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81" r:id="rId4"/>
    <p:sldId id="257" r:id="rId5"/>
    <p:sldId id="258" r:id="rId6"/>
    <p:sldId id="259" r:id="rId7"/>
    <p:sldId id="261" r:id="rId8"/>
    <p:sldId id="263" r:id="rId9"/>
    <p:sldId id="262" r:id="rId10"/>
    <p:sldId id="265" r:id="rId11"/>
    <p:sldId id="260" r:id="rId12"/>
    <p:sldId id="264" r:id="rId13"/>
    <p:sldId id="266" r:id="rId14"/>
    <p:sldId id="267" r:id="rId15"/>
    <p:sldId id="268" r:id="rId16"/>
    <p:sldId id="270" r:id="rId17"/>
    <p:sldId id="283" r:id="rId18"/>
    <p:sldId id="282" r:id="rId19"/>
    <p:sldId id="284" r:id="rId20"/>
    <p:sldId id="269" r:id="rId21"/>
    <p:sldId id="275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991293" cy="349012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3" y="0"/>
            <a:ext cx="3991293" cy="349012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r">
              <a:defRPr sz="1200"/>
            </a:lvl1pPr>
          </a:lstStyle>
          <a:p>
            <a:fld id="{DE46800A-807F-47ED-8890-C64E445E2F0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30015"/>
            <a:ext cx="3991293" cy="349012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3" y="6630015"/>
            <a:ext cx="3991293" cy="349012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r">
              <a:defRPr sz="1200"/>
            </a:lvl1pPr>
          </a:lstStyle>
          <a:p>
            <a:fld id="{AF105512-E99F-4FCB-8735-4D139E4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598" cy="348406"/>
          </a:xfrm>
          <a:prstGeom prst="rect">
            <a:avLst/>
          </a:prstGeom>
        </p:spPr>
        <p:txBody>
          <a:bodyPr vert="horz" lIns="87515" tIns="43758" rIns="87515" bIns="437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17555" y="0"/>
            <a:ext cx="3991598" cy="348406"/>
          </a:xfrm>
          <a:prstGeom prst="rect">
            <a:avLst/>
          </a:prstGeom>
        </p:spPr>
        <p:txBody>
          <a:bodyPr vert="horz" lIns="87515" tIns="43758" rIns="87515" bIns="43758" rtlCol="0"/>
          <a:lstStyle>
            <a:lvl1pPr algn="r">
              <a:defRPr sz="1100"/>
            </a:lvl1pPr>
          </a:lstStyle>
          <a:p>
            <a:fld id="{DFB7A307-6551-4A40-9AE9-E1E5EBDA059E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5" tIns="43758" rIns="87515" bIns="437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1374" y="3315918"/>
            <a:ext cx="7367931" cy="3140198"/>
          </a:xfrm>
          <a:prstGeom prst="rect">
            <a:avLst/>
          </a:prstGeom>
        </p:spPr>
        <p:txBody>
          <a:bodyPr vert="horz" lIns="87515" tIns="43758" rIns="87515" bIns="437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318"/>
            <a:ext cx="3991598" cy="348406"/>
          </a:xfrm>
          <a:prstGeom prst="rect">
            <a:avLst/>
          </a:prstGeom>
        </p:spPr>
        <p:txBody>
          <a:bodyPr vert="horz" lIns="87515" tIns="43758" rIns="87515" bIns="437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17555" y="6630318"/>
            <a:ext cx="3991598" cy="348406"/>
          </a:xfrm>
          <a:prstGeom prst="rect">
            <a:avLst/>
          </a:prstGeom>
        </p:spPr>
        <p:txBody>
          <a:bodyPr vert="horz" lIns="87515" tIns="43758" rIns="87515" bIns="43758" rtlCol="0" anchor="b"/>
          <a:lstStyle>
            <a:lvl1pPr algn="r">
              <a:defRPr sz="1100"/>
            </a:lvl1pPr>
          </a:lstStyle>
          <a:p>
            <a:fld id="{2DDEC9F7-2714-4091-A981-3F7348D3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6AF8F-B633-4351-A75A-F3AF7F99808C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278ADD02-E6DC-4AC8-97B7-F4A6353E2A8E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/>
            </a:lvl2pPr>
            <a:lvl3pPr marL="1143000" indent="-228600">
              <a:buFont typeface="Wingdings" pitchFamily="2" charset="2"/>
              <a:buChar char="§"/>
              <a:defRPr b="1"/>
            </a:lvl3pPr>
            <a:lvl4pPr marL="1600200" indent="-228600">
              <a:buFont typeface="Wingdings" pitchFamily="2" charset="2"/>
              <a:buChar char="§"/>
              <a:defRPr b="1"/>
            </a:lvl4pPr>
            <a:lvl5pPr marL="2057400" indent="-228600">
              <a:buFont typeface="Wingdings" pitchFamily="2" charset="2"/>
              <a:buChar char="§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2E71D42-80BF-474E-817C-BFB55635F6B6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486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Testing A Craftsman’s Approach</a:t>
            </a:r>
          </a:p>
          <a:p>
            <a:r>
              <a:rPr lang="en-US" dirty="0" smtClean="0"/>
              <a:t>Jorgensen –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C944A67-369A-40BF-91CF-EB08F8921C48}" type="datetime1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BE1CA-01F5-4B5E-9D20-B5D389B4A4A7}" type="datetime1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EB5D041C-7B1A-4C56-8258-3639C6CDB578}" type="datetime1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66D7EA8D-08E4-4CEC-A290-2459BA8A7C50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8D49DA34-5337-42BA-BBB8-2B2693ACCFAB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3670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</a:rPr>
              <a:t>Lec</a:t>
            </a:r>
            <a:r>
              <a:rPr lang="en-US" sz="1600" b="0" baseline="0" dirty="0" smtClean="0">
                <a:solidFill>
                  <a:schemeClr val="tx1"/>
                </a:solidFill>
              </a:rPr>
              <a:t> 15</a:t>
            </a:r>
            <a:r>
              <a:rPr lang="en-US" sz="1600" b="0" dirty="0" smtClean="0">
                <a:solidFill>
                  <a:schemeClr val="tx1"/>
                </a:solidFill>
              </a:rPr>
              <a:t> Testing GUIs </a:t>
            </a:r>
            <a:fld id="{974D2DB4-B6AF-4364-8EF9-04B046B042B9}" type="slidenum">
              <a:rPr lang="en-US" sz="1600" baseline="0" smtClean="0"/>
              <a:t>‹#›</a:t>
            </a:fld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amcrest.org/JavaHamcrest/javadoc/1.3/org/hamcrest/core/DescribedAs.html" TargetMode="External"/><Relationship Id="rId3" Type="http://schemas.openxmlformats.org/officeDocument/2006/relationships/hyperlink" Target="http://hamcrest.org/JavaHamcrest/javadoc/1.3/org/hamcrest/core/AllOf.html" TargetMode="External"/><Relationship Id="rId7" Type="http://schemas.openxmlformats.org/officeDocument/2006/relationships/hyperlink" Target="http://hamcrest.org/JavaHamcrest/javadoc/1.3/org/hamcrest/core/CombinableMatcher.CombinableEitherMatcher.html" TargetMode="External"/><Relationship Id="rId2" Type="http://schemas.openxmlformats.org/officeDocument/2006/relationships/hyperlink" Target="http://hamcrest.org/JavaHamcrest/javadoc/1.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mcrest.org/JavaHamcrest/javadoc/1.3/org/hamcrest/core/CombinableMatcher.CombinableBothMatcher.html" TargetMode="External"/><Relationship Id="rId5" Type="http://schemas.openxmlformats.org/officeDocument/2006/relationships/hyperlink" Target="http://hamcrest.org/JavaHamcrest/javadoc/1.3/org/hamcrest/core/CombinableMatcher.html" TargetMode="External"/><Relationship Id="rId10" Type="http://schemas.openxmlformats.org/officeDocument/2006/relationships/hyperlink" Target="http://hamcrest.org/JavaHamcrest/javadoc/1.3/org/hamcrest/core/Is.html" TargetMode="External"/><Relationship Id="rId4" Type="http://schemas.openxmlformats.org/officeDocument/2006/relationships/hyperlink" Target="http://hamcrest.org/JavaHamcrest/javadoc/1.3/org/hamcrest/core/AnyOf.html" TargetMode="External"/><Relationship Id="rId9" Type="http://schemas.openxmlformats.org/officeDocument/2006/relationships/hyperlink" Target="http://hamcrest.org/JavaHamcrest/javadoc/1.3/org/hamcrest/core/Ever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amcrest.org/JavaHamcrest/javadoc/1.3/org/hamcrest/core/IsSame.html" TargetMode="External"/><Relationship Id="rId3" Type="http://schemas.openxmlformats.org/officeDocument/2006/relationships/hyperlink" Target="http://hamcrest.org/JavaHamcrest/javadoc/1.3/org/hamcrest/core/IsCollectionContaining.html" TargetMode="External"/><Relationship Id="rId7" Type="http://schemas.openxmlformats.org/officeDocument/2006/relationships/hyperlink" Target="http://hamcrest.org/JavaHamcrest/javadoc/1.3/org/hamcrest/core/IsNull.html" TargetMode="External"/><Relationship Id="rId12" Type="http://schemas.openxmlformats.org/officeDocument/2006/relationships/hyperlink" Target="http://hamcrest.org/JavaHamcrest/javadoc/1.3/org/hamcrest/core/SubstringMatcher.html" TargetMode="External"/><Relationship Id="rId2" Type="http://schemas.openxmlformats.org/officeDocument/2006/relationships/hyperlink" Target="http://hamcrest.org/JavaHamcrest/javadoc/1.3/org/hamcrest/core/IsAnyth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mcrest.org/JavaHamcrest/javadoc/1.3/org/hamcrest/core/IsNot.html" TargetMode="External"/><Relationship Id="rId11" Type="http://schemas.openxmlformats.org/officeDocument/2006/relationships/hyperlink" Target="http://hamcrest.org/JavaHamcrest/javadoc/1.3/org/hamcrest/core/StringStartsWith.html" TargetMode="External"/><Relationship Id="rId5" Type="http://schemas.openxmlformats.org/officeDocument/2006/relationships/hyperlink" Target="http://hamcrest.org/JavaHamcrest/javadoc/1.3/org/hamcrest/core/IsInstanceOf.html" TargetMode="External"/><Relationship Id="rId10" Type="http://schemas.openxmlformats.org/officeDocument/2006/relationships/hyperlink" Target="http://hamcrest.org/JavaHamcrest/javadoc/1.3/org/hamcrest/core/StringEndsWith.html" TargetMode="External"/><Relationship Id="rId4" Type="http://schemas.openxmlformats.org/officeDocument/2006/relationships/hyperlink" Target="http://hamcrest.org/JavaHamcrest/javadoc/1.3/org/hamcrest/core/IsEqual.html" TargetMode="External"/><Relationship Id="rId9" Type="http://schemas.openxmlformats.org/officeDocument/2006/relationships/hyperlink" Target="http://hamcrest.org/JavaHamcrest/javadoc/1.3/org/hamcrest/core/StringContain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CSCE 747 Software Testing and Quality Assurance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Lecture 15 GUI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10/21/2013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Petri Nets (EDPN)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Testing for the Currency Conversion Program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2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9" y="2289174"/>
            <a:ext cx="7487366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554391" y="303609"/>
            <a:ext cx="71438" cy="1518048"/>
          </a:xfrm>
          <a:custGeom>
            <a:avLst/>
            <a:gdLst/>
            <a:ahLst/>
            <a:cxnLst/>
            <a:rect l="0" t="0" r="0" b="0"/>
            <a:pathLst>
              <a:path w="71438" h="151804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17860"/>
                </a:lnTo>
                <a:lnTo>
                  <a:pt x="71437" y="26789"/>
                </a:lnTo>
                <a:lnTo>
                  <a:pt x="62507" y="44649"/>
                </a:lnTo>
                <a:lnTo>
                  <a:pt x="62507" y="62508"/>
                </a:lnTo>
                <a:lnTo>
                  <a:pt x="62507" y="98227"/>
                </a:lnTo>
                <a:lnTo>
                  <a:pt x="53578" y="133946"/>
                </a:lnTo>
                <a:lnTo>
                  <a:pt x="44648" y="178594"/>
                </a:lnTo>
                <a:lnTo>
                  <a:pt x="35718" y="232172"/>
                </a:lnTo>
                <a:lnTo>
                  <a:pt x="26789" y="303610"/>
                </a:lnTo>
                <a:lnTo>
                  <a:pt x="17859" y="375047"/>
                </a:lnTo>
                <a:lnTo>
                  <a:pt x="8929" y="455414"/>
                </a:lnTo>
                <a:lnTo>
                  <a:pt x="8929" y="544711"/>
                </a:lnTo>
                <a:lnTo>
                  <a:pt x="0" y="625078"/>
                </a:lnTo>
                <a:lnTo>
                  <a:pt x="0" y="714375"/>
                </a:lnTo>
                <a:lnTo>
                  <a:pt x="0" y="803672"/>
                </a:lnTo>
                <a:lnTo>
                  <a:pt x="0" y="892969"/>
                </a:lnTo>
                <a:lnTo>
                  <a:pt x="0" y="973336"/>
                </a:lnTo>
                <a:lnTo>
                  <a:pt x="0" y="1053704"/>
                </a:lnTo>
                <a:lnTo>
                  <a:pt x="8929" y="1134070"/>
                </a:lnTo>
                <a:lnTo>
                  <a:pt x="8929" y="1205508"/>
                </a:lnTo>
                <a:lnTo>
                  <a:pt x="17859" y="1276945"/>
                </a:lnTo>
                <a:lnTo>
                  <a:pt x="17859" y="1339453"/>
                </a:lnTo>
                <a:lnTo>
                  <a:pt x="26789" y="1393031"/>
                </a:lnTo>
                <a:lnTo>
                  <a:pt x="35718" y="1437680"/>
                </a:lnTo>
                <a:lnTo>
                  <a:pt x="35718" y="1473399"/>
                </a:lnTo>
                <a:lnTo>
                  <a:pt x="44648" y="1500188"/>
                </a:lnTo>
                <a:lnTo>
                  <a:pt x="53578" y="1518047"/>
                </a:lnTo>
                <a:lnTo>
                  <a:pt x="62507" y="1518047"/>
                </a:lnTo>
                <a:lnTo>
                  <a:pt x="62507" y="1518047"/>
                </a:lnTo>
                <a:lnTo>
                  <a:pt x="71437" y="1500188"/>
                </a:lnTo>
                <a:lnTo>
                  <a:pt x="71437" y="1500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75797" y="285750"/>
            <a:ext cx="2491383" cy="1937743"/>
          </a:xfrm>
          <a:custGeom>
            <a:avLst/>
            <a:gdLst/>
            <a:ahLst/>
            <a:cxnLst/>
            <a:rect l="0" t="0" r="0" b="0"/>
            <a:pathLst>
              <a:path w="2491383" h="1937743">
                <a:moveTo>
                  <a:pt x="258961" y="26789"/>
                </a:moveTo>
                <a:lnTo>
                  <a:pt x="258961" y="26789"/>
                </a:lnTo>
                <a:lnTo>
                  <a:pt x="258961" y="26789"/>
                </a:lnTo>
                <a:lnTo>
                  <a:pt x="250031" y="2678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67891" y="8930"/>
                </a:lnTo>
                <a:lnTo>
                  <a:pt x="276820" y="8930"/>
                </a:lnTo>
                <a:lnTo>
                  <a:pt x="294680" y="17859"/>
                </a:lnTo>
                <a:lnTo>
                  <a:pt x="312539" y="17859"/>
                </a:lnTo>
                <a:lnTo>
                  <a:pt x="339328" y="26789"/>
                </a:lnTo>
                <a:lnTo>
                  <a:pt x="357187" y="26789"/>
                </a:lnTo>
                <a:lnTo>
                  <a:pt x="383976" y="26789"/>
                </a:lnTo>
                <a:lnTo>
                  <a:pt x="419695" y="26789"/>
                </a:lnTo>
                <a:lnTo>
                  <a:pt x="455414" y="35719"/>
                </a:lnTo>
                <a:lnTo>
                  <a:pt x="500062" y="26789"/>
                </a:lnTo>
                <a:lnTo>
                  <a:pt x="553641" y="26789"/>
                </a:lnTo>
                <a:lnTo>
                  <a:pt x="598289" y="26789"/>
                </a:lnTo>
                <a:lnTo>
                  <a:pt x="634008" y="26789"/>
                </a:lnTo>
                <a:lnTo>
                  <a:pt x="696516" y="17859"/>
                </a:lnTo>
                <a:lnTo>
                  <a:pt x="785812" y="17859"/>
                </a:lnTo>
                <a:lnTo>
                  <a:pt x="848320" y="17859"/>
                </a:lnTo>
                <a:lnTo>
                  <a:pt x="919758" y="26789"/>
                </a:lnTo>
                <a:lnTo>
                  <a:pt x="991195" y="26789"/>
                </a:lnTo>
                <a:lnTo>
                  <a:pt x="1053703" y="35719"/>
                </a:lnTo>
                <a:lnTo>
                  <a:pt x="1125141" y="35719"/>
                </a:lnTo>
                <a:lnTo>
                  <a:pt x="1196578" y="44648"/>
                </a:lnTo>
                <a:lnTo>
                  <a:pt x="1276945" y="53578"/>
                </a:lnTo>
                <a:lnTo>
                  <a:pt x="1357312" y="53578"/>
                </a:lnTo>
                <a:lnTo>
                  <a:pt x="1446609" y="53578"/>
                </a:lnTo>
                <a:lnTo>
                  <a:pt x="1526976" y="44648"/>
                </a:lnTo>
                <a:lnTo>
                  <a:pt x="1607344" y="44648"/>
                </a:lnTo>
                <a:lnTo>
                  <a:pt x="1669851" y="35719"/>
                </a:lnTo>
                <a:lnTo>
                  <a:pt x="1714500" y="35719"/>
                </a:lnTo>
                <a:lnTo>
                  <a:pt x="1750219" y="35719"/>
                </a:lnTo>
                <a:lnTo>
                  <a:pt x="1794867" y="26789"/>
                </a:lnTo>
                <a:lnTo>
                  <a:pt x="1848444" y="26789"/>
                </a:lnTo>
                <a:lnTo>
                  <a:pt x="1910952" y="17859"/>
                </a:lnTo>
                <a:lnTo>
                  <a:pt x="1964530" y="17859"/>
                </a:lnTo>
                <a:lnTo>
                  <a:pt x="2027038" y="8930"/>
                </a:lnTo>
                <a:lnTo>
                  <a:pt x="2080616" y="8930"/>
                </a:lnTo>
                <a:lnTo>
                  <a:pt x="2134194" y="8930"/>
                </a:lnTo>
                <a:lnTo>
                  <a:pt x="2160983" y="8930"/>
                </a:lnTo>
                <a:lnTo>
                  <a:pt x="2187773" y="0"/>
                </a:lnTo>
                <a:lnTo>
                  <a:pt x="2214562" y="0"/>
                </a:lnTo>
                <a:lnTo>
                  <a:pt x="2241351" y="0"/>
                </a:lnTo>
                <a:lnTo>
                  <a:pt x="2259210" y="0"/>
                </a:lnTo>
                <a:lnTo>
                  <a:pt x="2285999" y="0"/>
                </a:lnTo>
                <a:lnTo>
                  <a:pt x="2321718" y="8930"/>
                </a:lnTo>
                <a:lnTo>
                  <a:pt x="2339577" y="8930"/>
                </a:lnTo>
                <a:lnTo>
                  <a:pt x="2348507" y="26789"/>
                </a:lnTo>
                <a:lnTo>
                  <a:pt x="2348507" y="44648"/>
                </a:lnTo>
                <a:lnTo>
                  <a:pt x="2348507" y="62508"/>
                </a:lnTo>
                <a:lnTo>
                  <a:pt x="2348507" y="89297"/>
                </a:lnTo>
                <a:lnTo>
                  <a:pt x="2348507" y="107156"/>
                </a:lnTo>
                <a:lnTo>
                  <a:pt x="2348507" y="133945"/>
                </a:lnTo>
                <a:lnTo>
                  <a:pt x="2348507" y="169664"/>
                </a:lnTo>
                <a:lnTo>
                  <a:pt x="2348507" y="196453"/>
                </a:lnTo>
                <a:lnTo>
                  <a:pt x="2348507" y="241102"/>
                </a:lnTo>
                <a:lnTo>
                  <a:pt x="2348507" y="285750"/>
                </a:lnTo>
                <a:lnTo>
                  <a:pt x="2339577" y="330398"/>
                </a:lnTo>
                <a:lnTo>
                  <a:pt x="2339577" y="392906"/>
                </a:lnTo>
                <a:lnTo>
                  <a:pt x="2339577" y="446484"/>
                </a:lnTo>
                <a:lnTo>
                  <a:pt x="2339577" y="517922"/>
                </a:lnTo>
                <a:lnTo>
                  <a:pt x="2348507" y="580430"/>
                </a:lnTo>
                <a:lnTo>
                  <a:pt x="2357437" y="651867"/>
                </a:lnTo>
                <a:lnTo>
                  <a:pt x="2366366" y="723305"/>
                </a:lnTo>
                <a:lnTo>
                  <a:pt x="2375296" y="785812"/>
                </a:lnTo>
                <a:lnTo>
                  <a:pt x="2375296" y="857250"/>
                </a:lnTo>
                <a:lnTo>
                  <a:pt x="2384226" y="919758"/>
                </a:lnTo>
                <a:lnTo>
                  <a:pt x="2384226" y="982266"/>
                </a:lnTo>
                <a:lnTo>
                  <a:pt x="2393155" y="1044773"/>
                </a:lnTo>
                <a:lnTo>
                  <a:pt x="2393155" y="1098352"/>
                </a:lnTo>
                <a:lnTo>
                  <a:pt x="2402085" y="1160859"/>
                </a:lnTo>
                <a:lnTo>
                  <a:pt x="2411015" y="1223367"/>
                </a:lnTo>
                <a:lnTo>
                  <a:pt x="2419944" y="1285875"/>
                </a:lnTo>
                <a:lnTo>
                  <a:pt x="2419944" y="1348383"/>
                </a:lnTo>
                <a:lnTo>
                  <a:pt x="2419944" y="1410890"/>
                </a:lnTo>
                <a:lnTo>
                  <a:pt x="2419944" y="1473398"/>
                </a:lnTo>
                <a:lnTo>
                  <a:pt x="2419944" y="1535906"/>
                </a:lnTo>
                <a:lnTo>
                  <a:pt x="2419944" y="1589484"/>
                </a:lnTo>
                <a:lnTo>
                  <a:pt x="2419944" y="1643062"/>
                </a:lnTo>
                <a:lnTo>
                  <a:pt x="2419944" y="1687711"/>
                </a:lnTo>
                <a:lnTo>
                  <a:pt x="2428874" y="1723429"/>
                </a:lnTo>
                <a:lnTo>
                  <a:pt x="2437804" y="1750219"/>
                </a:lnTo>
                <a:lnTo>
                  <a:pt x="2446733" y="1777008"/>
                </a:lnTo>
                <a:lnTo>
                  <a:pt x="2446733" y="1794867"/>
                </a:lnTo>
                <a:lnTo>
                  <a:pt x="2455663" y="1812726"/>
                </a:lnTo>
                <a:lnTo>
                  <a:pt x="2464593" y="1830586"/>
                </a:lnTo>
                <a:lnTo>
                  <a:pt x="2464593" y="1857375"/>
                </a:lnTo>
                <a:lnTo>
                  <a:pt x="2473523" y="1875234"/>
                </a:lnTo>
                <a:lnTo>
                  <a:pt x="2482452" y="1893094"/>
                </a:lnTo>
                <a:lnTo>
                  <a:pt x="2482452" y="1910953"/>
                </a:lnTo>
                <a:lnTo>
                  <a:pt x="2491382" y="1928812"/>
                </a:lnTo>
                <a:lnTo>
                  <a:pt x="2491382" y="1928812"/>
                </a:lnTo>
                <a:lnTo>
                  <a:pt x="2491382" y="1928812"/>
                </a:lnTo>
                <a:lnTo>
                  <a:pt x="2491382" y="1937742"/>
                </a:lnTo>
                <a:lnTo>
                  <a:pt x="2482452" y="1937742"/>
                </a:lnTo>
                <a:lnTo>
                  <a:pt x="2473523" y="1937742"/>
                </a:lnTo>
                <a:lnTo>
                  <a:pt x="2455663" y="1928812"/>
                </a:lnTo>
                <a:lnTo>
                  <a:pt x="2419944" y="1919883"/>
                </a:lnTo>
                <a:lnTo>
                  <a:pt x="2384226" y="1910953"/>
                </a:lnTo>
                <a:lnTo>
                  <a:pt x="2339577" y="1902023"/>
                </a:lnTo>
                <a:lnTo>
                  <a:pt x="2294929" y="1893094"/>
                </a:lnTo>
                <a:lnTo>
                  <a:pt x="2250280" y="1884164"/>
                </a:lnTo>
                <a:lnTo>
                  <a:pt x="2196702" y="1875234"/>
                </a:lnTo>
                <a:lnTo>
                  <a:pt x="2143124" y="1866304"/>
                </a:lnTo>
                <a:lnTo>
                  <a:pt x="2080616" y="1857375"/>
                </a:lnTo>
                <a:lnTo>
                  <a:pt x="2009179" y="1857375"/>
                </a:lnTo>
                <a:lnTo>
                  <a:pt x="1928812" y="1848445"/>
                </a:lnTo>
                <a:lnTo>
                  <a:pt x="1857374" y="1839515"/>
                </a:lnTo>
                <a:lnTo>
                  <a:pt x="1768078" y="1830586"/>
                </a:lnTo>
                <a:lnTo>
                  <a:pt x="1687711" y="1830586"/>
                </a:lnTo>
                <a:lnTo>
                  <a:pt x="1607344" y="1821656"/>
                </a:lnTo>
                <a:lnTo>
                  <a:pt x="1518047" y="1821656"/>
                </a:lnTo>
                <a:lnTo>
                  <a:pt x="1437680" y="1821656"/>
                </a:lnTo>
                <a:lnTo>
                  <a:pt x="1357312" y="1821656"/>
                </a:lnTo>
                <a:lnTo>
                  <a:pt x="1276945" y="1821656"/>
                </a:lnTo>
                <a:lnTo>
                  <a:pt x="1205508" y="1812726"/>
                </a:lnTo>
                <a:lnTo>
                  <a:pt x="1125141" y="1821656"/>
                </a:lnTo>
                <a:lnTo>
                  <a:pt x="1044773" y="1821656"/>
                </a:lnTo>
                <a:lnTo>
                  <a:pt x="973336" y="1830586"/>
                </a:lnTo>
                <a:lnTo>
                  <a:pt x="892969" y="1830586"/>
                </a:lnTo>
                <a:lnTo>
                  <a:pt x="821531" y="1830586"/>
                </a:lnTo>
                <a:lnTo>
                  <a:pt x="750094" y="1839515"/>
                </a:lnTo>
                <a:lnTo>
                  <a:pt x="678656" y="1848445"/>
                </a:lnTo>
                <a:lnTo>
                  <a:pt x="616148" y="1848445"/>
                </a:lnTo>
                <a:lnTo>
                  <a:pt x="553641" y="1848445"/>
                </a:lnTo>
                <a:lnTo>
                  <a:pt x="500062" y="1848445"/>
                </a:lnTo>
                <a:lnTo>
                  <a:pt x="446484" y="1848445"/>
                </a:lnTo>
                <a:lnTo>
                  <a:pt x="392906" y="1848445"/>
                </a:lnTo>
                <a:lnTo>
                  <a:pt x="348258" y="1848445"/>
                </a:lnTo>
                <a:lnTo>
                  <a:pt x="303609" y="1848445"/>
                </a:lnTo>
                <a:lnTo>
                  <a:pt x="267891" y="1848445"/>
                </a:lnTo>
                <a:lnTo>
                  <a:pt x="223242" y="1848445"/>
                </a:lnTo>
                <a:lnTo>
                  <a:pt x="178594" y="1848445"/>
                </a:lnTo>
                <a:lnTo>
                  <a:pt x="142875" y="1848445"/>
                </a:lnTo>
                <a:lnTo>
                  <a:pt x="107156" y="1848445"/>
                </a:lnTo>
                <a:lnTo>
                  <a:pt x="80367" y="1848445"/>
                </a:lnTo>
                <a:lnTo>
                  <a:pt x="53578" y="1857375"/>
                </a:lnTo>
                <a:lnTo>
                  <a:pt x="35719" y="1857375"/>
                </a:lnTo>
                <a:lnTo>
                  <a:pt x="17859" y="1857375"/>
                </a:lnTo>
                <a:lnTo>
                  <a:pt x="8930" y="1857375"/>
                </a:lnTo>
                <a:lnTo>
                  <a:pt x="0" y="1857375"/>
                </a:lnTo>
                <a:lnTo>
                  <a:pt x="0" y="1857375"/>
                </a:lnTo>
                <a:lnTo>
                  <a:pt x="8930" y="1848445"/>
                </a:lnTo>
                <a:lnTo>
                  <a:pt x="17859" y="1839515"/>
                </a:lnTo>
                <a:lnTo>
                  <a:pt x="26789" y="1830586"/>
                </a:lnTo>
                <a:lnTo>
                  <a:pt x="26789" y="1830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72250" y="1741289"/>
            <a:ext cx="35720" cy="437556"/>
          </a:xfrm>
          <a:custGeom>
            <a:avLst/>
            <a:gdLst/>
            <a:ahLst/>
            <a:cxnLst/>
            <a:rect l="0" t="0" r="0" b="0"/>
            <a:pathLst>
              <a:path w="35720" h="437556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35719" y="151805"/>
                </a:lnTo>
                <a:lnTo>
                  <a:pt x="35719" y="187523"/>
                </a:lnTo>
                <a:lnTo>
                  <a:pt x="35719" y="232172"/>
                </a:lnTo>
                <a:lnTo>
                  <a:pt x="26789" y="276820"/>
                </a:lnTo>
                <a:lnTo>
                  <a:pt x="26789" y="312539"/>
                </a:lnTo>
                <a:lnTo>
                  <a:pt x="17859" y="348258"/>
                </a:lnTo>
                <a:lnTo>
                  <a:pt x="8930" y="375047"/>
                </a:lnTo>
                <a:lnTo>
                  <a:pt x="8930" y="392906"/>
                </a:lnTo>
                <a:lnTo>
                  <a:pt x="0" y="410765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5"/>
                </a:lnTo>
                <a:lnTo>
                  <a:pt x="8930" y="437555"/>
                </a:lnTo>
                <a:lnTo>
                  <a:pt x="8930" y="437555"/>
                </a:lnTo>
                <a:lnTo>
                  <a:pt x="17859" y="428625"/>
                </a:lnTo>
                <a:lnTo>
                  <a:pt x="17859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01000" y="1276945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92070" y="1241227"/>
            <a:ext cx="589360" cy="267891"/>
          </a:xfrm>
          <a:custGeom>
            <a:avLst/>
            <a:gdLst/>
            <a:ahLst/>
            <a:cxnLst/>
            <a:rect l="0" t="0" r="0" b="0"/>
            <a:pathLst>
              <a:path w="589360" h="267891">
                <a:moveTo>
                  <a:pt x="0" y="26789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80368" y="8929"/>
                </a:lnTo>
                <a:lnTo>
                  <a:pt x="107157" y="0"/>
                </a:lnTo>
                <a:lnTo>
                  <a:pt x="142875" y="0"/>
                </a:lnTo>
                <a:lnTo>
                  <a:pt x="187524" y="0"/>
                </a:lnTo>
                <a:lnTo>
                  <a:pt x="232171" y="0"/>
                </a:lnTo>
                <a:lnTo>
                  <a:pt x="285750" y="0"/>
                </a:lnTo>
                <a:lnTo>
                  <a:pt x="330398" y="0"/>
                </a:lnTo>
                <a:lnTo>
                  <a:pt x="383976" y="0"/>
                </a:lnTo>
                <a:lnTo>
                  <a:pt x="428625" y="0"/>
                </a:lnTo>
                <a:lnTo>
                  <a:pt x="464343" y="0"/>
                </a:lnTo>
                <a:lnTo>
                  <a:pt x="491132" y="0"/>
                </a:lnTo>
                <a:lnTo>
                  <a:pt x="500062" y="0"/>
                </a:lnTo>
                <a:lnTo>
                  <a:pt x="517921" y="0"/>
                </a:lnTo>
                <a:lnTo>
                  <a:pt x="517921" y="8929"/>
                </a:lnTo>
                <a:lnTo>
                  <a:pt x="517921" y="8929"/>
                </a:lnTo>
                <a:lnTo>
                  <a:pt x="517921" y="8929"/>
                </a:lnTo>
                <a:lnTo>
                  <a:pt x="508992" y="8929"/>
                </a:lnTo>
                <a:lnTo>
                  <a:pt x="508992" y="17859"/>
                </a:lnTo>
                <a:lnTo>
                  <a:pt x="508992" y="17859"/>
                </a:lnTo>
                <a:lnTo>
                  <a:pt x="508992" y="17859"/>
                </a:lnTo>
                <a:lnTo>
                  <a:pt x="517921" y="26789"/>
                </a:lnTo>
                <a:lnTo>
                  <a:pt x="517921" y="35718"/>
                </a:lnTo>
                <a:lnTo>
                  <a:pt x="517921" y="44648"/>
                </a:lnTo>
                <a:lnTo>
                  <a:pt x="517921" y="53578"/>
                </a:lnTo>
                <a:lnTo>
                  <a:pt x="526851" y="62507"/>
                </a:lnTo>
                <a:lnTo>
                  <a:pt x="526851" y="80367"/>
                </a:lnTo>
                <a:lnTo>
                  <a:pt x="535781" y="89296"/>
                </a:lnTo>
                <a:lnTo>
                  <a:pt x="535781" y="107156"/>
                </a:lnTo>
                <a:lnTo>
                  <a:pt x="553640" y="125015"/>
                </a:lnTo>
                <a:lnTo>
                  <a:pt x="562570" y="133945"/>
                </a:lnTo>
                <a:lnTo>
                  <a:pt x="562570" y="151804"/>
                </a:lnTo>
                <a:lnTo>
                  <a:pt x="571500" y="169663"/>
                </a:lnTo>
                <a:lnTo>
                  <a:pt x="580429" y="178593"/>
                </a:lnTo>
                <a:lnTo>
                  <a:pt x="580429" y="187523"/>
                </a:lnTo>
                <a:lnTo>
                  <a:pt x="589359" y="205382"/>
                </a:lnTo>
                <a:lnTo>
                  <a:pt x="589359" y="205382"/>
                </a:lnTo>
                <a:lnTo>
                  <a:pt x="580429" y="214312"/>
                </a:lnTo>
                <a:lnTo>
                  <a:pt x="580429" y="223242"/>
                </a:lnTo>
                <a:lnTo>
                  <a:pt x="571500" y="232171"/>
                </a:lnTo>
                <a:lnTo>
                  <a:pt x="562570" y="232171"/>
                </a:lnTo>
                <a:lnTo>
                  <a:pt x="562570" y="241101"/>
                </a:lnTo>
                <a:lnTo>
                  <a:pt x="553640" y="250031"/>
                </a:lnTo>
                <a:lnTo>
                  <a:pt x="544710" y="258960"/>
                </a:lnTo>
                <a:lnTo>
                  <a:pt x="535781" y="258960"/>
                </a:lnTo>
                <a:lnTo>
                  <a:pt x="535781" y="267890"/>
                </a:lnTo>
                <a:lnTo>
                  <a:pt x="526851" y="267890"/>
                </a:lnTo>
                <a:lnTo>
                  <a:pt x="508992" y="267890"/>
                </a:lnTo>
                <a:lnTo>
                  <a:pt x="491132" y="267890"/>
                </a:lnTo>
                <a:lnTo>
                  <a:pt x="473273" y="267890"/>
                </a:lnTo>
                <a:lnTo>
                  <a:pt x="437554" y="258960"/>
                </a:lnTo>
                <a:lnTo>
                  <a:pt x="392906" y="258960"/>
                </a:lnTo>
                <a:lnTo>
                  <a:pt x="339328" y="250031"/>
                </a:lnTo>
                <a:lnTo>
                  <a:pt x="285750" y="241101"/>
                </a:lnTo>
                <a:lnTo>
                  <a:pt x="223242" y="241101"/>
                </a:lnTo>
                <a:lnTo>
                  <a:pt x="169664" y="241101"/>
                </a:lnTo>
                <a:lnTo>
                  <a:pt x="107157" y="241101"/>
                </a:lnTo>
                <a:lnTo>
                  <a:pt x="62508" y="241101"/>
                </a:lnTo>
                <a:lnTo>
                  <a:pt x="35719" y="241101"/>
                </a:lnTo>
                <a:lnTo>
                  <a:pt x="17860" y="232171"/>
                </a:lnTo>
                <a:lnTo>
                  <a:pt x="17860" y="223242"/>
                </a:lnTo>
                <a:lnTo>
                  <a:pt x="26789" y="205382"/>
                </a:lnTo>
                <a:lnTo>
                  <a:pt x="26789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188523" y="1303734"/>
            <a:ext cx="178594" cy="107157"/>
          </a:xfrm>
          <a:custGeom>
            <a:avLst/>
            <a:gdLst/>
            <a:ahLst/>
            <a:cxnLst/>
            <a:rect l="0" t="0" r="0" b="0"/>
            <a:pathLst>
              <a:path w="178594" h="107157">
                <a:moveTo>
                  <a:pt x="107156" y="26789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17860"/>
                </a:lnTo>
                <a:lnTo>
                  <a:pt x="44648" y="26789"/>
                </a:lnTo>
                <a:lnTo>
                  <a:pt x="26789" y="44649"/>
                </a:lnTo>
                <a:lnTo>
                  <a:pt x="8929" y="62508"/>
                </a:lnTo>
                <a:lnTo>
                  <a:pt x="0" y="80368"/>
                </a:lnTo>
                <a:lnTo>
                  <a:pt x="0" y="89297"/>
                </a:lnTo>
                <a:lnTo>
                  <a:pt x="26789" y="98227"/>
                </a:lnTo>
                <a:lnTo>
                  <a:pt x="53578" y="107156"/>
                </a:lnTo>
                <a:lnTo>
                  <a:pt x="98226" y="107156"/>
                </a:lnTo>
                <a:lnTo>
                  <a:pt x="133945" y="107156"/>
                </a:lnTo>
                <a:lnTo>
                  <a:pt x="178593" y="98227"/>
                </a:lnTo>
                <a:lnTo>
                  <a:pt x="178593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045648" y="1589484"/>
            <a:ext cx="1" cy="142876"/>
          </a:xfrm>
          <a:custGeom>
            <a:avLst/>
            <a:gdLst/>
            <a:ahLst/>
            <a:cxnLst/>
            <a:rect l="0" t="0" r="0" b="0"/>
            <a:pathLst>
              <a:path w="1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54578" y="1562695"/>
            <a:ext cx="589360" cy="232173"/>
          </a:xfrm>
          <a:custGeom>
            <a:avLst/>
            <a:gdLst/>
            <a:ahLst/>
            <a:cxnLst/>
            <a:rect l="0" t="0" r="0" b="0"/>
            <a:pathLst>
              <a:path w="589360" h="232173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0"/>
                </a:lnTo>
                <a:lnTo>
                  <a:pt x="62508" y="0"/>
                </a:lnTo>
                <a:lnTo>
                  <a:pt x="98227" y="0"/>
                </a:lnTo>
                <a:lnTo>
                  <a:pt x="133945" y="0"/>
                </a:lnTo>
                <a:lnTo>
                  <a:pt x="169663" y="0"/>
                </a:lnTo>
                <a:lnTo>
                  <a:pt x="205382" y="0"/>
                </a:lnTo>
                <a:lnTo>
                  <a:pt x="250031" y="0"/>
                </a:lnTo>
                <a:lnTo>
                  <a:pt x="285749" y="0"/>
                </a:lnTo>
                <a:lnTo>
                  <a:pt x="321468" y="8930"/>
                </a:lnTo>
                <a:lnTo>
                  <a:pt x="357187" y="8930"/>
                </a:lnTo>
                <a:lnTo>
                  <a:pt x="383976" y="8930"/>
                </a:lnTo>
                <a:lnTo>
                  <a:pt x="410765" y="8930"/>
                </a:lnTo>
                <a:lnTo>
                  <a:pt x="437554" y="8930"/>
                </a:lnTo>
                <a:lnTo>
                  <a:pt x="455413" y="8930"/>
                </a:lnTo>
                <a:lnTo>
                  <a:pt x="473273" y="8930"/>
                </a:lnTo>
                <a:lnTo>
                  <a:pt x="491132" y="8930"/>
                </a:lnTo>
                <a:lnTo>
                  <a:pt x="500062" y="17859"/>
                </a:lnTo>
                <a:lnTo>
                  <a:pt x="500062" y="17859"/>
                </a:lnTo>
                <a:lnTo>
                  <a:pt x="508992" y="17859"/>
                </a:lnTo>
                <a:lnTo>
                  <a:pt x="508992" y="26789"/>
                </a:lnTo>
                <a:lnTo>
                  <a:pt x="508992" y="26789"/>
                </a:lnTo>
                <a:lnTo>
                  <a:pt x="517921" y="26789"/>
                </a:lnTo>
                <a:lnTo>
                  <a:pt x="517921" y="35719"/>
                </a:lnTo>
                <a:lnTo>
                  <a:pt x="517921" y="35719"/>
                </a:lnTo>
                <a:lnTo>
                  <a:pt x="517921" y="35719"/>
                </a:lnTo>
                <a:lnTo>
                  <a:pt x="517921" y="35719"/>
                </a:lnTo>
                <a:lnTo>
                  <a:pt x="517921" y="44649"/>
                </a:lnTo>
                <a:lnTo>
                  <a:pt x="517921" y="53578"/>
                </a:lnTo>
                <a:lnTo>
                  <a:pt x="517921" y="62508"/>
                </a:lnTo>
                <a:lnTo>
                  <a:pt x="526851" y="71438"/>
                </a:lnTo>
                <a:lnTo>
                  <a:pt x="526851" y="89297"/>
                </a:lnTo>
                <a:lnTo>
                  <a:pt x="526851" y="98227"/>
                </a:lnTo>
                <a:lnTo>
                  <a:pt x="535781" y="116086"/>
                </a:lnTo>
                <a:lnTo>
                  <a:pt x="535781" y="125016"/>
                </a:lnTo>
                <a:lnTo>
                  <a:pt x="544710" y="142875"/>
                </a:lnTo>
                <a:lnTo>
                  <a:pt x="544710" y="151805"/>
                </a:lnTo>
                <a:lnTo>
                  <a:pt x="553640" y="160734"/>
                </a:lnTo>
                <a:lnTo>
                  <a:pt x="553640" y="169664"/>
                </a:lnTo>
                <a:lnTo>
                  <a:pt x="562570" y="178594"/>
                </a:lnTo>
                <a:lnTo>
                  <a:pt x="571499" y="187524"/>
                </a:lnTo>
                <a:lnTo>
                  <a:pt x="580429" y="196453"/>
                </a:lnTo>
                <a:lnTo>
                  <a:pt x="580429" y="205383"/>
                </a:lnTo>
                <a:lnTo>
                  <a:pt x="589359" y="214313"/>
                </a:lnTo>
                <a:lnTo>
                  <a:pt x="589359" y="223242"/>
                </a:lnTo>
                <a:lnTo>
                  <a:pt x="589359" y="223242"/>
                </a:lnTo>
                <a:lnTo>
                  <a:pt x="580429" y="223242"/>
                </a:lnTo>
                <a:lnTo>
                  <a:pt x="571499" y="223242"/>
                </a:lnTo>
                <a:lnTo>
                  <a:pt x="562570" y="232172"/>
                </a:lnTo>
                <a:lnTo>
                  <a:pt x="535781" y="232172"/>
                </a:lnTo>
                <a:lnTo>
                  <a:pt x="508992" y="223242"/>
                </a:lnTo>
                <a:lnTo>
                  <a:pt x="473273" y="223242"/>
                </a:lnTo>
                <a:lnTo>
                  <a:pt x="437554" y="223242"/>
                </a:lnTo>
                <a:lnTo>
                  <a:pt x="375046" y="223242"/>
                </a:lnTo>
                <a:lnTo>
                  <a:pt x="312538" y="232172"/>
                </a:lnTo>
                <a:lnTo>
                  <a:pt x="250031" y="232172"/>
                </a:lnTo>
                <a:lnTo>
                  <a:pt x="178593" y="232172"/>
                </a:lnTo>
                <a:lnTo>
                  <a:pt x="125016" y="232172"/>
                </a:lnTo>
                <a:lnTo>
                  <a:pt x="71438" y="232172"/>
                </a:lnTo>
                <a:lnTo>
                  <a:pt x="44649" y="232172"/>
                </a:lnTo>
                <a:lnTo>
                  <a:pt x="35719" y="232172"/>
                </a:lnTo>
                <a:lnTo>
                  <a:pt x="44649" y="232172"/>
                </a:lnTo>
                <a:lnTo>
                  <a:pt x="71438" y="223242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26016" y="1589484"/>
            <a:ext cx="178594" cy="107157"/>
          </a:xfrm>
          <a:custGeom>
            <a:avLst/>
            <a:gdLst/>
            <a:ahLst/>
            <a:cxnLst/>
            <a:rect l="0" t="0" r="0" b="0"/>
            <a:pathLst>
              <a:path w="178594" h="107157">
                <a:moveTo>
                  <a:pt x="125014" y="26789"/>
                </a:moveTo>
                <a:lnTo>
                  <a:pt x="125014" y="26789"/>
                </a:lnTo>
                <a:lnTo>
                  <a:pt x="116085" y="26789"/>
                </a:lnTo>
                <a:lnTo>
                  <a:pt x="116085" y="26789"/>
                </a:lnTo>
                <a:lnTo>
                  <a:pt x="116085" y="17860"/>
                </a:lnTo>
                <a:lnTo>
                  <a:pt x="116085" y="17860"/>
                </a:lnTo>
                <a:lnTo>
                  <a:pt x="116085" y="17860"/>
                </a:lnTo>
                <a:lnTo>
                  <a:pt x="107155" y="8930"/>
                </a:lnTo>
                <a:lnTo>
                  <a:pt x="107155" y="8930"/>
                </a:lnTo>
                <a:lnTo>
                  <a:pt x="107155" y="0"/>
                </a:lnTo>
                <a:lnTo>
                  <a:pt x="98225" y="0"/>
                </a:lnTo>
                <a:lnTo>
                  <a:pt x="89296" y="0"/>
                </a:lnTo>
                <a:lnTo>
                  <a:pt x="80366" y="0"/>
                </a:lnTo>
                <a:lnTo>
                  <a:pt x="62507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17859" y="89297"/>
                </a:lnTo>
                <a:lnTo>
                  <a:pt x="35718" y="89297"/>
                </a:lnTo>
                <a:lnTo>
                  <a:pt x="62507" y="98227"/>
                </a:lnTo>
                <a:lnTo>
                  <a:pt x="98225" y="98227"/>
                </a:lnTo>
                <a:lnTo>
                  <a:pt x="125014" y="107156"/>
                </a:lnTo>
                <a:lnTo>
                  <a:pt x="151804" y="107156"/>
                </a:lnTo>
                <a:lnTo>
                  <a:pt x="169663" y="107156"/>
                </a:lnTo>
                <a:lnTo>
                  <a:pt x="178593" y="107156"/>
                </a:lnTo>
                <a:lnTo>
                  <a:pt x="17859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40327" y="1598414"/>
            <a:ext cx="17861" cy="125016"/>
          </a:xfrm>
          <a:custGeom>
            <a:avLst/>
            <a:gdLst/>
            <a:ahLst/>
            <a:cxnLst/>
            <a:rect l="0" t="0" r="0" b="0"/>
            <a:pathLst>
              <a:path w="1786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16086"/>
                </a:lnTo>
                <a:lnTo>
                  <a:pt x="17860" y="98226"/>
                </a:lnTo>
                <a:lnTo>
                  <a:pt x="1786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393905" y="1634133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90" y="44648"/>
                </a:lnTo>
                <a:lnTo>
                  <a:pt x="35719" y="44648"/>
                </a:lnTo>
                <a:lnTo>
                  <a:pt x="35719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90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30" y="98226"/>
                </a:lnTo>
                <a:lnTo>
                  <a:pt x="17860" y="98226"/>
                </a:lnTo>
                <a:lnTo>
                  <a:pt x="35719" y="98226"/>
                </a:lnTo>
                <a:lnTo>
                  <a:pt x="53579" y="89296"/>
                </a:lnTo>
                <a:lnTo>
                  <a:pt x="71438" y="71437"/>
                </a:lnTo>
                <a:lnTo>
                  <a:pt x="7143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456413" y="1643062"/>
            <a:ext cx="250033" cy="98228"/>
          </a:xfrm>
          <a:custGeom>
            <a:avLst/>
            <a:gdLst/>
            <a:ahLst/>
            <a:cxnLst/>
            <a:rect l="0" t="0" r="0" b="0"/>
            <a:pathLst>
              <a:path w="250033" h="98228">
                <a:moveTo>
                  <a:pt x="26789" y="35719"/>
                </a:moveTo>
                <a:lnTo>
                  <a:pt x="2678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80367"/>
                </a:lnTo>
                <a:lnTo>
                  <a:pt x="44649" y="62508"/>
                </a:lnTo>
                <a:lnTo>
                  <a:pt x="62508" y="44649"/>
                </a:lnTo>
                <a:lnTo>
                  <a:pt x="71438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89297"/>
                </a:lnTo>
                <a:lnTo>
                  <a:pt x="71438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7" y="71438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07157" y="71438"/>
                </a:lnTo>
                <a:lnTo>
                  <a:pt x="107157" y="71438"/>
                </a:lnTo>
                <a:lnTo>
                  <a:pt x="98227" y="71438"/>
                </a:lnTo>
                <a:lnTo>
                  <a:pt x="107157" y="62508"/>
                </a:lnTo>
                <a:lnTo>
                  <a:pt x="116086" y="53578"/>
                </a:lnTo>
                <a:lnTo>
                  <a:pt x="125016" y="44649"/>
                </a:lnTo>
                <a:lnTo>
                  <a:pt x="142875" y="35719"/>
                </a:lnTo>
                <a:lnTo>
                  <a:pt x="169664" y="17860"/>
                </a:lnTo>
                <a:lnTo>
                  <a:pt x="196453" y="17860"/>
                </a:lnTo>
                <a:lnTo>
                  <a:pt x="223242" y="893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108156" y="1919883"/>
            <a:ext cx="35720" cy="125016"/>
          </a:xfrm>
          <a:custGeom>
            <a:avLst/>
            <a:gdLst/>
            <a:ahLst/>
            <a:cxnLst/>
            <a:rect l="0" t="0" r="0" b="0"/>
            <a:pathLst>
              <a:path w="35720" h="125016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16086"/>
                </a:lnTo>
                <a:lnTo>
                  <a:pt x="0" y="116086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62507"/>
                </a:lnTo>
                <a:lnTo>
                  <a:pt x="17860" y="35718"/>
                </a:lnTo>
                <a:lnTo>
                  <a:pt x="1786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108156" y="1875234"/>
            <a:ext cx="553641" cy="214314"/>
          </a:xfrm>
          <a:custGeom>
            <a:avLst/>
            <a:gdLst/>
            <a:ahLst/>
            <a:cxnLst/>
            <a:rect l="0" t="0" r="0" b="0"/>
            <a:pathLst>
              <a:path w="553641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6" y="8930"/>
                </a:lnTo>
                <a:lnTo>
                  <a:pt x="133945" y="8930"/>
                </a:lnTo>
                <a:lnTo>
                  <a:pt x="169664" y="0"/>
                </a:lnTo>
                <a:lnTo>
                  <a:pt x="214312" y="0"/>
                </a:lnTo>
                <a:lnTo>
                  <a:pt x="258960" y="0"/>
                </a:lnTo>
                <a:lnTo>
                  <a:pt x="294679" y="0"/>
                </a:lnTo>
                <a:lnTo>
                  <a:pt x="339328" y="0"/>
                </a:lnTo>
                <a:lnTo>
                  <a:pt x="383976" y="0"/>
                </a:lnTo>
                <a:lnTo>
                  <a:pt x="419695" y="8930"/>
                </a:lnTo>
                <a:lnTo>
                  <a:pt x="455414" y="8930"/>
                </a:lnTo>
                <a:lnTo>
                  <a:pt x="482203" y="8930"/>
                </a:lnTo>
                <a:lnTo>
                  <a:pt x="500062" y="17860"/>
                </a:lnTo>
                <a:lnTo>
                  <a:pt x="508992" y="26789"/>
                </a:lnTo>
                <a:lnTo>
                  <a:pt x="517921" y="26789"/>
                </a:lnTo>
                <a:lnTo>
                  <a:pt x="535781" y="26789"/>
                </a:lnTo>
                <a:lnTo>
                  <a:pt x="535781" y="26789"/>
                </a:lnTo>
                <a:lnTo>
                  <a:pt x="544710" y="26789"/>
                </a:lnTo>
                <a:lnTo>
                  <a:pt x="544710" y="26789"/>
                </a:lnTo>
                <a:lnTo>
                  <a:pt x="544710" y="26789"/>
                </a:lnTo>
                <a:lnTo>
                  <a:pt x="544710" y="26789"/>
                </a:lnTo>
                <a:lnTo>
                  <a:pt x="544710" y="26789"/>
                </a:lnTo>
                <a:lnTo>
                  <a:pt x="544710" y="35719"/>
                </a:lnTo>
                <a:lnTo>
                  <a:pt x="535781" y="35719"/>
                </a:lnTo>
                <a:lnTo>
                  <a:pt x="535781" y="44649"/>
                </a:lnTo>
                <a:lnTo>
                  <a:pt x="535781" y="53578"/>
                </a:lnTo>
                <a:lnTo>
                  <a:pt x="535781" y="53578"/>
                </a:lnTo>
                <a:lnTo>
                  <a:pt x="535781" y="71438"/>
                </a:lnTo>
                <a:lnTo>
                  <a:pt x="535781" y="80367"/>
                </a:lnTo>
                <a:lnTo>
                  <a:pt x="535781" y="98227"/>
                </a:lnTo>
                <a:lnTo>
                  <a:pt x="535781" y="107156"/>
                </a:lnTo>
                <a:lnTo>
                  <a:pt x="535781" y="116086"/>
                </a:lnTo>
                <a:lnTo>
                  <a:pt x="535781" y="125016"/>
                </a:lnTo>
                <a:lnTo>
                  <a:pt x="544710" y="133945"/>
                </a:lnTo>
                <a:lnTo>
                  <a:pt x="544710" y="151805"/>
                </a:lnTo>
                <a:lnTo>
                  <a:pt x="544710" y="160735"/>
                </a:lnTo>
                <a:lnTo>
                  <a:pt x="553640" y="169664"/>
                </a:lnTo>
                <a:lnTo>
                  <a:pt x="553640" y="187524"/>
                </a:lnTo>
                <a:lnTo>
                  <a:pt x="553640" y="196453"/>
                </a:lnTo>
                <a:lnTo>
                  <a:pt x="544710" y="205383"/>
                </a:lnTo>
                <a:lnTo>
                  <a:pt x="535781" y="205383"/>
                </a:lnTo>
                <a:lnTo>
                  <a:pt x="535781" y="214313"/>
                </a:lnTo>
                <a:lnTo>
                  <a:pt x="526851" y="214313"/>
                </a:lnTo>
                <a:lnTo>
                  <a:pt x="517921" y="214313"/>
                </a:lnTo>
                <a:lnTo>
                  <a:pt x="500062" y="205383"/>
                </a:lnTo>
                <a:lnTo>
                  <a:pt x="482203" y="196453"/>
                </a:lnTo>
                <a:lnTo>
                  <a:pt x="455414" y="196453"/>
                </a:lnTo>
                <a:lnTo>
                  <a:pt x="419695" y="187524"/>
                </a:lnTo>
                <a:lnTo>
                  <a:pt x="383976" y="187524"/>
                </a:lnTo>
                <a:lnTo>
                  <a:pt x="330398" y="187524"/>
                </a:lnTo>
                <a:lnTo>
                  <a:pt x="276820" y="196453"/>
                </a:lnTo>
                <a:lnTo>
                  <a:pt x="223242" y="196453"/>
                </a:lnTo>
                <a:lnTo>
                  <a:pt x="160734" y="205383"/>
                </a:lnTo>
                <a:lnTo>
                  <a:pt x="116085" y="214313"/>
                </a:lnTo>
                <a:lnTo>
                  <a:pt x="71438" y="214313"/>
                </a:lnTo>
                <a:lnTo>
                  <a:pt x="53578" y="214313"/>
                </a:lnTo>
                <a:lnTo>
                  <a:pt x="53578" y="205383"/>
                </a:lnTo>
                <a:lnTo>
                  <a:pt x="71438" y="187524"/>
                </a:lnTo>
                <a:lnTo>
                  <a:pt x="98226" y="169664"/>
                </a:lnTo>
                <a:lnTo>
                  <a:pt x="9822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24241" y="1902023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26789"/>
                </a:lnTo>
                <a:lnTo>
                  <a:pt x="35719" y="44649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35719" y="142875"/>
                </a:lnTo>
                <a:lnTo>
                  <a:pt x="62508" y="133946"/>
                </a:lnTo>
                <a:lnTo>
                  <a:pt x="80368" y="125016"/>
                </a:lnTo>
                <a:lnTo>
                  <a:pt x="107157" y="107156"/>
                </a:lnTo>
                <a:lnTo>
                  <a:pt x="125016" y="89297"/>
                </a:lnTo>
                <a:lnTo>
                  <a:pt x="133946" y="71438"/>
                </a:lnTo>
                <a:lnTo>
                  <a:pt x="133946" y="44649"/>
                </a:lnTo>
                <a:lnTo>
                  <a:pt x="125016" y="26789"/>
                </a:lnTo>
                <a:lnTo>
                  <a:pt x="116086" y="17860"/>
                </a:lnTo>
                <a:lnTo>
                  <a:pt x="98227" y="26789"/>
                </a:lnTo>
                <a:lnTo>
                  <a:pt x="71438" y="26789"/>
                </a:lnTo>
                <a:lnTo>
                  <a:pt x="4464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0367"/>
                </a:lnTo>
                <a:lnTo>
                  <a:pt x="17860" y="80367"/>
                </a:lnTo>
                <a:lnTo>
                  <a:pt x="1786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268890" y="1982390"/>
            <a:ext cx="62509" cy="133947"/>
          </a:xfrm>
          <a:custGeom>
            <a:avLst/>
            <a:gdLst/>
            <a:ahLst/>
            <a:cxnLst/>
            <a:rect l="0" t="0" r="0" b="0"/>
            <a:pathLst>
              <a:path w="62509" h="133947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8" y="125016"/>
                </a:lnTo>
                <a:lnTo>
                  <a:pt x="62508" y="107157"/>
                </a:lnTo>
                <a:lnTo>
                  <a:pt x="6250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376046" y="1955601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71438"/>
                </a:lnTo>
                <a:lnTo>
                  <a:pt x="35719" y="53578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429624" y="1955601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465343" y="19913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509991" y="1910953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527851" y="1973461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44648" y="35718"/>
                </a:lnTo>
                <a:lnTo>
                  <a:pt x="44648" y="35718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8921" y="1910953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44648"/>
                </a:lnTo>
                <a:lnTo>
                  <a:pt x="44649" y="35719"/>
                </a:lnTo>
                <a:lnTo>
                  <a:pt x="44649" y="1785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58000" y="1312664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44648" y="26789"/>
                </a:move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4464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858000" y="1482328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26789" y="8930"/>
                </a:moveTo>
                <a:lnTo>
                  <a:pt x="2678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44648" y="3571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44648"/>
                </a:lnTo>
                <a:lnTo>
                  <a:pt x="35719" y="44648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875859" y="1660922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35719" y="44648"/>
                </a:lnTo>
                <a:lnTo>
                  <a:pt x="3571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866930" y="1794867"/>
            <a:ext cx="44649" cy="71438"/>
          </a:xfrm>
          <a:custGeom>
            <a:avLst/>
            <a:gdLst/>
            <a:ahLst/>
            <a:cxnLst/>
            <a:rect l="0" t="0" r="0" b="0"/>
            <a:pathLst>
              <a:path w="44649" h="71438">
                <a:moveTo>
                  <a:pt x="35718" y="8930"/>
                </a:moveTo>
                <a:lnTo>
                  <a:pt x="35718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53578"/>
                </a:lnTo>
                <a:lnTo>
                  <a:pt x="35718" y="44648"/>
                </a:lnTo>
                <a:lnTo>
                  <a:pt x="44648" y="35719"/>
                </a:lnTo>
                <a:lnTo>
                  <a:pt x="4464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8"/>
                </a:lnTo>
                <a:lnTo>
                  <a:pt x="26789" y="3571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045523" y="1232297"/>
            <a:ext cx="26791" cy="133946"/>
          </a:xfrm>
          <a:custGeom>
            <a:avLst/>
            <a:gdLst/>
            <a:ahLst/>
            <a:cxnLst/>
            <a:rect l="0" t="0" r="0" b="0"/>
            <a:pathLst>
              <a:path w="26791" h="133946">
                <a:moveTo>
                  <a:pt x="26790" y="0"/>
                </a:moveTo>
                <a:lnTo>
                  <a:pt x="26790" y="8930"/>
                </a:lnTo>
                <a:lnTo>
                  <a:pt x="26790" y="26789"/>
                </a:lnTo>
                <a:lnTo>
                  <a:pt x="26790" y="44648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0" y="80367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7000875" y="1196578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25016" y="0"/>
                </a:lnTo>
                <a:lnTo>
                  <a:pt x="151805" y="0"/>
                </a:lnTo>
                <a:lnTo>
                  <a:pt x="160734" y="0"/>
                </a:lnTo>
                <a:lnTo>
                  <a:pt x="178594" y="8930"/>
                </a:lnTo>
                <a:lnTo>
                  <a:pt x="169664" y="17859"/>
                </a:lnTo>
                <a:lnTo>
                  <a:pt x="151805" y="35719"/>
                </a:lnTo>
                <a:lnTo>
                  <a:pt x="125016" y="53578"/>
                </a:lnTo>
                <a:lnTo>
                  <a:pt x="98227" y="62508"/>
                </a:lnTo>
                <a:lnTo>
                  <a:pt x="71438" y="71438"/>
                </a:lnTo>
                <a:lnTo>
                  <a:pt x="44648" y="89297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8" y="89297"/>
                </a:lnTo>
                <a:lnTo>
                  <a:pt x="62508" y="89297"/>
                </a:lnTo>
                <a:lnTo>
                  <a:pt x="89297" y="89297"/>
                </a:lnTo>
                <a:lnTo>
                  <a:pt x="116086" y="89297"/>
                </a:lnTo>
                <a:lnTo>
                  <a:pt x="133945" y="89297"/>
                </a:lnTo>
                <a:lnTo>
                  <a:pt x="160734" y="89297"/>
                </a:lnTo>
                <a:lnTo>
                  <a:pt x="160734" y="98227"/>
                </a:lnTo>
                <a:lnTo>
                  <a:pt x="160734" y="116086"/>
                </a:lnTo>
                <a:lnTo>
                  <a:pt x="142875" y="125016"/>
                </a:lnTo>
                <a:lnTo>
                  <a:pt x="116086" y="142875"/>
                </a:lnTo>
                <a:lnTo>
                  <a:pt x="89297" y="160735"/>
                </a:lnTo>
                <a:lnTo>
                  <a:pt x="62508" y="169664"/>
                </a:lnTo>
                <a:lnTo>
                  <a:pt x="44648" y="178594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8" y="151805"/>
                </a:lnTo>
                <a:lnTo>
                  <a:pt x="116086" y="142875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7036594" y="1437679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26790"/>
                </a:lnTo>
                <a:lnTo>
                  <a:pt x="53578" y="35719"/>
                </a:lnTo>
                <a:lnTo>
                  <a:pt x="44648" y="44649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80368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17859" y="89297"/>
                </a:lnTo>
                <a:lnTo>
                  <a:pt x="17859" y="89297"/>
                </a:lnTo>
                <a:lnTo>
                  <a:pt x="8929" y="80368"/>
                </a:lnTo>
                <a:lnTo>
                  <a:pt x="8929" y="7143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7000875" y="1393031"/>
            <a:ext cx="187524" cy="35720"/>
          </a:xfrm>
          <a:custGeom>
            <a:avLst/>
            <a:gdLst/>
            <a:ahLst/>
            <a:cxnLst/>
            <a:rect l="0" t="0" r="0" b="0"/>
            <a:pathLst>
              <a:path w="187524" h="35720">
                <a:moveTo>
                  <a:pt x="0" y="35719"/>
                </a:moveTo>
                <a:lnTo>
                  <a:pt x="8930" y="26789"/>
                </a:lnTo>
                <a:lnTo>
                  <a:pt x="26789" y="26789"/>
                </a:lnTo>
                <a:lnTo>
                  <a:pt x="62508" y="17859"/>
                </a:lnTo>
                <a:lnTo>
                  <a:pt x="8929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7063383" y="1651992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7233047" y="1625203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7072313" y="1750219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8929" y="53578"/>
                </a:lnTo>
                <a:lnTo>
                  <a:pt x="8929" y="89296"/>
                </a:lnTo>
                <a:lnTo>
                  <a:pt x="0" y="125015"/>
                </a:lnTo>
                <a:lnTo>
                  <a:pt x="8929" y="151804"/>
                </a:lnTo>
                <a:lnTo>
                  <a:pt x="8929" y="178593"/>
                </a:lnTo>
                <a:lnTo>
                  <a:pt x="26789" y="187523"/>
                </a:lnTo>
                <a:lnTo>
                  <a:pt x="44648" y="196453"/>
                </a:lnTo>
                <a:lnTo>
                  <a:pt x="62507" y="187523"/>
                </a:lnTo>
                <a:lnTo>
                  <a:pt x="89296" y="178593"/>
                </a:lnTo>
                <a:lnTo>
                  <a:pt x="107156" y="160734"/>
                </a:lnTo>
                <a:lnTo>
                  <a:pt x="125015" y="142875"/>
                </a:lnTo>
                <a:lnTo>
                  <a:pt x="133945" y="125015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7108031" y="1821656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7099102" y="1714500"/>
            <a:ext cx="151805" cy="44649"/>
          </a:xfrm>
          <a:custGeom>
            <a:avLst/>
            <a:gdLst/>
            <a:ahLst/>
            <a:cxnLst/>
            <a:rect l="0" t="0" r="0" b="0"/>
            <a:pathLst>
              <a:path w="151805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35719"/>
                </a:lnTo>
                <a:lnTo>
                  <a:pt x="53578" y="26789"/>
                </a:lnTo>
                <a:lnTo>
                  <a:pt x="71437" y="17859"/>
                </a:lnTo>
                <a:lnTo>
                  <a:pt x="98226" y="8929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7233047" y="1759148"/>
            <a:ext cx="241102" cy="107157"/>
          </a:xfrm>
          <a:custGeom>
            <a:avLst/>
            <a:gdLst/>
            <a:ahLst/>
            <a:cxnLst/>
            <a:rect l="0" t="0" r="0" b="0"/>
            <a:pathLst>
              <a:path w="241102" h="107157">
                <a:moveTo>
                  <a:pt x="35719" y="17860"/>
                </a:move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8" y="80367"/>
                </a:lnTo>
                <a:lnTo>
                  <a:pt x="62508" y="71438"/>
                </a:lnTo>
                <a:lnTo>
                  <a:pt x="71437" y="53578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6" y="98227"/>
                </a:lnTo>
                <a:lnTo>
                  <a:pt x="107156" y="8929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78594" y="98227"/>
                </a:lnTo>
                <a:lnTo>
                  <a:pt x="178594" y="89297"/>
                </a:lnTo>
                <a:lnTo>
                  <a:pt x="187523" y="80367"/>
                </a:lnTo>
                <a:lnTo>
                  <a:pt x="196453" y="53578"/>
                </a:lnTo>
                <a:lnTo>
                  <a:pt x="205383" y="35719"/>
                </a:lnTo>
                <a:lnTo>
                  <a:pt x="214312" y="17860"/>
                </a:lnTo>
                <a:lnTo>
                  <a:pt x="22324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41101" y="17860"/>
                </a:lnTo>
                <a:lnTo>
                  <a:pt x="241101" y="26789"/>
                </a:lnTo>
                <a:lnTo>
                  <a:pt x="24110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7492008" y="1768078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44648" y="17859"/>
                </a:moveTo>
                <a:lnTo>
                  <a:pt x="35719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7563445" y="455414"/>
            <a:ext cx="8931" cy="178595"/>
          </a:xfrm>
          <a:custGeom>
            <a:avLst/>
            <a:gdLst/>
            <a:ahLst/>
            <a:cxnLst/>
            <a:rect l="0" t="0" r="0" b="0"/>
            <a:pathLst>
              <a:path w="8931" h="178595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7625953" y="419695"/>
            <a:ext cx="491134" cy="250033"/>
          </a:xfrm>
          <a:custGeom>
            <a:avLst/>
            <a:gdLst/>
            <a:ahLst/>
            <a:cxnLst/>
            <a:rect l="0" t="0" r="0" b="0"/>
            <a:pathLst>
              <a:path w="491134" h="250033">
                <a:moveTo>
                  <a:pt x="0" y="8930"/>
                </a:moveTo>
                <a:lnTo>
                  <a:pt x="8930" y="8930"/>
                </a:lnTo>
                <a:lnTo>
                  <a:pt x="26789" y="0"/>
                </a:lnTo>
                <a:lnTo>
                  <a:pt x="62508" y="0"/>
                </a:lnTo>
                <a:lnTo>
                  <a:pt x="98227" y="8930"/>
                </a:lnTo>
                <a:lnTo>
                  <a:pt x="133945" y="8930"/>
                </a:lnTo>
                <a:lnTo>
                  <a:pt x="178594" y="8930"/>
                </a:lnTo>
                <a:lnTo>
                  <a:pt x="232172" y="17860"/>
                </a:lnTo>
                <a:lnTo>
                  <a:pt x="276820" y="17860"/>
                </a:lnTo>
                <a:lnTo>
                  <a:pt x="330399" y="17860"/>
                </a:lnTo>
                <a:lnTo>
                  <a:pt x="366117" y="17860"/>
                </a:lnTo>
                <a:lnTo>
                  <a:pt x="401836" y="8930"/>
                </a:lnTo>
                <a:lnTo>
                  <a:pt x="428625" y="8930"/>
                </a:lnTo>
                <a:lnTo>
                  <a:pt x="446485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55414" y="17860"/>
                </a:lnTo>
                <a:lnTo>
                  <a:pt x="446485" y="17860"/>
                </a:lnTo>
                <a:lnTo>
                  <a:pt x="437555" y="35719"/>
                </a:lnTo>
                <a:lnTo>
                  <a:pt x="437555" y="35719"/>
                </a:lnTo>
                <a:lnTo>
                  <a:pt x="437555" y="53578"/>
                </a:lnTo>
                <a:lnTo>
                  <a:pt x="437555" y="62508"/>
                </a:lnTo>
                <a:lnTo>
                  <a:pt x="437555" y="71438"/>
                </a:lnTo>
                <a:lnTo>
                  <a:pt x="437555" y="89297"/>
                </a:lnTo>
                <a:lnTo>
                  <a:pt x="446485" y="107157"/>
                </a:lnTo>
                <a:lnTo>
                  <a:pt x="455414" y="125016"/>
                </a:lnTo>
                <a:lnTo>
                  <a:pt x="464344" y="151805"/>
                </a:lnTo>
                <a:lnTo>
                  <a:pt x="473274" y="178594"/>
                </a:lnTo>
                <a:lnTo>
                  <a:pt x="482203" y="196453"/>
                </a:lnTo>
                <a:lnTo>
                  <a:pt x="482203" y="214313"/>
                </a:lnTo>
                <a:lnTo>
                  <a:pt x="491133" y="232172"/>
                </a:lnTo>
                <a:lnTo>
                  <a:pt x="491133" y="241102"/>
                </a:lnTo>
                <a:lnTo>
                  <a:pt x="482203" y="250032"/>
                </a:lnTo>
                <a:lnTo>
                  <a:pt x="473274" y="250032"/>
                </a:lnTo>
                <a:lnTo>
                  <a:pt x="455414" y="241102"/>
                </a:lnTo>
                <a:lnTo>
                  <a:pt x="419695" y="241102"/>
                </a:lnTo>
                <a:lnTo>
                  <a:pt x="383977" y="232172"/>
                </a:lnTo>
                <a:lnTo>
                  <a:pt x="330399" y="223243"/>
                </a:lnTo>
                <a:lnTo>
                  <a:pt x="267891" y="214313"/>
                </a:lnTo>
                <a:lnTo>
                  <a:pt x="205383" y="214313"/>
                </a:lnTo>
                <a:lnTo>
                  <a:pt x="133945" y="214313"/>
                </a:lnTo>
                <a:lnTo>
                  <a:pt x="80367" y="223243"/>
                </a:lnTo>
                <a:lnTo>
                  <a:pt x="35719" y="223243"/>
                </a:lnTo>
                <a:lnTo>
                  <a:pt x="17860" y="223243"/>
                </a:lnTo>
                <a:lnTo>
                  <a:pt x="17860" y="214313"/>
                </a:lnTo>
                <a:lnTo>
                  <a:pt x="35719" y="196453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7045523" y="437555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8930" y="17859"/>
                </a:move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60" y="196453"/>
                </a:lnTo>
                <a:lnTo>
                  <a:pt x="17860" y="187523"/>
                </a:lnTo>
                <a:lnTo>
                  <a:pt x="35719" y="169664"/>
                </a:lnTo>
                <a:lnTo>
                  <a:pt x="44649" y="142875"/>
                </a:lnTo>
                <a:lnTo>
                  <a:pt x="53579" y="116086"/>
                </a:lnTo>
                <a:lnTo>
                  <a:pt x="71438" y="80367"/>
                </a:lnTo>
                <a:lnTo>
                  <a:pt x="80368" y="44648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17859"/>
                </a:lnTo>
                <a:lnTo>
                  <a:pt x="89297" y="35718"/>
                </a:lnTo>
                <a:lnTo>
                  <a:pt x="89297" y="62507"/>
                </a:lnTo>
                <a:lnTo>
                  <a:pt x="80368" y="98226"/>
                </a:lnTo>
                <a:lnTo>
                  <a:pt x="71438" y="142875"/>
                </a:lnTo>
                <a:lnTo>
                  <a:pt x="71438" y="178593"/>
                </a:lnTo>
                <a:lnTo>
                  <a:pt x="80368" y="196453"/>
                </a:lnTo>
                <a:lnTo>
                  <a:pt x="89297" y="214312"/>
                </a:lnTo>
                <a:lnTo>
                  <a:pt x="107157" y="223242"/>
                </a:lnTo>
                <a:lnTo>
                  <a:pt x="125016" y="214312"/>
                </a:lnTo>
                <a:lnTo>
                  <a:pt x="142875" y="196453"/>
                </a:lnTo>
                <a:lnTo>
                  <a:pt x="160735" y="169664"/>
                </a:lnTo>
                <a:lnTo>
                  <a:pt x="16073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7206258" y="446484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98227"/>
                </a:lnTo>
                <a:lnTo>
                  <a:pt x="53578" y="107157"/>
                </a:lnTo>
                <a:lnTo>
                  <a:pt x="62508" y="116086"/>
                </a:lnTo>
                <a:lnTo>
                  <a:pt x="71437" y="125016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8" y="160735"/>
                </a:lnTo>
                <a:lnTo>
                  <a:pt x="44648" y="169664"/>
                </a:lnTo>
                <a:lnTo>
                  <a:pt x="17859" y="178594"/>
                </a:lnTo>
                <a:lnTo>
                  <a:pt x="893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17859" y="12501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6983016" y="732234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80367" y="44649"/>
                </a:move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60735"/>
                </a:lnTo>
                <a:lnTo>
                  <a:pt x="26789" y="169664"/>
                </a:lnTo>
                <a:lnTo>
                  <a:pt x="44648" y="178594"/>
                </a:lnTo>
                <a:lnTo>
                  <a:pt x="71437" y="178594"/>
                </a:lnTo>
                <a:lnTo>
                  <a:pt x="89297" y="169664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7054453" y="794742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44649" y="0"/>
                </a:moveTo>
                <a:lnTo>
                  <a:pt x="4464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8036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89297" y="98227"/>
                </a:lnTo>
                <a:lnTo>
                  <a:pt x="98227" y="89297"/>
                </a:lnTo>
                <a:lnTo>
                  <a:pt x="98227" y="71438"/>
                </a:lnTo>
                <a:lnTo>
                  <a:pt x="98227" y="53578"/>
                </a:lnTo>
                <a:lnTo>
                  <a:pt x="80367" y="35719"/>
                </a:lnTo>
                <a:lnTo>
                  <a:pt x="71438" y="26789"/>
                </a:lnTo>
                <a:lnTo>
                  <a:pt x="53578" y="1785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80367"/>
                </a:lnTo>
                <a:lnTo>
                  <a:pt x="44649" y="80367"/>
                </a:lnTo>
                <a:lnTo>
                  <a:pt x="71438" y="80367"/>
                </a:lnTo>
                <a:lnTo>
                  <a:pt x="89297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7188398" y="785812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98227"/>
                </a:lnTo>
                <a:lnTo>
                  <a:pt x="17860" y="89297"/>
                </a:lnTo>
                <a:lnTo>
                  <a:pt x="26790" y="71438"/>
                </a:lnTo>
                <a:lnTo>
                  <a:pt x="35719" y="44649"/>
                </a:lnTo>
                <a:lnTo>
                  <a:pt x="53579" y="17860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0368" y="8930"/>
                </a:lnTo>
                <a:lnTo>
                  <a:pt x="80368" y="26789"/>
                </a:lnTo>
                <a:lnTo>
                  <a:pt x="71438" y="44649"/>
                </a:lnTo>
                <a:lnTo>
                  <a:pt x="71438" y="71438"/>
                </a:lnTo>
                <a:lnTo>
                  <a:pt x="71438" y="89297"/>
                </a:lnTo>
                <a:lnTo>
                  <a:pt x="71438" y="107157"/>
                </a:lnTo>
                <a:lnTo>
                  <a:pt x="71438" y="116086"/>
                </a:lnTo>
                <a:lnTo>
                  <a:pt x="80368" y="116086"/>
                </a:lnTo>
                <a:lnTo>
                  <a:pt x="80368" y="116086"/>
                </a:lnTo>
                <a:lnTo>
                  <a:pt x="89297" y="107157"/>
                </a:lnTo>
                <a:lnTo>
                  <a:pt x="98227" y="98227"/>
                </a:lnTo>
                <a:lnTo>
                  <a:pt x="107157" y="71438"/>
                </a:lnTo>
                <a:lnTo>
                  <a:pt x="107157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7304484" y="767953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17860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9" y="125016"/>
                </a:lnTo>
                <a:lnTo>
                  <a:pt x="53579" y="116086"/>
                </a:lnTo>
                <a:lnTo>
                  <a:pt x="62508" y="89297"/>
                </a:lnTo>
                <a:lnTo>
                  <a:pt x="71438" y="71438"/>
                </a:lnTo>
                <a:lnTo>
                  <a:pt x="80368" y="5357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7590234" y="714375"/>
            <a:ext cx="544712" cy="258962"/>
          </a:xfrm>
          <a:custGeom>
            <a:avLst/>
            <a:gdLst/>
            <a:ahLst/>
            <a:cxnLst/>
            <a:rect l="0" t="0" r="0" b="0"/>
            <a:pathLst>
              <a:path w="544712" h="258962">
                <a:moveTo>
                  <a:pt x="26789" y="35719"/>
                </a:moveTo>
                <a:lnTo>
                  <a:pt x="26789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17860" y="125016"/>
                </a:lnTo>
                <a:lnTo>
                  <a:pt x="17860" y="107156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9" y="35719"/>
                </a:lnTo>
                <a:lnTo>
                  <a:pt x="53579" y="26789"/>
                </a:lnTo>
                <a:lnTo>
                  <a:pt x="62508" y="8930"/>
                </a:lnTo>
                <a:lnTo>
                  <a:pt x="8036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60735" y="8930"/>
                </a:lnTo>
                <a:lnTo>
                  <a:pt x="196454" y="17859"/>
                </a:lnTo>
                <a:lnTo>
                  <a:pt x="232172" y="26789"/>
                </a:lnTo>
                <a:lnTo>
                  <a:pt x="276821" y="26789"/>
                </a:lnTo>
                <a:lnTo>
                  <a:pt x="312539" y="35719"/>
                </a:lnTo>
                <a:lnTo>
                  <a:pt x="357188" y="35719"/>
                </a:lnTo>
                <a:lnTo>
                  <a:pt x="392907" y="35719"/>
                </a:lnTo>
                <a:lnTo>
                  <a:pt x="428625" y="35719"/>
                </a:lnTo>
                <a:lnTo>
                  <a:pt x="455414" y="35719"/>
                </a:lnTo>
                <a:lnTo>
                  <a:pt x="482204" y="35719"/>
                </a:lnTo>
                <a:lnTo>
                  <a:pt x="500063" y="35719"/>
                </a:lnTo>
                <a:lnTo>
                  <a:pt x="508993" y="35719"/>
                </a:lnTo>
                <a:lnTo>
                  <a:pt x="508993" y="35719"/>
                </a:lnTo>
                <a:lnTo>
                  <a:pt x="508993" y="44648"/>
                </a:lnTo>
                <a:lnTo>
                  <a:pt x="508993" y="53578"/>
                </a:lnTo>
                <a:lnTo>
                  <a:pt x="508993" y="53578"/>
                </a:lnTo>
                <a:lnTo>
                  <a:pt x="500063" y="62508"/>
                </a:lnTo>
                <a:lnTo>
                  <a:pt x="500063" y="71437"/>
                </a:lnTo>
                <a:lnTo>
                  <a:pt x="491133" y="71437"/>
                </a:lnTo>
                <a:lnTo>
                  <a:pt x="491133" y="89297"/>
                </a:lnTo>
                <a:lnTo>
                  <a:pt x="491133" y="98226"/>
                </a:lnTo>
                <a:lnTo>
                  <a:pt x="491133" y="107156"/>
                </a:lnTo>
                <a:lnTo>
                  <a:pt x="491133" y="116086"/>
                </a:lnTo>
                <a:lnTo>
                  <a:pt x="500063" y="133945"/>
                </a:lnTo>
                <a:lnTo>
                  <a:pt x="500063" y="142875"/>
                </a:lnTo>
                <a:lnTo>
                  <a:pt x="508993" y="160734"/>
                </a:lnTo>
                <a:lnTo>
                  <a:pt x="508993" y="169664"/>
                </a:lnTo>
                <a:lnTo>
                  <a:pt x="517922" y="178594"/>
                </a:lnTo>
                <a:lnTo>
                  <a:pt x="517922" y="187523"/>
                </a:lnTo>
                <a:lnTo>
                  <a:pt x="526852" y="196453"/>
                </a:lnTo>
                <a:lnTo>
                  <a:pt x="535782" y="205383"/>
                </a:lnTo>
                <a:lnTo>
                  <a:pt x="535782" y="214312"/>
                </a:lnTo>
                <a:lnTo>
                  <a:pt x="544711" y="223242"/>
                </a:lnTo>
                <a:lnTo>
                  <a:pt x="544711" y="232172"/>
                </a:lnTo>
                <a:lnTo>
                  <a:pt x="544711" y="241101"/>
                </a:lnTo>
                <a:lnTo>
                  <a:pt x="544711" y="241101"/>
                </a:lnTo>
                <a:lnTo>
                  <a:pt x="544711" y="250031"/>
                </a:lnTo>
                <a:lnTo>
                  <a:pt x="526852" y="250031"/>
                </a:lnTo>
                <a:lnTo>
                  <a:pt x="508993" y="250031"/>
                </a:lnTo>
                <a:lnTo>
                  <a:pt x="482204" y="258961"/>
                </a:lnTo>
                <a:lnTo>
                  <a:pt x="437555" y="258961"/>
                </a:lnTo>
                <a:lnTo>
                  <a:pt x="392907" y="250031"/>
                </a:lnTo>
                <a:lnTo>
                  <a:pt x="330399" y="250031"/>
                </a:lnTo>
                <a:lnTo>
                  <a:pt x="267891" y="250031"/>
                </a:lnTo>
                <a:lnTo>
                  <a:pt x="205383" y="241101"/>
                </a:lnTo>
                <a:lnTo>
                  <a:pt x="151805" y="232172"/>
                </a:lnTo>
                <a:lnTo>
                  <a:pt x="116086" y="223242"/>
                </a:lnTo>
                <a:lnTo>
                  <a:pt x="89297" y="214312"/>
                </a:lnTo>
                <a:lnTo>
                  <a:pt x="89297" y="214312"/>
                </a:lnTo>
                <a:lnTo>
                  <a:pt x="98227" y="205383"/>
                </a:lnTo>
                <a:lnTo>
                  <a:pt x="116086" y="205383"/>
                </a:lnTo>
                <a:lnTo>
                  <a:pt x="142875" y="196453"/>
                </a:lnTo>
                <a:lnTo>
                  <a:pt x="178594" y="196453"/>
                </a:lnTo>
                <a:lnTo>
                  <a:pt x="17859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8170664" y="321469"/>
            <a:ext cx="437555" cy="169665"/>
          </a:xfrm>
          <a:custGeom>
            <a:avLst/>
            <a:gdLst/>
            <a:ahLst/>
            <a:cxnLst/>
            <a:rect l="0" t="0" r="0" b="0"/>
            <a:pathLst>
              <a:path w="437555" h="169665">
                <a:moveTo>
                  <a:pt x="8930" y="169664"/>
                </a:moveTo>
                <a:lnTo>
                  <a:pt x="0" y="16966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59" y="151804"/>
                </a:lnTo>
                <a:lnTo>
                  <a:pt x="35718" y="142875"/>
                </a:lnTo>
                <a:lnTo>
                  <a:pt x="71437" y="133945"/>
                </a:lnTo>
                <a:lnTo>
                  <a:pt x="116085" y="116086"/>
                </a:lnTo>
                <a:lnTo>
                  <a:pt x="160734" y="98226"/>
                </a:lnTo>
                <a:lnTo>
                  <a:pt x="214312" y="80367"/>
                </a:lnTo>
                <a:lnTo>
                  <a:pt x="267890" y="62508"/>
                </a:lnTo>
                <a:lnTo>
                  <a:pt x="321468" y="44648"/>
                </a:lnTo>
                <a:lnTo>
                  <a:pt x="366116" y="26789"/>
                </a:lnTo>
                <a:lnTo>
                  <a:pt x="392906" y="17859"/>
                </a:lnTo>
                <a:lnTo>
                  <a:pt x="401835" y="8929"/>
                </a:lnTo>
                <a:lnTo>
                  <a:pt x="428624" y="0"/>
                </a:lnTo>
                <a:lnTo>
                  <a:pt x="437554" y="0"/>
                </a:lnTo>
                <a:lnTo>
                  <a:pt x="437554" y="0"/>
                </a:lnTo>
                <a:lnTo>
                  <a:pt x="437554" y="0"/>
                </a:lnTo>
                <a:lnTo>
                  <a:pt x="428624" y="0"/>
                </a:lnTo>
                <a:lnTo>
                  <a:pt x="4286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8733234" y="98227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8661796" y="258961"/>
            <a:ext cx="125017" cy="17860"/>
          </a:xfrm>
          <a:custGeom>
            <a:avLst/>
            <a:gdLst/>
            <a:ahLst/>
            <a:cxnLst/>
            <a:rect l="0" t="0" r="0" b="0"/>
            <a:pathLst>
              <a:path w="125017" h="17860">
                <a:moveTo>
                  <a:pt x="17859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8617148" y="71437"/>
            <a:ext cx="151805" cy="53580"/>
          </a:xfrm>
          <a:custGeom>
            <a:avLst/>
            <a:gdLst/>
            <a:ahLst/>
            <a:cxnLst/>
            <a:rect l="0" t="0" r="0" b="0"/>
            <a:pathLst>
              <a:path w="151805" h="53580">
                <a:moveTo>
                  <a:pt x="8929" y="53579"/>
                </a:moveTo>
                <a:lnTo>
                  <a:pt x="0" y="35719"/>
                </a:lnTo>
                <a:lnTo>
                  <a:pt x="0" y="26790"/>
                </a:lnTo>
                <a:lnTo>
                  <a:pt x="8929" y="17860"/>
                </a:lnTo>
                <a:lnTo>
                  <a:pt x="1785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8831460" y="133945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5357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62508"/>
                </a:lnTo>
                <a:lnTo>
                  <a:pt x="53578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8286749" y="696516"/>
            <a:ext cx="267892" cy="107157"/>
          </a:xfrm>
          <a:custGeom>
            <a:avLst/>
            <a:gdLst/>
            <a:ahLst/>
            <a:cxnLst/>
            <a:rect l="0" t="0" r="0" b="0"/>
            <a:pathLst>
              <a:path w="267892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8930" y="98226"/>
                </a:lnTo>
                <a:lnTo>
                  <a:pt x="26789" y="80367"/>
                </a:lnTo>
                <a:lnTo>
                  <a:pt x="62508" y="71437"/>
                </a:lnTo>
                <a:lnTo>
                  <a:pt x="89297" y="53578"/>
                </a:lnTo>
                <a:lnTo>
                  <a:pt x="133946" y="35718"/>
                </a:lnTo>
                <a:lnTo>
                  <a:pt x="178594" y="17859"/>
                </a:lnTo>
                <a:lnTo>
                  <a:pt x="223242" y="8929"/>
                </a:lnTo>
                <a:lnTo>
                  <a:pt x="25003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8679655" y="589359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62508" y="44649"/>
                </a:moveTo>
                <a:lnTo>
                  <a:pt x="62508" y="35719"/>
                </a:lnTo>
                <a:lnTo>
                  <a:pt x="53579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26790" y="35719"/>
                </a:lnTo>
                <a:lnTo>
                  <a:pt x="26790" y="53579"/>
                </a:lnTo>
                <a:lnTo>
                  <a:pt x="17860" y="71438"/>
                </a:lnTo>
                <a:lnTo>
                  <a:pt x="17860" y="80368"/>
                </a:lnTo>
                <a:lnTo>
                  <a:pt x="17860" y="98227"/>
                </a:lnTo>
                <a:lnTo>
                  <a:pt x="17860" y="107157"/>
                </a:lnTo>
                <a:lnTo>
                  <a:pt x="26790" y="125016"/>
                </a:lnTo>
                <a:lnTo>
                  <a:pt x="44649" y="125016"/>
                </a:lnTo>
                <a:lnTo>
                  <a:pt x="62508" y="125016"/>
                </a:lnTo>
                <a:lnTo>
                  <a:pt x="80368" y="116086"/>
                </a:lnTo>
                <a:lnTo>
                  <a:pt x="89297" y="116086"/>
                </a:lnTo>
                <a:lnTo>
                  <a:pt x="98227" y="98227"/>
                </a:lnTo>
                <a:lnTo>
                  <a:pt x="98227" y="89297"/>
                </a:lnTo>
                <a:lnTo>
                  <a:pt x="98227" y="71438"/>
                </a:lnTo>
                <a:lnTo>
                  <a:pt x="89297" y="44649"/>
                </a:lnTo>
                <a:lnTo>
                  <a:pt x="71438" y="26789"/>
                </a:lnTo>
                <a:lnTo>
                  <a:pt x="53579" y="8930"/>
                </a:lnTo>
                <a:lnTo>
                  <a:pt x="3571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8786812" y="446484"/>
            <a:ext cx="205384" cy="214314"/>
          </a:xfrm>
          <a:custGeom>
            <a:avLst/>
            <a:gdLst/>
            <a:ahLst/>
            <a:cxnLst/>
            <a:rect l="0" t="0" r="0" b="0"/>
            <a:pathLst>
              <a:path w="205384" h="214314">
                <a:moveTo>
                  <a:pt x="0" y="151805"/>
                </a:moveTo>
                <a:lnTo>
                  <a:pt x="8929" y="151805"/>
                </a:lnTo>
                <a:lnTo>
                  <a:pt x="8929" y="151805"/>
                </a:lnTo>
                <a:lnTo>
                  <a:pt x="17859" y="142875"/>
                </a:lnTo>
                <a:lnTo>
                  <a:pt x="17859" y="151805"/>
                </a:lnTo>
                <a:lnTo>
                  <a:pt x="892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96454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8" y="214313"/>
                </a:lnTo>
                <a:lnTo>
                  <a:pt x="35718" y="214313"/>
                </a:lnTo>
                <a:lnTo>
                  <a:pt x="35718" y="205383"/>
                </a:lnTo>
                <a:lnTo>
                  <a:pt x="44648" y="196454"/>
                </a:lnTo>
                <a:lnTo>
                  <a:pt x="44648" y="196454"/>
                </a:lnTo>
                <a:lnTo>
                  <a:pt x="53578" y="187524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7" y="169664"/>
                </a:lnTo>
                <a:lnTo>
                  <a:pt x="80367" y="160735"/>
                </a:lnTo>
                <a:lnTo>
                  <a:pt x="89297" y="160735"/>
                </a:lnTo>
                <a:lnTo>
                  <a:pt x="98226" y="160735"/>
                </a:lnTo>
                <a:lnTo>
                  <a:pt x="98226" y="160735"/>
                </a:lnTo>
                <a:lnTo>
                  <a:pt x="98226" y="160735"/>
                </a:lnTo>
                <a:lnTo>
                  <a:pt x="98226" y="160735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25015" y="151805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33945" y="10715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51804" y="53578"/>
                </a:lnTo>
                <a:lnTo>
                  <a:pt x="151804" y="35719"/>
                </a:lnTo>
                <a:lnTo>
                  <a:pt x="160734" y="1786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62508"/>
                </a:lnTo>
                <a:lnTo>
                  <a:pt x="169664" y="80368"/>
                </a:lnTo>
                <a:lnTo>
                  <a:pt x="169664" y="107157"/>
                </a:lnTo>
                <a:lnTo>
                  <a:pt x="178593" y="125016"/>
                </a:lnTo>
                <a:lnTo>
                  <a:pt x="178593" y="142875"/>
                </a:lnTo>
                <a:lnTo>
                  <a:pt x="178593" y="151805"/>
                </a:lnTo>
                <a:lnTo>
                  <a:pt x="178593" y="169664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0734" y="169664"/>
                </a:lnTo>
                <a:lnTo>
                  <a:pt x="133945" y="151805"/>
                </a:lnTo>
                <a:lnTo>
                  <a:pt x="107156" y="125016"/>
                </a:lnTo>
                <a:lnTo>
                  <a:pt x="80367" y="98227"/>
                </a:lnTo>
                <a:lnTo>
                  <a:pt x="71437" y="89297"/>
                </a:lnTo>
                <a:lnTo>
                  <a:pt x="71437" y="80368"/>
                </a:lnTo>
                <a:lnTo>
                  <a:pt x="71437" y="71438"/>
                </a:lnTo>
                <a:lnTo>
                  <a:pt x="80367" y="62508"/>
                </a:lnTo>
                <a:lnTo>
                  <a:pt x="98226" y="53578"/>
                </a:lnTo>
                <a:lnTo>
                  <a:pt x="125015" y="44649"/>
                </a:lnTo>
                <a:lnTo>
                  <a:pt x="151804" y="44649"/>
                </a:lnTo>
                <a:lnTo>
                  <a:pt x="178593" y="44649"/>
                </a:lnTo>
                <a:lnTo>
                  <a:pt x="205383" y="44649"/>
                </a:lnTo>
                <a:lnTo>
                  <a:pt x="205383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7545586" y="410766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5331023" y="3554015"/>
            <a:ext cx="26791" cy="8931"/>
          </a:xfrm>
          <a:custGeom>
            <a:avLst/>
            <a:gdLst/>
            <a:ahLst/>
            <a:cxnLst/>
            <a:rect l="0" t="0" r="0" b="0"/>
            <a:pathLst>
              <a:path w="26791" h="8931">
                <a:moveTo>
                  <a:pt x="1786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3"/>
          <p:cNvSpPr/>
          <p:nvPr/>
        </p:nvSpPr>
        <p:spPr>
          <a:xfrm>
            <a:off x="6411516" y="1000125"/>
            <a:ext cx="1232298" cy="1250157"/>
          </a:xfrm>
          <a:custGeom>
            <a:avLst/>
            <a:gdLst/>
            <a:ahLst/>
            <a:cxnLst/>
            <a:rect l="0" t="0" r="0" b="0"/>
            <a:pathLst>
              <a:path w="1232298" h="1250157">
                <a:moveTo>
                  <a:pt x="1000125" y="196453"/>
                </a:moveTo>
                <a:lnTo>
                  <a:pt x="991195" y="187523"/>
                </a:lnTo>
                <a:lnTo>
                  <a:pt x="991195" y="169664"/>
                </a:lnTo>
                <a:lnTo>
                  <a:pt x="982265" y="151805"/>
                </a:lnTo>
                <a:lnTo>
                  <a:pt x="964406" y="133945"/>
                </a:lnTo>
                <a:lnTo>
                  <a:pt x="946547" y="116086"/>
                </a:lnTo>
                <a:lnTo>
                  <a:pt x="928687" y="98226"/>
                </a:lnTo>
                <a:lnTo>
                  <a:pt x="910828" y="80367"/>
                </a:lnTo>
                <a:lnTo>
                  <a:pt x="884039" y="62508"/>
                </a:lnTo>
                <a:lnTo>
                  <a:pt x="857250" y="44648"/>
                </a:lnTo>
                <a:lnTo>
                  <a:pt x="830461" y="35719"/>
                </a:lnTo>
                <a:lnTo>
                  <a:pt x="794742" y="17859"/>
                </a:lnTo>
                <a:lnTo>
                  <a:pt x="759023" y="8930"/>
                </a:lnTo>
                <a:lnTo>
                  <a:pt x="714375" y="0"/>
                </a:lnTo>
                <a:lnTo>
                  <a:pt x="660797" y="0"/>
                </a:lnTo>
                <a:lnTo>
                  <a:pt x="607218" y="0"/>
                </a:lnTo>
                <a:lnTo>
                  <a:pt x="553640" y="17859"/>
                </a:lnTo>
                <a:lnTo>
                  <a:pt x="491132" y="26789"/>
                </a:lnTo>
                <a:lnTo>
                  <a:pt x="428625" y="53578"/>
                </a:lnTo>
                <a:lnTo>
                  <a:pt x="375047" y="80367"/>
                </a:lnTo>
                <a:lnTo>
                  <a:pt x="312539" y="116086"/>
                </a:lnTo>
                <a:lnTo>
                  <a:pt x="258961" y="151805"/>
                </a:lnTo>
                <a:lnTo>
                  <a:pt x="205382" y="196453"/>
                </a:lnTo>
                <a:lnTo>
                  <a:pt x="160734" y="241102"/>
                </a:lnTo>
                <a:lnTo>
                  <a:pt x="116086" y="294680"/>
                </a:lnTo>
                <a:lnTo>
                  <a:pt x="80367" y="348258"/>
                </a:lnTo>
                <a:lnTo>
                  <a:pt x="44648" y="401836"/>
                </a:lnTo>
                <a:lnTo>
                  <a:pt x="26789" y="464344"/>
                </a:lnTo>
                <a:lnTo>
                  <a:pt x="8929" y="526851"/>
                </a:lnTo>
                <a:lnTo>
                  <a:pt x="0" y="589359"/>
                </a:lnTo>
                <a:lnTo>
                  <a:pt x="0" y="660797"/>
                </a:lnTo>
                <a:lnTo>
                  <a:pt x="8929" y="732234"/>
                </a:lnTo>
                <a:lnTo>
                  <a:pt x="35718" y="794742"/>
                </a:lnTo>
                <a:lnTo>
                  <a:pt x="62507" y="857250"/>
                </a:lnTo>
                <a:lnTo>
                  <a:pt x="107156" y="919758"/>
                </a:lnTo>
                <a:lnTo>
                  <a:pt x="151804" y="973336"/>
                </a:lnTo>
                <a:lnTo>
                  <a:pt x="205382" y="1026914"/>
                </a:lnTo>
                <a:lnTo>
                  <a:pt x="267890" y="1071562"/>
                </a:lnTo>
                <a:lnTo>
                  <a:pt x="339328" y="1116211"/>
                </a:lnTo>
                <a:lnTo>
                  <a:pt x="410765" y="1160859"/>
                </a:lnTo>
                <a:lnTo>
                  <a:pt x="482203" y="1196578"/>
                </a:lnTo>
                <a:lnTo>
                  <a:pt x="553640" y="1223367"/>
                </a:lnTo>
                <a:lnTo>
                  <a:pt x="634007" y="1241226"/>
                </a:lnTo>
                <a:lnTo>
                  <a:pt x="705445" y="1250156"/>
                </a:lnTo>
                <a:lnTo>
                  <a:pt x="785812" y="1241226"/>
                </a:lnTo>
                <a:lnTo>
                  <a:pt x="857250" y="1223367"/>
                </a:lnTo>
                <a:lnTo>
                  <a:pt x="928687" y="1187648"/>
                </a:lnTo>
                <a:lnTo>
                  <a:pt x="1000125" y="1143000"/>
                </a:lnTo>
                <a:lnTo>
                  <a:pt x="1062632" y="1089422"/>
                </a:lnTo>
                <a:lnTo>
                  <a:pt x="1107281" y="1026914"/>
                </a:lnTo>
                <a:lnTo>
                  <a:pt x="1151929" y="955476"/>
                </a:lnTo>
                <a:lnTo>
                  <a:pt x="1187648" y="884039"/>
                </a:lnTo>
                <a:lnTo>
                  <a:pt x="1214437" y="812601"/>
                </a:lnTo>
                <a:lnTo>
                  <a:pt x="1232297" y="732234"/>
                </a:lnTo>
                <a:lnTo>
                  <a:pt x="1232297" y="651867"/>
                </a:lnTo>
                <a:lnTo>
                  <a:pt x="1223367" y="571500"/>
                </a:lnTo>
                <a:lnTo>
                  <a:pt x="1196578" y="500062"/>
                </a:lnTo>
                <a:lnTo>
                  <a:pt x="1160859" y="428625"/>
                </a:lnTo>
                <a:lnTo>
                  <a:pt x="1107281" y="357188"/>
                </a:lnTo>
                <a:lnTo>
                  <a:pt x="1035843" y="294680"/>
                </a:lnTo>
                <a:lnTo>
                  <a:pt x="964406" y="241102"/>
                </a:lnTo>
                <a:lnTo>
                  <a:pt x="875109" y="205383"/>
                </a:lnTo>
                <a:lnTo>
                  <a:pt x="794742" y="169664"/>
                </a:lnTo>
                <a:lnTo>
                  <a:pt x="705445" y="133945"/>
                </a:lnTo>
                <a:lnTo>
                  <a:pt x="70544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4"/>
          <p:cNvSpPr/>
          <p:nvPr/>
        </p:nvSpPr>
        <p:spPr>
          <a:xfrm>
            <a:off x="5527477" y="1669851"/>
            <a:ext cx="196454" cy="330400"/>
          </a:xfrm>
          <a:custGeom>
            <a:avLst/>
            <a:gdLst/>
            <a:ahLst/>
            <a:cxnLst/>
            <a:rect l="0" t="0" r="0" b="0"/>
            <a:pathLst>
              <a:path w="196454" h="330400">
                <a:moveTo>
                  <a:pt x="44648" y="98227"/>
                </a:moveTo>
                <a:lnTo>
                  <a:pt x="35718" y="98227"/>
                </a:lnTo>
                <a:lnTo>
                  <a:pt x="35718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35718" y="133946"/>
                </a:lnTo>
                <a:lnTo>
                  <a:pt x="44648" y="151805"/>
                </a:lnTo>
                <a:lnTo>
                  <a:pt x="53578" y="187524"/>
                </a:lnTo>
                <a:lnTo>
                  <a:pt x="71437" y="223243"/>
                </a:lnTo>
                <a:lnTo>
                  <a:pt x="80367" y="250032"/>
                </a:lnTo>
                <a:lnTo>
                  <a:pt x="89296" y="285750"/>
                </a:lnTo>
                <a:lnTo>
                  <a:pt x="98226" y="312539"/>
                </a:lnTo>
                <a:lnTo>
                  <a:pt x="98226" y="321469"/>
                </a:lnTo>
                <a:lnTo>
                  <a:pt x="98226" y="330399"/>
                </a:lnTo>
                <a:lnTo>
                  <a:pt x="89296" y="321469"/>
                </a:lnTo>
                <a:lnTo>
                  <a:pt x="80367" y="312539"/>
                </a:lnTo>
                <a:lnTo>
                  <a:pt x="71437" y="285750"/>
                </a:lnTo>
                <a:lnTo>
                  <a:pt x="44648" y="250032"/>
                </a:lnTo>
                <a:lnTo>
                  <a:pt x="35718" y="214313"/>
                </a:lnTo>
                <a:lnTo>
                  <a:pt x="17859" y="169664"/>
                </a:lnTo>
                <a:lnTo>
                  <a:pt x="8929" y="133946"/>
                </a:lnTo>
                <a:lnTo>
                  <a:pt x="0" y="98227"/>
                </a:lnTo>
                <a:lnTo>
                  <a:pt x="0" y="71438"/>
                </a:lnTo>
                <a:lnTo>
                  <a:pt x="8929" y="44649"/>
                </a:lnTo>
                <a:lnTo>
                  <a:pt x="26789" y="26789"/>
                </a:lnTo>
                <a:lnTo>
                  <a:pt x="62507" y="17860"/>
                </a:lnTo>
                <a:lnTo>
                  <a:pt x="89296" y="8930"/>
                </a:lnTo>
                <a:lnTo>
                  <a:pt x="133945" y="0"/>
                </a:lnTo>
                <a:lnTo>
                  <a:pt x="160734" y="8930"/>
                </a:lnTo>
                <a:lnTo>
                  <a:pt x="187523" y="17860"/>
                </a:lnTo>
                <a:lnTo>
                  <a:pt x="196453" y="35719"/>
                </a:lnTo>
                <a:lnTo>
                  <a:pt x="187523" y="62508"/>
                </a:lnTo>
                <a:lnTo>
                  <a:pt x="169664" y="98227"/>
                </a:lnTo>
                <a:lnTo>
                  <a:pt x="133945" y="125016"/>
                </a:lnTo>
                <a:lnTo>
                  <a:pt x="107156" y="142875"/>
                </a:lnTo>
                <a:lnTo>
                  <a:pt x="80367" y="151805"/>
                </a:lnTo>
                <a:lnTo>
                  <a:pt x="62507" y="160735"/>
                </a:lnTo>
                <a:lnTo>
                  <a:pt x="53578" y="151805"/>
                </a:lnTo>
                <a:lnTo>
                  <a:pt x="71437" y="142875"/>
                </a:lnTo>
                <a:lnTo>
                  <a:pt x="89296" y="125016"/>
                </a:lnTo>
                <a:lnTo>
                  <a:pt x="116086" y="98227"/>
                </a:lnTo>
                <a:lnTo>
                  <a:pt x="142875" y="80368"/>
                </a:lnTo>
                <a:lnTo>
                  <a:pt x="142875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055"/>
          <p:cNvSpPr/>
          <p:nvPr/>
        </p:nvSpPr>
        <p:spPr>
          <a:xfrm>
            <a:off x="5723930" y="1634133"/>
            <a:ext cx="205384" cy="196454"/>
          </a:xfrm>
          <a:custGeom>
            <a:avLst/>
            <a:gdLst/>
            <a:ahLst/>
            <a:cxnLst/>
            <a:rect l="0" t="0" r="0" b="0"/>
            <a:pathLst>
              <a:path w="205384" h="196454">
                <a:moveTo>
                  <a:pt x="0" y="26789"/>
                </a:moveTo>
                <a:lnTo>
                  <a:pt x="8929" y="26789"/>
                </a:lnTo>
                <a:lnTo>
                  <a:pt x="17859" y="17859"/>
                </a:lnTo>
                <a:lnTo>
                  <a:pt x="44648" y="8929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07156" y="26789"/>
                </a:lnTo>
                <a:lnTo>
                  <a:pt x="98226" y="62507"/>
                </a:lnTo>
                <a:lnTo>
                  <a:pt x="80367" y="98226"/>
                </a:lnTo>
                <a:lnTo>
                  <a:pt x="62508" y="133945"/>
                </a:lnTo>
                <a:lnTo>
                  <a:pt x="44648" y="160734"/>
                </a:lnTo>
                <a:lnTo>
                  <a:pt x="26789" y="178593"/>
                </a:lnTo>
                <a:lnTo>
                  <a:pt x="35718" y="187523"/>
                </a:lnTo>
                <a:lnTo>
                  <a:pt x="44648" y="196453"/>
                </a:lnTo>
                <a:lnTo>
                  <a:pt x="62508" y="187523"/>
                </a:lnTo>
                <a:lnTo>
                  <a:pt x="98226" y="178593"/>
                </a:lnTo>
                <a:lnTo>
                  <a:pt x="125015" y="169664"/>
                </a:lnTo>
                <a:lnTo>
                  <a:pt x="160734" y="160734"/>
                </a:lnTo>
                <a:lnTo>
                  <a:pt x="187523" y="142875"/>
                </a:lnTo>
                <a:lnTo>
                  <a:pt x="205383" y="133945"/>
                </a:lnTo>
                <a:lnTo>
                  <a:pt x="20538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 1056"/>
          <p:cNvSpPr/>
          <p:nvPr/>
        </p:nvSpPr>
        <p:spPr>
          <a:xfrm>
            <a:off x="5929313" y="1660922"/>
            <a:ext cx="125016" cy="44649"/>
          </a:xfrm>
          <a:custGeom>
            <a:avLst/>
            <a:gdLst/>
            <a:ahLst/>
            <a:cxnLst/>
            <a:rect l="0" t="0" r="0" b="0"/>
            <a:pathLst>
              <a:path w="125016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8"/>
                </a:lnTo>
                <a:lnTo>
                  <a:pt x="35718" y="35718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6" y="17859"/>
                </a:lnTo>
                <a:lnTo>
                  <a:pt x="107156" y="892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7"/>
          <p:cNvSpPr/>
          <p:nvPr/>
        </p:nvSpPr>
        <p:spPr>
          <a:xfrm>
            <a:off x="6018609" y="1571625"/>
            <a:ext cx="98228" cy="285751"/>
          </a:xfrm>
          <a:custGeom>
            <a:avLst/>
            <a:gdLst/>
            <a:ahLst/>
            <a:cxnLst/>
            <a:rect l="0" t="0" r="0" b="0"/>
            <a:pathLst>
              <a:path w="98228" h="285751">
                <a:moveTo>
                  <a:pt x="26789" y="62508"/>
                </a:move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44649" y="232172"/>
                </a:lnTo>
                <a:lnTo>
                  <a:pt x="44649" y="258961"/>
                </a:lnTo>
                <a:lnTo>
                  <a:pt x="44649" y="276820"/>
                </a:lnTo>
                <a:lnTo>
                  <a:pt x="44649" y="285750"/>
                </a:lnTo>
                <a:lnTo>
                  <a:pt x="44649" y="285750"/>
                </a:lnTo>
                <a:lnTo>
                  <a:pt x="35719" y="285750"/>
                </a:lnTo>
                <a:lnTo>
                  <a:pt x="26789" y="267890"/>
                </a:lnTo>
                <a:lnTo>
                  <a:pt x="17860" y="241101"/>
                </a:lnTo>
                <a:lnTo>
                  <a:pt x="8930" y="205383"/>
                </a:lnTo>
                <a:lnTo>
                  <a:pt x="0" y="169664"/>
                </a:lnTo>
                <a:lnTo>
                  <a:pt x="0" y="125015"/>
                </a:lnTo>
                <a:lnTo>
                  <a:pt x="8930" y="89297"/>
                </a:lnTo>
                <a:lnTo>
                  <a:pt x="17860" y="44648"/>
                </a:lnTo>
                <a:lnTo>
                  <a:pt x="35719" y="17859"/>
                </a:lnTo>
                <a:lnTo>
                  <a:pt x="44649" y="8929"/>
                </a:lnTo>
                <a:lnTo>
                  <a:pt x="62508" y="0"/>
                </a:lnTo>
                <a:lnTo>
                  <a:pt x="8036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98227" y="35719"/>
                </a:lnTo>
                <a:lnTo>
                  <a:pt x="98227" y="62508"/>
                </a:lnTo>
                <a:lnTo>
                  <a:pt x="89297" y="80367"/>
                </a:lnTo>
                <a:lnTo>
                  <a:pt x="80368" y="98226"/>
                </a:lnTo>
                <a:lnTo>
                  <a:pt x="71438" y="10715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98226"/>
                </a:lnTo>
                <a:lnTo>
                  <a:pt x="80368" y="71437"/>
                </a:lnTo>
                <a:lnTo>
                  <a:pt x="8036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8"/>
          <p:cNvSpPr/>
          <p:nvPr/>
        </p:nvSpPr>
        <p:spPr>
          <a:xfrm>
            <a:off x="6161484" y="1464469"/>
            <a:ext cx="187525" cy="80368"/>
          </a:xfrm>
          <a:custGeom>
            <a:avLst/>
            <a:gdLst/>
            <a:ahLst/>
            <a:cxnLst/>
            <a:rect l="0" t="0" r="0" b="0"/>
            <a:pathLst>
              <a:path w="187525" h="80368">
                <a:moveTo>
                  <a:pt x="0" y="80367"/>
                </a:moveTo>
                <a:lnTo>
                  <a:pt x="0" y="80367"/>
                </a:lnTo>
                <a:lnTo>
                  <a:pt x="8930" y="71437"/>
                </a:lnTo>
                <a:lnTo>
                  <a:pt x="17860" y="62507"/>
                </a:lnTo>
                <a:lnTo>
                  <a:pt x="35719" y="53578"/>
                </a:lnTo>
                <a:lnTo>
                  <a:pt x="62508" y="44648"/>
                </a:lnTo>
                <a:lnTo>
                  <a:pt x="89297" y="35718"/>
                </a:lnTo>
                <a:lnTo>
                  <a:pt x="116086" y="26789"/>
                </a:lnTo>
                <a:lnTo>
                  <a:pt x="142875" y="17859"/>
                </a:lnTo>
                <a:lnTo>
                  <a:pt x="169664" y="8929"/>
                </a:lnTo>
                <a:lnTo>
                  <a:pt x="187524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59"/>
          <p:cNvSpPr/>
          <p:nvPr/>
        </p:nvSpPr>
        <p:spPr>
          <a:xfrm>
            <a:off x="6134695" y="155376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0"/>
          <p:cNvSpPr/>
          <p:nvPr/>
        </p:nvSpPr>
        <p:spPr>
          <a:xfrm>
            <a:off x="6134695" y="1562695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25016" y="17859"/>
                </a:lnTo>
                <a:lnTo>
                  <a:pt x="133946" y="26789"/>
                </a:lnTo>
                <a:lnTo>
                  <a:pt x="133946" y="44649"/>
                </a:lnTo>
                <a:lnTo>
                  <a:pt x="125016" y="71438"/>
                </a:lnTo>
                <a:lnTo>
                  <a:pt x="107157" y="89297"/>
                </a:lnTo>
                <a:lnTo>
                  <a:pt x="80368" y="107156"/>
                </a:lnTo>
                <a:lnTo>
                  <a:pt x="53578" y="125016"/>
                </a:lnTo>
                <a:lnTo>
                  <a:pt x="26789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1"/>
          <p:cNvSpPr/>
          <p:nvPr/>
        </p:nvSpPr>
        <p:spPr>
          <a:xfrm>
            <a:off x="8608218" y="1366242"/>
            <a:ext cx="348259" cy="17861"/>
          </a:xfrm>
          <a:custGeom>
            <a:avLst/>
            <a:gdLst/>
            <a:ahLst/>
            <a:cxnLst/>
            <a:rect l="0" t="0" r="0" b="0"/>
            <a:pathLst>
              <a:path w="348259" h="17861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62508" y="0"/>
                </a:lnTo>
                <a:lnTo>
                  <a:pt x="98227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50031" y="0"/>
                </a:lnTo>
                <a:lnTo>
                  <a:pt x="303609" y="8930"/>
                </a:lnTo>
                <a:lnTo>
                  <a:pt x="348258" y="17860"/>
                </a:lnTo>
                <a:lnTo>
                  <a:pt x="34825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2"/>
          <p:cNvSpPr/>
          <p:nvPr/>
        </p:nvSpPr>
        <p:spPr>
          <a:xfrm>
            <a:off x="8697515" y="1651992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25015" y="0"/>
                </a:lnTo>
                <a:lnTo>
                  <a:pt x="142875" y="0"/>
                </a:lnTo>
                <a:lnTo>
                  <a:pt x="187523" y="0"/>
                </a:lnTo>
                <a:lnTo>
                  <a:pt x="223242" y="8930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3"/>
          <p:cNvSpPr/>
          <p:nvPr/>
        </p:nvSpPr>
        <p:spPr>
          <a:xfrm>
            <a:off x="8706445" y="1973461"/>
            <a:ext cx="241102" cy="17860"/>
          </a:xfrm>
          <a:custGeom>
            <a:avLst/>
            <a:gdLst/>
            <a:ahLst/>
            <a:cxnLst/>
            <a:rect l="0" t="0" r="0" b="0"/>
            <a:pathLst>
              <a:path w="241102" h="17860">
                <a:moveTo>
                  <a:pt x="0" y="17859"/>
                </a:moveTo>
                <a:lnTo>
                  <a:pt x="8929" y="17859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98226" y="8929"/>
                </a:lnTo>
                <a:lnTo>
                  <a:pt x="116085" y="8929"/>
                </a:lnTo>
                <a:lnTo>
                  <a:pt x="151804" y="8929"/>
                </a:lnTo>
                <a:lnTo>
                  <a:pt x="178593" y="8929"/>
                </a:lnTo>
                <a:lnTo>
                  <a:pt x="214312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4"/>
          <p:cNvSpPr/>
          <p:nvPr/>
        </p:nvSpPr>
        <p:spPr>
          <a:xfrm>
            <a:off x="5206008" y="348258"/>
            <a:ext cx="1625204" cy="169665"/>
          </a:xfrm>
          <a:custGeom>
            <a:avLst/>
            <a:gdLst/>
            <a:ahLst/>
            <a:cxnLst/>
            <a:rect l="0" t="0" r="0" b="0"/>
            <a:pathLst>
              <a:path w="1625204" h="16966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2678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69664" y="35719"/>
                </a:lnTo>
                <a:lnTo>
                  <a:pt x="205383" y="35719"/>
                </a:lnTo>
                <a:lnTo>
                  <a:pt x="250031" y="44648"/>
                </a:lnTo>
                <a:lnTo>
                  <a:pt x="285750" y="44648"/>
                </a:lnTo>
                <a:lnTo>
                  <a:pt x="339328" y="44648"/>
                </a:lnTo>
                <a:lnTo>
                  <a:pt x="383976" y="53578"/>
                </a:lnTo>
                <a:lnTo>
                  <a:pt x="437555" y="53578"/>
                </a:lnTo>
                <a:lnTo>
                  <a:pt x="491133" y="53578"/>
                </a:lnTo>
                <a:lnTo>
                  <a:pt x="544711" y="62508"/>
                </a:lnTo>
                <a:lnTo>
                  <a:pt x="607219" y="71437"/>
                </a:lnTo>
                <a:lnTo>
                  <a:pt x="660797" y="71437"/>
                </a:lnTo>
                <a:lnTo>
                  <a:pt x="723305" y="80367"/>
                </a:lnTo>
                <a:lnTo>
                  <a:pt x="794742" y="80367"/>
                </a:lnTo>
                <a:lnTo>
                  <a:pt x="866180" y="80367"/>
                </a:lnTo>
                <a:lnTo>
                  <a:pt x="937617" y="89297"/>
                </a:lnTo>
                <a:lnTo>
                  <a:pt x="1017984" y="89297"/>
                </a:lnTo>
                <a:lnTo>
                  <a:pt x="1089422" y="89297"/>
                </a:lnTo>
                <a:lnTo>
                  <a:pt x="1160859" y="98226"/>
                </a:lnTo>
                <a:lnTo>
                  <a:pt x="1223367" y="98226"/>
                </a:lnTo>
                <a:lnTo>
                  <a:pt x="1294805" y="107156"/>
                </a:lnTo>
                <a:lnTo>
                  <a:pt x="1348383" y="116086"/>
                </a:lnTo>
                <a:lnTo>
                  <a:pt x="1410890" y="116086"/>
                </a:lnTo>
                <a:lnTo>
                  <a:pt x="1464469" y="125015"/>
                </a:lnTo>
                <a:lnTo>
                  <a:pt x="1509117" y="125015"/>
                </a:lnTo>
                <a:lnTo>
                  <a:pt x="1544836" y="133945"/>
                </a:lnTo>
                <a:lnTo>
                  <a:pt x="1571625" y="133945"/>
                </a:lnTo>
                <a:lnTo>
                  <a:pt x="1598414" y="142875"/>
                </a:lnTo>
                <a:lnTo>
                  <a:pt x="1616273" y="151804"/>
                </a:lnTo>
                <a:lnTo>
                  <a:pt x="1625203" y="160734"/>
                </a:lnTo>
                <a:lnTo>
                  <a:pt x="1625203" y="160734"/>
                </a:lnTo>
                <a:lnTo>
                  <a:pt x="1625203" y="169664"/>
                </a:lnTo>
                <a:lnTo>
                  <a:pt x="162520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5"/>
          <p:cNvSpPr/>
          <p:nvPr/>
        </p:nvSpPr>
        <p:spPr>
          <a:xfrm>
            <a:off x="5295305" y="526852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6"/>
          <p:cNvSpPr/>
          <p:nvPr/>
        </p:nvSpPr>
        <p:spPr>
          <a:xfrm>
            <a:off x="5179219" y="446484"/>
            <a:ext cx="1562696" cy="392908"/>
          </a:xfrm>
          <a:custGeom>
            <a:avLst/>
            <a:gdLst/>
            <a:ahLst/>
            <a:cxnLst/>
            <a:rect l="0" t="0" r="0" b="0"/>
            <a:pathLst>
              <a:path w="1562696" h="392908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44649"/>
                </a:lnTo>
                <a:lnTo>
                  <a:pt x="62508" y="53578"/>
                </a:lnTo>
                <a:lnTo>
                  <a:pt x="80367" y="62508"/>
                </a:lnTo>
                <a:lnTo>
                  <a:pt x="107156" y="71438"/>
                </a:lnTo>
                <a:lnTo>
                  <a:pt x="133945" y="71438"/>
                </a:lnTo>
                <a:lnTo>
                  <a:pt x="160734" y="80368"/>
                </a:lnTo>
                <a:lnTo>
                  <a:pt x="196453" y="89297"/>
                </a:lnTo>
                <a:lnTo>
                  <a:pt x="232172" y="89297"/>
                </a:lnTo>
                <a:lnTo>
                  <a:pt x="267890" y="98227"/>
                </a:lnTo>
                <a:lnTo>
                  <a:pt x="294679" y="107157"/>
                </a:lnTo>
                <a:lnTo>
                  <a:pt x="339328" y="116086"/>
                </a:lnTo>
                <a:lnTo>
                  <a:pt x="375047" y="133946"/>
                </a:lnTo>
                <a:lnTo>
                  <a:pt x="410765" y="142875"/>
                </a:lnTo>
                <a:lnTo>
                  <a:pt x="446484" y="160735"/>
                </a:lnTo>
                <a:lnTo>
                  <a:pt x="482203" y="169664"/>
                </a:lnTo>
                <a:lnTo>
                  <a:pt x="517922" y="178594"/>
                </a:lnTo>
                <a:lnTo>
                  <a:pt x="562570" y="196454"/>
                </a:lnTo>
                <a:lnTo>
                  <a:pt x="598289" y="205383"/>
                </a:lnTo>
                <a:lnTo>
                  <a:pt x="642937" y="214313"/>
                </a:lnTo>
                <a:lnTo>
                  <a:pt x="687586" y="223243"/>
                </a:lnTo>
                <a:lnTo>
                  <a:pt x="732234" y="232172"/>
                </a:lnTo>
                <a:lnTo>
                  <a:pt x="767953" y="250032"/>
                </a:lnTo>
                <a:lnTo>
                  <a:pt x="821531" y="258961"/>
                </a:lnTo>
                <a:lnTo>
                  <a:pt x="866179" y="267891"/>
                </a:lnTo>
                <a:lnTo>
                  <a:pt x="910828" y="276821"/>
                </a:lnTo>
                <a:lnTo>
                  <a:pt x="955476" y="285750"/>
                </a:lnTo>
                <a:lnTo>
                  <a:pt x="1000125" y="294680"/>
                </a:lnTo>
                <a:lnTo>
                  <a:pt x="1053703" y="303610"/>
                </a:lnTo>
                <a:lnTo>
                  <a:pt x="1098351" y="321469"/>
                </a:lnTo>
                <a:lnTo>
                  <a:pt x="1151929" y="330399"/>
                </a:lnTo>
                <a:lnTo>
                  <a:pt x="1196578" y="330399"/>
                </a:lnTo>
                <a:lnTo>
                  <a:pt x="1241226" y="339328"/>
                </a:lnTo>
                <a:lnTo>
                  <a:pt x="1285875" y="348258"/>
                </a:lnTo>
                <a:lnTo>
                  <a:pt x="1330523" y="348258"/>
                </a:lnTo>
                <a:lnTo>
                  <a:pt x="1375172" y="357188"/>
                </a:lnTo>
                <a:lnTo>
                  <a:pt x="1401961" y="357188"/>
                </a:lnTo>
                <a:lnTo>
                  <a:pt x="1437679" y="357188"/>
                </a:lnTo>
                <a:lnTo>
                  <a:pt x="1464469" y="366117"/>
                </a:lnTo>
                <a:lnTo>
                  <a:pt x="1491258" y="366117"/>
                </a:lnTo>
                <a:lnTo>
                  <a:pt x="1509117" y="375047"/>
                </a:lnTo>
                <a:lnTo>
                  <a:pt x="1535906" y="383977"/>
                </a:lnTo>
                <a:lnTo>
                  <a:pt x="1553765" y="383977"/>
                </a:lnTo>
                <a:lnTo>
                  <a:pt x="1562695" y="392907"/>
                </a:lnTo>
                <a:lnTo>
                  <a:pt x="1562695" y="3929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7"/>
          <p:cNvSpPr/>
          <p:nvPr/>
        </p:nvSpPr>
        <p:spPr>
          <a:xfrm>
            <a:off x="4313039" y="89297"/>
            <a:ext cx="8931" cy="383977"/>
          </a:xfrm>
          <a:custGeom>
            <a:avLst/>
            <a:gdLst/>
            <a:ahLst/>
            <a:cxnLst/>
            <a:rect l="0" t="0" r="0" b="0"/>
            <a:pathLst>
              <a:path w="8931" h="383977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62508"/>
                </a:lnTo>
                <a:lnTo>
                  <a:pt x="8930" y="116086"/>
                </a:lnTo>
                <a:lnTo>
                  <a:pt x="8930" y="169664"/>
                </a:lnTo>
                <a:lnTo>
                  <a:pt x="8930" y="241101"/>
                </a:lnTo>
                <a:lnTo>
                  <a:pt x="0" y="285750"/>
                </a:lnTo>
                <a:lnTo>
                  <a:pt x="0" y="330398"/>
                </a:lnTo>
                <a:lnTo>
                  <a:pt x="0" y="357187"/>
                </a:lnTo>
                <a:lnTo>
                  <a:pt x="0" y="375047"/>
                </a:lnTo>
                <a:lnTo>
                  <a:pt x="0" y="383976"/>
                </a:lnTo>
                <a:lnTo>
                  <a:pt x="0" y="383976"/>
                </a:lnTo>
                <a:lnTo>
                  <a:pt x="8930" y="375047"/>
                </a:lnTo>
                <a:lnTo>
                  <a:pt x="893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/>
          <p:cNvSpPr/>
          <p:nvPr/>
        </p:nvSpPr>
        <p:spPr>
          <a:xfrm>
            <a:off x="4473773" y="2768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69"/>
          <p:cNvSpPr/>
          <p:nvPr/>
        </p:nvSpPr>
        <p:spPr>
          <a:xfrm>
            <a:off x="4402336" y="267891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71437" y="0"/>
                </a:moveTo>
                <a:lnTo>
                  <a:pt x="62508" y="0"/>
                </a:lnTo>
                <a:lnTo>
                  <a:pt x="53578" y="8929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8929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59" y="187523"/>
                </a:lnTo>
                <a:lnTo>
                  <a:pt x="26789" y="178593"/>
                </a:lnTo>
                <a:lnTo>
                  <a:pt x="35719" y="160734"/>
                </a:lnTo>
                <a:lnTo>
                  <a:pt x="53578" y="142875"/>
                </a:lnTo>
                <a:lnTo>
                  <a:pt x="62508" y="116086"/>
                </a:lnTo>
                <a:lnTo>
                  <a:pt x="71437" y="98226"/>
                </a:lnTo>
                <a:lnTo>
                  <a:pt x="80367" y="89296"/>
                </a:lnTo>
                <a:lnTo>
                  <a:pt x="80367" y="89296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42875"/>
                </a:lnTo>
                <a:lnTo>
                  <a:pt x="107156" y="169664"/>
                </a:lnTo>
                <a:lnTo>
                  <a:pt x="116086" y="187523"/>
                </a:lnTo>
                <a:lnTo>
                  <a:pt x="133945" y="205382"/>
                </a:lnTo>
                <a:lnTo>
                  <a:pt x="151805" y="214312"/>
                </a:lnTo>
                <a:lnTo>
                  <a:pt x="169664" y="205382"/>
                </a:lnTo>
                <a:lnTo>
                  <a:pt x="178594" y="178593"/>
                </a:lnTo>
                <a:lnTo>
                  <a:pt x="178594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0"/>
          <p:cNvSpPr/>
          <p:nvPr/>
        </p:nvSpPr>
        <p:spPr>
          <a:xfrm>
            <a:off x="4598789" y="151805"/>
            <a:ext cx="142876" cy="348258"/>
          </a:xfrm>
          <a:custGeom>
            <a:avLst/>
            <a:gdLst/>
            <a:ahLst/>
            <a:cxnLst/>
            <a:rect l="0" t="0" r="0" b="0"/>
            <a:pathLst>
              <a:path w="142876" h="348258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44648"/>
                </a:lnTo>
                <a:lnTo>
                  <a:pt x="0" y="89297"/>
                </a:lnTo>
                <a:lnTo>
                  <a:pt x="0" y="142875"/>
                </a:lnTo>
                <a:lnTo>
                  <a:pt x="0" y="205382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0" y="321468"/>
                </a:lnTo>
                <a:lnTo>
                  <a:pt x="0" y="321468"/>
                </a:lnTo>
                <a:lnTo>
                  <a:pt x="0" y="303609"/>
                </a:lnTo>
                <a:lnTo>
                  <a:pt x="8930" y="276820"/>
                </a:lnTo>
                <a:lnTo>
                  <a:pt x="26789" y="250031"/>
                </a:lnTo>
                <a:lnTo>
                  <a:pt x="44649" y="214312"/>
                </a:lnTo>
                <a:lnTo>
                  <a:pt x="62508" y="196453"/>
                </a:lnTo>
                <a:lnTo>
                  <a:pt x="89297" y="169664"/>
                </a:lnTo>
                <a:lnTo>
                  <a:pt x="116086" y="160734"/>
                </a:lnTo>
                <a:lnTo>
                  <a:pt x="133945" y="169664"/>
                </a:lnTo>
                <a:lnTo>
                  <a:pt x="142875" y="178593"/>
                </a:lnTo>
                <a:lnTo>
                  <a:pt x="133945" y="205382"/>
                </a:lnTo>
                <a:lnTo>
                  <a:pt x="125016" y="241101"/>
                </a:lnTo>
                <a:lnTo>
                  <a:pt x="107156" y="276820"/>
                </a:lnTo>
                <a:lnTo>
                  <a:pt x="89297" y="303609"/>
                </a:lnTo>
                <a:lnTo>
                  <a:pt x="62508" y="330398"/>
                </a:lnTo>
                <a:lnTo>
                  <a:pt x="53578" y="348257"/>
                </a:lnTo>
                <a:lnTo>
                  <a:pt x="44649" y="348257"/>
                </a:lnTo>
                <a:lnTo>
                  <a:pt x="53578" y="339328"/>
                </a:lnTo>
                <a:lnTo>
                  <a:pt x="62508" y="312539"/>
                </a:lnTo>
                <a:lnTo>
                  <a:pt x="80367" y="285750"/>
                </a:lnTo>
                <a:lnTo>
                  <a:pt x="107156" y="250031"/>
                </a:lnTo>
                <a:lnTo>
                  <a:pt x="107156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1"/>
          <p:cNvSpPr/>
          <p:nvPr/>
        </p:nvSpPr>
        <p:spPr>
          <a:xfrm>
            <a:off x="4741664" y="339328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44649" y="71438"/>
                </a:lnTo>
                <a:lnTo>
                  <a:pt x="53578" y="6250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7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17859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80367" y="133945"/>
                </a:lnTo>
                <a:lnTo>
                  <a:pt x="107156" y="116086"/>
                </a:lnTo>
                <a:lnTo>
                  <a:pt x="133945" y="98227"/>
                </a:lnTo>
                <a:lnTo>
                  <a:pt x="151805" y="71438"/>
                </a:lnTo>
                <a:lnTo>
                  <a:pt x="160734" y="44649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/>
          <p:cNvSpPr/>
          <p:nvPr/>
        </p:nvSpPr>
        <p:spPr>
          <a:xfrm>
            <a:off x="4893469" y="160734"/>
            <a:ext cx="62509" cy="339329"/>
          </a:xfrm>
          <a:custGeom>
            <a:avLst/>
            <a:gdLst/>
            <a:ahLst/>
            <a:cxnLst/>
            <a:rect l="0" t="0" r="0" b="0"/>
            <a:pathLst>
              <a:path w="62509" h="339329">
                <a:moveTo>
                  <a:pt x="35719" y="17860"/>
                </a:moveTo>
                <a:lnTo>
                  <a:pt x="35719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35719"/>
                </a:lnTo>
                <a:lnTo>
                  <a:pt x="17859" y="71438"/>
                </a:lnTo>
                <a:lnTo>
                  <a:pt x="8929" y="125016"/>
                </a:lnTo>
                <a:lnTo>
                  <a:pt x="8929" y="187524"/>
                </a:lnTo>
                <a:lnTo>
                  <a:pt x="0" y="241102"/>
                </a:lnTo>
                <a:lnTo>
                  <a:pt x="8929" y="276821"/>
                </a:lnTo>
                <a:lnTo>
                  <a:pt x="8929" y="312539"/>
                </a:lnTo>
                <a:lnTo>
                  <a:pt x="17859" y="330399"/>
                </a:lnTo>
                <a:lnTo>
                  <a:pt x="26789" y="339328"/>
                </a:lnTo>
                <a:lnTo>
                  <a:pt x="35719" y="339328"/>
                </a:lnTo>
                <a:lnTo>
                  <a:pt x="44648" y="321469"/>
                </a:lnTo>
                <a:lnTo>
                  <a:pt x="44648" y="294680"/>
                </a:lnTo>
                <a:lnTo>
                  <a:pt x="53578" y="267891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/>
          <p:cNvSpPr/>
          <p:nvPr/>
        </p:nvSpPr>
        <p:spPr>
          <a:xfrm>
            <a:off x="4964906" y="303609"/>
            <a:ext cx="107158" cy="214314"/>
          </a:xfrm>
          <a:custGeom>
            <a:avLst/>
            <a:gdLst/>
            <a:ahLst/>
            <a:cxnLst/>
            <a:rect l="0" t="0" r="0" b="0"/>
            <a:pathLst>
              <a:path w="107158" h="214314">
                <a:moveTo>
                  <a:pt x="62508" y="17860"/>
                </a:move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35719" y="80368"/>
                </a:lnTo>
                <a:lnTo>
                  <a:pt x="44649" y="98227"/>
                </a:lnTo>
                <a:lnTo>
                  <a:pt x="53578" y="107157"/>
                </a:lnTo>
                <a:lnTo>
                  <a:pt x="71438" y="116086"/>
                </a:lnTo>
                <a:lnTo>
                  <a:pt x="89297" y="125016"/>
                </a:lnTo>
                <a:lnTo>
                  <a:pt x="98227" y="142875"/>
                </a:lnTo>
                <a:lnTo>
                  <a:pt x="107157" y="160735"/>
                </a:lnTo>
                <a:lnTo>
                  <a:pt x="98227" y="178594"/>
                </a:lnTo>
                <a:lnTo>
                  <a:pt x="89297" y="187524"/>
                </a:lnTo>
                <a:lnTo>
                  <a:pt x="62508" y="205383"/>
                </a:lnTo>
                <a:lnTo>
                  <a:pt x="35719" y="214313"/>
                </a:lnTo>
                <a:lnTo>
                  <a:pt x="1786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4"/>
          <p:cNvSpPr/>
          <p:nvPr/>
        </p:nvSpPr>
        <p:spPr>
          <a:xfrm>
            <a:off x="7965281" y="267891"/>
            <a:ext cx="125017" cy="62508"/>
          </a:xfrm>
          <a:custGeom>
            <a:avLst/>
            <a:gdLst/>
            <a:ahLst/>
            <a:cxnLst/>
            <a:rect l="0" t="0" r="0" b="0"/>
            <a:pathLst>
              <a:path w="125017" h="62508">
                <a:moveTo>
                  <a:pt x="116086" y="62507"/>
                </a:moveTo>
                <a:lnTo>
                  <a:pt x="116086" y="62507"/>
                </a:lnTo>
                <a:lnTo>
                  <a:pt x="116086" y="62507"/>
                </a:lnTo>
                <a:lnTo>
                  <a:pt x="116086" y="62507"/>
                </a:lnTo>
                <a:lnTo>
                  <a:pt x="116086" y="5357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2501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07157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8" y="8929"/>
                </a:lnTo>
                <a:lnTo>
                  <a:pt x="35719" y="8929"/>
                </a:lnTo>
                <a:lnTo>
                  <a:pt x="1786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/>
          <p:cNvSpPr/>
          <p:nvPr/>
        </p:nvSpPr>
        <p:spPr>
          <a:xfrm>
            <a:off x="7456289" y="267891"/>
            <a:ext cx="884039" cy="428626"/>
          </a:xfrm>
          <a:custGeom>
            <a:avLst/>
            <a:gdLst/>
            <a:ahLst/>
            <a:cxnLst/>
            <a:rect l="0" t="0" r="0" b="0"/>
            <a:pathLst>
              <a:path w="884039" h="428626">
                <a:moveTo>
                  <a:pt x="455414" y="0"/>
                </a:moveTo>
                <a:lnTo>
                  <a:pt x="437555" y="0"/>
                </a:lnTo>
                <a:lnTo>
                  <a:pt x="419695" y="0"/>
                </a:lnTo>
                <a:lnTo>
                  <a:pt x="392906" y="0"/>
                </a:lnTo>
                <a:lnTo>
                  <a:pt x="375047" y="0"/>
                </a:lnTo>
                <a:lnTo>
                  <a:pt x="348258" y="0"/>
                </a:lnTo>
                <a:lnTo>
                  <a:pt x="321469" y="0"/>
                </a:lnTo>
                <a:lnTo>
                  <a:pt x="267891" y="8929"/>
                </a:lnTo>
                <a:lnTo>
                  <a:pt x="223242" y="17859"/>
                </a:lnTo>
                <a:lnTo>
                  <a:pt x="178594" y="26789"/>
                </a:lnTo>
                <a:lnTo>
                  <a:pt x="142875" y="44648"/>
                </a:lnTo>
                <a:lnTo>
                  <a:pt x="116086" y="53578"/>
                </a:lnTo>
                <a:lnTo>
                  <a:pt x="89297" y="62507"/>
                </a:lnTo>
                <a:lnTo>
                  <a:pt x="71438" y="80367"/>
                </a:lnTo>
                <a:lnTo>
                  <a:pt x="53578" y="89296"/>
                </a:lnTo>
                <a:lnTo>
                  <a:pt x="35719" y="107156"/>
                </a:lnTo>
                <a:lnTo>
                  <a:pt x="17859" y="125015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32171"/>
                </a:lnTo>
                <a:lnTo>
                  <a:pt x="26789" y="250031"/>
                </a:lnTo>
                <a:lnTo>
                  <a:pt x="44649" y="267890"/>
                </a:lnTo>
                <a:lnTo>
                  <a:pt x="62508" y="285750"/>
                </a:lnTo>
                <a:lnTo>
                  <a:pt x="80367" y="303609"/>
                </a:lnTo>
                <a:lnTo>
                  <a:pt x="107156" y="321468"/>
                </a:lnTo>
                <a:lnTo>
                  <a:pt x="133945" y="330398"/>
                </a:lnTo>
                <a:lnTo>
                  <a:pt x="160734" y="348257"/>
                </a:lnTo>
                <a:lnTo>
                  <a:pt x="187524" y="366117"/>
                </a:lnTo>
                <a:lnTo>
                  <a:pt x="214313" y="383976"/>
                </a:lnTo>
                <a:lnTo>
                  <a:pt x="241102" y="392906"/>
                </a:lnTo>
                <a:lnTo>
                  <a:pt x="267891" y="401836"/>
                </a:lnTo>
                <a:lnTo>
                  <a:pt x="303609" y="419695"/>
                </a:lnTo>
                <a:lnTo>
                  <a:pt x="339328" y="428625"/>
                </a:lnTo>
                <a:lnTo>
                  <a:pt x="383977" y="428625"/>
                </a:lnTo>
                <a:lnTo>
                  <a:pt x="419695" y="428625"/>
                </a:lnTo>
                <a:lnTo>
                  <a:pt x="464344" y="428625"/>
                </a:lnTo>
                <a:lnTo>
                  <a:pt x="500063" y="419695"/>
                </a:lnTo>
                <a:lnTo>
                  <a:pt x="544711" y="419695"/>
                </a:lnTo>
                <a:lnTo>
                  <a:pt x="580430" y="410765"/>
                </a:lnTo>
                <a:lnTo>
                  <a:pt x="616149" y="401836"/>
                </a:lnTo>
                <a:lnTo>
                  <a:pt x="651867" y="392906"/>
                </a:lnTo>
                <a:lnTo>
                  <a:pt x="678656" y="392906"/>
                </a:lnTo>
                <a:lnTo>
                  <a:pt x="714375" y="375047"/>
                </a:lnTo>
                <a:lnTo>
                  <a:pt x="741163" y="366117"/>
                </a:lnTo>
                <a:lnTo>
                  <a:pt x="767952" y="348257"/>
                </a:lnTo>
                <a:lnTo>
                  <a:pt x="803671" y="321468"/>
                </a:lnTo>
                <a:lnTo>
                  <a:pt x="821531" y="294679"/>
                </a:lnTo>
                <a:lnTo>
                  <a:pt x="848320" y="267890"/>
                </a:lnTo>
                <a:lnTo>
                  <a:pt x="866179" y="241101"/>
                </a:lnTo>
                <a:lnTo>
                  <a:pt x="875109" y="205382"/>
                </a:lnTo>
                <a:lnTo>
                  <a:pt x="884038" y="178593"/>
                </a:lnTo>
                <a:lnTo>
                  <a:pt x="884038" y="142875"/>
                </a:lnTo>
                <a:lnTo>
                  <a:pt x="875109" y="116086"/>
                </a:lnTo>
                <a:lnTo>
                  <a:pt x="866179" y="98226"/>
                </a:lnTo>
                <a:lnTo>
                  <a:pt x="857249" y="80367"/>
                </a:lnTo>
                <a:lnTo>
                  <a:pt x="848320" y="71437"/>
                </a:lnTo>
                <a:lnTo>
                  <a:pt x="830460" y="62507"/>
                </a:lnTo>
                <a:lnTo>
                  <a:pt x="812601" y="44648"/>
                </a:lnTo>
                <a:lnTo>
                  <a:pt x="785812" y="26789"/>
                </a:lnTo>
                <a:lnTo>
                  <a:pt x="759023" y="17859"/>
                </a:lnTo>
                <a:lnTo>
                  <a:pt x="723305" y="8929"/>
                </a:lnTo>
                <a:lnTo>
                  <a:pt x="687586" y="0"/>
                </a:lnTo>
                <a:lnTo>
                  <a:pt x="651867" y="0"/>
                </a:lnTo>
                <a:lnTo>
                  <a:pt x="651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6"/>
          <p:cNvSpPr/>
          <p:nvPr/>
        </p:nvSpPr>
        <p:spPr>
          <a:xfrm>
            <a:off x="7536656" y="607219"/>
            <a:ext cx="892969" cy="473274"/>
          </a:xfrm>
          <a:custGeom>
            <a:avLst/>
            <a:gdLst/>
            <a:ahLst/>
            <a:cxnLst/>
            <a:rect l="0" t="0" r="0" b="0"/>
            <a:pathLst>
              <a:path w="892969" h="473274">
                <a:moveTo>
                  <a:pt x="669726" y="187523"/>
                </a:moveTo>
                <a:lnTo>
                  <a:pt x="669726" y="178593"/>
                </a:lnTo>
                <a:lnTo>
                  <a:pt x="660796" y="178593"/>
                </a:lnTo>
                <a:lnTo>
                  <a:pt x="651867" y="169664"/>
                </a:lnTo>
                <a:lnTo>
                  <a:pt x="642938" y="169664"/>
                </a:lnTo>
                <a:lnTo>
                  <a:pt x="634008" y="160734"/>
                </a:lnTo>
                <a:lnTo>
                  <a:pt x="625078" y="160734"/>
                </a:lnTo>
                <a:lnTo>
                  <a:pt x="616149" y="151804"/>
                </a:lnTo>
                <a:lnTo>
                  <a:pt x="598289" y="142875"/>
                </a:lnTo>
                <a:lnTo>
                  <a:pt x="589360" y="142875"/>
                </a:lnTo>
                <a:lnTo>
                  <a:pt x="580430" y="125015"/>
                </a:lnTo>
                <a:lnTo>
                  <a:pt x="571500" y="116086"/>
                </a:lnTo>
                <a:lnTo>
                  <a:pt x="553641" y="107156"/>
                </a:lnTo>
                <a:lnTo>
                  <a:pt x="544711" y="98226"/>
                </a:lnTo>
                <a:lnTo>
                  <a:pt x="517922" y="89297"/>
                </a:lnTo>
                <a:lnTo>
                  <a:pt x="500063" y="80367"/>
                </a:lnTo>
                <a:lnTo>
                  <a:pt x="482203" y="80367"/>
                </a:lnTo>
                <a:lnTo>
                  <a:pt x="464344" y="71437"/>
                </a:lnTo>
                <a:lnTo>
                  <a:pt x="446485" y="62508"/>
                </a:lnTo>
                <a:lnTo>
                  <a:pt x="428625" y="53578"/>
                </a:lnTo>
                <a:lnTo>
                  <a:pt x="410766" y="44648"/>
                </a:lnTo>
                <a:lnTo>
                  <a:pt x="392907" y="35719"/>
                </a:lnTo>
                <a:lnTo>
                  <a:pt x="375047" y="26789"/>
                </a:lnTo>
                <a:lnTo>
                  <a:pt x="357188" y="17859"/>
                </a:lnTo>
                <a:lnTo>
                  <a:pt x="339328" y="8929"/>
                </a:lnTo>
                <a:lnTo>
                  <a:pt x="321469" y="8929"/>
                </a:lnTo>
                <a:lnTo>
                  <a:pt x="294680" y="0"/>
                </a:lnTo>
                <a:lnTo>
                  <a:pt x="276821" y="0"/>
                </a:lnTo>
                <a:lnTo>
                  <a:pt x="258961" y="8929"/>
                </a:lnTo>
                <a:lnTo>
                  <a:pt x="232172" y="8929"/>
                </a:lnTo>
                <a:lnTo>
                  <a:pt x="214313" y="17859"/>
                </a:lnTo>
                <a:lnTo>
                  <a:pt x="187524" y="26789"/>
                </a:lnTo>
                <a:lnTo>
                  <a:pt x="169664" y="35719"/>
                </a:lnTo>
                <a:lnTo>
                  <a:pt x="142875" y="53578"/>
                </a:lnTo>
                <a:lnTo>
                  <a:pt x="125016" y="62508"/>
                </a:lnTo>
                <a:lnTo>
                  <a:pt x="107157" y="80367"/>
                </a:lnTo>
                <a:lnTo>
                  <a:pt x="80367" y="98226"/>
                </a:lnTo>
                <a:lnTo>
                  <a:pt x="62508" y="116086"/>
                </a:lnTo>
                <a:lnTo>
                  <a:pt x="53578" y="133945"/>
                </a:lnTo>
                <a:lnTo>
                  <a:pt x="35719" y="151804"/>
                </a:lnTo>
                <a:lnTo>
                  <a:pt x="26789" y="178593"/>
                </a:lnTo>
                <a:lnTo>
                  <a:pt x="17860" y="19645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294679"/>
                </a:lnTo>
                <a:lnTo>
                  <a:pt x="8930" y="312539"/>
                </a:lnTo>
                <a:lnTo>
                  <a:pt x="17860" y="330398"/>
                </a:lnTo>
                <a:lnTo>
                  <a:pt x="26789" y="348257"/>
                </a:lnTo>
                <a:lnTo>
                  <a:pt x="44649" y="366117"/>
                </a:lnTo>
                <a:lnTo>
                  <a:pt x="62508" y="375047"/>
                </a:lnTo>
                <a:lnTo>
                  <a:pt x="89297" y="383976"/>
                </a:lnTo>
                <a:lnTo>
                  <a:pt x="116086" y="401836"/>
                </a:lnTo>
                <a:lnTo>
                  <a:pt x="142875" y="410765"/>
                </a:lnTo>
                <a:lnTo>
                  <a:pt x="178594" y="428625"/>
                </a:lnTo>
                <a:lnTo>
                  <a:pt x="205383" y="437554"/>
                </a:lnTo>
                <a:lnTo>
                  <a:pt x="241102" y="446484"/>
                </a:lnTo>
                <a:lnTo>
                  <a:pt x="276821" y="455414"/>
                </a:lnTo>
                <a:lnTo>
                  <a:pt x="321469" y="464343"/>
                </a:lnTo>
                <a:lnTo>
                  <a:pt x="357188" y="473273"/>
                </a:lnTo>
                <a:lnTo>
                  <a:pt x="401836" y="473273"/>
                </a:lnTo>
                <a:lnTo>
                  <a:pt x="446485" y="473273"/>
                </a:lnTo>
                <a:lnTo>
                  <a:pt x="482203" y="473273"/>
                </a:lnTo>
                <a:lnTo>
                  <a:pt x="535782" y="464343"/>
                </a:lnTo>
                <a:lnTo>
                  <a:pt x="571500" y="455414"/>
                </a:lnTo>
                <a:lnTo>
                  <a:pt x="616149" y="446484"/>
                </a:lnTo>
                <a:lnTo>
                  <a:pt x="651867" y="428625"/>
                </a:lnTo>
                <a:lnTo>
                  <a:pt x="687585" y="410765"/>
                </a:lnTo>
                <a:lnTo>
                  <a:pt x="723304" y="401836"/>
                </a:lnTo>
                <a:lnTo>
                  <a:pt x="759023" y="383976"/>
                </a:lnTo>
                <a:lnTo>
                  <a:pt x="785812" y="366117"/>
                </a:lnTo>
                <a:lnTo>
                  <a:pt x="812601" y="348257"/>
                </a:lnTo>
                <a:lnTo>
                  <a:pt x="839390" y="321468"/>
                </a:lnTo>
                <a:lnTo>
                  <a:pt x="866179" y="294679"/>
                </a:lnTo>
                <a:lnTo>
                  <a:pt x="875109" y="267890"/>
                </a:lnTo>
                <a:lnTo>
                  <a:pt x="892968" y="241101"/>
                </a:lnTo>
                <a:lnTo>
                  <a:pt x="892968" y="214312"/>
                </a:lnTo>
                <a:lnTo>
                  <a:pt x="892968" y="187523"/>
                </a:lnTo>
                <a:lnTo>
                  <a:pt x="884039" y="169664"/>
                </a:lnTo>
                <a:lnTo>
                  <a:pt x="866179" y="142875"/>
                </a:lnTo>
                <a:lnTo>
                  <a:pt x="848320" y="125015"/>
                </a:lnTo>
                <a:lnTo>
                  <a:pt x="821531" y="107156"/>
                </a:lnTo>
                <a:lnTo>
                  <a:pt x="785812" y="89297"/>
                </a:lnTo>
                <a:lnTo>
                  <a:pt x="741164" y="80367"/>
                </a:lnTo>
                <a:lnTo>
                  <a:pt x="696515" y="71437"/>
                </a:lnTo>
                <a:lnTo>
                  <a:pt x="642938" y="71437"/>
                </a:lnTo>
                <a:lnTo>
                  <a:pt x="589360" y="71437"/>
                </a:lnTo>
                <a:lnTo>
                  <a:pt x="535782" y="71437"/>
                </a:lnTo>
                <a:lnTo>
                  <a:pt x="53578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7"/>
          <p:cNvSpPr/>
          <p:nvPr/>
        </p:nvSpPr>
        <p:spPr>
          <a:xfrm>
            <a:off x="4438055" y="4964906"/>
            <a:ext cx="223243" cy="392908"/>
          </a:xfrm>
          <a:custGeom>
            <a:avLst/>
            <a:gdLst/>
            <a:ahLst/>
            <a:cxnLst/>
            <a:rect l="0" t="0" r="0" b="0"/>
            <a:pathLst>
              <a:path w="223243" h="392908">
                <a:moveTo>
                  <a:pt x="44648" y="17860"/>
                </a:moveTo>
                <a:lnTo>
                  <a:pt x="35718" y="17860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60735"/>
                </a:lnTo>
                <a:lnTo>
                  <a:pt x="8929" y="214313"/>
                </a:lnTo>
                <a:lnTo>
                  <a:pt x="17859" y="276821"/>
                </a:lnTo>
                <a:lnTo>
                  <a:pt x="17859" y="321469"/>
                </a:lnTo>
                <a:lnTo>
                  <a:pt x="26789" y="357188"/>
                </a:lnTo>
                <a:lnTo>
                  <a:pt x="35718" y="383977"/>
                </a:lnTo>
                <a:lnTo>
                  <a:pt x="35718" y="392907"/>
                </a:lnTo>
                <a:lnTo>
                  <a:pt x="44648" y="383977"/>
                </a:lnTo>
                <a:lnTo>
                  <a:pt x="44648" y="366117"/>
                </a:lnTo>
                <a:lnTo>
                  <a:pt x="35718" y="330399"/>
                </a:lnTo>
                <a:lnTo>
                  <a:pt x="35718" y="285750"/>
                </a:lnTo>
                <a:lnTo>
                  <a:pt x="35718" y="241102"/>
                </a:lnTo>
                <a:lnTo>
                  <a:pt x="35718" y="187524"/>
                </a:lnTo>
                <a:lnTo>
                  <a:pt x="35718" y="133946"/>
                </a:lnTo>
                <a:lnTo>
                  <a:pt x="35718" y="98227"/>
                </a:lnTo>
                <a:lnTo>
                  <a:pt x="44648" y="62508"/>
                </a:lnTo>
                <a:lnTo>
                  <a:pt x="53578" y="35719"/>
                </a:lnTo>
                <a:lnTo>
                  <a:pt x="62508" y="17860"/>
                </a:lnTo>
                <a:lnTo>
                  <a:pt x="80367" y="8930"/>
                </a:lnTo>
                <a:lnTo>
                  <a:pt x="98226" y="0"/>
                </a:lnTo>
                <a:lnTo>
                  <a:pt x="125015" y="8930"/>
                </a:lnTo>
                <a:lnTo>
                  <a:pt x="151804" y="17860"/>
                </a:lnTo>
                <a:lnTo>
                  <a:pt x="178593" y="26789"/>
                </a:lnTo>
                <a:lnTo>
                  <a:pt x="205383" y="44649"/>
                </a:lnTo>
                <a:lnTo>
                  <a:pt x="214312" y="62508"/>
                </a:lnTo>
                <a:lnTo>
                  <a:pt x="223242" y="89297"/>
                </a:lnTo>
                <a:lnTo>
                  <a:pt x="205383" y="116086"/>
                </a:lnTo>
                <a:lnTo>
                  <a:pt x="187523" y="133946"/>
                </a:lnTo>
                <a:lnTo>
                  <a:pt x="160734" y="151805"/>
                </a:lnTo>
                <a:lnTo>
                  <a:pt x="133945" y="160735"/>
                </a:lnTo>
                <a:lnTo>
                  <a:pt x="107156" y="151805"/>
                </a:lnTo>
                <a:lnTo>
                  <a:pt x="98226" y="142875"/>
                </a:lnTo>
                <a:lnTo>
                  <a:pt x="98226" y="125016"/>
                </a:lnTo>
                <a:lnTo>
                  <a:pt x="116086" y="98227"/>
                </a:lnTo>
                <a:lnTo>
                  <a:pt x="11608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8"/>
          <p:cNvSpPr/>
          <p:nvPr/>
        </p:nvSpPr>
        <p:spPr>
          <a:xfrm>
            <a:off x="4822031" y="4929188"/>
            <a:ext cx="125017" cy="330399"/>
          </a:xfrm>
          <a:custGeom>
            <a:avLst/>
            <a:gdLst/>
            <a:ahLst/>
            <a:cxnLst/>
            <a:rect l="0" t="0" r="0" b="0"/>
            <a:pathLst>
              <a:path w="125017" h="330399">
                <a:moveTo>
                  <a:pt x="107157" y="17859"/>
                </a:moveTo>
                <a:lnTo>
                  <a:pt x="98227" y="17859"/>
                </a:lnTo>
                <a:lnTo>
                  <a:pt x="80367" y="1785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33945"/>
                </a:lnTo>
                <a:lnTo>
                  <a:pt x="44649" y="125015"/>
                </a:lnTo>
                <a:lnTo>
                  <a:pt x="62508" y="98226"/>
                </a:lnTo>
                <a:lnTo>
                  <a:pt x="80367" y="71437"/>
                </a:lnTo>
                <a:lnTo>
                  <a:pt x="107157" y="44648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16086" y="62507"/>
                </a:lnTo>
                <a:lnTo>
                  <a:pt x="98227" y="107156"/>
                </a:lnTo>
                <a:lnTo>
                  <a:pt x="80367" y="160734"/>
                </a:lnTo>
                <a:lnTo>
                  <a:pt x="53578" y="214312"/>
                </a:lnTo>
                <a:lnTo>
                  <a:pt x="35719" y="267890"/>
                </a:lnTo>
                <a:lnTo>
                  <a:pt x="26789" y="303609"/>
                </a:lnTo>
                <a:lnTo>
                  <a:pt x="17860" y="321468"/>
                </a:lnTo>
                <a:lnTo>
                  <a:pt x="17860" y="330398"/>
                </a:lnTo>
                <a:lnTo>
                  <a:pt x="35719" y="312539"/>
                </a:lnTo>
                <a:lnTo>
                  <a:pt x="44649" y="267890"/>
                </a:lnTo>
                <a:lnTo>
                  <a:pt x="71438" y="214312"/>
                </a:lnTo>
                <a:lnTo>
                  <a:pt x="98227" y="160734"/>
                </a:lnTo>
                <a:lnTo>
                  <a:pt x="9822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/>
          <p:cNvSpPr/>
          <p:nvPr/>
        </p:nvSpPr>
        <p:spPr>
          <a:xfrm>
            <a:off x="5348883" y="4866679"/>
            <a:ext cx="267891" cy="312541"/>
          </a:xfrm>
          <a:custGeom>
            <a:avLst/>
            <a:gdLst/>
            <a:ahLst/>
            <a:cxnLst/>
            <a:rect l="0" t="0" r="0" b="0"/>
            <a:pathLst>
              <a:path w="267891" h="312541">
                <a:moveTo>
                  <a:pt x="267890" y="8930"/>
                </a:moveTo>
                <a:lnTo>
                  <a:pt x="258961" y="8930"/>
                </a:lnTo>
                <a:lnTo>
                  <a:pt x="250031" y="0"/>
                </a:lnTo>
                <a:lnTo>
                  <a:pt x="232172" y="0"/>
                </a:lnTo>
                <a:lnTo>
                  <a:pt x="205383" y="8930"/>
                </a:lnTo>
                <a:lnTo>
                  <a:pt x="178594" y="26790"/>
                </a:lnTo>
                <a:lnTo>
                  <a:pt x="142875" y="62509"/>
                </a:lnTo>
                <a:lnTo>
                  <a:pt x="107156" y="98227"/>
                </a:lnTo>
                <a:lnTo>
                  <a:pt x="71437" y="142876"/>
                </a:lnTo>
                <a:lnTo>
                  <a:pt x="35719" y="187524"/>
                </a:lnTo>
                <a:lnTo>
                  <a:pt x="17859" y="232173"/>
                </a:lnTo>
                <a:lnTo>
                  <a:pt x="0" y="267891"/>
                </a:lnTo>
                <a:lnTo>
                  <a:pt x="8930" y="294680"/>
                </a:lnTo>
                <a:lnTo>
                  <a:pt x="17859" y="312540"/>
                </a:lnTo>
                <a:lnTo>
                  <a:pt x="44648" y="312540"/>
                </a:lnTo>
                <a:lnTo>
                  <a:pt x="80367" y="312540"/>
                </a:lnTo>
                <a:lnTo>
                  <a:pt x="125015" y="303610"/>
                </a:lnTo>
                <a:lnTo>
                  <a:pt x="160734" y="285751"/>
                </a:lnTo>
                <a:lnTo>
                  <a:pt x="196453" y="276821"/>
                </a:lnTo>
                <a:lnTo>
                  <a:pt x="232172" y="258962"/>
                </a:lnTo>
                <a:lnTo>
                  <a:pt x="232172" y="2589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0"/>
          <p:cNvSpPr/>
          <p:nvPr/>
        </p:nvSpPr>
        <p:spPr>
          <a:xfrm>
            <a:off x="5402461" y="4884539"/>
            <a:ext cx="250032" cy="294681"/>
          </a:xfrm>
          <a:custGeom>
            <a:avLst/>
            <a:gdLst/>
            <a:ahLst/>
            <a:cxnLst/>
            <a:rect l="0" t="0" r="0" b="0"/>
            <a:pathLst>
              <a:path w="250032" h="294681">
                <a:moveTo>
                  <a:pt x="214312" y="107156"/>
                </a:moveTo>
                <a:lnTo>
                  <a:pt x="214312" y="107156"/>
                </a:lnTo>
                <a:lnTo>
                  <a:pt x="214312" y="98227"/>
                </a:lnTo>
                <a:lnTo>
                  <a:pt x="214312" y="89297"/>
                </a:lnTo>
                <a:lnTo>
                  <a:pt x="205383" y="71438"/>
                </a:lnTo>
                <a:lnTo>
                  <a:pt x="196453" y="53578"/>
                </a:lnTo>
                <a:lnTo>
                  <a:pt x="178594" y="35719"/>
                </a:lnTo>
                <a:lnTo>
                  <a:pt x="160734" y="26789"/>
                </a:lnTo>
                <a:lnTo>
                  <a:pt x="142875" y="17859"/>
                </a:lnTo>
                <a:lnTo>
                  <a:pt x="125016" y="26789"/>
                </a:lnTo>
                <a:lnTo>
                  <a:pt x="98227" y="44649"/>
                </a:lnTo>
                <a:lnTo>
                  <a:pt x="71437" y="71438"/>
                </a:lnTo>
                <a:lnTo>
                  <a:pt x="53578" y="116086"/>
                </a:lnTo>
                <a:lnTo>
                  <a:pt x="26789" y="160734"/>
                </a:lnTo>
                <a:lnTo>
                  <a:pt x="8930" y="214313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17859" y="294680"/>
                </a:lnTo>
                <a:lnTo>
                  <a:pt x="44648" y="285750"/>
                </a:lnTo>
                <a:lnTo>
                  <a:pt x="71437" y="267891"/>
                </a:lnTo>
                <a:lnTo>
                  <a:pt x="107156" y="232172"/>
                </a:lnTo>
                <a:lnTo>
                  <a:pt x="133945" y="187524"/>
                </a:lnTo>
                <a:lnTo>
                  <a:pt x="169664" y="142875"/>
                </a:lnTo>
                <a:lnTo>
                  <a:pt x="187523" y="89297"/>
                </a:lnTo>
                <a:lnTo>
                  <a:pt x="205383" y="53578"/>
                </a:lnTo>
                <a:lnTo>
                  <a:pt x="205383" y="17859"/>
                </a:lnTo>
                <a:lnTo>
                  <a:pt x="196453" y="0"/>
                </a:lnTo>
                <a:lnTo>
                  <a:pt x="178594" y="0"/>
                </a:lnTo>
                <a:lnTo>
                  <a:pt x="151805" y="17859"/>
                </a:lnTo>
                <a:lnTo>
                  <a:pt x="125016" y="44649"/>
                </a:lnTo>
                <a:lnTo>
                  <a:pt x="89297" y="89297"/>
                </a:lnTo>
                <a:lnTo>
                  <a:pt x="62508" y="125016"/>
                </a:lnTo>
                <a:lnTo>
                  <a:pt x="35719" y="169664"/>
                </a:lnTo>
                <a:lnTo>
                  <a:pt x="26789" y="196453"/>
                </a:lnTo>
                <a:lnTo>
                  <a:pt x="26789" y="214313"/>
                </a:lnTo>
                <a:lnTo>
                  <a:pt x="35719" y="223242"/>
                </a:lnTo>
                <a:lnTo>
                  <a:pt x="53578" y="223242"/>
                </a:lnTo>
                <a:lnTo>
                  <a:pt x="80367" y="205383"/>
                </a:lnTo>
                <a:lnTo>
                  <a:pt x="107156" y="178594"/>
                </a:lnTo>
                <a:lnTo>
                  <a:pt x="142875" y="151805"/>
                </a:lnTo>
                <a:lnTo>
                  <a:pt x="169664" y="116086"/>
                </a:lnTo>
                <a:lnTo>
                  <a:pt x="196453" y="89297"/>
                </a:lnTo>
                <a:lnTo>
                  <a:pt x="205383" y="62508"/>
                </a:lnTo>
                <a:lnTo>
                  <a:pt x="205383" y="44649"/>
                </a:lnTo>
                <a:lnTo>
                  <a:pt x="196453" y="44649"/>
                </a:lnTo>
                <a:lnTo>
                  <a:pt x="169664" y="71438"/>
                </a:lnTo>
                <a:lnTo>
                  <a:pt x="133945" y="107156"/>
                </a:lnTo>
                <a:lnTo>
                  <a:pt x="107156" y="160734"/>
                </a:lnTo>
                <a:lnTo>
                  <a:pt x="80367" y="205383"/>
                </a:lnTo>
                <a:lnTo>
                  <a:pt x="62508" y="241102"/>
                </a:lnTo>
                <a:lnTo>
                  <a:pt x="44648" y="267891"/>
                </a:lnTo>
                <a:lnTo>
                  <a:pt x="53578" y="285750"/>
                </a:lnTo>
                <a:lnTo>
                  <a:pt x="71437" y="285750"/>
                </a:lnTo>
                <a:lnTo>
                  <a:pt x="107156" y="267891"/>
                </a:lnTo>
                <a:lnTo>
                  <a:pt x="151805" y="241102"/>
                </a:lnTo>
                <a:lnTo>
                  <a:pt x="196453" y="196453"/>
                </a:lnTo>
                <a:lnTo>
                  <a:pt x="250031" y="142875"/>
                </a:lnTo>
                <a:lnTo>
                  <a:pt x="250031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1"/>
          <p:cNvSpPr/>
          <p:nvPr/>
        </p:nvSpPr>
        <p:spPr>
          <a:xfrm>
            <a:off x="5697141" y="4893469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7" y="17859"/>
                </a:lnTo>
                <a:lnTo>
                  <a:pt x="80367" y="35719"/>
                </a:lnTo>
                <a:lnTo>
                  <a:pt x="62507" y="62508"/>
                </a:lnTo>
                <a:lnTo>
                  <a:pt x="53578" y="107156"/>
                </a:lnTo>
                <a:lnTo>
                  <a:pt x="35718" y="151804"/>
                </a:lnTo>
                <a:lnTo>
                  <a:pt x="17859" y="196453"/>
                </a:lnTo>
                <a:lnTo>
                  <a:pt x="8929" y="241101"/>
                </a:lnTo>
                <a:lnTo>
                  <a:pt x="0" y="276820"/>
                </a:lnTo>
                <a:lnTo>
                  <a:pt x="8929" y="303609"/>
                </a:lnTo>
                <a:lnTo>
                  <a:pt x="8929" y="312539"/>
                </a:lnTo>
                <a:lnTo>
                  <a:pt x="35718" y="312539"/>
                </a:lnTo>
                <a:lnTo>
                  <a:pt x="53578" y="303609"/>
                </a:lnTo>
                <a:lnTo>
                  <a:pt x="80367" y="285750"/>
                </a:lnTo>
                <a:lnTo>
                  <a:pt x="116086" y="267890"/>
                </a:lnTo>
                <a:lnTo>
                  <a:pt x="160734" y="241101"/>
                </a:lnTo>
                <a:lnTo>
                  <a:pt x="196453" y="223242"/>
                </a:lnTo>
                <a:lnTo>
                  <a:pt x="223242" y="214312"/>
                </a:lnTo>
                <a:lnTo>
                  <a:pt x="250031" y="196453"/>
                </a:lnTo>
                <a:lnTo>
                  <a:pt x="250031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/>
          <p:cNvSpPr/>
          <p:nvPr/>
        </p:nvSpPr>
        <p:spPr>
          <a:xfrm>
            <a:off x="5715000" y="4973836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0" y="107156"/>
                </a:moveTo>
                <a:lnTo>
                  <a:pt x="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53578" y="107156"/>
                </a:lnTo>
                <a:lnTo>
                  <a:pt x="80367" y="98227"/>
                </a:lnTo>
                <a:lnTo>
                  <a:pt x="116086" y="89297"/>
                </a:lnTo>
                <a:lnTo>
                  <a:pt x="142875" y="80367"/>
                </a:lnTo>
                <a:lnTo>
                  <a:pt x="169664" y="71437"/>
                </a:lnTo>
                <a:lnTo>
                  <a:pt x="178594" y="53578"/>
                </a:lnTo>
                <a:lnTo>
                  <a:pt x="187523" y="44648"/>
                </a:lnTo>
                <a:lnTo>
                  <a:pt x="187523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3"/>
          <p:cNvSpPr/>
          <p:nvPr/>
        </p:nvSpPr>
        <p:spPr>
          <a:xfrm>
            <a:off x="5768578" y="4893469"/>
            <a:ext cx="276821" cy="1"/>
          </a:xfrm>
          <a:custGeom>
            <a:avLst/>
            <a:gdLst/>
            <a:ahLst/>
            <a:cxnLst/>
            <a:rect l="0" t="0" r="0" b="0"/>
            <a:pathLst>
              <a:path w="27682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62508" y="0"/>
                </a:lnTo>
                <a:lnTo>
                  <a:pt x="98227" y="0"/>
                </a:lnTo>
                <a:lnTo>
                  <a:pt x="142875" y="0"/>
                </a:lnTo>
                <a:lnTo>
                  <a:pt x="187524" y="0"/>
                </a:lnTo>
                <a:lnTo>
                  <a:pt x="232172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4"/>
          <p:cNvSpPr/>
          <p:nvPr/>
        </p:nvSpPr>
        <p:spPr>
          <a:xfrm>
            <a:off x="5973961" y="5000625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35719" y="0"/>
                </a:moveTo>
                <a:lnTo>
                  <a:pt x="35719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35719" y="71438"/>
                </a:lnTo>
                <a:lnTo>
                  <a:pt x="35719" y="98227"/>
                </a:lnTo>
                <a:lnTo>
                  <a:pt x="26789" y="125016"/>
                </a:lnTo>
                <a:lnTo>
                  <a:pt x="17859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8930" y="160734"/>
                </a:lnTo>
                <a:lnTo>
                  <a:pt x="17859" y="151805"/>
                </a:lnTo>
                <a:lnTo>
                  <a:pt x="26789" y="133945"/>
                </a:lnTo>
                <a:lnTo>
                  <a:pt x="44648" y="98227"/>
                </a:lnTo>
                <a:lnTo>
                  <a:pt x="71437" y="71438"/>
                </a:lnTo>
                <a:lnTo>
                  <a:pt x="98227" y="44648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0734" y="71438"/>
                </a:lnTo>
                <a:lnTo>
                  <a:pt x="160734" y="98227"/>
                </a:lnTo>
                <a:lnTo>
                  <a:pt x="151805" y="125016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51805" y="160734"/>
                </a:lnTo>
                <a:lnTo>
                  <a:pt x="169664" y="151805"/>
                </a:lnTo>
                <a:lnTo>
                  <a:pt x="187523" y="125016"/>
                </a:lnTo>
                <a:lnTo>
                  <a:pt x="214312" y="98227"/>
                </a:lnTo>
                <a:lnTo>
                  <a:pt x="241102" y="62508"/>
                </a:lnTo>
                <a:lnTo>
                  <a:pt x="24110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5"/>
          <p:cNvSpPr/>
          <p:nvPr/>
        </p:nvSpPr>
        <p:spPr>
          <a:xfrm>
            <a:off x="6268641" y="4875609"/>
            <a:ext cx="62508" cy="294681"/>
          </a:xfrm>
          <a:custGeom>
            <a:avLst/>
            <a:gdLst/>
            <a:ahLst/>
            <a:cxnLst/>
            <a:rect l="0" t="0" r="0" b="0"/>
            <a:pathLst>
              <a:path w="62508" h="294681">
                <a:moveTo>
                  <a:pt x="62507" y="8930"/>
                </a:moveTo>
                <a:lnTo>
                  <a:pt x="62507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62508"/>
                </a:lnTo>
                <a:lnTo>
                  <a:pt x="8929" y="8929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8929" y="258961"/>
                </a:lnTo>
                <a:lnTo>
                  <a:pt x="17859" y="276821"/>
                </a:lnTo>
                <a:lnTo>
                  <a:pt x="26789" y="285750"/>
                </a:lnTo>
                <a:lnTo>
                  <a:pt x="35718" y="294680"/>
                </a:lnTo>
                <a:lnTo>
                  <a:pt x="44648" y="294680"/>
                </a:lnTo>
                <a:lnTo>
                  <a:pt x="44648" y="285750"/>
                </a:lnTo>
                <a:lnTo>
                  <a:pt x="35718" y="267891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6"/>
          <p:cNvSpPr/>
          <p:nvPr/>
        </p:nvSpPr>
        <p:spPr>
          <a:xfrm>
            <a:off x="6188273" y="4973836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44649" y="44648"/>
                </a:lnTo>
                <a:lnTo>
                  <a:pt x="62508" y="44648"/>
                </a:lnTo>
                <a:lnTo>
                  <a:pt x="89297" y="53578"/>
                </a:lnTo>
                <a:lnTo>
                  <a:pt x="125016" y="53578"/>
                </a:lnTo>
                <a:lnTo>
                  <a:pt x="151805" y="44648"/>
                </a:lnTo>
                <a:lnTo>
                  <a:pt x="178594" y="44648"/>
                </a:lnTo>
                <a:lnTo>
                  <a:pt x="17859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7"/>
          <p:cNvSpPr/>
          <p:nvPr/>
        </p:nvSpPr>
        <p:spPr>
          <a:xfrm>
            <a:off x="6384727" y="5009555"/>
            <a:ext cx="410766" cy="160735"/>
          </a:xfrm>
          <a:custGeom>
            <a:avLst/>
            <a:gdLst/>
            <a:ahLst/>
            <a:cxnLst/>
            <a:rect l="0" t="0" r="0" b="0"/>
            <a:pathLst>
              <a:path w="410766" h="160735">
                <a:moveTo>
                  <a:pt x="0" y="80367"/>
                </a:moveTo>
                <a:lnTo>
                  <a:pt x="0" y="89297"/>
                </a:lnTo>
                <a:lnTo>
                  <a:pt x="8929" y="89297"/>
                </a:lnTo>
                <a:lnTo>
                  <a:pt x="8929" y="98226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62507" y="89297"/>
                </a:lnTo>
                <a:lnTo>
                  <a:pt x="80367" y="80367"/>
                </a:lnTo>
                <a:lnTo>
                  <a:pt x="89296" y="62508"/>
                </a:lnTo>
                <a:lnTo>
                  <a:pt x="98226" y="35718"/>
                </a:lnTo>
                <a:lnTo>
                  <a:pt x="98226" y="17859"/>
                </a:lnTo>
                <a:lnTo>
                  <a:pt x="98226" y="8929"/>
                </a:lnTo>
                <a:lnTo>
                  <a:pt x="89296" y="0"/>
                </a:lnTo>
                <a:lnTo>
                  <a:pt x="71437" y="0"/>
                </a:lnTo>
                <a:lnTo>
                  <a:pt x="62507" y="17859"/>
                </a:lnTo>
                <a:lnTo>
                  <a:pt x="53578" y="35718"/>
                </a:lnTo>
                <a:lnTo>
                  <a:pt x="35718" y="6250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8" y="151804"/>
                </a:lnTo>
                <a:lnTo>
                  <a:pt x="53578" y="151804"/>
                </a:lnTo>
                <a:lnTo>
                  <a:pt x="62507" y="151804"/>
                </a:lnTo>
                <a:lnTo>
                  <a:pt x="80367" y="142875"/>
                </a:lnTo>
                <a:lnTo>
                  <a:pt x="98226" y="133945"/>
                </a:lnTo>
                <a:lnTo>
                  <a:pt x="116086" y="125015"/>
                </a:lnTo>
                <a:lnTo>
                  <a:pt x="133945" y="98226"/>
                </a:lnTo>
                <a:lnTo>
                  <a:pt x="151804" y="71437"/>
                </a:lnTo>
                <a:lnTo>
                  <a:pt x="169664" y="44648"/>
                </a:lnTo>
                <a:lnTo>
                  <a:pt x="178593" y="17859"/>
                </a:lnTo>
                <a:lnTo>
                  <a:pt x="178593" y="0"/>
                </a:lnTo>
                <a:lnTo>
                  <a:pt x="187523" y="0"/>
                </a:lnTo>
                <a:lnTo>
                  <a:pt x="178593" y="17859"/>
                </a:lnTo>
                <a:lnTo>
                  <a:pt x="178593" y="44648"/>
                </a:lnTo>
                <a:lnTo>
                  <a:pt x="169664" y="71437"/>
                </a:lnTo>
                <a:lnTo>
                  <a:pt x="160734" y="98226"/>
                </a:lnTo>
                <a:lnTo>
                  <a:pt x="151804" y="125015"/>
                </a:lnTo>
                <a:lnTo>
                  <a:pt x="151804" y="151804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9664" y="151804"/>
                </a:lnTo>
                <a:lnTo>
                  <a:pt x="187523" y="133945"/>
                </a:lnTo>
                <a:lnTo>
                  <a:pt x="205382" y="107156"/>
                </a:lnTo>
                <a:lnTo>
                  <a:pt x="223242" y="80367"/>
                </a:lnTo>
                <a:lnTo>
                  <a:pt x="250031" y="53578"/>
                </a:lnTo>
                <a:lnTo>
                  <a:pt x="267890" y="35718"/>
                </a:lnTo>
                <a:lnTo>
                  <a:pt x="276820" y="35718"/>
                </a:lnTo>
                <a:lnTo>
                  <a:pt x="294679" y="44648"/>
                </a:lnTo>
                <a:lnTo>
                  <a:pt x="312539" y="53578"/>
                </a:lnTo>
                <a:lnTo>
                  <a:pt x="330398" y="71437"/>
                </a:lnTo>
                <a:lnTo>
                  <a:pt x="348257" y="89297"/>
                </a:lnTo>
                <a:lnTo>
                  <a:pt x="366117" y="98226"/>
                </a:lnTo>
                <a:lnTo>
                  <a:pt x="383976" y="107156"/>
                </a:lnTo>
                <a:lnTo>
                  <a:pt x="410765" y="98226"/>
                </a:lnTo>
                <a:lnTo>
                  <a:pt x="41076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6974086" y="4911328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7143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9" y="53578"/>
                </a:lnTo>
                <a:lnTo>
                  <a:pt x="17859" y="8929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205383"/>
                </a:lnTo>
                <a:lnTo>
                  <a:pt x="8930" y="241102"/>
                </a:lnTo>
                <a:lnTo>
                  <a:pt x="26789" y="267891"/>
                </a:lnTo>
                <a:lnTo>
                  <a:pt x="44648" y="285750"/>
                </a:lnTo>
                <a:lnTo>
                  <a:pt x="62508" y="285750"/>
                </a:lnTo>
                <a:lnTo>
                  <a:pt x="89297" y="276820"/>
                </a:lnTo>
                <a:lnTo>
                  <a:pt x="116086" y="258961"/>
                </a:lnTo>
                <a:lnTo>
                  <a:pt x="142875" y="232172"/>
                </a:lnTo>
                <a:lnTo>
                  <a:pt x="169664" y="214313"/>
                </a:lnTo>
                <a:lnTo>
                  <a:pt x="178594" y="196453"/>
                </a:lnTo>
                <a:lnTo>
                  <a:pt x="187523" y="178594"/>
                </a:lnTo>
                <a:lnTo>
                  <a:pt x="187523" y="178594"/>
                </a:lnTo>
                <a:lnTo>
                  <a:pt x="187523" y="178594"/>
                </a:lnTo>
                <a:lnTo>
                  <a:pt x="169664" y="178594"/>
                </a:lnTo>
                <a:lnTo>
                  <a:pt x="16966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6929438" y="4982766"/>
            <a:ext cx="223243" cy="62508"/>
          </a:xfrm>
          <a:custGeom>
            <a:avLst/>
            <a:gdLst/>
            <a:ahLst/>
            <a:cxnLst/>
            <a:rect l="0" t="0" r="0" b="0"/>
            <a:pathLst>
              <a:path w="223243" h="62508">
                <a:moveTo>
                  <a:pt x="0" y="62507"/>
                </a:moveTo>
                <a:lnTo>
                  <a:pt x="0" y="62507"/>
                </a:lnTo>
                <a:lnTo>
                  <a:pt x="8929" y="62507"/>
                </a:lnTo>
                <a:lnTo>
                  <a:pt x="35718" y="62507"/>
                </a:lnTo>
                <a:lnTo>
                  <a:pt x="53578" y="53578"/>
                </a:lnTo>
                <a:lnTo>
                  <a:pt x="89296" y="53578"/>
                </a:lnTo>
                <a:lnTo>
                  <a:pt x="116085" y="53578"/>
                </a:lnTo>
                <a:lnTo>
                  <a:pt x="151804" y="44648"/>
                </a:lnTo>
                <a:lnTo>
                  <a:pt x="178593" y="35718"/>
                </a:lnTo>
                <a:lnTo>
                  <a:pt x="205382" y="26789"/>
                </a:lnTo>
                <a:lnTo>
                  <a:pt x="214312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0"/>
          <p:cNvSpPr/>
          <p:nvPr/>
        </p:nvSpPr>
        <p:spPr>
          <a:xfrm>
            <a:off x="6956227" y="4911328"/>
            <a:ext cx="285751" cy="80368"/>
          </a:xfrm>
          <a:custGeom>
            <a:avLst/>
            <a:gdLst/>
            <a:ahLst/>
            <a:cxnLst/>
            <a:rect l="0" t="0" r="0" b="0"/>
            <a:pathLst>
              <a:path w="285751" h="80368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44648" y="893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8930"/>
                </a:lnTo>
                <a:lnTo>
                  <a:pt x="214312" y="26789"/>
                </a:lnTo>
                <a:lnTo>
                  <a:pt x="250031" y="44649"/>
                </a:lnTo>
                <a:lnTo>
                  <a:pt x="285750" y="80367"/>
                </a:lnTo>
                <a:lnTo>
                  <a:pt x="28575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1"/>
          <p:cNvSpPr/>
          <p:nvPr/>
        </p:nvSpPr>
        <p:spPr>
          <a:xfrm>
            <a:off x="7197328" y="5027414"/>
            <a:ext cx="196454" cy="303610"/>
          </a:xfrm>
          <a:custGeom>
            <a:avLst/>
            <a:gdLst/>
            <a:ahLst/>
            <a:cxnLst/>
            <a:rect l="0" t="0" r="0" b="0"/>
            <a:pathLst>
              <a:path w="196454" h="303610">
                <a:moveTo>
                  <a:pt x="116086" y="89297"/>
                </a:moveTo>
                <a:lnTo>
                  <a:pt x="116086" y="80367"/>
                </a:lnTo>
                <a:lnTo>
                  <a:pt x="116086" y="71438"/>
                </a:lnTo>
                <a:lnTo>
                  <a:pt x="107156" y="53578"/>
                </a:lnTo>
                <a:lnTo>
                  <a:pt x="107156" y="2678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44649" y="44649"/>
                </a:lnTo>
                <a:lnTo>
                  <a:pt x="26789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89297"/>
                </a:lnTo>
                <a:lnTo>
                  <a:pt x="53578" y="80367"/>
                </a:lnTo>
                <a:lnTo>
                  <a:pt x="71438" y="71438"/>
                </a:lnTo>
                <a:lnTo>
                  <a:pt x="89297" y="80367"/>
                </a:lnTo>
                <a:lnTo>
                  <a:pt x="98227" y="98227"/>
                </a:lnTo>
                <a:lnTo>
                  <a:pt x="107156" y="125016"/>
                </a:lnTo>
                <a:lnTo>
                  <a:pt x="107156" y="160734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25016" y="294680"/>
                </a:lnTo>
                <a:lnTo>
                  <a:pt x="133945" y="303609"/>
                </a:lnTo>
                <a:lnTo>
                  <a:pt x="160735" y="294680"/>
                </a:lnTo>
                <a:lnTo>
                  <a:pt x="178594" y="285750"/>
                </a:lnTo>
                <a:lnTo>
                  <a:pt x="187524" y="258961"/>
                </a:lnTo>
                <a:lnTo>
                  <a:pt x="196453" y="232172"/>
                </a:lnTo>
                <a:lnTo>
                  <a:pt x="187524" y="205383"/>
                </a:lnTo>
                <a:lnTo>
                  <a:pt x="169664" y="187524"/>
                </a:lnTo>
                <a:lnTo>
                  <a:pt x="142875" y="169664"/>
                </a:lnTo>
                <a:lnTo>
                  <a:pt x="107156" y="169664"/>
                </a:lnTo>
                <a:lnTo>
                  <a:pt x="80367" y="169664"/>
                </a:lnTo>
                <a:lnTo>
                  <a:pt x="62508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80367" y="178594"/>
                </a:lnTo>
                <a:lnTo>
                  <a:pt x="107156" y="178594"/>
                </a:lnTo>
                <a:lnTo>
                  <a:pt x="10715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2"/>
          <p:cNvSpPr/>
          <p:nvPr/>
        </p:nvSpPr>
        <p:spPr>
          <a:xfrm>
            <a:off x="7420570" y="5161359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3"/>
          <p:cNvSpPr/>
          <p:nvPr/>
        </p:nvSpPr>
        <p:spPr>
          <a:xfrm>
            <a:off x="7509867" y="4857750"/>
            <a:ext cx="205384" cy="348259"/>
          </a:xfrm>
          <a:custGeom>
            <a:avLst/>
            <a:gdLst/>
            <a:ahLst/>
            <a:cxnLst/>
            <a:rect l="0" t="0" r="0" b="0"/>
            <a:pathLst>
              <a:path w="205384" h="348259">
                <a:moveTo>
                  <a:pt x="151805" y="53578"/>
                </a:moveTo>
                <a:lnTo>
                  <a:pt x="142875" y="53578"/>
                </a:lnTo>
                <a:lnTo>
                  <a:pt x="133946" y="53578"/>
                </a:lnTo>
                <a:lnTo>
                  <a:pt x="125016" y="62508"/>
                </a:lnTo>
                <a:lnTo>
                  <a:pt x="116086" y="71438"/>
                </a:lnTo>
                <a:lnTo>
                  <a:pt x="98227" y="89297"/>
                </a:lnTo>
                <a:lnTo>
                  <a:pt x="89297" y="107156"/>
                </a:lnTo>
                <a:lnTo>
                  <a:pt x="62508" y="133945"/>
                </a:lnTo>
                <a:lnTo>
                  <a:pt x="44649" y="169664"/>
                </a:lnTo>
                <a:lnTo>
                  <a:pt x="35719" y="205383"/>
                </a:lnTo>
                <a:lnTo>
                  <a:pt x="1786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76820"/>
                </a:lnTo>
                <a:lnTo>
                  <a:pt x="26789" y="258961"/>
                </a:lnTo>
                <a:lnTo>
                  <a:pt x="53578" y="223242"/>
                </a:lnTo>
                <a:lnTo>
                  <a:pt x="71438" y="178594"/>
                </a:lnTo>
                <a:lnTo>
                  <a:pt x="107156" y="133945"/>
                </a:lnTo>
                <a:lnTo>
                  <a:pt x="133946" y="80367"/>
                </a:lnTo>
                <a:lnTo>
                  <a:pt x="160735" y="35719"/>
                </a:lnTo>
                <a:lnTo>
                  <a:pt x="178594" y="8929"/>
                </a:lnTo>
                <a:lnTo>
                  <a:pt x="187524" y="0"/>
                </a:lnTo>
                <a:lnTo>
                  <a:pt x="196453" y="17859"/>
                </a:lnTo>
                <a:lnTo>
                  <a:pt x="187524" y="44648"/>
                </a:lnTo>
                <a:lnTo>
                  <a:pt x="178594" y="98227"/>
                </a:lnTo>
                <a:lnTo>
                  <a:pt x="169664" y="151805"/>
                </a:lnTo>
                <a:lnTo>
                  <a:pt x="160735" y="205383"/>
                </a:lnTo>
                <a:lnTo>
                  <a:pt x="160735" y="250031"/>
                </a:lnTo>
                <a:lnTo>
                  <a:pt x="169664" y="285750"/>
                </a:lnTo>
                <a:lnTo>
                  <a:pt x="169664" y="312539"/>
                </a:lnTo>
                <a:lnTo>
                  <a:pt x="178594" y="339328"/>
                </a:lnTo>
                <a:lnTo>
                  <a:pt x="196453" y="348258"/>
                </a:lnTo>
                <a:lnTo>
                  <a:pt x="196453" y="348258"/>
                </a:lnTo>
                <a:lnTo>
                  <a:pt x="205383" y="339328"/>
                </a:lnTo>
                <a:lnTo>
                  <a:pt x="205383" y="321469"/>
                </a:lnTo>
                <a:lnTo>
                  <a:pt x="196453" y="294680"/>
                </a:lnTo>
                <a:lnTo>
                  <a:pt x="187524" y="258961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4"/>
          <p:cNvSpPr/>
          <p:nvPr/>
        </p:nvSpPr>
        <p:spPr>
          <a:xfrm>
            <a:off x="7563445" y="4973836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893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17860" y="98227"/>
                </a:lnTo>
                <a:lnTo>
                  <a:pt x="44649" y="116086"/>
                </a:lnTo>
                <a:lnTo>
                  <a:pt x="62508" y="125016"/>
                </a:lnTo>
                <a:lnTo>
                  <a:pt x="98227" y="125016"/>
                </a:lnTo>
                <a:lnTo>
                  <a:pt x="125016" y="125016"/>
                </a:lnTo>
                <a:lnTo>
                  <a:pt x="160735" y="116086"/>
                </a:lnTo>
                <a:lnTo>
                  <a:pt x="196453" y="107156"/>
                </a:lnTo>
                <a:lnTo>
                  <a:pt x="232172" y="89297"/>
                </a:lnTo>
                <a:lnTo>
                  <a:pt x="258961" y="62508"/>
                </a:lnTo>
                <a:lnTo>
                  <a:pt x="25896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Freeform 1095"/>
          <p:cNvSpPr/>
          <p:nvPr/>
        </p:nvSpPr>
        <p:spPr>
          <a:xfrm>
            <a:off x="7786688" y="4714875"/>
            <a:ext cx="839390" cy="446485"/>
          </a:xfrm>
          <a:custGeom>
            <a:avLst/>
            <a:gdLst/>
            <a:ahLst/>
            <a:cxnLst/>
            <a:rect l="0" t="0" r="0" b="0"/>
            <a:pathLst>
              <a:path w="839390" h="446485">
                <a:moveTo>
                  <a:pt x="35718" y="303609"/>
                </a:moveTo>
                <a:lnTo>
                  <a:pt x="35718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12539"/>
                </a:lnTo>
                <a:lnTo>
                  <a:pt x="35718" y="321469"/>
                </a:lnTo>
                <a:lnTo>
                  <a:pt x="35718" y="339328"/>
                </a:lnTo>
                <a:lnTo>
                  <a:pt x="26789" y="357188"/>
                </a:lnTo>
                <a:lnTo>
                  <a:pt x="17859" y="383977"/>
                </a:lnTo>
                <a:lnTo>
                  <a:pt x="8929" y="401836"/>
                </a:lnTo>
                <a:lnTo>
                  <a:pt x="0" y="428625"/>
                </a:lnTo>
                <a:lnTo>
                  <a:pt x="0" y="437555"/>
                </a:lnTo>
                <a:lnTo>
                  <a:pt x="0" y="446484"/>
                </a:lnTo>
                <a:lnTo>
                  <a:pt x="0" y="446484"/>
                </a:lnTo>
                <a:lnTo>
                  <a:pt x="8929" y="428625"/>
                </a:lnTo>
                <a:lnTo>
                  <a:pt x="17859" y="410766"/>
                </a:lnTo>
                <a:lnTo>
                  <a:pt x="35718" y="383977"/>
                </a:lnTo>
                <a:lnTo>
                  <a:pt x="53578" y="357188"/>
                </a:lnTo>
                <a:lnTo>
                  <a:pt x="71437" y="321469"/>
                </a:lnTo>
                <a:lnTo>
                  <a:pt x="89296" y="294680"/>
                </a:lnTo>
                <a:lnTo>
                  <a:pt x="107156" y="285750"/>
                </a:lnTo>
                <a:lnTo>
                  <a:pt x="116085" y="276820"/>
                </a:lnTo>
                <a:lnTo>
                  <a:pt x="116085" y="285750"/>
                </a:lnTo>
                <a:lnTo>
                  <a:pt x="116085" y="303609"/>
                </a:lnTo>
                <a:lnTo>
                  <a:pt x="107156" y="339328"/>
                </a:lnTo>
                <a:lnTo>
                  <a:pt x="98226" y="366117"/>
                </a:lnTo>
                <a:lnTo>
                  <a:pt x="89296" y="392906"/>
                </a:lnTo>
                <a:lnTo>
                  <a:pt x="80367" y="410766"/>
                </a:lnTo>
                <a:lnTo>
                  <a:pt x="71437" y="428625"/>
                </a:lnTo>
                <a:lnTo>
                  <a:pt x="71437" y="437555"/>
                </a:lnTo>
                <a:lnTo>
                  <a:pt x="80367" y="437555"/>
                </a:lnTo>
                <a:lnTo>
                  <a:pt x="89296" y="428625"/>
                </a:lnTo>
                <a:lnTo>
                  <a:pt x="107156" y="410766"/>
                </a:lnTo>
                <a:lnTo>
                  <a:pt x="125015" y="383977"/>
                </a:lnTo>
                <a:lnTo>
                  <a:pt x="151804" y="348258"/>
                </a:lnTo>
                <a:lnTo>
                  <a:pt x="178593" y="303609"/>
                </a:lnTo>
                <a:lnTo>
                  <a:pt x="205382" y="276820"/>
                </a:lnTo>
                <a:lnTo>
                  <a:pt x="223242" y="258961"/>
                </a:lnTo>
                <a:lnTo>
                  <a:pt x="232171" y="258961"/>
                </a:lnTo>
                <a:lnTo>
                  <a:pt x="223242" y="267891"/>
                </a:lnTo>
                <a:lnTo>
                  <a:pt x="214312" y="294680"/>
                </a:lnTo>
                <a:lnTo>
                  <a:pt x="196453" y="330398"/>
                </a:lnTo>
                <a:lnTo>
                  <a:pt x="187523" y="366117"/>
                </a:lnTo>
                <a:lnTo>
                  <a:pt x="178593" y="392906"/>
                </a:lnTo>
                <a:lnTo>
                  <a:pt x="169664" y="410766"/>
                </a:lnTo>
                <a:lnTo>
                  <a:pt x="178593" y="419695"/>
                </a:lnTo>
                <a:lnTo>
                  <a:pt x="196453" y="410766"/>
                </a:lnTo>
                <a:lnTo>
                  <a:pt x="223242" y="401836"/>
                </a:lnTo>
                <a:lnTo>
                  <a:pt x="267890" y="383977"/>
                </a:lnTo>
                <a:lnTo>
                  <a:pt x="312539" y="357188"/>
                </a:lnTo>
                <a:lnTo>
                  <a:pt x="357187" y="312539"/>
                </a:lnTo>
                <a:lnTo>
                  <a:pt x="410764" y="276820"/>
                </a:lnTo>
                <a:lnTo>
                  <a:pt x="455413" y="250031"/>
                </a:lnTo>
                <a:lnTo>
                  <a:pt x="482202" y="241102"/>
                </a:lnTo>
                <a:lnTo>
                  <a:pt x="482202" y="241102"/>
                </a:lnTo>
                <a:lnTo>
                  <a:pt x="464342" y="250031"/>
                </a:lnTo>
                <a:lnTo>
                  <a:pt x="437553" y="267891"/>
                </a:lnTo>
                <a:lnTo>
                  <a:pt x="401835" y="294680"/>
                </a:lnTo>
                <a:lnTo>
                  <a:pt x="375046" y="321469"/>
                </a:lnTo>
                <a:lnTo>
                  <a:pt x="357187" y="339328"/>
                </a:lnTo>
                <a:lnTo>
                  <a:pt x="339328" y="357188"/>
                </a:lnTo>
                <a:lnTo>
                  <a:pt x="330398" y="357188"/>
                </a:lnTo>
                <a:lnTo>
                  <a:pt x="330398" y="366117"/>
                </a:lnTo>
                <a:lnTo>
                  <a:pt x="330398" y="357188"/>
                </a:lnTo>
                <a:lnTo>
                  <a:pt x="348257" y="348258"/>
                </a:lnTo>
                <a:lnTo>
                  <a:pt x="366117" y="330398"/>
                </a:lnTo>
                <a:lnTo>
                  <a:pt x="392906" y="312539"/>
                </a:lnTo>
                <a:lnTo>
                  <a:pt x="419694" y="285750"/>
                </a:lnTo>
                <a:lnTo>
                  <a:pt x="446483" y="258961"/>
                </a:lnTo>
                <a:lnTo>
                  <a:pt x="464342" y="241102"/>
                </a:lnTo>
                <a:lnTo>
                  <a:pt x="464342" y="223242"/>
                </a:lnTo>
                <a:lnTo>
                  <a:pt x="455413" y="223242"/>
                </a:lnTo>
                <a:lnTo>
                  <a:pt x="446483" y="223242"/>
                </a:lnTo>
                <a:lnTo>
                  <a:pt x="419694" y="232172"/>
                </a:lnTo>
                <a:lnTo>
                  <a:pt x="401835" y="250031"/>
                </a:lnTo>
                <a:lnTo>
                  <a:pt x="375046" y="258961"/>
                </a:lnTo>
                <a:lnTo>
                  <a:pt x="366117" y="267891"/>
                </a:lnTo>
                <a:lnTo>
                  <a:pt x="366117" y="267891"/>
                </a:lnTo>
                <a:lnTo>
                  <a:pt x="375046" y="267891"/>
                </a:lnTo>
                <a:lnTo>
                  <a:pt x="392906" y="258961"/>
                </a:lnTo>
                <a:lnTo>
                  <a:pt x="419694" y="258961"/>
                </a:lnTo>
                <a:lnTo>
                  <a:pt x="446483" y="241102"/>
                </a:lnTo>
                <a:lnTo>
                  <a:pt x="473272" y="232172"/>
                </a:lnTo>
                <a:lnTo>
                  <a:pt x="500061" y="223242"/>
                </a:lnTo>
                <a:lnTo>
                  <a:pt x="526850" y="214313"/>
                </a:lnTo>
                <a:lnTo>
                  <a:pt x="535780" y="214313"/>
                </a:lnTo>
                <a:lnTo>
                  <a:pt x="544710" y="214313"/>
                </a:lnTo>
                <a:lnTo>
                  <a:pt x="553639" y="214313"/>
                </a:lnTo>
                <a:lnTo>
                  <a:pt x="544710" y="223242"/>
                </a:lnTo>
                <a:lnTo>
                  <a:pt x="535780" y="241102"/>
                </a:lnTo>
                <a:lnTo>
                  <a:pt x="535780" y="250031"/>
                </a:lnTo>
                <a:lnTo>
                  <a:pt x="526850" y="267891"/>
                </a:lnTo>
                <a:lnTo>
                  <a:pt x="517921" y="285750"/>
                </a:lnTo>
                <a:lnTo>
                  <a:pt x="517921" y="294680"/>
                </a:lnTo>
                <a:lnTo>
                  <a:pt x="517921" y="303609"/>
                </a:lnTo>
                <a:lnTo>
                  <a:pt x="517921" y="312539"/>
                </a:lnTo>
                <a:lnTo>
                  <a:pt x="535780" y="312539"/>
                </a:lnTo>
                <a:lnTo>
                  <a:pt x="544710" y="312539"/>
                </a:lnTo>
                <a:lnTo>
                  <a:pt x="562569" y="303609"/>
                </a:lnTo>
                <a:lnTo>
                  <a:pt x="571499" y="294680"/>
                </a:lnTo>
                <a:lnTo>
                  <a:pt x="589358" y="276820"/>
                </a:lnTo>
                <a:lnTo>
                  <a:pt x="598288" y="267891"/>
                </a:lnTo>
                <a:lnTo>
                  <a:pt x="616147" y="250031"/>
                </a:lnTo>
                <a:lnTo>
                  <a:pt x="625077" y="241102"/>
                </a:lnTo>
                <a:lnTo>
                  <a:pt x="616147" y="241102"/>
                </a:lnTo>
                <a:lnTo>
                  <a:pt x="607217" y="250031"/>
                </a:lnTo>
                <a:lnTo>
                  <a:pt x="589358" y="267891"/>
                </a:lnTo>
                <a:lnTo>
                  <a:pt x="562569" y="285750"/>
                </a:lnTo>
                <a:lnTo>
                  <a:pt x="544710" y="303609"/>
                </a:lnTo>
                <a:lnTo>
                  <a:pt x="535780" y="321469"/>
                </a:lnTo>
                <a:lnTo>
                  <a:pt x="526850" y="339328"/>
                </a:lnTo>
                <a:lnTo>
                  <a:pt x="517921" y="348258"/>
                </a:lnTo>
                <a:lnTo>
                  <a:pt x="526850" y="348258"/>
                </a:lnTo>
                <a:lnTo>
                  <a:pt x="544710" y="339328"/>
                </a:lnTo>
                <a:lnTo>
                  <a:pt x="562569" y="330398"/>
                </a:lnTo>
                <a:lnTo>
                  <a:pt x="589358" y="321469"/>
                </a:lnTo>
                <a:lnTo>
                  <a:pt x="616147" y="312539"/>
                </a:lnTo>
                <a:lnTo>
                  <a:pt x="642936" y="294680"/>
                </a:lnTo>
                <a:lnTo>
                  <a:pt x="651866" y="294680"/>
                </a:lnTo>
                <a:lnTo>
                  <a:pt x="660796" y="294680"/>
                </a:lnTo>
                <a:lnTo>
                  <a:pt x="669725" y="294680"/>
                </a:lnTo>
                <a:lnTo>
                  <a:pt x="669725" y="303609"/>
                </a:lnTo>
                <a:lnTo>
                  <a:pt x="669725" y="312539"/>
                </a:lnTo>
                <a:lnTo>
                  <a:pt x="678655" y="321469"/>
                </a:lnTo>
                <a:lnTo>
                  <a:pt x="678655" y="321469"/>
                </a:lnTo>
                <a:lnTo>
                  <a:pt x="687585" y="330398"/>
                </a:lnTo>
                <a:lnTo>
                  <a:pt x="705444" y="330398"/>
                </a:lnTo>
                <a:lnTo>
                  <a:pt x="714374" y="321469"/>
                </a:lnTo>
                <a:lnTo>
                  <a:pt x="732233" y="312539"/>
                </a:lnTo>
                <a:lnTo>
                  <a:pt x="750092" y="303609"/>
                </a:lnTo>
                <a:lnTo>
                  <a:pt x="767952" y="276820"/>
                </a:lnTo>
                <a:lnTo>
                  <a:pt x="785811" y="250031"/>
                </a:lnTo>
                <a:lnTo>
                  <a:pt x="803671" y="214313"/>
                </a:lnTo>
                <a:lnTo>
                  <a:pt x="821530" y="169664"/>
                </a:lnTo>
                <a:lnTo>
                  <a:pt x="839389" y="133945"/>
                </a:lnTo>
                <a:lnTo>
                  <a:pt x="839389" y="98226"/>
                </a:lnTo>
                <a:lnTo>
                  <a:pt x="839389" y="71437"/>
                </a:lnTo>
                <a:lnTo>
                  <a:pt x="830460" y="62507"/>
                </a:lnTo>
                <a:lnTo>
                  <a:pt x="821530" y="62507"/>
                </a:lnTo>
                <a:lnTo>
                  <a:pt x="794741" y="71437"/>
                </a:lnTo>
                <a:lnTo>
                  <a:pt x="767952" y="98226"/>
                </a:lnTo>
                <a:lnTo>
                  <a:pt x="741163" y="125015"/>
                </a:lnTo>
                <a:lnTo>
                  <a:pt x="714374" y="160734"/>
                </a:lnTo>
                <a:lnTo>
                  <a:pt x="687585" y="205383"/>
                </a:lnTo>
                <a:lnTo>
                  <a:pt x="678655" y="250031"/>
                </a:lnTo>
                <a:lnTo>
                  <a:pt x="669725" y="294680"/>
                </a:lnTo>
                <a:lnTo>
                  <a:pt x="660796" y="330398"/>
                </a:lnTo>
                <a:lnTo>
                  <a:pt x="669725" y="357188"/>
                </a:lnTo>
                <a:lnTo>
                  <a:pt x="669725" y="375047"/>
                </a:lnTo>
                <a:lnTo>
                  <a:pt x="678655" y="375047"/>
                </a:lnTo>
                <a:lnTo>
                  <a:pt x="678655" y="375047"/>
                </a:lnTo>
                <a:lnTo>
                  <a:pt x="678655" y="357188"/>
                </a:lnTo>
                <a:lnTo>
                  <a:pt x="678655" y="330398"/>
                </a:lnTo>
                <a:lnTo>
                  <a:pt x="678655" y="294680"/>
                </a:lnTo>
                <a:lnTo>
                  <a:pt x="678655" y="250031"/>
                </a:lnTo>
                <a:lnTo>
                  <a:pt x="678655" y="214313"/>
                </a:lnTo>
                <a:lnTo>
                  <a:pt x="669725" y="178594"/>
                </a:lnTo>
                <a:lnTo>
                  <a:pt x="660796" y="160734"/>
                </a:lnTo>
                <a:lnTo>
                  <a:pt x="660796" y="151804"/>
                </a:lnTo>
                <a:lnTo>
                  <a:pt x="669725" y="151804"/>
                </a:lnTo>
                <a:lnTo>
                  <a:pt x="678655" y="151804"/>
                </a:lnTo>
                <a:lnTo>
                  <a:pt x="696514" y="160734"/>
                </a:lnTo>
                <a:lnTo>
                  <a:pt x="714374" y="169664"/>
                </a:lnTo>
                <a:lnTo>
                  <a:pt x="741163" y="178594"/>
                </a:lnTo>
                <a:lnTo>
                  <a:pt x="750092" y="178594"/>
                </a:lnTo>
                <a:lnTo>
                  <a:pt x="767952" y="187523"/>
                </a:lnTo>
                <a:lnTo>
                  <a:pt x="776882" y="178594"/>
                </a:lnTo>
                <a:lnTo>
                  <a:pt x="785811" y="169664"/>
                </a:lnTo>
                <a:lnTo>
                  <a:pt x="785811" y="160734"/>
                </a:lnTo>
                <a:lnTo>
                  <a:pt x="776882" y="133945"/>
                </a:lnTo>
                <a:lnTo>
                  <a:pt x="767952" y="107156"/>
                </a:lnTo>
                <a:lnTo>
                  <a:pt x="750092" y="80367"/>
                </a:lnTo>
                <a:lnTo>
                  <a:pt x="723303" y="35718"/>
                </a:lnTo>
                <a:lnTo>
                  <a:pt x="687585" y="0"/>
                </a:lnTo>
                <a:lnTo>
                  <a:pt x="68758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Freeform 1096"/>
          <p:cNvSpPr/>
          <p:nvPr/>
        </p:nvSpPr>
        <p:spPr>
          <a:xfrm>
            <a:off x="5536406" y="1223367"/>
            <a:ext cx="1000126" cy="80368"/>
          </a:xfrm>
          <a:custGeom>
            <a:avLst/>
            <a:gdLst/>
            <a:ahLst/>
            <a:cxnLst/>
            <a:rect l="0" t="0" r="0" b="0"/>
            <a:pathLst>
              <a:path w="1000126" h="80368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8" y="62508"/>
                </a:lnTo>
                <a:lnTo>
                  <a:pt x="71438" y="62508"/>
                </a:lnTo>
                <a:lnTo>
                  <a:pt x="98227" y="53578"/>
                </a:lnTo>
                <a:lnTo>
                  <a:pt x="133946" y="44649"/>
                </a:lnTo>
                <a:lnTo>
                  <a:pt x="169664" y="35719"/>
                </a:lnTo>
                <a:lnTo>
                  <a:pt x="214313" y="26789"/>
                </a:lnTo>
                <a:lnTo>
                  <a:pt x="258961" y="17860"/>
                </a:lnTo>
                <a:lnTo>
                  <a:pt x="303610" y="8930"/>
                </a:lnTo>
                <a:lnTo>
                  <a:pt x="357188" y="8930"/>
                </a:lnTo>
                <a:lnTo>
                  <a:pt x="410766" y="0"/>
                </a:lnTo>
                <a:lnTo>
                  <a:pt x="473274" y="0"/>
                </a:lnTo>
                <a:lnTo>
                  <a:pt x="535782" y="0"/>
                </a:lnTo>
                <a:lnTo>
                  <a:pt x="589360" y="0"/>
                </a:lnTo>
                <a:lnTo>
                  <a:pt x="651867" y="0"/>
                </a:lnTo>
                <a:lnTo>
                  <a:pt x="705446" y="0"/>
                </a:lnTo>
                <a:lnTo>
                  <a:pt x="759024" y="0"/>
                </a:lnTo>
                <a:lnTo>
                  <a:pt x="803672" y="0"/>
                </a:lnTo>
                <a:lnTo>
                  <a:pt x="848321" y="8930"/>
                </a:lnTo>
                <a:lnTo>
                  <a:pt x="892969" y="8930"/>
                </a:lnTo>
                <a:lnTo>
                  <a:pt x="919758" y="17860"/>
                </a:lnTo>
                <a:lnTo>
                  <a:pt x="946547" y="17860"/>
                </a:lnTo>
                <a:lnTo>
                  <a:pt x="973336" y="26789"/>
                </a:lnTo>
                <a:lnTo>
                  <a:pt x="991196" y="35719"/>
                </a:lnTo>
                <a:lnTo>
                  <a:pt x="1000125" y="35719"/>
                </a:lnTo>
                <a:lnTo>
                  <a:pt x="100012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Freeform 1097"/>
          <p:cNvSpPr/>
          <p:nvPr/>
        </p:nvSpPr>
        <p:spPr>
          <a:xfrm>
            <a:off x="3768328" y="1437679"/>
            <a:ext cx="160736" cy="125017"/>
          </a:xfrm>
          <a:custGeom>
            <a:avLst/>
            <a:gdLst/>
            <a:ahLst/>
            <a:cxnLst/>
            <a:rect l="0" t="0" r="0" b="0"/>
            <a:pathLst>
              <a:path w="160736" h="12501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35719"/>
                </a:lnTo>
                <a:lnTo>
                  <a:pt x="35719" y="53579"/>
                </a:lnTo>
                <a:lnTo>
                  <a:pt x="53578" y="71438"/>
                </a:lnTo>
                <a:lnTo>
                  <a:pt x="53578" y="89297"/>
                </a:lnTo>
                <a:lnTo>
                  <a:pt x="62508" y="10715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53578" y="116086"/>
                </a:lnTo>
                <a:lnTo>
                  <a:pt x="53578" y="89297"/>
                </a:lnTo>
                <a:lnTo>
                  <a:pt x="53578" y="71438"/>
                </a:lnTo>
                <a:lnTo>
                  <a:pt x="53578" y="44649"/>
                </a:lnTo>
                <a:lnTo>
                  <a:pt x="53578" y="26790"/>
                </a:lnTo>
                <a:lnTo>
                  <a:pt x="62508" y="17860"/>
                </a:lnTo>
                <a:lnTo>
                  <a:pt x="7143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17860"/>
                </a:lnTo>
                <a:lnTo>
                  <a:pt x="160735" y="17860"/>
                </a:lnTo>
                <a:lnTo>
                  <a:pt x="16073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Freeform 1098"/>
          <p:cNvSpPr/>
          <p:nvPr/>
        </p:nvSpPr>
        <p:spPr>
          <a:xfrm>
            <a:off x="3946922" y="1401961"/>
            <a:ext cx="214313" cy="160735"/>
          </a:xfrm>
          <a:custGeom>
            <a:avLst/>
            <a:gdLst/>
            <a:ahLst/>
            <a:cxnLst/>
            <a:rect l="0" t="0" r="0" b="0"/>
            <a:pathLst>
              <a:path w="214313" h="160735">
                <a:moveTo>
                  <a:pt x="53578" y="0"/>
                </a:moveTo>
                <a:lnTo>
                  <a:pt x="44648" y="8929"/>
                </a:lnTo>
                <a:lnTo>
                  <a:pt x="35719" y="17859"/>
                </a:lnTo>
                <a:lnTo>
                  <a:pt x="26789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26789" y="125015"/>
                </a:lnTo>
                <a:lnTo>
                  <a:pt x="44648" y="107156"/>
                </a:lnTo>
                <a:lnTo>
                  <a:pt x="71437" y="80367"/>
                </a:lnTo>
                <a:lnTo>
                  <a:pt x="89297" y="62508"/>
                </a:lnTo>
                <a:lnTo>
                  <a:pt x="107156" y="44648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25016" y="44648"/>
                </a:lnTo>
                <a:lnTo>
                  <a:pt x="125016" y="71437"/>
                </a:lnTo>
                <a:lnTo>
                  <a:pt x="125016" y="98226"/>
                </a:lnTo>
                <a:lnTo>
                  <a:pt x="125016" y="125015"/>
                </a:lnTo>
                <a:lnTo>
                  <a:pt x="133945" y="151804"/>
                </a:lnTo>
                <a:lnTo>
                  <a:pt x="142875" y="160734"/>
                </a:lnTo>
                <a:lnTo>
                  <a:pt x="151805" y="160734"/>
                </a:lnTo>
                <a:lnTo>
                  <a:pt x="178594" y="160734"/>
                </a:lnTo>
                <a:lnTo>
                  <a:pt x="196453" y="142875"/>
                </a:lnTo>
                <a:lnTo>
                  <a:pt x="214312" y="116086"/>
                </a:lnTo>
                <a:lnTo>
                  <a:pt x="214312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Freeform 1099"/>
          <p:cNvSpPr/>
          <p:nvPr/>
        </p:nvSpPr>
        <p:spPr>
          <a:xfrm>
            <a:off x="4143375" y="1285875"/>
            <a:ext cx="214314" cy="258962"/>
          </a:xfrm>
          <a:custGeom>
            <a:avLst/>
            <a:gdLst/>
            <a:ahLst/>
            <a:cxnLst/>
            <a:rect l="0" t="0" r="0" b="0"/>
            <a:pathLst>
              <a:path w="214314" h="258962">
                <a:moveTo>
                  <a:pt x="44648" y="125015"/>
                </a:moveTo>
                <a:lnTo>
                  <a:pt x="35719" y="133945"/>
                </a:lnTo>
                <a:lnTo>
                  <a:pt x="26789" y="151804"/>
                </a:lnTo>
                <a:lnTo>
                  <a:pt x="17859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17859" y="258961"/>
                </a:lnTo>
                <a:lnTo>
                  <a:pt x="35719" y="250031"/>
                </a:lnTo>
                <a:lnTo>
                  <a:pt x="53578" y="241101"/>
                </a:lnTo>
                <a:lnTo>
                  <a:pt x="71438" y="223242"/>
                </a:lnTo>
                <a:lnTo>
                  <a:pt x="89297" y="205383"/>
                </a:lnTo>
                <a:lnTo>
                  <a:pt x="107156" y="169664"/>
                </a:lnTo>
                <a:lnTo>
                  <a:pt x="125016" y="142875"/>
                </a:lnTo>
                <a:lnTo>
                  <a:pt x="133945" y="107156"/>
                </a:lnTo>
                <a:lnTo>
                  <a:pt x="133945" y="71438"/>
                </a:lnTo>
                <a:lnTo>
                  <a:pt x="133945" y="35719"/>
                </a:lnTo>
                <a:lnTo>
                  <a:pt x="125016" y="17859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89297"/>
                </a:lnTo>
                <a:lnTo>
                  <a:pt x="89297" y="125015"/>
                </a:lnTo>
                <a:lnTo>
                  <a:pt x="98227" y="160734"/>
                </a:lnTo>
                <a:lnTo>
                  <a:pt x="116086" y="187523"/>
                </a:lnTo>
                <a:lnTo>
                  <a:pt x="125016" y="214312"/>
                </a:lnTo>
                <a:lnTo>
                  <a:pt x="142875" y="232172"/>
                </a:lnTo>
                <a:lnTo>
                  <a:pt x="169664" y="241101"/>
                </a:lnTo>
                <a:lnTo>
                  <a:pt x="187523" y="241101"/>
                </a:lnTo>
                <a:lnTo>
                  <a:pt x="196453" y="232172"/>
                </a:lnTo>
                <a:lnTo>
                  <a:pt x="205383" y="214312"/>
                </a:lnTo>
                <a:lnTo>
                  <a:pt x="214313" y="187523"/>
                </a:lnTo>
                <a:lnTo>
                  <a:pt x="214313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Freeform 1100"/>
          <p:cNvSpPr/>
          <p:nvPr/>
        </p:nvSpPr>
        <p:spPr>
          <a:xfrm>
            <a:off x="4339828" y="1428750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62508"/>
                </a:lnTo>
                <a:lnTo>
                  <a:pt x="44649" y="44648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Freeform 1101"/>
          <p:cNvSpPr/>
          <p:nvPr/>
        </p:nvSpPr>
        <p:spPr>
          <a:xfrm>
            <a:off x="4321969" y="1303734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2678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Freeform 1102"/>
          <p:cNvSpPr/>
          <p:nvPr/>
        </p:nvSpPr>
        <p:spPr>
          <a:xfrm>
            <a:off x="4402336" y="1401961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8" y="125015"/>
                </a:lnTo>
                <a:lnTo>
                  <a:pt x="53578" y="116086"/>
                </a:lnTo>
                <a:lnTo>
                  <a:pt x="71437" y="98226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8"/>
                </a:lnTo>
                <a:lnTo>
                  <a:pt x="80367" y="17859"/>
                </a:lnTo>
                <a:lnTo>
                  <a:pt x="6250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5357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Freeform 1103"/>
          <p:cNvSpPr/>
          <p:nvPr/>
        </p:nvSpPr>
        <p:spPr>
          <a:xfrm>
            <a:off x="4527352" y="1303734"/>
            <a:ext cx="44649" cy="214314"/>
          </a:xfrm>
          <a:custGeom>
            <a:avLst/>
            <a:gdLst/>
            <a:ahLst/>
            <a:cxnLst/>
            <a:rect l="0" t="0" r="0" b="0"/>
            <a:pathLst>
              <a:path w="44649" h="214314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16086"/>
                </a:lnTo>
                <a:lnTo>
                  <a:pt x="35718" y="151805"/>
                </a:lnTo>
                <a:lnTo>
                  <a:pt x="35718" y="169664"/>
                </a:lnTo>
                <a:lnTo>
                  <a:pt x="44648" y="196453"/>
                </a:lnTo>
                <a:lnTo>
                  <a:pt x="44648" y="205383"/>
                </a:lnTo>
                <a:lnTo>
                  <a:pt x="35718" y="214313"/>
                </a:lnTo>
                <a:lnTo>
                  <a:pt x="35718" y="205383"/>
                </a:lnTo>
                <a:lnTo>
                  <a:pt x="26789" y="196453"/>
                </a:lnTo>
                <a:lnTo>
                  <a:pt x="17859" y="169664"/>
                </a:lnTo>
                <a:lnTo>
                  <a:pt x="8929" y="133945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Freeform 1104"/>
          <p:cNvSpPr/>
          <p:nvPr/>
        </p:nvSpPr>
        <p:spPr>
          <a:xfrm>
            <a:off x="4429125" y="1294805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8" y="8929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29"/>
                </a:lnTo>
                <a:lnTo>
                  <a:pt x="178594" y="17859"/>
                </a:lnTo>
                <a:lnTo>
                  <a:pt x="169664" y="35718"/>
                </a:lnTo>
                <a:lnTo>
                  <a:pt x="151805" y="53578"/>
                </a:lnTo>
                <a:lnTo>
                  <a:pt x="133945" y="80367"/>
                </a:lnTo>
                <a:lnTo>
                  <a:pt x="107156" y="98226"/>
                </a:lnTo>
                <a:lnTo>
                  <a:pt x="80367" y="116085"/>
                </a:lnTo>
                <a:lnTo>
                  <a:pt x="71438" y="125015"/>
                </a:lnTo>
                <a:lnTo>
                  <a:pt x="62508" y="125015"/>
                </a:lnTo>
                <a:lnTo>
                  <a:pt x="62508" y="125015"/>
                </a:lnTo>
                <a:lnTo>
                  <a:pt x="71438" y="116085"/>
                </a:lnTo>
                <a:lnTo>
                  <a:pt x="98227" y="107156"/>
                </a:lnTo>
                <a:lnTo>
                  <a:pt x="125016" y="107156"/>
                </a:lnTo>
                <a:lnTo>
                  <a:pt x="160734" y="107156"/>
                </a:lnTo>
                <a:lnTo>
                  <a:pt x="187523" y="107156"/>
                </a:lnTo>
                <a:lnTo>
                  <a:pt x="205383" y="116085"/>
                </a:lnTo>
                <a:lnTo>
                  <a:pt x="223242" y="133945"/>
                </a:lnTo>
                <a:lnTo>
                  <a:pt x="214313" y="151804"/>
                </a:lnTo>
                <a:lnTo>
                  <a:pt x="205383" y="169664"/>
                </a:lnTo>
                <a:lnTo>
                  <a:pt x="178594" y="187523"/>
                </a:lnTo>
                <a:lnTo>
                  <a:pt x="142875" y="205382"/>
                </a:lnTo>
                <a:lnTo>
                  <a:pt x="116086" y="214312"/>
                </a:lnTo>
                <a:lnTo>
                  <a:pt x="89297" y="214312"/>
                </a:lnTo>
                <a:lnTo>
                  <a:pt x="80367" y="214312"/>
                </a:lnTo>
                <a:lnTo>
                  <a:pt x="80367" y="196453"/>
                </a:lnTo>
                <a:lnTo>
                  <a:pt x="98227" y="178593"/>
                </a:lnTo>
                <a:lnTo>
                  <a:pt x="125016" y="151804"/>
                </a:lnTo>
                <a:lnTo>
                  <a:pt x="125016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Freeform 1105"/>
          <p:cNvSpPr/>
          <p:nvPr/>
        </p:nvSpPr>
        <p:spPr>
          <a:xfrm>
            <a:off x="4705945" y="1348383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17860" y="125015"/>
                </a:lnTo>
                <a:lnTo>
                  <a:pt x="44649" y="133945"/>
                </a:lnTo>
                <a:lnTo>
                  <a:pt x="71438" y="133945"/>
                </a:lnTo>
                <a:lnTo>
                  <a:pt x="107157" y="125015"/>
                </a:lnTo>
                <a:lnTo>
                  <a:pt x="133946" y="116086"/>
                </a:lnTo>
                <a:lnTo>
                  <a:pt x="169664" y="98226"/>
                </a:lnTo>
                <a:lnTo>
                  <a:pt x="187524" y="80367"/>
                </a:lnTo>
                <a:lnTo>
                  <a:pt x="18752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Freeform 1106"/>
          <p:cNvSpPr/>
          <p:nvPr/>
        </p:nvSpPr>
        <p:spPr>
          <a:xfrm>
            <a:off x="4822031" y="1393031"/>
            <a:ext cx="107158" cy="71439"/>
          </a:xfrm>
          <a:custGeom>
            <a:avLst/>
            <a:gdLst/>
            <a:ahLst/>
            <a:cxnLst/>
            <a:rect l="0" t="0" r="0" b="0"/>
            <a:pathLst>
              <a:path w="107158" h="71439">
                <a:moveTo>
                  <a:pt x="62508" y="0"/>
                </a:moveTo>
                <a:lnTo>
                  <a:pt x="53578" y="8930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07157" y="1785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35719" y="0"/>
                </a:lnTo>
                <a:lnTo>
                  <a:pt x="17860" y="1785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Freeform 1107"/>
          <p:cNvSpPr/>
          <p:nvPr/>
        </p:nvSpPr>
        <p:spPr>
          <a:xfrm>
            <a:off x="4982766" y="1241227"/>
            <a:ext cx="53579" cy="232172"/>
          </a:xfrm>
          <a:custGeom>
            <a:avLst/>
            <a:gdLst/>
            <a:ahLst/>
            <a:cxnLst/>
            <a:rect l="0" t="0" r="0" b="0"/>
            <a:pathLst>
              <a:path w="53579" h="232172">
                <a:moveTo>
                  <a:pt x="0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3"/>
                </a:lnTo>
                <a:lnTo>
                  <a:pt x="8929" y="196452"/>
                </a:lnTo>
                <a:lnTo>
                  <a:pt x="8929" y="214312"/>
                </a:lnTo>
                <a:lnTo>
                  <a:pt x="8929" y="232171"/>
                </a:lnTo>
                <a:lnTo>
                  <a:pt x="8929" y="232171"/>
                </a:lnTo>
                <a:lnTo>
                  <a:pt x="17859" y="232171"/>
                </a:lnTo>
                <a:lnTo>
                  <a:pt x="26789" y="214312"/>
                </a:lnTo>
                <a:lnTo>
                  <a:pt x="35718" y="196452"/>
                </a:lnTo>
                <a:lnTo>
                  <a:pt x="44648" y="160734"/>
                </a:lnTo>
                <a:lnTo>
                  <a:pt x="53578" y="125015"/>
                </a:lnTo>
                <a:lnTo>
                  <a:pt x="53578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Freeform 1108"/>
          <p:cNvSpPr/>
          <p:nvPr/>
        </p:nvSpPr>
        <p:spPr>
          <a:xfrm>
            <a:off x="5045273" y="1205508"/>
            <a:ext cx="62509" cy="267891"/>
          </a:xfrm>
          <a:custGeom>
            <a:avLst/>
            <a:gdLst/>
            <a:ahLst/>
            <a:cxnLst/>
            <a:rect l="0" t="0" r="0" b="0"/>
            <a:pathLst>
              <a:path w="62509" h="267891">
                <a:moveTo>
                  <a:pt x="4464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26790" y="5357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8930" y="214312"/>
                </a:lnTo>
                <a:lnTo>
                  <a:pt x="8930" y="241101"/>
                </a:lnTo>
                <a:lnTo>
                  <a:pt x="17860" y="258961"/>
                </a:lnTo>
                <a:lnTo>
                  <a:pt x="26790" y="267890"/>
                </a:lnTo>
                <a:lnTo>
                  <a:pt x="35719" y="258961"/>
                </a:lnTo>
                <a:lnTo>
                  <a:pt x="53579" y="250031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Freeform 1109"/>
          <p:cNvSpPr/>
          <p:nvPr/>
        </p:nvSpPr>
        <p:spPr>
          <a:xfrm>
            <a:off x="5098852" y="1357313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0" y="53577"/>
                </a:move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62507"/>
                </a:lnTo>
                <a:lnTo>
                  <a:pt x="53578" y="53577"/>
                </a:lnTo>
                <a:lnTo>
                  <a:pt x="7143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17859"/>
                </a:lnTo>
                <a:lnTo>
                  <a:pt x="35718" y="35718"/>
                </a:lnTo>
                <a:lnTo>
                  <a:pt x="26789" y="53577"/>
                </a:lnTo>
                <a:lnTo>
                  <a:pt x="26789" y="71437"/>
                </a:lnTo>
                <a:lnTo>
                  <a:pt x="26789" y="89296"/>
                </a:lnTo>
                <a:lnTo>
                  <a:pt x="35718" y="98226"/>
                </a:lnTo>
                <a:lnTo>
                  <a:pt x="44648" y="107156"/>
                </a:lnTo>
                <a:lnTo>
                  <a:pt x="62507" y="98226"/>
                </a:lnTo>
                <a:lnTo>
                  <a:pt x="80367" y="98226"/>
                </a:lnTo>
                <a:lnTo>
                  <a:pt x="107156" y="89296"/>
                </a:lnTo>
                <a:lnTo>
                  <a:pt x="107156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Freeform 1110"/>
          <p:cNvSpPr/>
          <p:nvPr/>
        </p:nvSpPr>
        <p:spPr>
          <a:xfrm>
            <a:off x="5241727" y="1276945"/>
            <a:ext cx="125016" cy="178595"/>
          </a:xfrm>
          <a:custGeom>
            <a:avLst/>
            <a:gdLst/>
            <a:ahLst/>
            <a:cxnLst/>
            <a:rect l="0" t="0" r="0" b="0"/>
            <a:pathLst>
              <a:path w="125016" h="178595">
                <a:moveTo>
                  <a:pt x="35718" y="71438"/>
                </a:moveTo>
                <a:lnTo>
                  <a:pt x="26789" y="71438"/>
                </a:lnTo>
                <a:lnTo>
                  <a:pt x="17859" y="8036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8" y="178594"/>
                </a:lnTo>
                <a:lnTo>
                  <a:pt x="53578" y="178594"/>
                </a:lnTo>
                <a:lnTo>
                  <a:pt x="62507" y="169664"/>
                </a:lnTo>
                <a:lnTo>
                  <a:pt x="80367" y="160734"/>
                </a:lnTo>
                <a:lnTo>
                  <a:pt x="98226" y="133945"/>
                </a:lnTo>
                <a:lnTo>
                  <a:pt x="107156" y="107157"/>
                </a:lnTo>
                <a:lnTo>
                  <a:pt x="116086" y="71438"/>
                </a:lnTo>
                <a:lnTo>
                  <a:pt x="125015" y="3571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Freeform 1111"/>
          <p:cNvSpPr/>
          <p:nvPr/>
        </p:nvSpPr>
        <p:spPr>
          <a:xfrm>
            <a:off x="5277445" y="1187648"/>
            <a:ext cx="98228" cy="276822"/>
          </a:xfrm>
          <a:custGeom>
            <a:avLst/>
            <a:gdLst/>
            <a:ahLst/>
            <a:cxnLst/>
            <a:rect l="0" t="0" r="0" b="0"/>
            <a:pathLst>
              <a:path w="98228" h="276822">
                <a:moveTo>
                  <a:pt x="98227" y="0"/>
                </a:moveTo>
                <a:lnTo>
                  <a:pt x="98227" y="8930"/>
                </a:lnTo>
                <a:lnTo>
                  <a:pt x="89297" y="17860"/>
                </a:lnTo>
                <a:lnTo>
                  <a:pt x="89297" y="35719"/>
                </a:lnTo>
                <a:lnTo>
                  <a:pt x="80368" y="62508"/>
                </a:lnTo>
                <a:lnTo>
                  <a:pt x="80368" y="98227"/>
                </a:lnTo>
                <a:lnTo>
                  <a:pt x="80368" y="125016"/>
                </a:lnTo>
                <a:lnTo>
                  <a:pt x="80368" y="160735"/>
                </a:lnTo>
                <a:lnTo>
                  <a:pt x="80368" y="196454"/>
                </a:lnTo>
                <a:lnTo>
                  <a:pt x="89297" y="223242"/>
                </a:lnTo>
                <a:lnTo>
                  <a:pt x="89297" y="250031"/>
                </a:lnTo>
                <a:lnTo>
                  <a:pt x="89297" y="267891"/>
                </a:lnTo>
                <a:lnTo>
                  <a:pt x="98227" y="276821"/>
                </a:lnTo>
                <a:lnTo>
                  <a:pt x="98227" y="276821"/>
                </a:lnTo>
                <a:lnTo>
                  <a:pt x="89297" y="276821"/>
                </a:lnTo>
                <a:lnTo>
                  <a:pt x="80368" y="267891"/>
                </a:lnTo>
                <a:lnTo>
                  <a:pt x="62508" y="250031"/>
                </a:lnTo>
                <a:lnTo>
                  <a:pt x="44649" y="223242"/>
                </a:lnTo>
                <a:lnTo>
                  <a:pt x="26789" y="19645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Freeform 1112"/>
          <p:cNvSpPr/>
          <p:nvPr/>
        </p:nvSpPr>
        <p:spPr>
          <a:xfrm>
            <a:off x="5259586" y="1321594"/>
            <a:ext cx="232173" cy="35720"/>
          </a:xfrm>
          <a:custGeom>
            <a:avLst/>
            <a:gdLst/>
            <a:ahLst/>
            <a:cxnLst/>
            <a:rect l="0" t="0" r="0" b="0"/>
            <a:pathLst>
              <a:path w="232173" h="35720">
                <a:moveTo>
                  <a:pt x="0" y="0"/>
                </a:moveTo>
                <a:lnTo>
                  <a:pt x="8930" y="0"/>
                </a:lnTo>
                <a:lnTo>
                  <a:pt x="26789" y="8929"/>
                </a:lnTo>
                <a:lnTo>
                  <a:pt x="53578" y="8929"/>
                </a:lnTo>
                <a:lnTo>
                  <a:pt x="98227" y="17859"/>
                </a:lnTo>
                <a:lnTo>
                  <a:pt x="133945" y="17859"/>
                </a:lnTo>
                <a:lnTo>
                  <a:pt x="169664" y="26789"/>
                </a:lnTo>
                <a:lnTo>
                  <a:pt x="196453" y="35719"/>
                </a:lnTo>
                <a:lnTo>
                  <a:pt x="223242" y="35719"/>
                </a:lnTo>
                <a:lnTo>
                  <a:pt x="232172" y="35719"/>
                </a:lnTo>
                <a:lnTo>
                  <a:pt x="23217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Freeform 1113"/>
          <p:cNvSpPr/>
          <p:nvPr/>
        </p:nvSpPr>
        <p:spPr>
          <a:xfrm>
            <a:off x="5456039" y="1410890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Freeform 1114"/>
          <p:cNvSpPr/>
          <p:nvPr/>
        </p:nvSpPr>
        <p:spPr>
          <a:xfrm>
            <a:off x="5456039" y="1285875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Freeform 1115"/>
          <p:cNvSpPr/>
          <p:nvPr/>
        </p:nvSpPr>
        <p:spPr>
          <a:xfrm>
            <a:off x="5554266" y="1357313"/>
            <a:ext cx="267891" cy="53578"/>
          </a:xfrm>
          <a:custGeom>
            <a:avLst/>
            <a:gdLst/>
            <a:ahLst/>
            <a:cxnLst/>
            <a:rect l="0" t="0" r="0" b="0"/>
            <a:pathLst>
              <a:path w="267891" h="53578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44648"/>
                </a:lnTo>
                <a:lnTo>
                  <a:pt x="0" y="53577"/>
                </a:lnTo>
                <a:lnTo>
                  <a:pt x="0" y="53577"/>
                </a:lnTo>
                <a:lnTo>
                  <a:pt x="8929" y="53577"/>
                </a:lnTo>
                <a:lnTo>
                  <a:pt x="17859" y="53577"/>
                </a:lnTo>
                <a:lnTo>
                  <a:pt x="26789" y="44648"/>
                </a:lnTo>
                <a:lnTo>
                  <a:pt x="35718" y="26789"/>
                </a:lnTo>
                <a:lnTo>
                  <a:pt x="53578" y="1785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6" y="17859"/>
                </a:lnTo>
                <a:lnTo>
                  <a:pt x="98226" y="26789"/>
                </a:lnTo>
                <a:lnTo>
                  <a:pt x="107156" y="35718"/>
                </a:lnTo>
                <a:lnTo>
                  <a:pt x="116086" y="44648"/>
                </a:lnTo>
                <a:lnTo>
                  <a:pt x="116086" y="53577"/>
                </a:lnTo>
                <a:lnTo>
                  <a:pt x="125015" y="53577"/>
                </a:lnTo>
                <a:lnTo>
                  <a:pt x="142875" y="44648"/>
                </a:lnTo>
                <a:lnTo>
                  <a:pt x="151804" y="35718"/>
                </a:lnTo>
                <a:lnTo>
                  <a:pt x="169664" y="26789"/>
                </a:lnTo>
                <a:lnTo>
                  <a:pt x="187523" y="17859"/>
                </a:lnTo>
                <a:lnTo>
                  <a:pt x="205382" y="8929"/>
                </a:lnTo>
                <a:lnTo>
                  <a:pt x="214312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41101" y="1785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67890" y="26789"/>
                </a:lnTo>
                <a:lnTo>
                  <a:pt x="26789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Freeform 1116"/>
          <p:cNvSpPr/>
          <p:nvPr/>
        </p:nvSpPr>
        <p:spPr>
          <a:xfrm>
            <a:off x="3866555" y="1482328"/>
            <a:ext cx="1919884" cy="205384"/>
          </a:xfrm>
          <a:custGeom>
            <a:avLst/>
            <a:gdLst/>
            <a:ahLst/>
            <a:cxnLst/>
            <a:rect l="0" t="0" r="0" b="0"/>
            <a:pathLst>
              <a:path w="1919884" h="205384">
                <a:moveTo>
                  <a:pt x="0" y="205383"/>
                </a:moveTo>
                <a:lnTo>
                  <a:pt x="0" y="205383"/>
                </a:lnTo>
                <a:lnTo>
                  <a:pt x="8929" y="205383"/>
                </a:lnTo>
                <a:lnTo>
                  <a:pt x="8929" y="19645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8" y="196453"/>
                </a:lnTo>
                <a:lnTo>
                  <a:pt x="62508" y="196453"/>
                </a:lnTo>
                <a:lnTo>
                  <a:pt x="98226" y="196453"/>
                </a:lnTo>
                <a:lnTo>
                  <a:pt x="151804" y="187523"/>
                </a:lnTo>
                <a:lnTo>
                  <a:pt x="214312" y="178594"/>
                </a:lnTo>
                <a:lnTo>
                  <a:pt x="285750" y="169664"/>
                </a:lnTo>
                <a:lnTo>
                  <a:pt x="375047" y="160734"/>
                </a:lnTo>
                <a:lnTo>
                  <a:pt x="473273" y="151805"/>
                </a:lnTo>
                <a:lnTo>
                  <a:pt x="580429" y="151805"/>
                </a:lnTo>
                <a:lnTo>
                  <a:pt x="696515" y="142875"/>
                </a:lnTo>
                <a:lnTo>
                  <a:pt x="812601" y="142875"/>
                </a:lnTo>
                <a:lnTo>
                  <a:pt x="937617" y="133945"/>
                </a:lnTo>
                <a:lnTo>
                  <a:pt x="1071562" y="133945"/>
                </a:lnTo>
                <a:lnTo>
                  <a:pt x="1196578" y="125016"/>
                </a:lnTo>
                <a:lnTo>
                  <a:pt x="1321593" y="116086"/>
                </a:lnTo>
                <a:lnTo>
                  <a:pt x="1437679" y="98226"/>
                </a:lnTo>
                <a:lnTo>
                  <a:pt x="1544836" y="80367"/>
                </a:lnTo>
                <a:lnTo>
                  <a:pt x="1643062" y="53578"/>
                </a:lnTo>
                <a:lnTo>
                  <a:pt x="1723429" y="26789"/>
                </a:lnTo>
                <a:lnTo>
                  <a:pt x="1794867" y="8930"/>
                </a:lnTo>
                <a:lnTo>
                  <a:pt x="1848445" y="0"/>
                </a:lnTo>
                <a:lnTo>
                  <a:pt x="1884164" y="8930"/>
                </a:lnTo>
                <a:lnTo>
                  <a:pt x="1910953" y="17859"/>
                </a:lnTo>
                <a:lnTo>
                  <a:pt x="1919883" y="26789"/>
                </a:lnTo>
                <a:lnTo>
                  <a:pt x="1910953" y="35719"/>
                </a:lnTo>
                <a:lnTo>
                  <a:pt x="1902023" y="44648"/>
                </a:lnTo>
                <a:lnTo>
                  <a:pt x="190202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Freeform 1117"/>
          <p:cNvSpPr/>
          <p:nvPr/>
        </p:nvSpPr>
        <p:spPr>
          <a:xfrm>
            <a:off x="7795617" y="1035844"/>
            <a:ext cx="866180" cy="1321594"/>
          </a:xfrm>
          <a:custGeom>
            <a:avLst/>
            <a:gdLst/>
            <a:ahLst/>
            <a:cxnLst/>
            <a:rect l="0" t="0" r="0" b="0"/>
            <a:pathLst>
              <a:path w="866180" h="1321594">
                <a:moveTo>
                  <a:pt x="866179" y="44648"/>
                </a:moveTo>
                <a:lnTo>
                  <a:pt x="857249" y="44648"/>
                </a:lnTo>
                <a:lnTo>
                  <a:pt x="857249" y="35718"/>
                </a:lnTo>
                <a:lnTo>
                  <a:pt x="848320" y="35718"/>
                </a:lnTo>
                <a:lnTo>
                  <a:pt x="839390" y="26789"/>
                </a:lnTo>
                <a:lnTo>
                  <a:pt x="830460" y="17859"/>
                </a:lnTo>
                <a:lnTo>
                  <a:pt x="821531" y="8929"/>
                </a:lnTo>
                <a:lnTo>
                  <a:pt x="803671" y="8929"/>
                </a:lnTo>
                <a:lnTo>
                  <a:pt x="776882" y="0"/>
                </a:lnTo>
                <a:lnTo>
                  <a:pt x="750093" y="0"/>
                </a:lnTo>
                <a:lnTo>
                  <a:pt x="723304" y="0"/>
                </a:lnTo>
                <a:lnTo>
                  <a:pt x="687585" y="0"/>
                </a:lnTo>
                <a:lnTo>
                  <a:pt x="651867" y="0"/>
                </a:lnTo>
                <a:lnTo>
                  <a:pt x="616148" y="0"/>
                </a:lnTo>
                <a:lnTo>
                  <a:pt x="580429" y="0"/>
                </a:lnTo>
                <a:lnTo>
                  <a:pt x="535781" y="0"/>
                </a:lnTo>
                <a:lnTo>
                  <a:pt x="491132" y="0"/>
                </a:lnTo>
                <a:lnTo>
                  <a:pt x="446484" y="0"/>
                </a:lnTo>
                <a:lnTo>
                  <a:pt x="401835" y="0"/>
                </a:lnTo>
                <a:lnTo>
                  <a:pt x="357188" y="0"/>
                </a:lnTo>
                <a:lnTo>
                  <a:pt x="321469" y="0"/>
                </a:lnTo>
                <a:lnTo>
                  <a:pt x="276821" y="0"/>
                </a:lnTo>
                <a:lnTo>
                  <a:pt x="241102" y="8929"/>
                </a:lnTo>
                <a:lnTo>
                  <a:pt x="214313" y="17859"/>
                </a:lnTo>
                <a:lnTo>
                  <a:pt x="187524" y="26789"/>
                </a:lnTo>
                <a:lnTo>
                  <a:pt x="160735" y="44648"/>
                </a:lnTo>
                <a:lnTo>
                  <a:pt x="133946" y="53578"/>
                </a:lnTo>
                <a:lnTo>
                  <a:pt x="116086" y="71437"/>
                </a:lnTo>
                <a:lnTo>
                  <a:pt x="107156" y="80367"/>
                </a:lnTo>
                <a:lnTo>
                  <a:pt x="98227" y="9822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0367" y="160734"/>
                </a:lnTo>
                <a:lnTo>
                  <a:pt x="71438" y="196453"/>
                </a:lnTo>
                <a:lnTo>
                  <a:pt x="71438" y="241101"/>
                </a:lnTo>
                <a:lnTo>
                  <a:pt x="62508" y="285750"/>
                </a:lnTo>
                <a:lnTo>
                  <a:pt x="62508" y="348258"/>
                </a:lnTo>
                <a:lnTo>
                  <a:pt x="62508" y="401835"/>
                </a:lnTo>
                <a:lnTo>
                  <a:pt x="53578" y="473273"/>
                </a:lnTo>
                <a:lnTo>
                  <a:pt x="53578" y="535781"/>
                </a:lnTo>
                <a:lnTo>
                  <a:pt x="53578" y="598289"/>
                </a:lnTo>
                <a:lnTo>
                  <a:pt x="53578" y="660796"/>
                </a:lnTo>
                <a:lnTo>
                  <a:pt x="44649" y="714375"/>
                </a:lnTo>
                <a:lnTo>
                  <a:pt x="44649" y="776882"/>
                </a:lnTo>
                <a:lnTo>
                  <a:pt x="35719" y="830460"/>
                </a:lnTo>
                <a:lnTo>
                  <a:pt x="26789" y="892968"/>
                </a:lnTo>
                <a:lnTo>
                  <a:pt x="17860" y="946546"/>
                </a:lnTo>
                <a:lnTo>
                  <a:pt x="8930" y="1009054"/>
                </a:lnTo>
                <a:lnTo>
                  <a:pt x="8930" y="1071562"/>
                </a:lnTo>
                <a:lnTo>
                  <a:pt x="0" y="1125140"/>
                </a:lnTo>
                <a:lnTo>
                  <a:pt x="0" y="1169789"/>
                </a:lnTo>
                <a:lnTo>
                  <a:pt x="0" y="1205507"/>
                </a:lnTo>
                <a:lnTo>
                  <a:pt x="0" y="1232296"/>
                </a:lnTo>
                <a:lnTo>
                  <a:pt x="8930" y="1250156"/>
                </a:lnTo>
                <a:lnTo>
                  <a:pt x="17860" y="1259085"/>
                </a:lnTo>
                <a:lnTo>
                  <a:pt x="35719" y="1259085"/>
                </a:lnTo>
                <a:lnTo>
                  <a:pt x="62508" y="1259085"/>
                </a:lnTo>
                <a:lnTo>
                  <a:pt x="89297" y="1250156"/>
                </a:lnTo>
                <a:lnTo>
                  <a:pt x="125016" y="1259085"/>
                </a:lnTo>
                <a:lnTo>
                  <a:pt x="160735" y="1268015"/>
                </a:lnTo>
                <a:lnTo>
                  <a:pt x="214313" y="1285875"/>
                </a:lnTo>
                <a:lnTo>
                  <a:pt x="258961" y="1303734"/>
                </a:lnTo>
                <a:lnTo>
                  <a:pt x="321469" y="1321593"/>
                </a:lnTo>
                <a:lnTo>
                  <a:pt x="375047" y="1321593"/>
                </a:lnTo>
                <a:lnTo>
                  <a:pt x="375047" y="1321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Freeform 1118"/>
          <p:cNvSpPr/>
          <p:nvPr/>
        </p:nvSpPr>
        <p:spPr>
          <a:xfrm>
            <a:off x="7974211" y="964406"/>
            <a:ext cx="839391" cy="1446610"/>
          </a:xfrm>
          <a:custGeom>
            <a:avLst/>
            <a:gdLst/>
            <a:ahLst/>
            <a:cxnLst/>
            <a:rect l="0" t="0" r="0" b="0"/>
            <a:pathLst>
              <a:path w="839391" h="1446610">
                <a:moveTo>
                  <a:pt x="687585" y="0"/>
                </a:moveTo>
                <a:lnTo>
                  <a:pt x="678655" y="0"/>
                </a:lnTo>
                <a:lnTo>
                  <a:pt x="678655" y="0"/>
                </a:lnTo>
                <a:lnTo>
                  <a:pt x="669726" y="8930"/>
                </a:lnTo>
                <a:lnTo>
                  <a:pt x="678655" y="26789"/>
                </a:lnTo>
                <a:lnTo>
                  <a:pt x="678655" y="53578"/>
                </a:lnTo>
                <a:lnTo>
                  <a:pt x="687585" y="98227"/>
                </a:lnTo>
                <a:lnTo>
                  <a:pt x="696515" y="142875"/>
                </a:lnTo>
                <a:lnTo>
                  <a:pt x="705444" y="205383"/>
                </a:lnTo>
                <a:lnTo>
                  <a:pt x="714374" y="267891"/>
                </a:lnTo>
                <a:lnTo>
                  <a:pt x="714374" y="330399"/>
                </a:lnTo>
                <a:lnTo>
                  <a:pt x="714374" y="401836"/>
                </a:lnTo>
                <a:lnTo>
                  <a:pt x="723304" y="455414"/>
                </a:lnTo>
                <a:lnTo>
                  <a:pt x="723304" y="526852"/>
                </a:lnTo>
                <a:lnTo>
                  <a:pt x="723304" y="598289"/>
                </a:lnTo>
                <a:lnTo>
                  <a:pt x="732234" y="678656"/>
                </a:lnTo>
                <a:lnTo>
                  <a:pt x="741163" y="750094"/>
                </a:lnTo>
                <a:lnTo>
                  <a:pt x="759023" y="830461"/>
                </a:lnTo>
                <a:lnTo>
                  <a:pt x="767952" y="901898"/>
                </a:lnTo>
                <a:lnTo>
                  <a:pt x="794741" y="973336"/>
                </a:lnTo>
                <a:lnTo>
                  <a:pt x="803671" y="1035844"/>
                </a:lnTo>
                <a:lnTo>
                  <a:pt x="821530" y="1089422"/>
                </a:lnTo>
                <a:lnTo>
                  <a:pt x="821530" y="1143000"/>
                </a:lnTo>
                <a:lnTo>
                  <a:pt x="830460" y="1187648"/>
                </a:lnTo>
                <a:lnTo>
                  <a:pt x="830460" y="1223367"/>
                </a:lnTo>
                <a:lnTo>
                  <a:pt x="839390" y="1250156"/>
                </a:lnTo>
                <a:lnTo>
                  <a:pt x="839390" y="1268016"/>
                </a:lnTo>
                <a:lnTo>
                  <a:pt x="830460" y="1285875"/>
                </a:lnTo>
                <a:lnTo>
                  <a:pt x="821530" y="1303734"/>
                </a:lnTo>
                <a:lnTo>
                  <a:pt x="821530" y="1312664"/>
                </a:lnTo>
                <a:lnTo>
                  <a:pt x="812601" y="1330523"/>
                </a:lnTo>
                <a:lnTo>
                  <a:pt x="812601" y="1339453"/>
                </a:lnTo>
                <a:lnTo>
                  <a:pt x="794741" y="1357313"/>
                </a:lnTo>
                <a:lnTo>
                  <a:pt x="785812" y="1375172"/>
                </a:lnTo>
                <a:lnTo>
                  <a:pt x="767952" y="1384102"/>
                </a:lnTo>
                <a:lnTo>
                  <a:pt x="732234" y="1393031"/>
                </a:lnTo>
                <a:lnTo>
                  <a:pt x="696515" y="1410891"/>
                </a:lnTo>
                <a:lnTo>
                  <a:pt x="651866" y="1419820"/>
                </a:lnTo>
                <a:lnTo>
                  <a:pt x="598288" y="1419820"/>
                </a:lnTo>
                <a:lnTo>
                  <a:pt x="526851" y="1428750"/>
                </a:lnTo>
                <a:lnTo>
                  <a:pt x="455413" y="1428750"/>
                </a:lnTo>
                <a:lnTo>
                  <a:pt x="375046" y="1419820"/>
                </a:lnTo>
                <a:lnTo>
                  <a:pt x="285749" y="1419820"/>
                </a:lnTo>
                <a:lnTo>
                  <a:pt x="205383" y="1419820"/>
                </a:lnTo>
                <a:lnTo>
                  <a:pt x="142875" y="1419820"/>
                </a:lnTo>
                <a:lnTo>
                  <a:pt x="89297" y="1428750"/>
                </a:lnTo>
                <a:lnTo>
                  <a:pt x="44648" y="1437680"/>
                </a:lnTo>
                <a:lnTo>
                  <a:pt x="17859" y="1446609"/>
                </a:lnTo>
                <a:lnTo>
                  <a:pt x="8930" y="1446609"/>
                </a:lnTo>
                <a:lnTo>
                  <a:pt x="0" y="1446609"/>
                </a:lnTo>
                <a:lnTo>
                  <a:pt x="0" y="1446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Freeform 1119"/>
          <p:cNvSpPr/>
          <p:nvPr/>
        </p:nvSpPr>
        <p:spPr>
          <a:xfrm>
            <a:off x="5866805" y="1339453"/>
            <a:ext cx="1000126" cy="759024"/>
          </a:xfrm>
          <a:custGeom>
            <a:avLst/>
            <a:gdLst/>
            <a:ahLst/>
            <a:cxnLst/>
            <a:rect l="0" t="0" r="0" b="0"/>
            <a:pathLst>
              <a:path w="1000126" h="759024">
                <a:moveTo>
                  <a:pt x="1000125" y="26789"/>
                </a:moveTo>
                <a:lnTo>
                  <a:pt x="1000125" y="26789"/>
                </a:lnTo>
                <a:lnTo>
                  <a:pt x="991195" y="26789"/>
                </a:lnTo>
                <a:lnTo>
                  <a:pt x="991195" y="26789"/>
                </a:lnTo>
                <a:lnTo>
                  <a:pt x="991195" y="26789"/>
                </a:lnTo>
                <a:lnTo>
                  <a:pt x="991195" y="17860"/>
                </a:lnTo>
                <a:lnTo>
                  <a:pt x="991195" y="17860"/>
                </a:lnTo>
                <a:lnTo>
                  <a:pt x="1000125" y="1786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0125" y="0"/>
                </a:lnTo>
                <a:lnTo>
                  <a:pt x="1000125" y="0"/>
                </a:lnTo>
                <a:lnTo>
                  <a:pt x="1000125" y="0"/>
                </a:lnTo>
                <a:lnTo>
                  <a:pt x="1000125" y="0"/>
                </a:lnTo>
                <a:lnTo>
                  <a:pt x="991195" y="0"/>
                </a:lnTo>
                <a:lnTo>
                  <a:pt x="982265" y="8930"/>
                </a:lnTo>
                <a:lnTo>
                  <a:pt x="964406" y="26789"/>
                </a:lnTo>
                <a:lnTo>
                  <a:pt x="946547" y="44649"/>
                </a:lnTo>
                <a:lnTo>
                  <a:pt x="910828" y="80367"/>
                </a:lnTo>
                <a:lnTo>
                  <a:pt x="857250" y="125016"/>
                </a:lnTo>
                <a:lnTo>
                  <a:pt x="785812" y="178594"/>
                </a:lnTo>
                <a:lnTo>
                  <a:pt x="714375" y="241101"/>
                </a:lnTo>
                <a:lnTo>
                  <a:pt x="625078" y="303609"/>
                </a:lnTo>
                <a:lnTo>
                  <a:pt x="535781" y="366117"/>
                </a:lnTo>
                <a:lnTo>
                  <a:pt x="437554" y="428625"/>
                </a:lnTo>
                <a:lnTo>
                  <a:pt x="339328" y="491133"/>
                </a:lnTo>
                <a:lnTo>
                  <a:pt x="258961" y="544711"/>
                </a:lnTo>
                <a:lnTo>
                  <a:pt x="178593" y="598289"/>
                </a:lnTo>
                <a:lnTo>
                  <a:pt x="107156" y="642937"/>
                </a:lnTo>
                <a:lnTo>
                  <a:pt x="62508" y="687586"/>
                </a:lnTo>
                <a:lnTo>
                  <a:pt x="26789" y="723305"/>
                </a:lnTo>
                <a:lnTo>
                  <a:pt x="8929" y="741164"/>
                </a:lnTo>
                <a:lnTo>
                  <a:pt x="0" y="759023"/>
                </a:lnTo>
                <a:lnTo>
                  <a:pt x="8929" y="759023"/>
                </a:lnTo>
                <a:lnTo>
                  <a:pt x="8929" y="7590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Freeform 1120"/>
          <p:cNvSpPr/>
          <p:nvPr/>
        </p:nvSpPr>
        <p:spPr>
          <a:xfrm>
            <a:off x="5848945" y="1526976"/>
            <a:ext cx="955478" cy="678658"/>
          </a:xfrm>
          <a:custGeom>
            <a:avLst/>
            <a:gdLst/>
            <a:ahLst/>
            <a:cxnLst/>
            <a:rect l="0" t="0" r="0" b="0"/>
            <a:pathLst>
              <a:path w="955478" h="678658">
                <a:moveTo>
                  <a:pt x="919758" y="35719"/>
                </a:moveTo>
                <a:lnTo>
                  <a:pt x="919758" y="35719"/>
                </a:lnTo>
                <a:lnTo>
                  <a:pt x="919758" y="35719"/>
                </a:lnTo>
                <a:lnTo>
                  <a:pt x="919758" y="35719"/>
                </a:lnTo>
                <a:lnTo>
                  <a:pt x="928688" y="26789"/>
                </a:lnTo>
                <a:lnTo>
                  <a:pt x="928688" y="26789"/>
                </a:lnTo>
                <a:lnTo>
                  <a:pt x="937618" y="26789"/>
                </a:lnTo>
                <a:lnTo>
                  <a:pt x="937618" y="17860"/>
                </a:lnTo>
                <a:lnTo>
                  <a:pt x="946547" y="17860"/>
                </a:lnTo>
                <a:lnTo>
                  <a:pt x="946547" y="8930"/>
                </a:lnTo>
                <a:lnTo>
                  <a:pt x="955477" y="8930"/>
                </a:lnTo>
                <a:lnTo>
                  <a:pt x="955477" y="8930"/>
                </a:lnTo>
                <a:lnTo>
                  <a:pt x="955477" y="8930"/>
                </a:lnTo>
                <a:lnTo>
                  <a:pt x="955477" y="0"/>
                </a:lnTo>
                <a:lnTo>
                  <a:pt x="955477" y="0"/>
                </a:lnTo>
                <a:lnTo>
                  <a:pt x="946547" y="0"/>
                </a:lnTo>
                <a:lnTo>
                  <a:pt x="946547" y="8930"/>
                </a:lnTo>
                <a:lnTo>
                  <a:pt x="937618" y="8930"/>
                </a:lnTo>
                <a:lnTo>
                  <a:pt x="919758" y="26789"/>
                </a:lnTo>
                <a:lnTo>
                  <a:pt x="892969" y="44649"/>
                </a:lnTo>
                <a:lnTo>
                  <a:pt x="857250" y="80368"/>
                </a:lnTo>
                <a:lnTo>
                  <a:pt x="812602" y="125016"/>
                </a:lnTo>
                <a:lnTo>
                  <a:pt x="750094" y="187524"/>
                </a:lnTo>
                <a:lnTo>
                  <a:pt x="678657" y="250032"/>
                </a:lnTo>
                <a:lnTo>
                  <a:pt x="589360" y="321469"/>
                </a:lnTo>
                <a:lnTo>
                  <a:pt x="491133" y="392907"/>
                </a:lnTo>
                <a:lnTo>
                  <a:pt x="401836" y="464344"/>
                </a:lnTo>
                <a:lnTo>
                  <a:pt x="303610" y="517922"/>
                </a:lnTo>
                <a:lnTo>
                  <a:pt x="205383" y="562571"/>
                </a:lnTo>
                <a:lnTo>
                  <a:pt x="125016" y="598289"/>
                </a:lnTo>
                <a:lnTo>
                  <a:pt x="62508" y="634008"/>
                </a:lnTo>
                <a:lnTo>
                  <a:pt x="17860" y="651868"/>
                </a:lnTo>
                <a:lnTo>
                  <a:pt x="0" y="660797"/>
                </a:lnTo>
                <a:lnTo>
                  <a:pt x="0" y="669727"/>
                </a:lnTo>
                <a:lnTo>
                  <a:pt x="17860" y="678657"/>
                </a:lnTo>
                <a:lnTo>
                  <a:pt x="53578" y="678657"/>
                </a:lnTo>
                <a:lnTo>
                  <a:pt x="53578" y="6786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Freeform 1121"/>
          <p:cNvSpPr/>
          <p:nvPr/>
        </p:nvSpPr>
        <p:spPr>
          <a:xfrm>
            <a:off x="6036469" y="1741289"/>
            <a:ext cx="812602" cy="482204"/>
          </a:xfrm>
          <a:custGeom>
            <a:avLst/>
            <a:gdLst/>
            <a:ahLst/>
            <a:cxnLst/>
            <a:rect l="0" t="0" r="0" b="0"/>
            <a:pathLst>
              <a:path w="812602" h="482204">
                <a:moveTo>
                  <a:pt x="812601" y="8930"/>
                </a:moveTo>
                <a:lnTo>
                  <a:pt x="812601" y="8930"/>
                </a:lnTo>
                <a:lnTo>
                  <a:pt x="812601" y="8930"/>
                </a:lnTo>
                <a:lnTo>
                  <a:pt x="812601" y="0"/>
                </a:lnTo>
                <a:lnTo>
                  <a:pt x="803672" y="0"/>
                </a:lnTo>
                <a:lnTo>
                  <a:pt x="803672" y="0"/>
                </a:lnTo>
                <a:lnTo>
                  <a:pt x="785812" y="8930"/>
                </a:lnTo>
                <a:lnTo>
                  <a:pt x="767953" y="17859"/>
                </a:lnTo>
                <a:lnTo>
                  <a:pt x="741164" y="35719"/>
                </a:lnTo>
                <a:lnTo>
                  <a:pt x="696515" y="62508"/>
                </a:lnTo>
                <a:lnTo>
                  <a:pt x="634008" y="107156"/>
                </a:lnTo>
                <a:lnTo>
                  <a:pt x="553640" y="160734"/>
                </a:lnTo>
                <a:lnTo>
                  <a:pt x="464344" y="223242"/>
                </a:lnTo>
                <a:lnTo>
                  <a:pt x="366117" y="285750"/>
                </a:lnTo>
                <a:lnTo>
                  <a:pt x="276820" y="339328"/>
                </a:lnTo>
                <a:lnTo>
                  <a:pt x="178594" y="392906"/>
                </a:lnTo>
                <a:lnTo>
                  <a:pt x="107156" y="437555"/>
                </a:lnTo>
                <a:lnTo>
                  <a:pt x="53578" y="464344"/>
                </a:lnTo>
                <a:lnTo>
                  <a:pt x="17859" y="482203"/>
                </a:lnTo>
                <a:lnTo>
                  <a:pt x="0" y="482203"/>
                </a:lnTo>
                <a:lnTo>
                  <a:pt x="0" y="482203"/>
                </a:lnTo>
                <a:lnTo>
                  <a:pt x="17859" y="473273"/>
                </a:lnTo>
                <a:lnTo>
                  <a:pt x="17859" y="4732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Freeform 1122"/>
          <p:cNvSpPr/>
          <p:nvPr/>
        </p:nvSpPr>
        <p:spPr>
          <a:xfrm>
            <a:off x="6161484" y="1848445"/>
            <a:ext cx="714376" cy="589360"/>
          </a:xfrm>
          <a:custGeom>
            <a:avLst/>
            <a:gdLst/>
            <a:ahLst/>
            <a:cxnLst/>
            <a:rect l="0" t="0" r="0" b="0"/>
            <a:pathLst>
              <a:path w="714376" h="589360">
                <a:moveTo>
                  <a:pt x="714375" y="8930"/>
                </a:moveTo>
                <a:lnTo>
                  <a:pt x="714375" y="8930"/>
                </a:lnTo>
                <a:lnTo>
                  <a:pt x="714375" y="0"/>
                </a:lnTo>
                <a:lnTo>
                  <a:pt x="714375" y="0"/>
                </a:lnTo>
                <a:lnTo>
                  <a:pt x="714375" y="0"/>
                </a:lnTo>
                <a:lnTo>
                  <a:pt x="705446" y="0"/>
                </a:lnTo>
                <a:lnTo>
                  <a:pt x="705446" y="8930"/>
                </a:lnTo>
                <a:lnTo>
                  <a:pt x="696516" y="17859"/>
                </a:lnTo>
                <a:lnTo>
                  <a:pt x="669727" y="44649"/>
                </a:lnTo>
                <a:lnTo>
                  <a:pt x="634008" y="80367"/>
                </a:lnTo>
                <a:lnTo>
                  <a:pt x="580430" y="125016"/>
                </a:lnTo>
                <a:lnTo>
                  <a:pt x="508993" y="196453"/>
                </a:lnTo>
                <a:lnTo>
                  <a:pt x="428625" y="267891"/>
                </a:lnTo>
                <a:lnTo>
                  <a:pt x="339329" y="339328"/>
                </a:lnTo>
                <a:lnTo>
                  <a:pt x="258961" y="410766"/>
                </a:lnTo>
                <a:lnTo>
                  <a:pt x="178594" y="464344"/>
                </a:lnTo>
                <a:lnTo>
                  <a:pt x="116086" y="517922"/>
                </a:lnTo>
                <a:lnTo>
                  <a:pt x="62508" y="553641"/>
                </a:lnTo>
                <a:lnTo>
                  <a:pt x="26789" y="571500"/>
                </a:lnTo>
                <a:lnTo>
                  <a:pt x="8930" y="589359"/>
                </a:lnTo>
                <a:lnTo>
                  <a:pt x="0" y="589359"/>
                </a:lnTo>
                <a:lnTo>
                  <a:pt x="8930" y="580430"/>
                </a:lnTo>
                <a:lnTo>
                  <a:pt x="8930" y="580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2" y="1574800"/>
            <a:ext cx="766175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795117" y="2089547"/>
            <a:ext cx="580431" cy="464345"/>
          </a:xfrm>
          <a:custGeom>
            <a:avLst/>
            <a:gdLst/>
            <a:ahLst/>
            <a:cxnLst/>
            <a:rect l="0" t="0" r="0" b="0"/>
            <a:pathLst>
              <a:path w="580431" h="464345">
                <a:moveTo>
                  <a:pt x="8930" y="455414"/>
                </a:moveTo>
                <a:lnTo>
                  <a:pt x="893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8930" y="446484"/>
                </a:lnTo>
                <a:lnTo>
                  <a:pt x="26789" y="419695"/>
                </a:lnTo>
                <a:lnTo>
                  <a:pt x="62508" y="375047"/>
                </a:lnTo>
                <a:lnTo>
                  <a:pt x="116086" y="321468"/>
                </a:lnTo>
                <a:lnTo>
                  <a:pt x="178594" y="258961"/>
                </a:lnTo>
                <a:lnTo>
                  <a:pt x="258961" y="187523"/>
                </a:lnTo>
                <a:lnTo>
                  <a:pt x="339328" y="133945"/>
                </a:lnTo>
                <a:lnTo>
                  <a:pt x="419696" y="80367"/>
                </a:lnTo>
                <a:lnTo>
                  <a:pt x="491133" y="35718"/>
                </a:lnTo>
                <a:lnTo>
                  <a:pt x="544711" y="8929"/>
                </a:lnTo>
                <a:lnTo>
                  <a:pt x="580430" y="0"/>
                </a:lnTo>
                <a:lnTo>
                  <a:pt x="5804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86188" y="2375297"/>
            <a:ext cx="276821" cy="142876"/>
          </a:xfrm>
          <a:custGeom>
            <a:avLst/>
            <a:gdLst/>
            <a:ahLst/>
            <a:cxnLst/>
            <a:rect l="0" t="0" r="0" b="0"/>
            <a:pathLst>
              <a:path w="276821" h="142876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42875"/>
                </a:lnTo>
                <a:lnTo>
                  <a:pt x="26789" y="133945"/>
                </a:lnTo>
                <a:lnTo>
                  <a:pt x="53578" y="116086"/>
                </a:lnTo>
                <a:lnTo>
                  <a:pt x="107156" y="89297"/>
                </a:lnTo>
                <a:lnTo>
                  <a:pt x="160734" y="62507"/>
                </a:lnTo>
                <a:lnTo>
                  <a:pt x="223242" y="2678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27227" y="2714625"/>
            <a:ext cx="250032" cy="151805"/>
          </a:xfrm>
          <a:custGeom>
            <a:avLst/>
            <a:gdLst/>
            <a:ahLst/>
            <a:cxnLst/>
            <a:rect l="0" t="0" r="0" b="0"/>
            <a:pathLst>
              <a:path w="250032" h="151805">
                <a:moveTo>
                  <a:pt x="0" y="151804"/>
                </a:moveTo>
                <a:lnTo>
                  <a:pt x="0" y="151804"/>
                </a:lnTo>
                <a:lnTo>
                  <a:pt x="8929" y="151804"/>
                </a:lnTo>
                <a:lnTo>
                  <a:pt x="17859" y="133945"/>
                </a:lnTo>
                <a:lnTo>
                  <a:pt x="44648" y="116086"/>
                </a:lnTo>
                <a:lnTo>
                  <a:pt x="71437" y="98226"/>
                </a:lnTo>
                <a:lnTo>
                  <a:pt x="107156" y="71438"/>
                </a:lnTo>
                <a:lnTo>
                  <a:pt x="151804" y="44648"/>
                </a:lnTo>
                <a:lnTo>
                  <a:pt x="205382" y="1785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61172" y="2982515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0" y="178594"/>
                </a:moveTo>
                <a:lnTo>
                  <a:pt x="0" y="178594"/>
                </a:lnTo>
                <a:lnTo>
                  <a:pt x="8930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53578" y="107156"/>
                </a:lnTo>
                <a:lnTo>
                  <a:pt x="80367" y="80367"/>
                </a:lnTo>
                <a:lnTo>
                  <a:pt x="107156" y="44649"/>
                </a:lnTo>
                <a:lnTo>
                  <a:pt x="142875" y="1786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00375" y="3357562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0" y="160734"/>
                </a:moveTo>
                <a:lnTo>
                  <a:pt x="8930" y="151805"/>
                </a:lnTo>
                <a:lnTo>
                  <a:pt x="17859" y="142875"/>
                </a:lnTo>
                <a:lnTo>
                  <a:pt x="35719" y="125016"/>
                </a:lnTo>
                <a:lnTo>
                  <a:pt x="62508" y="107156"/>
                </a:lnTo>
                <a:lnTo>
                  <a:pt x="89297" y="89297"/>
                </a:lnTo>
                <a:lnTo>
                  <a:pt x="116086" y="62508"/>
                </a:lnTo>
                <a:lnTo>
                  <a:pt x="151805" y="35719"/>
                </a:lnTo>
                <a:lnTo>
                  <a:pt x="187523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48633" y="3589734"/>
            <a:ext cx="294681" cy="205384"/>
          </a:xfrm>
          <a:custGeom>
            <a:avLst/>
            <a:gdLst/>
            <a:ahLst/>
            <a:cxnLst/>
            <a:rect l="0" t="0" r="0" b="0"/>
            <a:pathLst>
              <a:path w="294681" h="205384">
                <a:moveTo>
                  <a:pt x="8930" y="205383"/>
                </a:moveTo>
                <a:lnTo>
                  <a:pt x="8930" y="205383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87523"/>
                </a:lnTo>
                <a:lnTo>
                  <a:pt x="26789" y="178594"/>
                </a:lnTo>
                <a:lnTo>
                  <a:pt x="44648" y="160734"/>
                </a:lnTo>
                <a:lnTo>
                  <a:pt x="80367" y="133945"/>
                </a:lnTo>
                <a:lnTo>
                  <a:pt x="107156" y="107156"/>
                </a:lnTo>
                <a:lnTo>
                  <a:pt x="151805" y="89297"/>
                </a:lnTo>
                <a:lnTo>
                  <a:pt x="205383" y="62508"/>
                </a:lnTo>
                <a:lnTo>
                  <a:pt x="250031" y="26789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20008" y="4045148"/>
            <a:ext cx="151806" cy="80368"/>
          </a:xfrm>
          <a:custGeom>
            <a:avLst/>
            <a:gdLst/>
            <a:ahLst/>
            <a:cxnLst/>
            <a:rect l="0" t="0" r="0" b="0"/>
            <a:pathLst>
              <a:path w="151806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26789" y="71438"/>
                </a:lnTo>
                <a:lnTo>
                  <a:pt x="53578" y="53578"/>
                </a:lnTo>
                <a:lnTo>
                  <a:pt x="80367" y="44648"/>
                </a:lnTo>
                <a:lnTo>
                  <a:pt x="116086" y="2678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94992" y="4375546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26789" y="62508"/>
                </a:moveTo>
                <a:lnTo>
                  <a:pt x="26789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9"/>
                </a:lnTo>
                <a:lnTo>
                  <a:pt x="17860" y="53579"/>
                </a:lnTo>
                <a:lnTo>
                  <a:pt x="35719" y="44649"/>
                </a:lnTo>
                <a:lnTo>
                  <a:pt x="71438" y="2679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3586" y="4607718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17859" y="107157"/>
                </a:lnTo>
                <a:lnTo>
                  <a:pt x="44648" y="89297"/>
                </a:lnTo>
                <a:lnTo>
                  <a:pt x="80367" y="71438"/>
                </a:lnTo>
                <a:lnTo>
                  <a:pt x="125016" y="3571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59398" y="4947047"/>
            <a:ext cx="125017" cy="98227"/>
          </a:xfrm>
          <a:custGeom>
            <a:avLst/>
            <a:gdLst/>
            <a:ahLst/>
            <a:cxnLst/>
            <a:rect l="0" t="0" r="0" b="0"/>
            <a:pathLst>
              <a:path w="125017" h="98227">
                <a:moveTo>
                  <a:pt x="0" y="98226"/>
                </a:moveTo>
                <a:lnTo>
                  <a:pt x="0" y="98226"/>
                </a:lnTo>
                <a:lnTo>
                  <a:pt x="8930" y="89297"/>
                </a:lnTo>
                <a:lnTo>
                  <a:pt x="17860" y="80367"/>
                </a:lnTo>
                <a:lnTo>
                  <a:pt x="26790" y="62508"/>
                </a:lnTo>
                <a:lnTo>
                  <a:pt x="44649" y="53578"/>
                </a:lnTo>
                <a:lnTo>
                  <a:pt x="71438" y="44648"/>
                </a:lnTo>
                <a:lnTo>
                  <a:pt x="89297" y="26789"/>
                </a:lnTo>
                <a:lnTo>
                  <a:pt x="107157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215063" y="2446734"/>
            <a:ext cx="401836" cy="178595"/>
          </a:xfrm>
          <a:custGeom>
            <a:avLst/>
            <a:gdLst/>
            <a:ahLst/>
            <a:cxnLst/>
            <a:rect l="0" t="0" r="0" b="0"/>
            <a:pathLst>
              <a:path w="401836" h="178595">
                <a:moveTo>
                  <a:pt x="0" y="178594"/>
                </a:moveTo>
                <a:lnTo>
                  <a:pt x="8929" y="178594"/>
                </a:lnTo>
                <a:lnTo>
                  <a:pt x="26789" y="178594"/>
                </a:lnTo>
                <a:lnTo>
                  <a:pt x="53578" y="160735"/>
                </a:lnTo>
                <a:lnTo>
                  <a:pt x="98226" y="142875"/>
                </a:lnTo>
                <a:lnTo>
                  <a:pt x="151804" y="125016"/>
                </a:lnTo>
                <a:lnTo>
                  <a:pt x="214312" y="98227"/>
                </a:lnTo>
                <a:lnTo>
                  <a:pt x="285750" y="71438"/>
                </a:lnTo>
                <a:lnTo>
                  <a:pt x="348257" y="35719"/>
                </a:lnTo>
                <a:lnTo>
                  <a:pt x="401835" y="0"/>
                </a:lnTo>
                <a:lnTo>
                  <a:pt x="4018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89984" y="5500688"/>
            <a:ext cx="44650" cy="794742"/>
          </a:xfrm>
          <a:custGeom>
            <a:avLst/>
            <a:gdLst/>
            <a:ahLst/>
            <a:cxnLst/>
            <a:rect l="0" t="0" r="0" b="0"/>
            <a:pathLst>
              <a:path w="44650" h="794742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53578"/>
                </a:lnTo>
                <a:lnTo>
                  <a:pt x="26789" y="89296"/>
                </a:lnTo>
                <a:lnTo>
                  <a:pt x="26789" y="133944"/>
                </a:lnTo>
                <a:lnTo>
                  <a:pt x="17860" y="214311"/>
                </a:lnTo>
                <a:lnTo>
                  <a:pt x="8930" y="303608"/>
                </a:lnTo>
                <a:lnTo>
                  <a:pt x="0" y="410764"/>
                </a:lnTo>
                <a:lnTo>
                  <a:pt x="0" y="526850"/>
                </a:lnTo>
                <a:lnTo>
                  <a:pt x="0" y="625077"/>
                </a:lnTo>
                <a:lnTo>
                  <a:pt x="8930" y="705444"/>
                </a:lnTo>
                <a:lnTo>
                  <a:pt x="8930" y="767952"/>
                </a:lnTo>
                <a:lnTo>
                  <a:pt x="17860" y="794741"/>
                </a:lnTo>
                <a:lnTo>
                  <a:pt x="26789" y="785811"/>
                </a:lnTo>
                <a:lnTo>
                  <a:pt x="26789" y="7858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43563" y="5473898"/>
            <a:ext cx="375047" cy="955477"/>
          </a:xfrm>
          <a:custGeom>
            <a:avLst/>
            <a:gdLst/>
            <a:ahLst/>
            <a:cxnLst/>
            <a:rect l="0" t="0" r="0" b="0"/>
            <a:pathLst>
              <a:path w="375047" h="955477">
                <a:moveTo>
                  <a:pt x="0" y="2679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26790"/>
                </a:lnTo>
                <a:lnTo>
                  <a:pt x="17859" y="44649"/>
                </a:lnTo>
                <a:lnTo>
                  <a:pt x="35718" y="53579"/>
                </a:lnTo>
                <a:lnTo>
                  <a:pt x="62507" y="71438"/>
                </a:lnTo>
                <a:lnTo>
                  <a:pt x="89296" y="71438"/>
                </a:lnTo>
                <a:lnTo>
                  <a:pt x="133945" y="71438"/>
                </a:lnTo>
                <a:lnTo>
                  <a:pt x="178593" y="62508"/>
                </a:lnTo>
                <a:lnTo>
                  <a:pt x="214312" y="44649"/>
                </a:lnTo>
                <a:lnTo>
                  <a:pt x="258960" y="26790"/>
                </a:lnTo>
                <a:lnTo>
                  <a:pt x="294679" y="17860"/>
                </a:lnTo>
                <a:lnTo>
                  <a:pt x="330398" y="0"/>
                </a:lnTo>
                <a:lnTo>
                  <a:pt x="357187" y="0"/>
                </a:lnTo>
                <a:lnTo>
                  <a:pt x="366117" y="0"/>
                </a:lnTo>
                <a:lnTo>
                  <a:pt x="375046" y="8930"/>
                </a:lnTo>
                <a:lnTo>
                  <a:pt x="375046" y="26790"/>
                </a:lnTo>
                <a:lnTo>
                  <a:pt x="366117" y="53579"/>
                </a:lnTo>
                <a:lnTo>
                  <a:pt x="357187" y="71438"/>
                </a:lnTo>
                <a:lnTo>
                  <a:pt x="348257" y="98227"/>
                </a:lnTo>
                <a:lnTo>
                  <a:pt x="330398" y="125015"/>
                </a:lnTo>
                <a:lnTo>
                  <a:pt x="321468" y="160734"/>
                </a:lnTo>
                <a:lnTo>
                  <a:pt x="312539" y="196453"/>
                </a:lnTo>
                <a:lnTo>
                  <a:pt x="312539" y="241101"/>
                </a:lnTo>
                <a:lnTo>
                  <a:pt x="303609" y="303609"/>
                </a:lnTo>
                <a:lnTo>
                  <a:pt x="303609" y="366117"/>
                </a:lnTo>
                <a:lnTo>
                  <a:pt x="303609" y="446484"/>
                </a:lnTo>
                <a:lnTo>
                  <a:pt x="303609" y="526851"/>
                </a:lnTo>
                <a:lnTo>
                  <a:pt x="303609" y="607218"/>
                </a:lnTo>
                <a:lnTo>
                  <a:pt x="312539" y="669726"/>
                </a:lnTo>
                <a:lnTo>
                  <a:pt x="321468" y="723304"/>
                </a:lnTo>
                <a:lnTo>
                  <a:pt x="330398" y="767953"/>
                </a:lnTo>
                <a:lnTo>
                  <a:pt x="339328" y="794742"/>
                </a:lnTo>
                <a:lnTo>
                  <a:pt x="348257" y="821531"/>
                </a:lnTo>
                <a:lnTo>
                  <a:pt x="348257" y="848320"/>
                </a:lnTo>
                <a:lnTo>
                  <a:pt x="348257" y="866179"/>
                </a:lnTo>
                <a:lnTo>
                  <a:pt x="348257" y="875109"/>
                </a:lnTo>
                <a:lnTo>
                  <a:pt x="348257" y="892968"/>
                </a:lnTo>
                <a:lnTo>
                  <a:pt x="348257" y="901898"/>
                </a:lnTo>
                <a:lnTo>
                  <a:pt x="330398" y="910828"/>
                </a:lnTo>
                <a:lnTo>
                  <a:pt x="321468" y="919757"/>
                </a:lnTo>
                <a:lnTo>
                  <a:pt x="303609" y="928687"/>
                </a:lnTo>
                <a:lnTo>
                  <a:pt x="285750" y="928687"/>
                </a:lnTo>
                <a:lnTo>
                  <a:pt x="258960" y="937617"/>
                </a:lnTo>
                <a:lnTo>
                  <a:pt x="223242" y="946547"/>
                </a:lnTo>
                <a:lnTo>
                  <a:pt x="187523" y="955476"/>
                </a:lnTo>
                <a:lnTo>
                  <a:pt x="151804" y="955476"/>
                </a:lnTo>
                <a:lnTo>
                  <a:pt x="125015" y="946547"/>
                </a:lnTo>
                <a:lnTo>
                  <a:pt x="98226" y="928687"/>
                </a:lnTo>
                <a:lnTo>
                  <a:pt x="89296" y="901898"/>
                </a:lnTo>
                <a:lnTo>
                  <a:pt x="89296" y="866179"/>
                </a:lnTo>
                <a:lnTo>
                  <a:pt x="89296" y="8661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86438" y="5616773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715000" y="5607843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71438" y="8930"/>
                </a:move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4287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69664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16086" y="151805"/>
                </a:lnTo>
                <a:lnTo>
                  <a:pt x="125016" y="142875"/>
                </a:lnTo>
                <a:lnTo>
                  <a:pt x="133945" y="133945"/>
                </a:lnTo>
                <a:lnTo>
                  <a:pt x="142875" y="125016"/>
                </a:lnTo>
                <a:lnTo>
                  <a:pt x="151805" y="116086"/>
                </a:lnTo>
                <a:lnTo>
                  <a:pt x="151805" y="107156"/>
                </a:lnTo>
                <a:lnTo>
                  <a:pt x="160734" y="98227"/>
                </a:lnTo>
                <a:lnTo>
                  <a:pt x="160734" y="89297"/>
                </a:lnTo>
                <a:lnTo>
                  <a:pt x="160734" y="80367"/>
                </a:lnTo>
                <a:lnTo>
                  <a:pt x="160734" y="80367"/>
                </a:lnTo>
                <a:lnTo>
                  <a:pt x="160734" y="71437"/>
                </a:lnTo>
                <a:lnTo>
                  <a:pt x="151805" y="62508"/>
                </a:lnTo>
                <a:lnTo>
                  <a:pt x="151805" y="53578"/>
                </a:lnTo>
                <a:lnTo>
                  <a:pt x="151805" y="4464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04297" y="560784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723930" y="5857874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44648" y="17860"/>
                </a:move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80367" y="133946"/>
                </a:lnTo>
                <a:lnTo>
                  <a:pt x="89297" y="12501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07156" y="98227"/>
                </a:lnTo>
                <a:lnTo>
                  <a:pt x="107156" y="80367"/>
                </a:lnTo>
                <a:lnTo>
                  <a:pt x="107156" y="71438"/>
                </a:lnTo>
                <a:lnTo>
                  <a:pt x="98226" y="62508"/>
                </a:lnTo>
                <a:lnTo>
                  <a:pt x="98226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23930" y="6072187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98226" y="26789"/>
                </a:moveTo>
                <a:lnTo>
                  <a:pt x="9822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35718"/>
                </a:lnTo>
                <a:lnTo>
                  <a:pt x="35718" y="44648"/>
                </a:lnTo>
                <a:lnTo>
                  <a:pt x="26789" y="62508"/>
                </a:lnTo>
                <a:lnTo>
                  <a:pt x="17859" y="71437"/>
                </a:lnTo>
                <a:lnTo>
                  <a:pt x="8929" y="8929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87523"/>
                </a:lnTo>
                <a:lnTo>
                  <a:pt x="44648" y="187523"/>
                </a:lnTo>
                <a:lnTo>
                  <a:pt x="53578" y="178593"/>
                </a:lnTo>
                <a:lnTo>
                  <a:pt x="71437" y="178593"/>
                </a:lnTo>
                <a:lnTo>
                  <a:pt x="89297" y="160734"/>
                </a:lnTo>
                <a:lnTo>
                  <a:pt x="107156" y="142875"/>
                </a:lnTo>
                <a:lnTo>
                  <a:pt x="116086" y="125015"/>
                </a:lnTo>
                <a:lnTo>
                  <a:pt x="125015" y="107156"/>
                </a:lnTo>
                <a:lnTo>
                  <a:pt x="133945" y="89297"/>
                </a:lnTo>
                <a:lnTo>
                  <a:pt x="133945" y="71437"/>
                </a:lnTo>
                <a:lnTo>
                  <a:pt x="125015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68578" y="5866804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34508" y="2830711"/>
            <a:ext cx="383977" cy="1562696"/>
          </a:xfrm>
          <a:custGeom>
            <a:avLst/>
            <a:gdLst/>
            <a:ahLst/>
            <a:cxnLst/>
            <a:rect l="0" t="0" r="0" b="0"/>
            <a:pathLst>
              <a:path w="383977" h="1562696">
                <a:moveTo>
                  <a:pt x="383976" y="8929"/>
                </a:moveTo>
                <a:lnTo>
                  <a:pt x="375047" y="8929"/>
                </a:lnTo>
                <a:lnTo>
                  <a:pt x="375047" y="8929"/>
                </a:lnTo>
                <a:lnTo>
                  <a:pt x="375047" y="0"/>
                </a:lnTo>
                <a:lnTo>
                  <a:pt x="375047" y="0"/>
                </a:lnTo>
                <a:lnTo>
                  <a:pt x="366117" y="0"/>
                </a:lnTo>
                <a:lnTo>
                  <a:pt x="366117" y="0"/>
                </a:lnTo>
                <a:lnTo>
                  <a:pt x="357187" y="8929"/>
                </a:lnTo>
                <a:lnTo>
                  <a:pt x="339328" y="8929"/>
                </a:lnTo>
                <a:lnTo>
                  <a:pt x="330398" y="8929"/>
                </a:lnTo>
                <a:lnTo>
                  <a:pt x="321469" y="8929"/>
                </a:lnTo>
                <a:lnTo>
                  <a:pt x="303609" y="8929"/>
                </a:lnTo>
                <a:lnTo>
                  <a:pt x="294680" y="8929"/>
                </a:lnTo>
                <a:lnTo>
                  <a:pt x="276820" y="8929"/>
                </a:lnTo>
                <a:lnTo>
                  <a:pt x="258961" y="8929"/>
                </a:lnTo>
                <a:lnTo>
                  <a:pt x="241101" y="8929"/>
                </a:lnTo>
                <a:lnTo>
                  <a:pt x="214312" y="8929"/>
                </a:lnTo>
                <a:lnTo>
                  <a:pt x="196453" y="8929"/>
                </a:lnTo>
                <a:lnTo>
                  <a:pt x="169664" y="8929"/>
                </a:lnTo>
                <a:lnTo>
                  <a:pt x="142875" y="8929"/>
                </a:lnTo>
                <a:lnTo>
                  <a:pt x="125015" y="17859"/>
                </a:lnTo>
                <a:lnTo>
                  <a:pt x="98226" y="17859"/>
                </a:lnTo>
                <a:lnTo>
                  <a:pt x="80367" y="17859"/>
                </a:lnTo>
                <a:lnTo>
                  <a:pt x="6250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8930" y="169664"/>
                </a:lnTo>
                <a:lnTo>
                  <a:pt x="17859" y="205382"/>
                </a:lnTo>
                <a:lnTo>
                  <a:pt x="26789" y="250031"/>
                </a:lnTo>
                <a:lnTo>
                  <a:pt x="35719" y="294679"/>
                </a:lnTo>
                <a:lnTo>
                  <a:pt x="44648" y="348257"/>
                </a:lnTo>
                <a:lnTo>
                  <a:pt x="62508" y="401835"/>
                </a:lnTo>
                <a:lnTo>
                  <a:pt x="71437" y="455414"/>
                </a:lnTo>
                <a:lnTo>
                  <a:pt x="80367" y="508992"/>
                </a:lnTo>
                <a:lnTo>
                  <a:pt x="89297" y="571500"/>
                </a:lnTo>
                <a:lnTo>
                  <a:pt x="98226" y="634007"/>
                </a:lnTo>
                <a:lnTo>
                  <a:pt x="107156" y="705445"/>
                </a:lnTo>
                <a:lnTo>
                  <a:pt x="107156" y="767953"/>
                </a:lnTo>
                <a:lnTo>
                  <a:pt x="116086" y="839390"/>
                </a:lnTo>
                <a:lnTo>
                  <a:pt x="107156" y="910828"/>
                </a:lnTo>
                <a:lnTo>
                  <a:pt x="107156" y="973335"/>
                </a:lnTo>
                <a:lnTo>
                  <a:pt x="107156" y="1026914"/>
                </a:lnTo>
                <a:lnTo>
                  <a:pt x="107156" y="1080492"/>
                </a:lnTo>
                <a:lnTo>
                  <a:pt x="107156" y="1134070"/>
                </a:lnTo>
                <a:lnTo>
                  <a:pt x="107156" y="1178718"/>
                </a:lnTo>
                <a:lnTo>
                  <a:pt x="107156" y="1223367"/>
                </a:lnTo>
                <a:lnTo>
                  <a:pt x="107156" y="1259085"/>
                </a:lnTo>
                <a:lnTo>
                  <a:pt x="107156" y="1294804"/>
                </a:lnTo>
                <a:lnTo>
                  <a:pt x="107156" y="1330523"/>
                </a:lnTo>
                <a:lnTo>
                  <a:pt x="98226" y="1357312"/>
                </a:lnTo>
                <a:lnTo>
                  <a:pt x="98226" y="1393031"/>
                </a:lnTo>
                <a:lnTo>
                  <a:pt x="98226" y="1419820"/>
                </a:lnTo>
                <a:lnTo>
                  <a:pt x="89297" y="1437679"/>
                </a:lnTo>
                <a:lnTo>
                  <a:pt x="89297" y="1464468"/>
                </a:lnTo>
                <a:lnTo>
                  <a:pt x="89297" y="1482328"/>
                </a:lnTo>
                <a:lnTo>
                  <a:pt x="89297" y="1500187"/>
                </a:lnTo>
                <a:lnTo>
                  <a:pt x="89297" y="1509117"/>
                </a:lnTo>
                <a:lnTo>
                  <a:pt x="89297" y="1518046"/>
                </a:lnTo>
                <a:lnTo>
                  <a:pt x="89297" y="1526976"/>
                </a:lnTo>
                <a:lnTo>
                  <a:pt x="89297" y="1535906"/>
                </a:lnTo>
                <a:lnTo>
                  <a:pt x="80367" y="1544835"/>
                </a:lnTo>
                <a:lnTo>
                  <a:pt x="80367" y="1553765"/>
                </a:lnTo>
                <a:lnTo>
                  <a:pt x="89297" y="1553765"/>
                </a:lnTo>
                <a:lnTo>
                  <a:pt x="89297" y="1562695"/>
                </a:lnTo>
                <a:lnTo>
                  <a:pt x="98226" y="1562695"/>
                </a:lnTo>
                <a:lnTo>
                  <a:pt x="107156" y="1562695"/>
                </a:lnTo>
                <a:lnTo>
                  <a:pt x="125015" y="1562695"/>
                </a:lnTo>
                <a:lnTo>
                  <a:pt x="151805" y="1562695"/>
                </a:lnTo>
                <a:lnTo>
                  <a:pt x="178594" y="1562695"/>
                </a:lnTo>
                <a:lnTo>
                  <a:pt x="205383" y="1562695"/>
                </a:lnTo>
                <a:lnTo>
                  <a:pt x="241101" y="1562695"/>
                </a:lnTo>
                <a:lnTo>
                  <a:pt x="241101" y="1562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590234" y="2839640"/>
            <a:ext cx="508994" cy="928689"/>
          </a:xfrm>
          <a:custGeom>
            <a:avLst/>
            <a:gdLst/>
            <a:ahLst/>
            <a:cxnLst/>
            <a:rect l="0" t="0" r="0" b="0"/>
            <a:pathLst>
              <a:path w="508994" h="928689">
                <a:moveTo>
                  <a:pt x="8930" y="71438"/>
                </a:move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17860" y="107156"/>
                </a:lnTo>
                <a:lnTo>
                  <a:pt x="26789" y="142875"/>
                </a:lnTo>
                <a:lnTo>
                  <a:pt x="44649" y="169664"/>
                </a:lnTo>
                <a:lnTo>
                  <a:pt x="62508" y="205383"/>
                </a:lnTo>
                <a:lnTo>
                  <a:pt x="80368" y="250031"/>
                </a:lnTo>
                <a:lnTo>
                  <a:pt x="116086" y="294680"/>
                </a:lnTo>
                <a:lnTo>
                  <a:pt x="151805" y="348258"/>
                </a:lnTo>
                <a:lnTo>
                  <a:pt x="196454" y="410766"/>
                </a:lnTo>
                <a:lnTo>
                  <a:pt x="241102" y="473274"/>
                </a:lnTo>
                <a:lnTo>
                  <a:pt x="294680" y="544711"/>
                </a:lnTo>
                <a:lnTo>
                  <a:pt x="339329" y="625078"/>
                </a:lnTo>
                <a:lnTo>
                  <a:pt x="383977" y="696516"/>
                </a:lnTo>
                <a:lnTo>
                  <a:pt x="419696" y="767953"/>
                </a:lnTo>
                <a:lnTo>
                  <a:pt x="437555" y="821531"/>
                </a:lnTo>
                <a:lnTo>
                  <a:pt x="455414" y="866180"/>
                </a:lnTo>
                <a:lnTo>
                  <a:pt x="473274" y="901899"/>
                </a:lnTo>
                <a:lnTo>
                  <a:pt x="482204" y="919758"/>
                </a:lnTo>
                <a:lnTo>
                  <a:pt x="482204" y="928688"/>
                </a:lnTo>
                <a:lnTo>
                  <a:pt x="491133" y="919758"/>
                </a:lnTo>
                <a:lnTo>
                  <a:pt x="500063" y="910828"/>
                </a:lnTo>
                <a:lnTo>
                  <a:pt x="500063" y="884039"/>
                </a:lnTo>
                <a:lnTo>
                  <a:pt x="500063" y="839391"/>
                </a:lnTo>
                <a:lnTo>
                  <a:pt x="508993" y="794742"/>
                </a:lnTo>
                <a:lnTo>
                  <a:pt x="508993" y="7947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27727" y="2991445"/>
            <a:ext cx="455415" cy="785813"/>
          </a:xfrm>
          <a:custGeom>
            <a:avLst/>
            <a:gdLst/>
            <a:ahLst/>
            <a:cxnLst/>
            <a:rect l="0" t="0" r="0" b="0"/>
            <a:pathLst>
              <a:path w="455415" h="785813">
                <a:moveTo>
                  <a:pt x="455414" y="0"/>
                </a:moveTo>
                <a:lnTo>
                  <a:pt x="446484" y="8930"/>
                </a:lnTo>
                <a:lnTo>
                  <a:pt x="419695" y="35719"/>
                </a:lnTo>
                <a:lnTo>
                  <a:pt x="383976" y="89297"/>
                </a:lnTo>
                <a:lnTo>
                  <a:pt x="339328" y="151805"/>
                </a:lnTo>
                <a:lnTo>
                  <a:pt x="294679" y="250031"/>
                </a:lnTo>
                <a:lnTo>
                  <a:pt x="232171" y="348258"/>
                </a:lnTo>
                <a:lnTo>
                  <a:pt x="178593" y="455414"/>
                </a:lnTo>
                <a:lnTo>
                  <a:pt x="116086" y="571500"/>
                </a:lnTo>
                <a:lnTo>
                  <a:pt x="62507" y="669726"/>
                </a:lnTo>
                <a:lnTo>
                  <a:pt x="26789" y="741164"/>
                </a:lnTo>
                <a:lnTo>
                  <a:pt x="0" y="785812"/>
                </a:lnTo>
                <a:lnTo>
                  <a:pt x="0" y="7858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179469" y="4152304"/>
            <a:ext cx="687587" cy="35720"/>
          </a:xfrm>
          <a:custGeom>
            <a:avLst/>
            <a:gdLst/>
            <a:ahLst/>
            <a:cxnLst/>
            <a:rect l="0" t="0" r="0" b="0"/>
            <a:pathLst>
              <a:path w="687587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26789"/>
                </a:lnTo>
                <a:lnTo>
                  <a:pt x="89297" y="17860"/>
                </a:lnTo>
                <a:lnTo>
                  <a:pt x="125015" y="8930"/>
                </a:lnTo>
                <a:lnTo>
                  <a:pt x="160734" y="0"/>
                </a:lnTo>
                <a:lnTo>
                  <a:pt x="205383" y="0"/>
                </a:lnTo>
                <a:lnTo>
                  <a:pt x="258961" y="0"/>
                </a:lnTo>
                <a:lnTo>
                  <a:pt x="312539" y="0"/>
                </a:lnTo>
                <a:lnTo>
                  <a:pt x="375047" y="8930"/>
                </a:lnTo>
                <a:lnTo>
                  <a:pt x="437554" y="8930"/>
                </a:lnTo>
                <a:lnTo>
                  <a:pt x="508992" y="17860"/>
                </a:lnTo>
                <a:lnTo>
                  <a:pt x="562570" y="26789"/>
                </a:lnTo>
                <a:lnTo>
                  <a:pt x="616148" y="26789"/>
                </a:lnTo>
                <a:lnTo>
                  <a:pt x="660797" y="26789"/>
                </a:lnTo>
                <a:lnTo>
                  <a:pt x="687586" y="17860"/>
                </a:lnTo>
                <a:lnTo>
                  <a:pt x="68758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965281" y="4455914"/>
            <a:ext cx="553641" cy="17860"/>
          </a:xfrm>
          <a:custGeom>
            <a:avLst/>
            <a:gdLst/>
            <a:ahLst/>
            <a:cxnLst/>
            <a:rect l="0" t="0" r="0" b="0"/>
            <a:pathLst>
              <a:path w="553641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53578" y="8929"/>
                </a:lnTo>
                <a:lnTo>
                  <a:pt x="98227" y="8929"/>
                </a:lnTo>
                <a:lnTo>
                  <a:pt x="160735" y="8929"/>
                </a:lnTo>
                <a:lnTo>
                  <a:pt x="241101" y="17859"/>
                </a:lnTo>
                <a:lnTo>
                  <a:pt x="321468" y="17859"/>
                </a:lnTo>
                <a:lnTo>
                  <a:pt x="410765" y="17859"/>
                </a:lnTo>
                <a:lnTo>
                  <a:pt x="491132" y="8929"/>
                </a:lnTo>
                <a:lnTo>
                  <a:pt x="553640" y="0"/>
                </a:lnTo>
                <a:lnTo>
                  <a:pt x="5536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357938" y="4786312"/>
            <a:ext cx="535782" cy="53579"/>
          </a:xfrm>
          <a:custGeom>
            <a:avLst/>
            <a:gdLst/>
            <a:ahLst/>
            <a:cxnLst/>
            <a:rect l="0" t="0" r="0" b="0"/>
            <a:pathLst>
              <a:path w="535782" h="53579">
                <a:moveTo>
                  <a:pt x="0" y="53578"/>
                </a:moveTo>
                <a:lnTo>
                  <a:pt x="8929" y="44649"/>
                </a:lnTo>
                <a:lnTo>
                  <a:pt x="26789" y="44649"/>
                </a:lnTo>
                <a:lnTo>
                  <a:pt x="44648" y="35719"/>
                </a:lnTo>
                <a:lnTo>
                  <a:pt x="80367" y="35719"/>
                </a:lnTo>
                <a:lnTo>
                  <a:pt x="125015" y="26789"/>
                </a:lnTo>
                <a:lnTo>
                  <a:pt x="178593" y="26789"/>
                </a:lnTo>
                <a:lnTo>
                  <a:pt x="241101" y="17859"/>
                </a:lnTo>
                <a:lnTo>
                  <a:pt x="303609" y="8930"/>
                </a:lnTo>
                <a:lnTo>
                  <a:pt x="383976" y="8930"/>
                </a:lnTo>
                <a:lnTo>
                  <a:pt x="455414" y="893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973711" y="5036344"/>
            <a:ext cx="26790" cy="241102"/>
          </a:xfrm>
          <a:custGeom>
            <a:avLst/>
            <a:gdLst/>
            <a:ahLst/>
            <a:cxnLst/>
            <a:rect l="0" t="0" r="0" b="0"/>
            <a:pathLst>
              <a:path w="26790" h="241102">
                <a:moveTo>
                  <a:pt x="26789" y="0"/>
                </a:moveTo>
                <a:lnTo>
                  <a:pt x="26789" y="8929"/>
                </a:lnTo>
                <a:lnTo>
                  <a:pt x="2678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30" y="232172"/>
                </a:lnTo>
                <a:lnTo>
                  <a:pt x="8930" y="241101"/>
                </a:lnTo>
                <a:lnTo>
                  <a:pt x="17859" y="241101"/>
                </a:lnTo>
                <a:lnTo>
                  <a:pt x="17859" y="223242"/>
                </a:lnTo>
                <a:lnTo>
                  <a:pt x="17859" y="196453"/>
                </a:lnTo>
                <a:lnTo>
                  <a:pt x="17859" y="160734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955852" y="4982766"/>
            <a:ext cx="160735" cy="160735"/>
          </a:xfrm>
          <a:custGeom>
            <a:avLst/>
            <a:gdLst/>
            <a:ahLst/>
            <a:cxnLst/>
            <a:rect l="0" t="0" r="0" b="0"/>
            <a:pathLst>
              <a:path w="160735" h="160735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17859" y="71437"/>
                </a:lnTo>
                <a:lnTo>
                  <a:pt x="35718" y="53578"/>
                </a:lnTo>
                <a:lnTo>
                  <a:pt x="62507" y="35718"/>
                </a:lnTo>
                <a:lnTo>
                  <a:pt x="98226" y="17859"/>
                </a:lnTo>
                <a:lnTo>
                  <a:pt x="125015" y="8929"/>
                </a:lnTo>
                <a:lnTo>
                  <a:pt x="142875" y="0"/>
                </a:lnTo>
                <a:lnTo>
                  <a:pt x="160734" y="8929"/>
                </a:lnTo>
                <a:lnTo>
                  <a:pt x="160734" y="17859"/>
                </a:lnTo>
                <a:lnTo>
                  <a:pt x="151804" y="44648"/>
                </a:lnTo>
                <a:lnTo>
                  <a:pt x="133945" y="80367"/>
                </a:lnTo>
                <a:lnTo>
                  <a:pt x="98226" y="107156"/>
                </a:lnTo>
                <a:lnTo>
                  <a:pt x="71437" y="142875"/>
                </a:lnTo>
                <a:lnTo>
                  <a:pt x="53578" y="160734"/>
                </a:lnTo>
                <a:lnTo>
                  <a:pt x="35718" y="160734"/>
                </a:lnTo>
                <a:lnTo>
                  <a:pt x="35718" y="160734"/>
                </a:lnTo>
                <a:lnTo>
                  <a:pt x="44648" y="151804"/>
                </a:lnTo>
                <a:lnTo>
                  <a:pt x="62507" y="133945"/>
                </a:lnTo>
                <a:lnTo>
                  <a:pt x="89296" y="107156"/>
                </a:lnTo>
                <a:lnTo>
                  <a:pt x="125015" y="80367"/>
                </a:lnTo>
                <a:lnTo>
                  <a:pt x="12501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" name="Freeform 6143"/>
          <p:cNvSpPr/>
          <p:nvPr/>
        </p:nvSpPr>
        <p:spPr>
          <a:xfrm>
            <a:off x="4152305" y="5018484"/>
            <a:ext cx="187524" cy="214314"/>
          </a:xfrm>
          <a:custGeom>
            <a:avLst/>
            <a:gdLst/>
            <a:ahLst/>
            <a:cxnLst/>
            <a:rect l="0" t="0" r="0" b="0"/>
            <a:pathLst>
              <a:path w="187524" h="214314">
                <a:moveTo>
                  <a:pt x="44648" y="53579"/>
                </a:moveTo>
                <a:lnTo>
                  <a:pt x="44648" y="53579"/>
                </a:lnTo>
                <a:lnTo>
                  <a:pt x="35718" y="53579"/>
                </a:lnTo>
                <a:lnTo>
                  <a:pt x="35718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71437" y="17860"/>
                </a:lnTo>
                <a:lnTo>
                  <a:pt x="8929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25015" y="17860"/>
                </a:lnTo>
                <a:lnTo>
                  <a:pt x="116086" y="44649"/>
                </a:lnTo>
                <a:lnTo>
                  <a:pt x="107156" y="71438"/>
                </a:lnTo>
                <a:lnTo>
                  <a:pt x="80367" y="107157"/>
                </a:lnTo>
                <a:lnTo>
                  <a:pt x="62508" y="142875"/>
                </a:lnTo>
                <a:lnTo>
                  <a:pt x="35718" y="169664"/>
                </a:lnTo>
                <a:lnTo>
                  <a:pt x="17859" y="196454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17859" y="205383"/>
                </a:lnTo>
                <a:lnTo>
                  <a:pt x="35718" y="196454"/>
                </a:lnTo>
                <a:lnTo>
                  <a:pt x="62508" y="187524"/>
                </a:lnTo>
                <a:lnTo>
                  <a:pt x="98226" y="178594"/>
                </a:lnTo>
                <a:lnTo>
                  <a:pt x="125015" y="169664"/>
                </a:lnTo>
                <a:lnTo>
                  <a:pt x="142875" y="169664"/>
                </a:lnTo>
                <a:lnTo>
                  <a:pt x="160734" y="160735"/>
                </a:lnTo>
                <a:lnTo>
                  <a:pt x="178593" y="160735"/>
                </a:lnTo>
                <a:lnTo>
                  <a:pt x="187523" y="151805"/>
                </a:lnTo>
                <a:lnTo>
                  <a:pt x="18752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Freeform 6144"/>
          <p:cNvSpPr/>
          <p:nvPr/>
        </p:nvSpPr>
        <p:spPr>
          <a:xfrm>
            <a:off x="4313039" y="4991695"/>
            <a:ext cx="178595" cy="267892"/>
          </a:xfrm>
          <a:custGeom>
            <a:avLst/>
            <a:gdLst/>
            <a:ahLst/>
            <a:cxnLst/>
            <a:rect l="0" t="0" r="0" b="0"/>
            <a:pathLst>
              <a:path w="178595" h="267892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53578"/>
                </a:lnTo>
                <a:lnTo>
                  <a:pt x="17859" y="80368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14313"/>
                </a:lnTo>
                <a:lnTo>
                  <a:pt x="44649" y="223243"/>
                </a:lnTo>
                <a:lnTo>
                  <a:pt x="71438" y="223243"/>
                </a:lnTo>
                <a:lnTo>
                  <a:pt x="98227" y="205383"/>
                </a:lnTo>
                <a:lnTo>
                  <a:pt x="116086" y="196453"/>
                </a:lnTo>
                <a:lnTo>
                  <a:pt x="125016" y="178594"/>
                </a:lnTo>
                <a:lnTo>
                  <a:pt x="133945" y="160735"/>
                </a:lnTo>
                <a:lnTo>
                  <a:pt x="133945" y="151805"/>
                </a:lnTo>
                <a:lnTo>
                  <a:pt x="125016" y="142875"/>
                </a:lnTo>
                <a:lnTo>
                  <a:pt x="107156" y="151805"/>
                </a:lnTo>
                <a:lnTo>
                  <a:pt x="89297" y="169664"/>
                </a:lnTo>
                <a:lnTo>
                  <a:pt x="62508" y="196453"/>
                </a:lnTo>
                <a:lnTo>
                  <a:pt x="44649" y="223243"/>
                </a:lnTo>
                <a:lnTo>
                  <a:pt x="35719" y="250032"/>
                </a:lnTo>
                <a:lnTo>
                  <a:pt x="35719" y="267891"/>
                </a:lnTo>
                <a:lnTo>
                  <a:pt x="44649" y="267891"/>
                </a:lnTo>
                <a:lnTo>
                  <a:pt x="62508" y="250032"/>
                </a:lnTo>
                <a:lnTo>
                  <a:pt x="98227" y="214313"/>
                </a:lnTo>
                <a:lnTo>
                  <a:pt x="133945" y="169664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Freeform 6146"/>
          <p:cNvSpPr/>
          <p:nvPr/>
        </p:nvSpPr>
        <p:spPr>
          <a:xfrm>
            <a:off x="5009555" y="4929188"/>
            <a:ext cx="17860" cy="125016"/>
          </a:xfrm>
          <a:custGeom>
            <a:avLst/>
            <a:gdLst/>
            <a:ahLst/>
            <a:cxnLst/>
            <a:rect l="0" t="0" r="0" b="0"/>
            <a:pathLst>
              <a:path w="17860" h="125016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16085"/>
                </a:lnTo>
                <a:lnTo>
                  <a:pt x="8929" y="107156"/>
                </a:lnTo>
                <a:lnTo>
                  <a:pt x="17859" y="89296"/>
                </a:lnTo>
                <a:lnTo>
                  <a:pt x="1785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Freeform 6147"/>
          <p:cNvSpPr/>
          <p:nvPr/>
        </p:nvSpPr>
        <p:spPr>
          <a:xfrm>
            <a:off x="5089922" y="4893469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35719" y="0"/>
                </a:moveTo>
                <a:lnTo>
                  <a:pt x="35719" y="8929"/>
                </a:lnTo>
                <a:lnTo>
                  <a:pt x="35719" y="892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Freeform 6148"/>
          <p:cNvSpPr/>
          <p:nvPr/>
        </p:nvSpPr>
        <p:spPr>
          <a:xfrm>
            <a:off x="5250656" y="4991695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35719" y="178594"/>
                </a:lnTo>
                <a:lnTo>
                  <a:pt x="35719" y="151805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Freeform 6149"/>
          <p:cNvSpPr/>
          <p:nvPr/>
        </p:nvSpPr>
        <p:spPr>
          <a:xfrm>
            <a:off x="5232797" y="4964906"/>
            <a:ext cx="187524" cy="276822"/>
          </a:xfrm>
          <a:custGeom>
            <a:avLst/>
            <a:gdLst/>
            <a:ahLst/>
            <a:cxnLst/>
            <a:rect l="0" t="0" r="0" b="0"/>
            <a:pathLst>
              <a:path w="187524" h="276822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17860"/>
                </a:lnTo>
                <a:lnTo>
                  <a:pt x="98226" y="26789"/>
                </a:lnTo>
                <a:lnTo>
                  <a:pt x="125016" y="35719"/>
                </a:lnTo>
                <a:lnTo>
                  <a:pt x="151805" y="44649"/>
                </a:lnTo>
                <a:lnTo>
                  <a:pt x="169664" y="71438"/>
                </a:lnTo>
                <a:lnTo>
                  <a:pt x="187523" y="98227"/>
                </a:lnTo>
                <a:lnTo>
                  <a:pt x="187523" y="133946"/>
                </a:lnTo>
                <a:lnTo>
                  <a:pt x="187523" y="169664"/>
                </a:lnTo>
                <a:lnTo>
                  <a:pt x="178594" y="205383"/>
                </a:lnTo>
                <a:lnTo>
                  <a:pt x="151805" y="232172"/>
                </a:lnTo>
                <a:lnTo>
                  <a:pt x="133945" y="258961"/>
                </a:lnTo>
                <a:lnTo>
                  <a:pt x="107156" y="267891"/>
                </a:lnTo>
                <a:lnTo>
                  <a:pt x="80367" y="276821"/>
                </a:lnTo>
                <a:lnTo>
                  <a:pt x="53578" y="267891"/>
                </a:lnTo>
                <a:lnTo>
                  <a:pt x="53578" y="250032"/>
                </a:lnTo>
                <a:lnTo>
                  <a:pt x="53578" y="232172"/>
                </a:lnTo>
                <a:lnTo>
                  <a:pt x="71437" y="205383"/>
                </a:lnTo>
                <a:lnTo>
                  <a:pt x="107156" y="178594"/>
                </a:lnTo>
                <a:lnTo>
                  <a:pt x="10715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Freeform 6150"/>
          <p:cNvSpPr/>
          <p:nvPr/>
        </p:nvSpPr>
        <p:spPr>
          <a:xfrm>
            <a:off x="5456039" y="5089922"/>
            <a:ext cx="142876" cy="98227"/>
          </a:xfrm>
          <a:custGeom>
            <a:avLst/>
            <a:gdLst/>
            <a:ahLst/>
            <a:cxnLst/>
            <a:rect l="0" t="0" r="0" b="0"/>
            <a:pathLst>
              <a:path w="142876" h="98227">
                <a:moveTo>
                  <a:pt x="71438" y="0"/>
                </a:moveTo>
                <a:lnTo>
                  <a:pt x="62508" y="8930"/>
                </a:lnTo>
                <a:lnTo>
                  <a:pt x="44649" y="17859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26789" y="98226"/>
                </a:lnTo>
                <a:lnTo>
                  <a:pt x="44649" y="89297"/>
                </a:lnTo>
                <a:lnTo>
                  <a:pt x="80367" y="71437"/>
                </a:lnTo>
                <a:lnTo>
                  <a:pt x="107156" y="53578"/>
                </a:lnTo>
                <a:lnTo>
                  <a:pt x="133945" y="35719"/>
                </a:lnTo>
                <a:lnTo>
                  <a:pt x="142875" y="17859"/>
                </a:lnTo>
                <a:lnTo>
                  <a:pt x="142875" y="8930"/>
                </a:lnTo>
                <a:lnTo>
                  <a:pt x="125016" y="0"/>
                </a:lnTo>
                <a:lnTo>
                  <a:pt x="98227" y="0"/>
                </a:lnTo>
                <a:lnTo>
                  <a:pt x="71438" y="893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44649" y="53578"/>
                </a:lnTo>
                <a:lnTo>
                  <a:pt x="71438" y="44648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Freeform 6151"/>
          <p:cNvSpPr/>
          <p:nvPr/>
        </p:nvSpPr>
        <p:spPr>
          <a:xfrm>
            <a:off x="5625703" y="5089922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17860" y="8930"/>
                </a:moveTo>
                <a:lnTo>
                  <a:pt x="17860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17860" y="107156"/>
                </a:lnTo>
                <a:lnTo>
                  <a:pt x="35719" y="80367"/>
                </a:lnTo>
                <a:lnTo>
                  <a:pt x="53578" y="53578"/>
                </a:lnTo>
                <a:lnTo>
                  <a:pt x="71438" y="26789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53578"/>
                </a:lnTo>
                <a:lnTo>
                  <a:pt x="107156" y="80367"/>
                </a:lnTo>
                <a:lnTo>
                  <a:pt x="107156" y="9822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125016" y="12501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51805" y="71437"/>
                </a:lnTo>
                <a:lnTo>
                  <a:pt x="169664" y="44648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 6152"/>
          <p:cNvSpPr/>
          <p:nvPr/>
        </p:nvSpPr>
        <p:spPr>
          <a:xfrm>
            <a:off x="5848945" y="4884539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Freeform 6153"/>
          <p:cNvSpPr/>
          <p:nvPr/>
        </p:nvSpPr>
        <p:spPr>
          <a:xfrm>
            <a:off x="5911453" y="5009555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35719" y="0"/>
                </a:moveTo>
                <a:lnTo>
                  <a:pt x="35719" y="8929"/>
                </a:lnTo>
                <a:lnTo>
                  <a:pt x="26789" y="26789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14312"/>
                </a:lnTo>
                <a:lnTo>
                  <a:pt x="17860" y="214312"/>
                </a:lnTo>
                <a:lnTo>
                  <a:pt x="26789" y="205383"/>
                </a:lnTo>
                <a:lnTo>
                  <a:pt x="35719" y="196453"/>
                </a:lnTo>
                <a:lnTo>
                  <a:pt x="35719" y="178593"/>
                </a:lnTo>
                <a:lnTo>
                  <a:pt x="35719" y="160734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eeform 6154"/>
          <p:cNvSpPr/>
          <p:nvPr/>
        </p:nvSpPr>
        <p:spPr>
          <a:xfrm>
            <a:off x="5831086" y="5107781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Freeform 6155"/>
          <p:cNvSpPr/>
          <p:nvPr/>
        </p:nvSpPr>
        <p:spPr>
          <a:xfrm>
            <a:off x="6206133" y="4947047"/>
            <a:ext cx="241102" cy="258962"/>
          </a:xfrm>
          <a:custGeom>
            <a:avLst/>
            <a:gdLst/>
            <a:ahLst/>
            <a:cxnLst/>
            <a:rect l="0" t="0" r="0" b="0"/>
            <a:pathLst>
              <a:path w="241102" h="258962">
                <a:moveTo>
                  <a:pt x="107156" y="133945"/>
                </a:moveTo>
                <a:lnTo>
                  <a:pt x="107156" y="133945"/>
                </a:lnTo>
                <a:lnTo>
                  <a:pt x="107156" y="125016"/>
                </a:lnTo>
                <a:lnTo>
                  <a:pt x="98226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7" y="107156"/>
                </a:lnTo>
                <a:lnTo>
                  <a:pt x="71437" y="98226"/>
                </a:lnTo>
                <a:lnTo>
                  <a:pt x="62508" y="89297"/>
                </a:lnTo>
                <a:lnTo>
                  <a:pt x="53578" y="80367"/>
                </a:lnTo>
                <a:lnTo>
                  <a:pt x="44648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44648" y="258961"/>
                </a:lnTo>
                <a:lnTo>
                  <a:pt x="62508" y="250031"/>
                </a:lnTo>
                <a:lnTo>
                  <a:pt x="80367" y="241101"/>
                </a:lnTo>
                <a:lnTo>
                  <a:pt x="89297" y="22324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25015" y="142875"/>
                </a:lnTo>
                <a:lnTo>
                  <a:pt x="125015" y="98226"/>
                </a:lnTo>
                <a:lnTo>
                  <a:pt x="133945" y="62508"/>
                </a:lnTo>
                <a:lnTo>
                  <a:pt x="142875" y="2678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35719"/>
                </a:lnTo>
                <a:lnTo>
                  <a:pt x="125015" y="71437"/>
                </a:lnTo>
                <a:lnTo>
                  <a:pt x="125015" y="116086"/>
                </a:lnTo>
                <a:lnTo>
                  <a:pt x="116086" y="160734"/>
                </a:lnTo>
                <a:lnTo>
                  <a:pt x="116086" y="196453"/>
                </a:lnTo>
                <a:lnTo>
                  <a:pt x="125015" y="223242"/>
                </a:lnTo>
                <a:lnTo>
                  <a:pt x="133945" y="250031"/>
                </a:lnTo>
                <a:lnTo>
                  <a:pt x="151805" y="258961"/>
                </a:lnTo>
                <a:lnTo>
                  <a:pt x="160734" y="258961"/>
                </a:lnTo>
                <a:lnTo>
                  <a:pt x="187523" y="241101"/>
                </a:lnTo>
                <a:lnTo>
                  <a:pt x="196453" y="223242"/>
                </a:lnTo>
                <a:lnTo>
                  <a:pt x="214312" y="196453"/>
                </a:lnTo>
                <a:lnTo>
                  <a:pt x="232172" y="178594"/>
                </a:lnTo>
                <a:lnTo>
                  <a:pt x="241101" y="151805"/>
                </a:lnTo>
                <a:lnTo>
                  <a:pt x="241101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Freeform 6156"/>
          <p:cNvSpPr/>
          <p:nvPr/>
        </p:nvSpPr>
        <p:spPr>
          <a:xfrm>
            <a:off x="6393656" y="5045273"/>
            <a:ext cx="330400" cy="178595"/>
          </a:xfrm>
          <a:custGeom>
            <a:avLst/>
            <a:gdLst/>
            <a:ahLst/>
            <a:cxnLst/>
            <a:rect l="0" t="0" r="0" b="0"/>
            <a:pathLst>
              <a:path w="330400" h="178595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90"/>
                </a:lnTo>
                <a:lnTo>
                  <a:pt x="17860" y="53579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8930" y="169665"/>
                </a:lnTo>
                <a:lnTo>
                  <a:pt x="8930" y="178594"/>
                </a:lnTo>
                <a:lnTo>
                  <a:pt x="17860" y="178594"/>
                </a:lnTo>
                <a:lnTo>
                  <a:pt x="26789" y="178594"/>
                </a:lnTo>
                <a:lnTo>
                  <a:pt x="35719" y="160735"/>
                </a:lnTo>
                <a:lnTo>
                  <a:pt x="53578" y="142875"/>
                </a:lnTo>
                <a:lnTo>
                  <a:pt x="71438" y="116086"/>
                </a:lnTo>
                <a:lnTo>
                  <a:pt x="89297" y="89297"/>
                </a:lnTo>
                <a:lnTo>
                  <a:pt x="98227" y="6250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07157" y="80368"/>
                </a:lnTo>
                <a:lnTo>
                  <a:pt x="98227" y="98227"/>
                </a:lnTo>
                <a:lnTo>
                  <a:pt x="98227" y="125016"/>
                </a:lnTo>
                <a:lnTo>
                  <a:pt x="98227" y="133946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125016" y="142875"/>
                </a:lnTo>
                <a:lnTo>
                  <a:pt x="133946" y="125016"/>
                </a:lnTo>
                <a:lnTo>
                  <a:pt x="142875" y="116086"/>
                </a:lnTo>
                <a:lnTo>
                  <a:pt x="160735" y="89297"/>
                </a:lnTo>
                <a:lnTo>
                  <a:pt x="169664" y="71438"/>
                </a:lnTo>
                <a:lnTo>
                  <a:pt x="187524" y="53579"/>
                </a:lnTo>
                <a:lnTo>
                  <a:pt x="196453" y="44649"/>
                </a:lnTo>
                <a:lnTo>
                  <a:pt x="196453" y="44649"/>
                </a:lnTo>
                <a:lnTo>
                  <a:pt x="196453" y="44649"/>
                </a:lnTo>
                <a:lnTo>
                  <a:pt x="196453" y="71438"/>
                </a:lnTo>
                <a:lnTo>
                  <a:pt x="187524" y="89297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69664" y="151805"/>
                </a:lnTo>
                <a:lnTo>
                  <a:pt x="169664" y="160735"/>
                </a:lnTo>
                <a:lnTo>
                  <a:pt x="169664" y="169665"/>
                </a:lnTo>
                <a:lnTo>
                  <a:pt x="169664" y="160735"/>
                </a:lnTo>
                <a:lnTo>
                  <a:pt x="178594" y="151805"/>
                </a:lnTo>
                <a:lnTo>
                  <a:pt x="187524" y="125016"/>
                </a:lnTo>
                <a:lnTo>
                  <a:pt x="205383" y="107157"/>
                </a:lnTo>
                <a:lnTo>
                  <a:pt x="223242" y="80368"/>
                </a:lnTo>
                <a:lnTo>
                  <a:pt x="232172" y="62508"/>
                </a:lnTo>
                <a:lnTo>
                  <a:pt x="250032" y="44649"/>
                </a:lnTo>
                <a:lnTo>
                  <a:pt x="258961" y="35719"/>
                </a:lnTo>
                <a:lnTo>
                  <a:pt x="267891" y="35719"/>
                </a:lnTo>
                <a:lnTo>
                  <a:pt x="276821" y="35719"/>
                </a:lnTo>
                <a:lnTo>
                  <a:pt x="276821" y="35719"/>
                </a:lnTo>
                <a:lnTo>
                  <a:pt x="285750" y="44649"/>
                </a:lnTo>
                <a:lnTo>
                  <a:pt x="294680" y="44649"/>
                </a:lnTo>
                <a:lnTo>
                  <a:pt x="294680" y="53579"/>
                </a:lnTo>
                <a:lnTo>
                  <a:pt x="303610" y="44649"/>
                </a:lnTo>
                <a:lnTo>
                  <a:pt x="312539" y="44649"/>
                </a:lnTo>
                <a:lnTo>
                  <a:pt x="321469" y="44649"/>
                </a:lnTo>
                <a:lnTo>
                  <a:pt x="321469" y="44649"/>
                </a:lnTo>
                <a:lnTo>
                  <a:pt x="330399" y="44649"/>
                </a:lnTo>
                <a:lnTo>
                  <a:pt x="33039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Freeform 6157"/>
          <p:cNvSpPr/>
          <p:nvPr/>
        </p:nvSpPr>
        <p:spPr>
          <a:xfrm>
            <a:off x="6715125" y="5098852"/>
            <a:ext cx="178595" cy="107157"/>
          </a:xfrm>
          <a:custGeom>
            <a:avLst/>
            <a:gdLst/>
            <a:ahLst/>
            <a:cxnLst/>
            <a:rect l="0" t="0" r="0" b="0"/>
            <a:pathLst>
              <a:path w="178595" h="107157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9297" y="98226"/>
                </a:lnTo>
                <a:lnTo>
                  <a:pt x="116086" y="89296"/>
                </a:lnTo>
                <a:lnTo>
                  <a:pt x="133945" y="71437"/>
                </a:lnTo>
                <a:lnTo>
                  <a:pt x="151805" y="53578"/>
                </a:lnTo>
                <a:lnTo>
                  <a:pt x="169664" y="44648"/>
                </a:lnTo>
                <a:lnTo>
                  <a:pt x="178594" y="35718"/>
                </a:lnTo>
                <a:lnTo>
                  <a:pt x="17859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Freeform 6158"/>
          <p:cNvSpPr/>
          <p:nvPr/>
        </p:nvSpPr>
        <p:spPr>
          <a:xfrm>
            <a:off x="6991945" y="5054203"/>
            <a:ext cx="223244" cy="178595"/>
          </a:xfrm>
          <a:custGeom>
            <a:avLst/>
            <a:gdLst/>
            <a:ahLst/>
            <a:cxnLst/>
            <a:rect l="0" t="0" r="0" b="0"/>
            <a:pathLst>
              <a:path w="223244" h="178595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44649" y="53578"/>
                </a:lnTo>
                <a:lnTo>
                  <a:pt x="26789" y="8036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78594"/>
                </a:lnTo>
                <a:lnTo>
                  <a:pt x="26789" y="169664"/>
                </a:lnTo>
                <a:lnTo>
                  <a:pt x="35719" y="160735"/>
                </a:lnTo>
                <a:lnTo>
                  <a:pt x="62508" y="142875"/>
                </a:lnTo>
                <a:lnTo>
                  <a:pt x="80368" y="125016"/>
                </a:lnTo>
                <a:lnTo>
                  <a:pt x="107157" y="9822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51805" y="62508"/>
                </a:lnTo>
                <a:lnTo>
                  <a:pt x="151805" y="71438"/>
                </a:lnTo>
                <a:lnTo>
                  <a:pt x="151805" y="80367"/>
                </a:lnTo>
                <a:lnTo>
                  <a:pt x="151805" y="98227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69664" y="142875"/>
                </a:lnTo>
                <a:lnTo>
                  <a:pt x="187524" y="125016"/>
                </a:lnTo>
                <a:lnTo>
                  <a:pt x="205383" y="98227"/>
                </a:lnTo>
                <a:lnTo>
                  <a:pt x="223243" y="80367"/>
                </a:lnTo>
                <a:lnTo>
                  <a:pt x="223243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Freeform 6159"/>
          <p:cNvSpPr/>
          <p:nvPr/>
        </p:nvSpPr>
        <p:spPr>
          <a:xfrm>
            <a:off x="7188398" y="5036344"/>
            <a:ext cx="241103" cy="187524"/>
          </a:xfrm>
          <a:custGeom>
            <a:avLst/>
            <a:gdLst/>
            <a:ahLst/>
            <a:cxnLst/>
            <a:rect l="0" t="0" r="0" b="0"/>
            <a:pathLst>
              <a:path w="241103" h="187524">
                <a:moveTo>
                  <a:pt x="125016" y="8929"/>
                </a:moveTo>
                <a:lnTo>
                  <a:pt x="125016" y="8929"/>
                </a:lnTo>
                <a:lnTo>
                  <a:pt x="116086" y="8929"/>
                </a:lnTo>
                <a:lnTo>
                  <a:pt x="107157" y="8929"/>
                </a:lnTo>
                <a:lnTo>
                  <a:pt x="89297" y="0"/>
                </a:lnTo>
                <a:lnTo>
                  <a:pt x="71438" y="8929"/>
                </a:lnTo>
                <a:lnTo>
                  <a:pt x="44649" y="8929"/>
                </a:lnTo>
                <a:lnTo>
                  <a:pt x="2679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53578"/>
                </a:lnTo>
                <a:lnTo>
                  <a:pt x="26790" y="71437"/>
                </a:lnTo>
                <a:lnTo>
                  <a:pt x="44649" y="80367"/>
                </a:lnTo>
                <a:lnTo>
                  <a:pt x="62508" y="80367"/>
                </a:lnTo>
                <a:lnTo>
                  <a:pt x="80368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80368" y="125015"/>
                </a:lnTo>
                <a:lnTo>
                  <a:pt x="71438" y="133945"/>
                </a:lnTo>
                <a:lnTo>
                  <a:pt x="44649" y="151804"/>
                </a:lnTo>
                <a:lnTo>
                  <a:pt x="2679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78594"/>
                </a:lnTo>
                <a:lnTo>
                  <a:pt x="8930" y="169664"/>
                </a:lnTo>
                <a:lnTo>
                  <a:pt x="35719" y="142875"/>
                </a:lnTo>
                <a:lnTo>
                  <a:pt x="71438" y="116086"/>
                </a:lnTo>
                <a:lnTo>
                  <a:pt x="107157" y="89297"/>
                </a:lnTo>
                <a:lnTo>
                  <a:pt x="151805" y="62508"/>
                </a:lnTo>
                <a:lnTo>
                  <a:pt x="187524" y="35719"/>
                </a:lnTo>
                <a:lnTo>
                  <a:pt x="223243" y="17859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Freeform 6160"/>
          <p:cNvSpPr/>
          <p:nvPr/>
        </p:nvSpPr>
        <p:spPr>
          <a:xfrm>
            <a:off x="7322344" y="5054203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33945"/>
                </a:lnTo>
                <a:lnTo>
                  <a:pt x="35719" y="125016"/>
                </a:lnTo>
                <a:lnTo>
                  <a:pt x="44648" y="107156"/>
                </a:lnTo>
                <a:lnTo>
                  <a:pt x="71437" y="80367"/>
                </a:lnTo>
                <a:lnTo>
                  <a:pt x="98226" y="44649"/>
                </a:lnTo>
                <a:lnTo>
                  <a:pt x="98226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Freeform 6161"/>
          <p:cNvSpPr/>
          <p:nvPr/>
        </p:nvSpPr>
        <p:spPr>
          <a:xfrm>
            <a:off x="7420570" y="5027414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98227" y="0"/>
                </a:moveTo>
                <a:lnTo>
                  <a:pt x="98227" y="0"/>
                </a:lnTo>
                <a:lnTo>
                  <a:pt x="98227" y="8930"/>
                </a:lnTo>
                <a:lnTo>
                  <a:pt x="80368" y="8930"/>
                </a:lnTo>
                <a:lnTo>
                  <a:pt x="71438" y="26789"/>
                </a:lnTo>
                <a:lnTo>
                  <a:pt x="53578" y="35719"/>
                </a:lnTo>
                <a:lnTo>
                  <a:pt x="35719" y="5357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35719" y="151805"/>
                </a:lnTo>
                <a:lnTo>
                  <a:pt x="53578" y="151805"/>
                </a:lnTo>
                <a:lnTo>
                  <a:pt x="80368" y="160734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33946" y="133945"/>
                </a:lnTo>
                <a:lnTo>
                  <a:pt x="13394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Freeform 6162"/>
          <p:cNvSpPr/>
          <p:nvPr/>
        </p:nvSpPr>
        <p:spPr>
          <a:xfrm>
            <a:off x="7581305" y="4866679"/>
            <a:ext cx="53579" cy="80369"/>
          </a:xfrm>
          <a:custGeom>
            <a:avLst/>
            <a:gdLst/>
            <a:ahLst/>
            <a:cxnLst/>
            <a:rect l="0" t="0" r="0" b="0"/>
            <a:pathLst>
              <a:path w="53579" h="80369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71438"/>
                </a:lnTo>
                <a:lnTo>
                  <a:pt x="8929" y="80368"/>
                </a:lnTo>
                <a:lnTo>
                  <a:pt x="17859" y="71438"/>
                </a:lnTo>
                <a:lnTo>
                  <a:pt x="26789" y="62509"/>
                </a:lnTo>
                <a:lnTo>
                  <a:pt x="26789" y="625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Freeform 6163"/>
          <p:cNvSpPr/>
          <p:nvPr/>
        </p:nvSpPr>
        <p:spPr>
          <a:xfrm>
            <a:off x="7670602" y="4848820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set of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 </a:t>
            </a:r>
            <a:r>
              <a:rPr lang="en-US" dirty="0"/>
              <a:t>a set of threads that:</a:t>
            </a:r>
          </a:p>
          <a:p>
            <a:r>
              <a:rPr lang="en-US" dirty="0"/>
              <a:t>Use every atomic system function</a:t>
            </a:r>
          </a:p>
          <a:p>
            <a:r>
              <a:rPr lang="en-US" dirty="0"/>
              <a:t>Use every port input</a:t>
            </a:r>
          </a:p>
          <a:p>
            <a:r>
              <a:rPr lang="en-US" dirty="0"/>
              <a:t>Use every port output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2794992" y="2625328"/>
            <a:ext cx="1026915" cy="71439"/>
          </a:xfrm>
          <a:custGeom>
            <a:avLst/>
            <a:gdLst/>
            <a:ahLst/>
            <a:cxnLst/>
            <a:rect l="0" t="0" r="0" b="0"/>
            <a:pathLst>
              <a:path w="1026915" h="71439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8" y="17860"/>
                </a:lnTo>
                <a:lnTo>
                  <a:pt x="89297" y="26789"/>
                </a:lnTo>
                <a:lnTo>
                  <a:pt x="116086" y="35719"/>
                </a:lnTo>
                <a:lnTo>
                  <a:pt x="133946" y="35719"/>
                </a:lnTo>
                <a:lnTo>
                  <a:pt x="169664" y="44649"/>
                </a:lnTo>
                <a:lnTo>
                  <a:pt x="205383" y="44649"/>
                </a:lnTo>
                <a:lnTo>
                  <a:pt x="241102" y="35719"/>
                </a:lnTo>
                <a:lnTo>
                  <a:pt x="285750" y="35719"/>
                </a:lnTo>
                <a:lnTo>
                  <a:pt x="321469" y="35719"/>
                </a:lnTo>
                <a:lnTo>
                  <a:pt x="366117" y="35719"/>
                </a:lnTo>
                <a:lnTo>
                  <a:pt x="401836" y="35719"/>
                </a:lnTo>
                <a:lnTo>
                  <a:pt x="446485" y="35719"/>
                </a:lnTo>
                <a:lnTo>
                  <a:pt x="482203" y="35719"/>
                </a:lnTo>
                <a:lnTo>
                  <a:pt x="526852" y="35719"/>
                </a:lnTo>
                <a:lnTo>
                  <a:pt x="562571" y="35719"/>
                </a:lnTo>
                <a:lnTo>
                  <a:pt x="607219" y="35719"/>
                </a:lnTo>
                <a:lnTo>
                  <a:pt x="642938" y="35719"/>
                </a:lnTo>
                <a:lnTo>
                  <a:pt x="687586" y="35719"/>
                </a:lnTo>
                <a:lnTo>
                  <a:pt x="732235" y="35719"/>
                </a:lnTo>
                <a:lnTo>
                  <a:pt x="776883" y="35719"/>
                </a:lnTo>
                <a:lnTo>
                  <a:pt x="821531" y="35719"/>
                </a:lnTo>
                <a:lnTo>
                  <a:pt x="857250" y="35719"/>
                </a:lnTo>
                <a:lnTo>
                  <a:pt x="901899" y="35719"/>
                </a:lnTo>
                <a:lnTo>
                  <a:pt x="928688" y="35719"/>
                </a:lnTo>
                <a:lnTo>
                  <a:pt x="964406" y="44649"/>
                </a:lnTo>
                <a:lnTo>
                  <a:pt x="982266" y="53578"/>
                </a:lnTo>
                <a:lnTo>
                  <a:pt x="1009055" y="71438"/>
                </a:lnTo>
                <a:lnTo>
                  <a:pt x="1026914" y="71438"/>
                </a:lnTo>
                <a:lnTo>
                  <a:pt x="1026914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955852" y="2616398"/>
            <a:ext cx="1098352" cy="98228"/>
          </a:xfrm>
          <a:custGeom>
            <a:avLst/>
            <a:gdLst/>
            <a:ahLst/>
            <a:cxnLst/>
            <a:rect l="0" t="0" r="0" b="0"/>
            <a:pathLst>
              <a:path w="1098352" h="98228">
                <a:moveTo>
                  <a:pt x="17859" y="71438"/>
                </a:moveTo>
                <a:lnTo>
                  <a:pt x="8929" y="80368"/>
                </a:lnTo>
                <a:lnTo>
                  <a:pt x="8929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35718" y="98227"/>
                </a:lnTo>
                <a:lnTo>
                  <a:pt x="71437" y="98227"/>
                </a:lnTo>
                <a:lnTo>
                  <a:pt x="107156" y="98227"/>
                </a:lnTo>
                <a:lnTo>
                  <a:pt x="160734" y="98227"/>
                </a:lnTo>
                <a:lnTo>
                  <a:pt x="223242" y="98227"/>
                </a:lnTo>
                <a:lnTo>
                  <a:pt x="285750" y="89297"/>
                </a:lnTo>
                <a:lnTo>
                  <a:pt x="348257" y="89297"/>
                </a:lnTo>
                <a:lnTo>
                  <a:pt x="428625" y="80368"/>
                </a:lnTo>
                <a:lnTo>
                  <a:pt x="500062" y="71438"/>
                </a:lnTo>
                <a:lnTo>
                  <a:pt x="580429" y="62508"/>
                </a:lnTo>
                <a:lnTo>
                  <a:pt x="660796" y="44649"/>
                </a:lnTo>
                <a:lnTo>
                  <a:pt x="741164" y="35719"/>
                </a:lnTo>
                <a:lnTo>
                  <a:pt x="812601" y="17860"/>
                </a:lnTo>
                <a:lnTo>
                  <a:pt x="884039" y="8930"/>
                </a:lnTo>
                <a:lnTo>
                  <a:pt x="946546" y="0"/>
                </a:lnTo>
                <a:lnTo>
                  <a:pt x="1000125" y="0"/>
                </a:lnTo>
                <a:lnTo>
                  <a:pt x="1044773" y="0"/>
                </a:lnTo>
                <a:lnTo>
                  <a:pt x="1080492" y="8930"/>
                </a:lnTo>
                <a:lnTo>
                  <a:pt x="1098351" y="8930"/>
                </a:lnTo>
                <a:lnTo>
                  <a:pt x="109835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57813" y="2598539"/>
            <a:ext cx="1357313" cy="89298"/>
          </a:xfrm>
          <a:custGeom>
            <a:avLst/>
            <a:gdLst/>
            <a:ahLst/>
            <a:cxnLst/>
            <a:rect l="0" t="0" r="0" b="0"/>
            <a:pathLst>
              <a:path w="1357313" h="89298">
                <a:moveTo>
                  <a:pt x="53578" y="71438"/>
                </a:moveTo>
                <a:lnTo>
                  <a:pt x="44648" y="71438"/>
                </a:lnTo>
                <a:lnTo>
                  <a:pt x="35718" y="80367"/>
                </a:lnTo>
                <a:lnTo>
                  <a:pt x="17859" y="80367"/>
                </a:lnTo>
                <a:lnTo>
                  <a:pt x="8929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53578" y="89297"/>
                </a:lnTo>
                <a:lnTo>
                  <a:pt x="98226" y="80367"/>
                </a:lnTo>
                <a:lnTo>
                  <a:pt x="160734" y="71438"/>
                </a:lnTo>
                <a:lnTo>
                  <a:pt x="232171" y="62508"/>
                </a:lnTo>
                <a:lnTo>
                  <a:pt x="321468" y="53578"/>
                </a:lnTo>
                <a:lnTo>
                  <a:pt x="401835" y="44649"/>
                </a:lnTo>
                <a:lnTo>
                  <a:pt x="491132" y="35719"/>
                </a:lnTo>
                <a:lnTo>
                  <a:pt x="589359" y="26789"/>
                </a:lnTo>
                <a:lnTo>
                  <a:pt x="687585" y="26789"/>
                </a:lnTo>
                <a:lnTo>
                  <a:pt x="785812" y="26789"/>
                </a:lnTo>
                <a:lnTo>
                  <a:pt x="875109" y="26789"/>
                </a:lnTo>
                <a:lnTo>
                  <a:pt x="964406" y="26789"/>
                </a:lnTo>
                <a:lnTo>
                  <a:pt x="1053703" y="26789"/>
                </a:lnTo>
                <a:lnTo>
                  <a:pt x="1125140" y="26789"/>
                </a:lnTo>
                <a:lnTo>
                  <a:pt x="1196578" y="26789"/>
                </a:lnTo>
                <a:lnTo>
                  <a:pt x="1259085" y="26789"/>
                </a:lnTo>
                <a:lnTo>
                  <a:pt x="1312664" y="17859"/>
                </a:lnTo>
                <a:lnTo>
                  <a:pt x="1357312" y="0"/>
                </a:lnTo>
                <a:lnTo>
                  <a:pt x="1357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97328" y="2178844"/>
            <a:ext cx="223243" cy="437555"/>
          </a:xfrm>
          <a:custGeom>
            <a:avLst/>
            <a:gdLst/>
            <a:ahLst/>
            <a:cxnLst/>
            <a:rect l="0" t="0" r="0" b="0"/>
            <a:pathLst>
              <a:path w="223243" h="437555">
                <a:moveTo>
                  <a:pt x="187524" y="142875"/>
                </a:moveTo>
                <a:lnTo>
                  <a:pt x="187524" y="133945"/>
                </a:lnTo>
                <a:lnTo>
                  <a:pt x="178594" y="125015"/>
                </a:lnTo>
                <a:lnTo>
                  <a:pt x="178594" y="116085"/>
                </a:lnTo>
                <a:lnTo>
                  <a:pt x="169664" y="98226"/>
                </a:lnTo>
                <a:lnTo>
                  <a:pt x="169664" y="80367"/>
                </a:lnTo>
                <a:lnTo>
                  <a:pt x="160735" y="71437"/>
                </a:lnTo>
                <a:lnTo>
                  <a:pt x="160735" y="62507"/>
                </a:lnTo>
                <a:lnTo>
                  <a:pt x="151805" y="62507"/>
                </a:lnTo>
                <a:lnTo>
                  <a:pt x="151805" y="62507"/>
                </a:lnTo>
                <a:lnTo>
                  <a:pt x="133945" y="71437"/>
                </a:lnTo>
                <a:lnTo>
                  <a:pt x="125016" y="80367"/>
                </a:lnTo>
                <a:lnTo>
                  <a:pt x="107156" y="107156"/>
                </a:lnTo>
                <a:lnTo>
                  <a:pt x="89297" y="151804"/>
                </a:lnTo>
                <a:lnTo>
                  <a:pt x="71438" y="196453"/>
                </a:lnTo>
                <a:lnTo>
                  <a:pt x="53578" y="250031"/>
                </a:lnTo>
                <a:lnTo>
                  <a:pt x="35719" y="294679"/>
                </a:lnTo>
                <a:lnTo>
                  <a:pt x="17860" y="339328"/>
                </a:lnTo>
                <a:lnTo>
                  <a:pt x="8930" y="375047"/>
                </a:lnTo>
                <a:lnTo>
                  <a:pt x="0" y="401836"/>
                </a:lnTo>
                <a:lnTo>
                  <a:pt x="0" y="410765"/>
                </a:lnTo>
                <a:lnTo>
                  <a:pt x="0" y="410765"/>
                </a:lnTo>
                <a:lnTo>
                  <a:pt x="0" y="401836"/>
                </a:lnTo>
                <a:lnTo>
                  <a:pt x="8930" y="383976"/>
                </a:lnTo>
                <a:lnTo>
                  <a:pt x="17860" y="348258"/>
                </a:lnTo>
                <a:lnTo>
                  <a:pt x="35719" y="303609"/>
                </a:lnTo>
                <a:lnTo>
                  <a:pt x="53578" y="258960"/>
                </a:lnTo>
                <a:lnTo>
                  <a:pt x="80367" y="196453"/>
                </a:lnTo>
                <a:lnTo>
                  <a:pt x="116086" y="142875"/>
                </a:lnTo>
                <a:lnTo>
                  <a:pt x="151805" y="98226"/>
                </a:lnTo>
                <a:lnTo>
                  <a:pt x="178594" y="53578"/>
                </a:lnTo>
                <a:lnTo>
                  <a:pt x="196453" y="26789"/>
                </a:lnTo>
                <a:lnTo>
                  <a:pt x="205383" y="8929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8929"/>
                </a:lnTo>
                <a:lnTo>
                  <a:pt x="214313" y="26789"/>
                </a:lnTo>
                <a:lnTo>
                  <a:pt x="214313" y="53578"/>
                </a:lnTo>
                <a:lnTo>
                  <a:pt x="214313" y="89296"/>
                </a:lnTo>
                <a:lnTo>
                  <a:pt x="214313" y="133945"/>
                </a:lnTo>
                <a:lnTo>
                  <a:pt x="214313" y="196453"/>
                </a:lnTo>
                <a:lnTo>
                  <a:pt x="214313" y="258960"/>
                </a:lnTo>
                <a:lnTo>
                  <a:pt x="214313" y="312539"/>
                </a:lnTo>
                <a:lnTo>
                  <a:pt x="214313" y="366117"/>
                </a:lnTo>
                <a:lnTo>
                  <a:pt x="223242" y="401836"/>
                </a:lnTo>
                <a:lnTo>
                  <a:pt x="223242" y="428625"/>
                </a:lnTo>
                <a:lnTo>
                  <a:pt x="223242" y="437554"/>
                </a:lnTo>
                <a:lnTo>
                  <a:pt x="223242" y="437554"/>
                </a:lnTo>
                <a:lnTo>
                  <a:pt x="205383" y="419695"/>
                </a:lnTo>
                <a:lnTo>
                  <a:pt x="196453" y="401836"/>
                </a:lnTo>
                <a:lnTo>
                  <a:pt x="178594" y="366117"/>
                </a:lnTo>
                <a:lnTo>
                  <a:pt x="169664" y="330398"/>
                </a:lnTo>
                <a:lnTo>
                  <a:pt x="151805" y="285750"/>
                </a:lnTo>
                <a:lnTo>
                  <a:pt x="133945" y="241101"/>
                </a:lnTo>
                <a:lnTo>
                  <a:pt x="133945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06258" y="2411015"/>
            <a:ext cx="348259" cy="62509"/>
          </a:xfrm>
          <a:custGeom>
            <a:avLst/>
            <a:gdLst/>
            <a:ahLst/>
            <a:cxnLst/>
            <a:rect l="0" t="0" r="0" b="0"/>
            <a:pathLst>
              <a:path w="348259" h="62509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26789" y="35719"/>
                </a:lnTo>
                <a:lnTo>
                  <a:pt x="44648" y="44649"/>
                </a:lnTo>
                <a:lnTo>
                  <a:pt x="80367" y="53579"/>
                </a:lnTo>
                <a:lnTo>
                  <a:pt x="133945" y="53579"/>
                </a:lnTo>
                <a:lnTo>
                  <a:pt x="178594" y="62508"/>
                </a:lnTo>
                <a:lnTo>
                  <a:pt x="232172" y="62508"/>
                </a:lnTo>
                <a:lnTo>
                  <a:pt x="285750" y="62508"/>
                </a:lnTo>
                <a:lnTo>
                  <a:pt x="348258" y="62508"/>
                </a:lnTo>
                <a:lnTo>
                  <a:pt x="34825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00938" y="2214562"/>
            <a:ext cx="312540" cy="357189"/>
          </a:xfrm>
          <a:custGeom>
            <a:avLst/>
            <a:gdLst/>
            <a:ahLst/>
            <a:cxnLst/>
            <a:rect l="0" t="0" r="0" b="0"/>
            <a:pathLst>
              <a:path w="312540" h="357189">
                <a:moveTo>
                  <a:pt x="303609" y="62508"/>
                </a:moveTo>
                <a:lnTo>
                  <a:pt x="303609" y="62508"/>
                </a:lnTo>
                <a:lnTo>
                  <a:pt x="312539" y="53578"/>
                </a:lnTo>
                <a:lnTo>
                  <a:pt x="312539" y="35719"/>
                </a:lnTo>
                <a:lnTo>
                  <a:pt x="303609" y="26789"/>
                </a:lnTo>
                <a:lnTo>
                  <a:pt x="294679" y="8930"/>
                </a:lnTo>
                <a:lnTo>
                  <a:pt x="276820" y="0"/>
                </a:lnTo>
                <a:lnTo>
                  <a:pt x="250031" y="0"/>
                </a:lnTo>
                <a:lnTo>
                  <a:pt x="214312" y="0"/>
                </a:lnTo>
                <a:lnTo>
                  <a:pt x="169664" y="17860"/>
                </a:lnTo>
                <a:lnTo>
                  <a:pt x="116085" y="35719"/>
                </a:lnTo>
                <a:lnTo>
                  <a:pt x="71437" y="53578"/>
                </a:lnTo>
                <a:lnTo>
                  <a:pt x="44648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44648" y="133946"/>
                </a:lnTo>
                <a:lnTo>
                  <a:pt x="80367" y="151805"/>
                </a:lnTo>
                <a:lnTo>
                  <a:pt x="125015" y="169664"/>
                </a:lnTo>
                <a:lnTo>
                  <a:pt x="178593" y="196453"/>
                </a:lnTo>
                <a:lnTo>
                  <a:pt x="223242" y="223242"/>
                </a:lnTo>
                <a:lnTo>
                  <a:pt x="258960" y="250032"/>
                </a:lnTo>
                <a:lnTo>
                  <a:pt x="285750" y="276821"/>
                </a:lnTo>
                <a:lnTo>
                  <a:pt x="285750" y="303610"/>
                </a:lnTo>
                <a:lnTo>
                  <a:pt x="267890" y="330399"/>
                </a:lnTo>
                <a:lnTo>
                  <a:pt x="232171" y="348258"/>
                </a:lnTo>
                <a:lnTo>
                  <a:pt x="187523" y="357188"/>
                </a:lnTo>
                <a:lnTo>
                  <a:pt x="125015" y="357188"/>
                </a:lnTo>
                <a:lnTo>
                  <a:pt x="71437" y="357188"/>
                </a:lnTo>
                <a:lnTo>
                  <a:pt x="35718" y="348258"/>
                </a:lnTo>
                <a:lnTo>
                  <a:pt x="8929" y="330399"/>
                </a:lnTo>
                <a:lnTo>
                  <a:pt x="0" y="312540"/>
                </a:lnTo>
                <a:lnTo>
                  <a:pt x="17859" y="285751"/>
                </a:lnTo>
                <a:lnTo>
                  <a:pt x="17859" y="2857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590234" y="2366367"/>
            <a:ext cx="107158" cy="62509"/>
          </a:xfrm>
          <a:custGeom>
            <a:avLst/>
            <a:gdLst/>
            <a:ahLst/>
            <a:cxnLst/>
            <a:rect l="0" t="0" r="0" b="0"/>
            <a:pathLst>
              <a:path w="107158" h="62509">
                <a:moveTo>
                  <a:pt x="0" y="62508"/>
                </a:moveTo>
                <a:lnTo>
                  <a:pt x="53579" y="35719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920633" y="2241351"/>
            <a:ext cx="44649" cy="383978"/>
          </a:xfrm>
          <a:custGeom>
            <a:avLst/>
            <a:gdLst/>
            <a:ahLst/>
            <a:cxnLst/>
            <a:rect l="0" t="0" r="0" b="0"/>
            <a:pathLst>
              <a:path w="44649" h="383978">
                <a:moveTo>
                  <a:pt x="44648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0" y="133946"/>
                </a:lnTo>
                <a:lnTo>
                  <a:pt x="0" y="178594"/>
                </a:lnTo>
                <a:lnTo>
                  <a:pt x="0" y="223243"/>
                </a:lnTo>
                <a:lnTo>
                  <a:pt x="0" y="258962"/>
                </a:lnTo>
                <a:lnTo>
                  <a:pt x="0" y="294680"/>
                </a:lnTo>
                <a:lnTo>
                  <a:pt x="0" y="330399"/>
                </a:lnTo>
                <a:lnTo>
                  <a:pt x="0" y="348258"/>
                </a:lnTo>
                <a:lnTo>
                  <a:pt x="0" y="366118"/>
                </a:lnTo>
                <a:lnTo>
                  <a:pt x="0" y="375047"/>
                </a:lnTo>
                <a:lnTo>
                  <a:pt x="0" y="383977"/>
                </a:lnTo>
                <a:lnTo>
                  <a:pt x="0" y="375047"/>
                </a:lnTo>
                <a:lnTo>
                  <a:pt x="0" y="357188"/>
                </a:lnTo>
                <a:lnTo>
                  <a:pt x="8930" y="321469"/>
                </a:lnTo>
                <a:lnTo>
                  <a:pt x="893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911703" y="2232422"/>
            <a:ext cx="446485" cy="35719"/>
          </a:xfrm>
          <a:custGeom>
            <a:avLst/>
            <a:gdLst/>
            <a:ahLst/>
            <a:cxnLst/>
            <a:rect l="0" t="0" r="0" b="0"/>
            <a:pathLst>
              <a:path w="446485" h="35719">
                <a:moveTo>
                  <a:pt x="0" y="17859"/>
                </a:moveTo>
                <a:lnTo>
                  <a:pt x="0" y="17859"/>
                </a:lnTo>
                <a:lnTo>
                  <a:pt x="17860" y="17859"/>
                </a:lnTo>
                <a:lnTo>
                  <a:pt x="35719" y="8929"/>
                </a:lnTo>
                <a:lnTo>
                  <a:pt x="62508" y="0"/>
                </a:lnTo>
                <a:lnTo>
                  <a:pt x="107156" y="0"/>
                </a:lnTo>
                <a:lnTo>
                  <a:pt x="160735" y="0"/>
                </a:lnTo>
                <a:lnTo>
                  <a:pt x="214313" y="0"/>
                </a:lnTo>
                <a:lnTo>
                  <a:pt x="267891" y="0"/>
                </a:lnTo>
                <a:lnTo>
                  <a:pt x="330398" y="8929"/>
                </a:lnTo>
                <a:lnTo>
                  <a:pt x="383976" y="17859"/>
                </a:lnTo>
                <a:lnTo>
                  <a:pt x="419695" y="17859"/>
                </a:lnTo>
                <a:lnTo>
                  <a:pt x="437554" y="26789"/>
                </a:lnTo>
                <a:lnTo>
                  <a:pt x="446484" y="35718"/>
                </a:lnTo>
                <a:lnTo>
                  <a:pt x="44648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920633" y="2366367"/>
            <a:ext cx="330398" cy="44649"/>
          </a:xfrm>
          <a:custGeom>
            <a:avLst/>
            <a:gdLst/>
            <a:ahLst/>
            <a:cxnLst/>
            <a:rect l="0" t="0" r="0" b="0"/>
            <a:pathLst>
              <a:path w="330398" h="44649">
                <a:moveTo>
                  <a:pt x="0" y="17859"/>
                </a:moveTo>
                <a:lnTo>
                  <a:pt x="8930" y="17859"/>
                </a:lnTo>
                <a:lnTo>
                  <a:pt x="17859" y="17859"/>
                </a:lnTo>
                <a:lnTo>
                  <a:pt x="35719" y="8930"/>
                </a:lnTo>
                <a:lnTo>
                  <a:pt x="62508" y="8930"/>
                </a:lnTo>
                <a:lnTo>
                  <a:pt x="107156" y="8930"/>
                </a:lnTo>
                <a:lnTo>
                  <a:pt x="142875" y="0"/>
                </a:lnTo>
                <a:lnTo>
                  <a:pt x="187523" y="8930"/>
                </a:lnTo>
                <a:lnTo>
                  <a:pt x="232172" y="8930"/>
                </a:lnTo>
                <a:lnTo>
                  <a:pt x="276819" y="17859"/>
                </a:lnTo>
                <a:lnTo>
                  <a:pt x="312538" y="26789"/>
                </a:lnTo>
                <a:lnTo>
                  <a:pt x="330397" y="44648"/>
                </a:lnTo>
                <a:lnTo>
                  <a:pt x="33039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152680" y="2741414"/>
            <a:ext cx="812602" cy="17860"/>
          </a:xfrm>
          <a:custGeom>
            <a:avLst/>
            <a:gdLst/>
            <a:ahLst/>
            <a:cxnLst/>
            <a:rect l="0" t="0" r="0" b="0"/>
            <a:pathLst>
              <a:path w="812602" h="17860">
                <a:moveTo>
                  <a:pt x="1785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44648" y="0"/>
                </a:lnTo>
                <a:lnTo>
                  <a:pt x="89297" y="8930"/>
                </a:lnTo>
                <a:lnTo>
                  <a:pt x="142875" y="0"/>
                </a:lnTo>
                <a:lnTo>
                  <a:pt x="214312" y="0"/>
                </a:lnTo>
                <a:lnTo>
                  <a:pt x="294679" y="0"/>
                </a:lnTo>
                <a:lnTo>
                  <a:pt x="383976" y="0"/>
                </a:lnTo>
                <a:lnTo>
                  <a:pt x="464343" y="0"/>
                </a:lnTo>
                <a:lnTo>
                  <a:pt x="544711" y="0"/>
                </a:lnTo>
                <a:lnTo>
                  <a:pt x="616148" y="0"/>
                </a:lnTo>
                <a:lnTo>
                  <a:pt x="678656" y="0"/>
                </a:lnTo>
                <a:lnTo>
                  <a:pt x="732234" y="0"/>
                </a:lnTo>
                <a:lnTo>
                  <a:pt x="767953" y="0"/>
                </a:lnTo>
                <a:lnTo>
                  <a:pt x="794742" y="0"/>
                </a:lnTo>
                <a:lnTo>
                  <a:pt x="803672" y="8930"/>
                </a:lnTo>
                <a:lnTo>
                  <a:pt x="812601" y="8930"/>
                </a:lnTo>
                <a:lnTo>
                  <a:pt x="812601" y="8930"/>
                </a:lnTo>
                <a:lnTo>
                  <a:pt x="803672" y="17859"/>
                </a:lnTo>
                <a:lnTo>
                  <a:pt x="80367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97328" y="2866429"/>
            <a:ext cx="848321" cy="62509"/>
          </a:xfrm>
          <a:custGeom>
            <a:avLst/>
            <a:gdLst/>
            <a:ahLst/>
            <a:cxnLst/>
            <a:rect l="0" t="0" r="0" b="0"/>
            <a:pathLst>
              <a:path w="848321" h="62509">
                <a:moveTo>
                  <a:pt x="3571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0" y="8930"/>
                </a:lnTo>
                <a:lnTo>
                  <a:pt x="0" y="8930"/>
                </a:lnTo>
                <a:lnTo>
                  <a:pt x="17860" y="17860"/>
                </a:lnTo>
                <a:lnTo>
                  <a:pt x="53578" y="8930"/>
                </a:lnTo>
                <a:lnTo>
                  <a:pt x="107156" y="8930"/>
                </a:lnTo>
                <a:lnTo>
                  <a:pt x="187524" y="8930"/>
                </a:lnTo>
                <a:lnTo>
                  <a:pt x="276820" y="0"/>
                </a:lnTo>
                <a:lnTo>
                  <a:pt x="375047" y="0"/>
                </a:lnTo>
                <a:lnTo>
                  <a:pt x="473274" y="0"/>
                </a:lnTo>
                <a:lnTo>
                  <a:pt x="562570" y="0"/>
                </a:lnTo>
                <a:lnTo>
                  <a:pt x="642938" y="0"/>
                </a:lnTo>
                <a:lnTo>
                  <a:pt x="714375" y="0"/>
                </a:lnTo>
                <a:lnTo>
                  <a:pt x="759024" y="8930"/>
                </a:lnTo>
                <a:lnTo>
                  <a:pt x="794742" y="17860"/>
                </a:lnTo>
                <a:lnTo>
                  <a:pt x="821531" y="26789"/>
                </a:lnTo>
                <a:lnTo>
                  <a:pt x="839391" y="35719"/>
                </a:lnTo>
                <a:lnTo>
                  <a:pt x="848320" y="53578"/>
                </a:lnTo>
                <a:lnTo>
                  <a:pt x="848320" y="53578"/>
                </a:lnTo>
                <a:lnTo>
                  <a:pt x="839391" y="62508"/>
                </a:lnTo>
                <a:lnTo>
                  <a:pt x="839391" y="62508"/>
                </a:lnTo>
                <a:lnTo>
                  <a:pt x="839391" y="53578"/>
                </a:lnTo>
                <a:lnTo>
                  <a:pt x="83939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34508" y="2875359"/>
            <a:ext cx="383977" cy="178595"/>
          </a:xfrm>
          <a:custGeom>
            <a:avLst/>
            <a:gdLst/>
            <a:ahLst/>
            <a:cxnLst/>
            <a:rect l="0" t="0" r="0" b="0"/>
            <a:pathLst>
              <a:path w="383977" h="178595">
                <a:moveTo>
                  <a:pt x="0" y="178594"/>
                </a:move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35719" y="160734"/>
                </a:lnTo>
                <a:lnTo>
                  <a:pt x="71437" y="142875"/>
                </a:lnTo>
                <a:lnTo>
                  <a:pt x="133945" y="116086"/>
                </a:lnTo>
                <a:lnTo>
                  <a:pt x="205383" y="89297"/>
                </a:lnTo>
                <a:lnTo>
                  <a:pt x="294680" y="44648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786313" y="3321843"/>
            <a:ext cx="776883" cy="312540"/>
          </a:xfrm>
          <a:custGeom>
            <a:avLst/>
            <a:gdLst/>
            <a:ahLst/>
            <a:cxnLst/>
            <a:rect l="0" t="0" r="0" b="0"/>
            <a:pathLst>
              <a:path w="776883" h="312540">
                <a:moveTo>
                  <a:pt x="0" y="312539"/>
                </a:moveTo>
                <a:lnTo>
                  <a:pt x="0" y="312539"/>
                </a:lnTo>
                <a:lnTo>
                  <a:pt x="0" y="312539"/>
                </a:lnTo>
                <a:lnTo>
                  <a:pt x="8929" y="303610"/>
                </a:lnTo>
                <a:lnTo>
                  <a:pt x="44648" y="294680"/>
                </a:lnTo>
                <a:lnTo>
                  <a:pt x="89296" y="267891"/>
                </a:lnTo>
                <a:lnTo>
                  <a:pt x="160734" y="223243"/>
                </a:lnTo>
                <a:lnTo>
                  <a:pt x="258960" y="178594"/>
                </a:lnTo>
                <a:lnTo>
                  <a:pt x="375046" y="133946"/>
                </a:lnTo>
                <a:lnTo>
                  <a:pt x="508992" y="89297"/>
                </a:lnTo>
                <a:lnTo>
                  <a:pt x="642937" y="44649"/>
                </a:lnTo>
                <a:lnTo>
                  <a:pt x="776882" y="0"/>
                </a:lnTo>
                <a:lnTo>
                  <a:pt x="7768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69727" y="2696766"/>
            <a:ext cx="410766" cy="285750"/>
          </a:xfrm>
          <a:custGeom>
            <a:avLst/>
            <a:gdLst/>
            <a:ahLst/>
            <a:cxnLst/>
            <a:rect l="0" t="0" r="0" b="0"/>
            <a:pathLst>
              <a:path w="410766" h="285750">
                <a:moveTo>
                  <a:pt x="26789" y="223241"/>
                </a:moveTo>
                <a:lnTo>
                  <a:pt x="17859" y="232171"/>
                </a:lnTo>
                <a:lnTo>
                  <a:pt x="8929" y="241101"/>
                </a:lnTo>
                <a:lnTo>
                  <a:pt x="0" y="258960"/>
                </a:lnTo>
                <a:lnTo>
                  <a:pt x="0" y="276820"/>
                </a:lnTo>
                <a:lnTo>
                  <a:pt x="0" y="285749"/>
                </a:lnTo>
                <a:lnTo>
                  <a:pt x="17859" y="276820"/>
                </a:lnTo>
                <a:lnTo>
                  <a:pt x="62507" y="250030"/>
                </a:lnTo>
                <a:lnTo>
                  <a:pt x="133945" y="196452"/>
                </a:lnTo>
                <a:lnTo>
                  <a:pt x="232172" y="133945"/>
                </a:lnTo>
                <a:lnTo>
                  <a:pt x="321468" y="62507"/>
                </a:lnTo>
                <a:lnTo>
                  <a:pt x="410765" y="0"/>
                </a:lnTo>
                <a:lnTo>
                  <a:pt x="4107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59024" y="3295054"/>
            <a:ext cx="276821" cy="196454"/>
          </a:xfrm>
          <a:custGeom>
            <a:avLst/>
            <a:gdLst/>
            <a:ahLst/>
            <a:cxnLst/>
            <a:rect l="0" t="0" r="0" b="0"/>
            <a:pathLst>
              <a:path w="276821" h="196454">
                <a:moveTo>
                  <a:pt x="0" y="133946"/>
                </a:move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96453"/>
                </a:lnTo>
                <a:lnTo>
                  <a:pt x="44648" y="196453"/>
                </a:lnTo>
                <a:lnTo>
                  <a:pt x="98226" y="187524"/>
                </a:lnTo>
                <a:lnTo>
                  <a:pt x="160734" y="142875"/>
                </a:lnTo>
                <a:lnTo>
                  <a:pt x="223242" y="80367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348883" y="2911078"/>
            <a:ext cx="232173" cy="196454"/>
          </a:xfrm>
          <a:custGeom>
            <a:avLst/>
            <a:gdLst/>
            <a:ahLst/>
            <a:cxnLst/>
            <a:rect l="0" t="0" r="0" b="0"/>
            <a:pathLst>
              <a:path w="232173" h="196454">
                <a:moveTo>
                  <a:pt x="116086" y="44648"/>
                </a:moveTo>
                <a:lnTo>
                  <a:pt x="107156" y="44648"/>
                </a:lnTo>
                <a:lnTo>
                  <a:pt x="107156" y="53578"/>
                </a:lnTo>
                <a:lnTo>
                  <a:pt x="107156" y="53578"/>
                </a:lnTo>
                <a:lnTo>
                  <a:pt x="98226" y="53578"/>
                </a:lnTo>
                <a:lnTo>
                  <a:pt x="98226" y="5357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26789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17859" y="178593"/>
                </a:lnTo>
                <a:lnTo>
                  <a:pt x="44648" y="196453"/>
                </a:lnTo>
                <a:lnTo>
                  <a:pt x="80367" y="196453"/>
                </a:lnTo>
                <a:lnTo>
                  <a:pt x="116086" y="187523"/>
                </a:lnTo>
                <a:lnTo>
                  <a:pt x="160734" y="178593"/>
                </a:lnTo>
                <a:lnTo>
                  <a:pt x="196453" y="160734"/>
                </a:lnTo>
                <a:lnTo>
                  <a:pt x="232172" y="133945"/>
                </a:lnTo>
                <a:lnTo>
                  <a:pt x="232172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598914" y="2830711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4464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59" y="62507"/>
                </a:lnTo>
                <a:lnTo>
                  <a:pt x="8930" y="98226"/>
                </a:lnTo>
                <a:lnTo>
                  <a:pt x="0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8960"/>
                </a:lnTo>
                <a:lnTo>
                  <a:pt x="17859" y="285750"/>
                </a:lnTo>
                <a:lnTo>
                  <a:pt x="26789" y="303609"/>
                </a:lnTo>
                <a:lnTo>
                  <a:pt x="44649" y="312539"/>
                </a:lnTo>
                <a:lnTo>
                  <a:pt x="62508" y="303609"/>
                </a:lnTo>
                <a:lnTo>
                  <a:pt x="71438" y="285750"/>
                </a:lnTo>
                <a:lnTo>
                  <a:pt x="89297" y="250031"/>
                </a:lnTo>
                <a:lnTo>
                  <a:pt x="107156" y="205382"/>
                </a:lnTo>
                <a:lnTo>
                  <a:pt x="107156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59648" y="2928937"/>
            <a:ext cx="71439" cy="151806"/>
          </a:xfrm>
          <a:custGeom>
            <a:avLst/>
            <a:gdLst/>
            <a:ahLst/>
            <a:cxnLst/>
            <a:rect l="0" t="0" r="0" b="0"/>
            <a:pathLst>
              <a:path w="71439" h="151806">
                <a:moveTo>
                  <a:pt x="53579" y="0"/>
                </a:moveTo>
                <a:lnTo>
                  <a:pt x="44649" y="8930"/>
                </a:lnTo>
                <a:lnTo>
                  <a:pt x="35719" y="26789"/>
                </a:lnTo>
                <a:lnTo>
                  <a:pt x="26790" y="5357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90" y="142875"/>
                </a:lnTo>
                <a:lnTo>
                  <a:pt x="44649" y="116086"/>
                </a:lnTo>
                <a:lnTo>
                  <a:pt x="53579" y="80367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822156" y="2812851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3571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938242" y="2937867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80367" y="0"/>
                </a:moveTo>
                <a:lnTo>
                  <a:pt x="71438" y="8929"/>
                </a:lnTo>
                <a:lnTo>
                  <a:pt x="53578" y="26789"/>
                </a:lnTo>
                <a:lnTo>
                  <a:pt x="26789" y="62508"/>
                </a:lnTo>
                <a:lnTo>
                  <a:pt x="893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26789" y="205383"/>
                </a:lnTo>
                <a:lnTo>
                  <a:pt x="53578" y="214312"/>
                </a:lnTo>
                <a:lnTo>
                  <a:pt x="89297" y="214312"/>
                </a:lnTo>
                <a:lnTo>
                  <a:pt x="125016" y="205383"/>
                </a:lnTo>
                <a:lnTo>
                  <a:pt x="160735" y="187523"/>
                </a:lnTo>
                <a:lnTo>
                  <a:pt x="196453" y="160734"/>
                </a:lnTo>
                <a:lnTo>
                  <a:pt x="196453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161484" y="2964656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966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250781" y="2946796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7" y="0"/>
                </a:moveTo>
                <a:lnTo>
                  <a:pt x="71438" y="8930"/>
                </a:lnTo>
                <a:lnTo>
                  <a:pt x="62508" y="17860"/>
                </a:lnTo>
                <a:lnTo>
                  <a:pt x="44649" y="26790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16086"/>
                </a:lnTo>
                <a:lnTo>
                  <a:pt x="26789" y="133946"/>
                </a:lnTo>
                <a:lnTo>
                  <a:pt x="44649" y="142875"/>
                </a:lnTo>
                <a:lnTo>
                  <a:pt x="71438" y="142875"/>
                </a:lnTo>
                <a:lnTo>
                  <a:pt x="107157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536531" y="3000375"/>
            <a:ext cx="276822" cy="125016"/>
          </a:xfrm>
          <a:custGeom>
            <a:avLst/>
            <a:gdLst/>
            <a:ahLst/>
            <a:cxnLst/>
            <a:rect l="0" t="0" r="0" b="0"/>
            <a:pathLst>
              <a:path w="276822" h="125016">
                <a:moveTo>
                  <a:pt x="53578" y="0"/>
                </a:move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26789" y="116086"/>
                </a:lnTo>
                <a:lnTo>
                  <a:pt x="35719" y="107156"/>
                </a:lnTo>
                <a:lnTo>
                  <a:pt x="53578" y="89296"/>
                </a:lnTo>
                <a:lnTo>
                  <a:pt x="62508" y="7143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35718"/>
                </a:lnTo>
                <a:lnTo>
                  <a:pt x="107157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98227" y="89296"/>
                </a:lnTo>
                <a:lnTo>
                  <a:pt x="98227" y="98226"/>
                </a:lnTo>
                <a:lnTo>
                  <a:pt x="98227" y="107156"/>
                </a:lnTo>
                <a:lnTo>
                  <a:pt x="107157" y="107156"/>
                </a:lnTo>
                <a:lnTo>
                  <a:pt x="125016" y="98226"/>
                </a:lnTo>
                <a:lnTo>
                  <a:pt x="133946" y="80367"/>
                </a:lnTo>
                <a:lnTo>
                  <a:pt x="151805" y="71437"/>
                </a:lnTo>
                <a:lnTo>
                  <a:pt x="160735" y="53578"/>
                </a:lnTo>
                <a:lnTo>
                  <a:pt x="178594" y="44648"/>
                </a:lnTo>
                <a:lnTo>
                  <a:pt x="187524" y="44648"/>
                </a:lnTo>
                <a:lnTo>
                  <a:pt x="196453" y="44648"/>
                </a:lnTo>
                <a:lnTo>
                  <a:pt x="205383" y="53578"/>
                </a:lnTo>
                <a:lnTo>
                  <a:pt x="214313" y="53578"/>
                </a:lnTo>
                <a:lnTo>
                  <a:pt x="214313" y="62507"/>
                </a:lnTo>
                <a:lnTo>
                  <a:pt x="223242" y="62507"/>
                </a:lnTo>
                <a:lnTo>
                  <a:pt x="232172" y="71437"/>
                </a:lnTo>
                <a:lnTo>
                  <a:pt x="250032" y="71437"/>
                </a:lnTo>
                <a:lnTo>
                  <a:pt x="258961" y="71437"/>
                </a:lnTo>
                <a:lnTo>
                  <a:pt x="267891" y="71437"/>
                </a:lnTo>
                <a:lnTo>
                  <a:pt x="276821" y="71437"/>
                </a:lnTo>
                <a:lnTo>
                  <a:pt x="276821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991945" y="3036093"/>
            <a:ext cx="267892" cy="187525"/>
          </a:xfrm>
          <a:custGeom>
            <a:avLst/>
            <a:gdLst/>
            <a:ahLst/>
            <a:cxnLst/>
            <a:rect l="0" t="0" r="0" b="0"/>
            <a:pathLst>
              <a:path w="267892" h="187525">
                <a:moveTo>
                  <a:pt x="8930" y="89297"/>
                </a:move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25016"/>
                </a:lnTo>
                <a:lnTo>
                  <a:pt x="44649" y="116086"/>
                </a:lnTo>
                <a:lnTo>
                  <a:pt x="71438" y="107157"/>
                </a:lnTo>
                <a:lnTo>
                  <a:pt x="89297" y="98227"/>
                </a:lnTo>
                <a:lnTo>
                  <a:pt x="107157" y="80368"/>
                </a:lnTo>
                <a:lnTo>
                  <a:pt x="125016" y="53578"/>
                </a:lnTo>
                <a:lnTo>
                  <a:pt x="133946" y="35719"/>
                </a:lnTo>
                <a:lnTo>
                  <a:pt x="142875" y="17860"/>
                </a:lnTo>
                <a:lnTo>
                  <a:pt x="142875" y="0"/>
                </a:lnTo>
                <a:lnTo>
                  <a:pt x="133946" y="0"/>
                </a:lnTo>
                <a:lnTo>
                  <a:pt x="116086" y="8930"/>
                </a:lnTo>
                <a:lnTo>
                  <a:pt x="98227" y="35719"/>
                </a:lnTo>
                <a:lnTo>
                  <a:pt x="71438" y="62508"/>
                </a:lnTo>
                <a:lnTo>
                  <a:pt x="44649" y="98227"/>
                </a:lnTo>
                <a:lnTo>
                  <a:pt x="35719" y="133946"/>
                </a:lnTo>
                <a:lnTo>
                  <a:pt x="26789" y="160735"/>
                </a:lnTo>
                <a:lnTo>
                  <a:pt x="35719" y="178594"/>
                </a:lnTo>
                <a:lnTo>
                  <a:pt x="44649" y="187524"/>
                </a:lnTo>
                <a:lnTo>
                  <a:pt x="62508" y="187524"/>
                </a:lnTo>
                <a:lnTo>
                  <a:pt x="98227" y="187524"/>
                </a:lnTo>
                <a:lnTo>
                  <a:pt x="125016" y="169664"/>
                </a:lnTo>
                <a:lnTo>
                  <a:pt x="160735" y="142875"/>
                </a:lnTo>
                <a:lnTo>
                  <a:pt x="196453" y="116086"/>
                </a:lnTo>
                <a:lnTo>
                  <a:pt x="223243" y="71438"/>
                </a:lnTo>
                <a:lnTo>
                  <a:pt x="250032" y="44649"/>
                </a:lnTo>
                <a:lnTo>
                  <a:pt x="267891" y="17860"/>
                </a:lnTo>
                <a:lnTo>
                  <a:pt x="26789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250906" y="3062882"/>
            <a:ext cx="392908" cy="383978"/>
          </a:xfrm>
          <a:custGeom>
            <a:avLst/>
            <a:gdLst/>
            <a:ahLst/>
            <a:cxnLst/>
            <a:rect l="0" t="0" r="0" b="0"/>
            <a:pathLst>
              <a:path w="392908" h="383978">
                <a:moveTo>
                  <a:pt x="8930" y="893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98227"/>
                </a:lnTo>
                <a:lnTo>
                  <a:pt x="26789" y="89297"/>
                </a:lnTo>
                <a:lnTo>
                  <a:pt x="44649" y="71438"/>
                </a:lnTo>
                <a:lnTo>
                  <a:pt x="62508" y="62508"/>
                </a:lnTo>
                <a:lnTo>
                  <a:pt x="71438" y="44649"/>
                </a:lnTo>
                <a:lnTo>
                  <a:pt x="80367" y="26789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42875" y="35719"/>
                </a:lnTo>
                <a:lnTo>
                  <a:pt x="160735" y="26789"/>
                </a:lnTo>
                <a:lnTo>
                  <a:pt x="178594" y="26789"/>
                </a:lnTo>
                <a:lnTo>
                  <a:pt x="187524" y="17860"/>
                </a:lnTo>
                <a:lnTo>
                  <a:pt x="205383" y="893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8930"/>
                </a:lnTo>
                <a:lnTo>
                  <a:pt x="196453" y="17860"/>
                </a:lnTo>
                <a:lnTo>
                  <a:pt x="178594" y="44649"/>
                </a:lnTo>
                <a:lnTo>
                  <a:pt x="160735" y="62508"/>
                </a:lnTo>
                <a:lnTo>
                  <a:pt x="151805" y="89297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60735" y="125016"/>
                </a:lnTo>
                <a:lnTo>
                  <a:pt x="178594" y="116086"/>
                </a:lnTo>
                <a:lnTo>
                  <a:pt x="196453" y="107157"/>
                </a:lnTo>
                <a:lnTo>
                  <a:pt x="223242" y="98227"/>
                </a:lnTo>
                <a:lnTo>
                  <a:pt x="250032" y="80368"/>
                </a:lnTo>
                <a:lnTo>
                  <a:pt x="276821" y="62508"/>
                </a:lnTo>
                <a:lnTo>
                  <a:pt x="294680" y="53579"/>
                </a:lnTo>
                <a:lnTo>
                  <a:pt x="303610" y="44649"/>
                </a:lnTo>
                <a:lnTo>
                  <a:pt x="312539" y="44649"/>
                </a:lnTo>
                <a:lnTo>
                  <a:pt x="303610" y="53579"/>
                </a:lnTo>
                <a:lnTo>
                  <a:pt x="294680" y="71438"/>
                </a:lnTo>
                <a:lnTo>
                  <a:pt x="285750" y="80368"/>
                </a:lnTo>
                <a:lnTo>
                  <a:pt x="285750" y="98227"/>
                </a:lnTo>
                <a:lnTo>
                  <a:pt x="276821" y="98227"/>
                </a:lnTo>
                <a:lnTo>
                  <a:pt x="285750" y="107157"/>
                </a:lnTo>
                <a:lnTo>
                  <a:pt x="285750" y="98227"/>
                </a:lnTo>
                <a:lnTo>
                  <a:pt x="303610" y="98227"/>
                </a:lnTo>
                <a:lnTo>
                  <a:pt x="321469" y="80368"/>
                </a:lnTo>
                <a:lnTo>
                  <a:pt x="339328" y="71438"/>
                </a:lnTo>
                <a:lnTo>
                  <a:pt x="366117" y="62508"/>
                </a:lnTo>
                <a:lnTo>
                  <a:pt x="375047" y="44649"/>
                </a:lnTo>
                <a:lnTo>
                  <a:pt x="392907" y="44649"/>
                </a:lnTo>
                <a:lnTo>
                  <a:pt x="392907" y="53579"/>
                </a:lnTo>
                <a:lnTo>
                  <a:pt x="383977" y="62508"/>
                </a:lnTo>
                <a:lnTo>
                  <a:pt x="383977" y="80368"/>
                </a:lnTo>
                <a:lnTo>
                  <a:pt x="375047" y="98227"/>
                </a:lnTo>
                <a:lnTo>
                  <a:pt x="375047" y="116086"/>
                </a:lnTo>
                <a:lnTo>
                  <a:pt x="375047" y="133946"/>
                </a:lnTo>
                <a:lnTo>
                  <a:pt x="375047" y="151805"/>
                </a:lnTo>
                <a:lnTo>
                  <a:pt x="375047" y="169664"/>
                </a:lnTo>
                <a:lnTo>
                  <a:pt x="375047" y="196454"/>
                </a:lnTo>
                <a:lnTo>
                  <a:pt x="366117" y="223243"/>
                </a:lnTo>
                <a:lnTo>
                  <a:pt x="348258" y="258961"/>
                </a:lnTo>
                <a:lnTo>
                  <a:pt x="330399" y="285750"/>
                </a:lnTo>
                <a:lnTo>
                  <a:pt x="312539" y="321469"/>
                </a:lnTo>
                <a:lnTo>
                  <a:pt x="294680" y="348258"/>
                </a:lnTo>
                <a:lnTo>
                  <a:pt x="285750" y="375047"/>
                </a:lnTo>
                <a:lnTo>
                  <a:pt x="276821" y="383977"/>
                </a:lnTo>
                <a:lnTo>
                  <a:pt x="276821" y="383977"/>
                </a:lnTo>
                <a:lnTo>
                  <a:pt x="276821" y="375047"/>
                </a:lnTo>
                <a:lnTo>
                  <a:pt x="285750" y="348258"/>
                </a:lnTo>
                <a:lnTo>
                  <a:pt x="294680" y="312539"/>
                </a:lnTo>
                <a:lnTo>
                  <a:pt x="312539" y="267891"/>
                </a:lnTo>
                <a:lnTo>
                  <a:pt x="330399" y="205383"/>
                </a:lnTo>
                <a:lnTo>
                  <a:pt x="33039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661672" y="2973586"/>
            <a:ext cx="669727" cy="410766"/>
          </a:xfrm>
          <a:custGeom>
            <a:avLst/>
            <a:gdLst/>
            <a:ahLst/>
            <a:cxnLst/>
            <a:rect l="0" t="0" r="0" b="0"/>
            <a:pathLst>
              <a:path w="669727" h="410766">
                <a:moveTo>
                  <a:pt x="250031" y="0"/>
                </a:moveTo>
                <a:lnTo>
                  <a:pt x="250031" y="8929"/>
                </a:lnTo>
                <a:lnTo>
                  <a:pt x="241101" y="8929"/>
                </a:lnTo>
                <a:lnTo>
                  <a:pt x="241101" y="26789"/>
                </a:lnTo>
                <a:lnTo>
                  <a:pt x="232172" y="35718"/>
                </a:lnTo>
                <a:lnTo>
                  <a:pt x="214312" y="71437"/>
                </a:lnTo>
                <a:lnTo>
                  <a:pt x="205383" y="107156"/>
                </a:lnTo>
                <a:lnTo>
                  <a:pt x="187523" y="142875"/>
                </a:lnTo>
                <a:lnTo>
                  <a:pt x="169664" y="187523"/>
                </a:lnTo>
                <a:lnTo>
                  <a:pt x="151805" y="223242"/>
                </a:lnTo>
                <a:lnTo>
                  <a:pt x="142875" y="250031"/>
                </a:lnTo>
                <a:lnTo>
                  <a:pt x="125016" y="267890"/>
                </a:lnTo>
                <a:lnTo>
                  <a:pt x="116086" y="285750"/>
                </a:lnTo>
                <a:lnTo>
                  <a:pt x="107156" y="276820"/>
                </a:lnTo>
                <a:lnTo>
                  <a:pt x="89297" y="267890"/>
                </a:lnTo>
                <a:lnTo>
                  <a:pt x="80367" y="241101"/>
                </a:lnTo>
                <a:lnTo>
                  <a:pt x="71437" y="214312"/>
                </a:lnTo>
                <a:lnTo>
                  <a:pt x="53578" y="169664"/>
                </a:lnTo>
                <a:lnTo>
                  <a:pt x="44648" y="133945"/>
                </a:lnTo>
                <a:lnTo>
                  <a:pt x="26789" y="107156"/>
                </a:lnTo>
                <a:lnTo>
                  <a:pt x="17859" y="98226"/>
                </a:lnTo>
                <a:lnTo>
                  <a:pt x="8930" y="89296"/>
                </a:lnTo>
                <a:lnTo>
                  <a:pt x="0" y="98226"/>
                </a:lnTo>
                <a:lnTo>
                  <a:pt x="8930" y="116085"/>
                </a:lnTo>
                <a:lnTo>
                  <a:pt x="17859" y="125015"/>
                </a:lnTo>
                <a:lnTo>
                  <a:pt x="44648" y="133945"/>
                </a:lnTo>
                <a:lnTo>
                  <a:pt x="80367" y="142875"/>
                </a:lnTo>
                <a:lnTo>
                  <a:pt x="116086" y="142875"/>
                </a:lnTo>
                <a:lnTo>
                  <a:pt x="151805" y="142875"/>
                </a:lnTo>
                <a:lnTo>
                  <a:pt x="196453" y="133945"/>
                </a:lnTo>
                <a:lnTo>
                  <a:pt x="223242" y="125015"/>
                </a:lnTo>
                <a:lnTo>
                  <a:pt x="258961" y="107156"/>
                </a:lnTo>
                <a:lnTo>
                  <a:pt x="285750" y="89296"/>
                </a:lnTo>
                <a:lnTo>
                  <a:pt x="312539" y="71437"/>
                </a:lnTo>
                <a:lnTo>
                  <a:pt x="321469" y="53578"/>
                </a:lnTo>
                <a:lnTo>
                  <a:pt x="339328" y="44648"/>
                </a:lnTo>
                <a:lnTo>
                  <a:pt x="330398" y="44648"/>
                </a:lnTo>
                <a:lnTo>
                  <a:pt x="321469" y="53578"/>
                </a:lnTo>
                <a:lnTo>
                  <a:pt x="303609" y="80367"/>
                </a:lnTo>
                <a:lnTo>
                  <a:pt x="285750" y="116085"/>
                </a:lnTo>
                <a:lnTo>
                  <a:pt x="258961" y="151804"/>
                </a:lnTo>
                <a:lnTo>
                  <a:pt x="241101" y="187523"/>
                </a:lnTo>
                <a:lnTo>
                  <a:pt x="223242" y="214312"/>
                </a:lnTo>
                <a:lnTo>
                  <a:pt x="223242" y="241101"/>
                </a:lnTo>
                <a:lnTo>
                  <a:pt x="223242" y="250031"/>
                </a:lnTo>
                <a:lnTo>
                  <a:pt x="223242" y="250031"/>
                </a:lnTo>
                <a:lnTo>
                  <a:pt x="241101" y="241101"/>
                </a:lnTo>
                <a:lnTo>
                  <a:pt x="258961" y="223242"/>
                </a:lnTo>
                <a:lnTo>
                  <a:pt x="285750" y="205382"/>
                </a:lnTo>
                <a:lnTo>
                  <a:pt x="312539" y="169664"/>
                </a:lnTo>
                <a:lnTo>
                  <a:pt x="339328" y="142875"/>
                </a:lnTo>
                <a:lnTo>
                  <a:pt x="366117" y="125015"/>
                </a:lnTo>
                <a:lnTo>
                  <a:pt x="375047" y="116085"/>
                </a:lnTo>
                <a:lnTo>
                  <a:pt x="375047" y="116085"/>
                </a:lnTo>
                <a:lnTo>
                  <a:pt x="375047" y="133945"/>
                </a:lnTo>
                <a:lnTo>
                  <a:pt x="357187" y="160734"/>
                </a:lnTo>
                <a:lnTo>
                  <a:pt x="339328" y="187523"/>
                </a:lnTo>
                <a:lnTo>
                  <a:pt x="330398" y="214312"/>
                </a:lnTo>
                <a:lnTo>
                  <a:pt x="321469" y="232171"/>
                </a:lnTo>
                <a:lnTo>
                  <a:pt x="312539" y="250031"/>
                </a:lnTo>
                <a:lnTo>
                  <a:pt x="321469" y="258960"/>
                </a:lnTo>
                <a:lnTo>
                  <a:pt x="321469" y="258960"/>
                </a:lnTo>
                <a:lnTo>
                  <a:pt x="339328" y="250031"/>
                </a:lnTo>
                <a:lnTo>
                  <a:pt x="357187" y="232171"/>
                </a:lnTo>
                <a:lnTo>
                  <a:pt x="383976" y="214312"/>
                </a:lnTo>
                <a:lnTo>
                  <a:pt x="410766" y="187523"/>
                </a:lnTo>
                <a:lnTo>
                  <a:pt x="437555" y="160734"/>
                </a:lnTo>
                <a:lnTo>
                  <a:pt x="446484" y="151804"/>
                </a:lnTo>
                <a:lnTo>
                  <a:pt x="455414" y="151804"/>
                </a:lnTo>
                <a:lnTo>
                  <a:pt x="455414" y="160734"/>
                </a:lnTo>
                <a:lnTo>
                  <a:pt x="455414" y="178593"/>
                </a:lnTo>
                <a:lnTo>
                  <a:pt x="446484" y="196453"/>
                </a:lnTo>
                <a:lnTo>
                  <a:pt x="437555" y="214312"/>
                </a:lnTo>
                <a:lnTo>
                  <a:pt x="428625" y="241101"/>
                </a:lnTo>
                <a:lnTo>
                  <a:pt x="419695" y="250031"/>
                </a:lnTo>
                <a:lnTo>
                  <a:pt x="419695" y="258960"/>
                </a:lnTo>
                <a:lnTo>
                  <a:pt x="419695" y="258960"/>
                </a:lnTo>
                <a:lnTo>
                  <a:pt x="437555" y="258960"/>
                </a:lnTo>
                <a:lnTo>
                  <a:pt x="446484" y="250031"/>
                </a:lnTo>
                <a:lnTo>
                  <a:pt x="473273" y="232171"/>
                </a:lnTo>
                <a:lnTo>
                  <a:pt x="491133" y="205382"/>
                </a:lnTo>
                <a:lnTo>
                  <a:pt x="517922" y="187523"/>
                </a:lnTo>
                <a:lnTo>
                  <a:pt x="535780" y="169664"/>
                </a:lnTo>
                <a:lnTo>
                  <a:pt x="553640" y="160734"/>
                </a:lnTo>
                <a:lnTo>
                  <a:pt x="562569" y="160734"/>
                </a:lnTo>
                <a:lnTo>
                  <a:pt x="562569" y="169664"/>
                </a:lnTo>
                <a:lnTo>
                  <a:pt x="553640" y="187523"/>
                </a:lnTo>
                <a:lnTo>
                  <a:pt x="544710" y="205382"/>
                </a:lnTo>
                <a:lnTo>
                  <a:pt x="535780" y="223242"/>
                </a:lnTo>
                <a:lnTo>
                  <a:pt x="535780" y="232171"/>
                </a:lnTo>
                <a:lnTo>
                  <a:pt x="535780" y="241101"/>
                </a:lnTo>
                <a:lnTo>
                  <a:pt x="535780" y="250031"/>
                </a:lnTo>
                <a:lnTo>
                  <a:pt x="544710" y="241101"/>
                </a:lnTo>
                <a:lnTo>
                  <a:pt x="562569" y="232171"/>
                </a:lnTo>
                <a:lnTo>
                  <a:pt x="580429" y="223242"/>
                </a:lnTo>
                <a:lnTo>
                  <a:pt x="598288" y="205382"/>
                </a:lnTo>
                <a:lnTo>
                  <a:pt x="616148" y="187523"/>
                </a:lnTo>
                <a:lnTo>
                  <a:pt x="634007" y="178593"/>
                </a:lnTo>
                <a:lnTo>
                  <a:pt x="642937" y="178593"/>
                </a:lnTo>
                <a:lnTo>
                  <a:pt x="651866" y="187523"/>
                </a:lnTo>
                <a:lnTo>
                  <a:pt x="651866" y="205382"/>
                </a:lnTo>
                <a:lnTo>
                  <a:pt x="651866" y="223242"/>
                </a:lnTo>
                <a:lnTo>
                  <a:pt x="642937" y="241101"/>
                </a:lnTo>
                <a:lnTo>
                  <a:pt x="642937" y="250031"/>
                </a:lnTo>
                <a:lnTo>
                  <a:pt x="651866" y="267890"/>
                </a:lnTo>
                <a:lnTo>
                  <a:pt x="660796" y="276820"/>
                </a:lnTo>
                <a:lnTo>
                  <a:pt x="660796" y="285750"/>
                </a:lnTo>
                <a:lnTo>
                  <a:pt x="669726" y="294679"/>
                </a:lnTo>
                <a:lnTo>
                  <a:pt x="669726" y="303609"/>
                </a:lnTo>
                <a:lnTo>
                  <a:pt x="669726" y="321468"/>
                </a:lnTo>
                <a:lnTo>
                  <a:pt x="660796" y="348257"/>
                </a:lnTo>
                <a:lnTo>
                  <a:pt x="651866" y="366117"/>
                </a:lnTo>
                <a:lnTo>
                  <a:pt x="642937" y="383976"/>
                </a:lnTo>
                <a:lnTo>
                  <a:pt x="634007" y="401835"/>
                </a:lnTo>
                <a:lnTo>
                  <a:pt x="625077" y="410765"/>
                </a:lnTo>
                <a:lnTo>
                  <a:pt x="616148" y="401835"/>
                </a:lnTo>
                <a:lnTo>
                  <a:pt x="607218" y="392906"/>
                </a:lnTo>
                <a:lnTo>
                  <a:pt x="607218" y="375046"/>
                </a:lnTo>
                <a:lnTo>
                  <a:pt x="607218" y="3750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438554" y="2687836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0" y="133945"/>
                </a:moveTo>
                <a:lnTo>
                  <a:pt x="8930" y="116085"/>
                </a:lnTo>
                <a:lnTo>
                  <a:pt x="17859" y="98227"/>
                </a:lnTo>
                <a:lnTo>
                  <a:pt x="35719" y="71437"/>
                </a:lnTo>
                <a:lnTo>
                  <a:pt x="4464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17859"/>
                </a:lnTo>
                <a:lnTo>
                  <a:pt x="3571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313164" y="3509367"/>
            <a:ext cx="330400" cy="464345"/>
          </a:xfrm>
          <a:custGeom>
            <a:avLst/>
            <a:gdLst/>
            <a:ahLst/>
            <a:cxnLst/>
            <a:rect l="0" t="0" r="0" b="0"/>
            <a:pathLst>
              <a:path w="330400" h="464345">
                <a:moveTo>
                  <a:pt x="125016" y="0"/>
                </a:moveTo>
                <a:lnTo>
                  <a:pt x="125016" y="0"/>
                </a:lnTo>
                <a:lnTo>
                  <a:pt x="125016" y="8929"/>
                </a:lnTo>
                <a:lnTo>
                  <a:pt x="125016" y="35719"/>
                </a:lnTo>
                <a:lnTo>
                  <a:pt x="116086" y="71437"/>
                </a:lnTo>
                <a:lnTo>
                  <a:pt x="107156" y="116086"/>
                </a:lnTo>
                <a:lnTo>
                  <a:pt x="98227" y="178594"/>
                </a:lnTo>
                <a:lnTo>
                  <a:pt x="80367" y="241101"/>
                </a:lnTo>
                <a:lnTo>
                  <a:pt x="71438" y="294679"/>
                </a:lnTo>
                <a:lnTo>
                  <a:pt x="53578" y="348258"/>
                </a:lnTo>
                <a:lnTo>
                  <a:pt x="35719" y="401836"/>
                </a:lnTo>
                <a:lnTo>
                  <a:pt x="26789" y="428625"/>
                </a:lnTo>
                <a:lnTo>
                  <a:pt x="17859" y="455414"/>
                </a:lnTo>
                <a:lnTo>
                  <a:pt x="8930" y="464344"/>
                </a:lnTo>
                <a:lnTo>
                  <a:pt x="8930" y="455414"/>
                </a:lnTo>
                <a:lnTo>
                  <a:pt x="0" y="428625"/>
                </a:lnTo>
                <a:lnTo>
                  <a:pt x="0" y="392906"/>
                </a:lnTo>
                <a:lnTo>
                  <a:pt x="0" y="339328"/>
                </a:lnTo>
                <a:lnTo>
                  <a:pt x="8930" y="267890"/>
                </a:lnTo>
                <a:lnTo>
                  <a:pt x="26789" y="187523"/>
                </a:lnTo>
                <a:lnTo>
                  <a:pt x="53578" y="107156"/>
                </a:lnTo>
                <a:lnTo>
                  <a:pt x="98227" y="53578"/>
                </a:lnTo>
                <a:lnTo>
                  <a:pt x="133945" y="8929"/>
                </a:lnTo>
                <a:lnTo>
                  <a:pt x="187524" y="0"/>
                </a:lnTo>
                <a:lnTo>
                  <a:pt x="232172" y="0"/>
                </a:lnTo>
                <a:lnTo>
                  <a:pt x="276820" y="17859"/>
                </a:lnTo>
                <a:lnTo>
                  <a:pt x="312539" y="44648"/>
                </a:lnTo>
                <a:lnTo>
                  <a:pt x="330399" y="71437"/>
                </a:lnTo>
                <a:lnTo>
                  <a:pt x="330399" y="107156"/>
                </a:lnTo>
                <a:lnTo>
                  <a:pt x="321469" y="133945"/>
                </a:lnTo>
                <a:lnTo>
                  <a:pt x="303609" y="151804"/>
                </a:lnTo>
                <a:lnTo>
                  <a:pt x="267891" y="169664"/>
                </a:lnTo>
                <a:lnTo>
                  <a:pt x="232172" y="178594"/>
                </a:lnTo>
                <a:lnTo>
                  <a:pt x="187524" y="169664"/>
                </a:lnTo>
                <a:lnTo>
                  <a:pt x="160734" y="160734"/>
                </a:lnTo>
                <a:lnTo>
                  <a:pt x="125016" y="133945"/>
                </a:lnTo>
                <a:lnTo>
                  <a:pt x="116086" y="107156"/>
                </a:lnTo>
                <a:lnTo>
                  <a:pt x="107156" y="89297"/>
                </a:lnTo>
                <a:lnTo>
                  <a:pt x="125016" y="71437"/>
                </a:lnTo>
                <a:lnTo>
                  <a:pt x="142875" y="53578"/>
                </a:lnTo>
                <a:lnTo>
                  <a:pt x="178594" y="44648"/>
                </a:lnTo>
                <a:lnTo>
                  <a:pt x="214313" y="35719"/>
                </a:lnTo>
                <a:lnTo>
                  <a:pt x="250031" y="17859"/>
                </a:lnTo>
                <a:lnTo>
                  <a:pt x="294680" y="8929"/>
                </a:lnTo>
                <a:lnTo>
                  <a:pt x="29468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661422" y="3482578"/>
            <a:ext cx="285751" cy="214313"/>
          </a:xfrm>
          <a:custGeom>
            <a:avLst/>
            <a:gdLst/>
            <a:ahLst/>
            <a:cxnLst/>
            <a:rect l="0" t="0" r="0" b="0"/>
            <a:pathLst>
              <a:path w="285751" h="214313">
                <a:moveTo>
                  <a:pt x="89297" y="8929"/>
                </a:moveTo>
                <a:lnTo>
                  <a:pt x="89297" y="8929"/>
                </a:lnTo>
                <a:lnTo>
                  <a:pt x="80367" y="17859"/>
                </a:lnTo>
                <a:lnTo>
                  <a:pt x="80367" y="35718"/>
                </a:lnTo>
                <a:lnTo>
                  <a:pt x="62508" y="53578"/>
                </a:lnTo>
                <a:lnTo>
                  <a:pt x="53578" y="89297"/>
                </a:lnTo>
                <a:lnTo>
                  <a:pt x="35719" y="125015"/>
                </a:lnTo>
                <a:lnTo>
                  <a:pt x="17859" y="16073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8930" y="205383"/>
                </a:lnTo>
                <a:lnTo>
                  <a:pt x="17859" y="187523"/>
                </a:lnTo>
                <a:lnTo>
                  <a:pt x="44648" y="160734"/>
                </a:lnTo>
                <a:lnTo>
                  <a:pt x="71437" y="125015"/>
                </a:lnTo>
                <a:lnTo>
                  <a:pt x="107156" y="89297"/>
                </a:lnTo>
                <a:lnTo>
                  <a:pt x="151805" y="62508"/>
                </a:lnTo>
                <a:lnTo>
                  <a:pt x="187523" y="35718"/>
                </a:lnTo>
                <a:lnTo>
                  <a:pt x="232172" y="17859"/>
                </a:lnTo>
                <a:lnTo>
                  <a:pt x="258961" y="892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848945" y="3562945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8930" y="71437"/>
                </a:move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25016"/>
                </a:lnTo>
                <a:lnTo>
                  <a:pt x="71438" y="107156"/>
                </a:lnTo>
                <a:lnTo>
                  <a:pt x="89297" y="89297"/>
                </a:lnTo>
                <a:lnTo>
                  <a:pt x="107157" y="71437"/>
                </a:lnTo>
                <a:lnTo>
                  <a:pt x="116086" y="44648"/>
                </a:lnTo>
                <a:lnTo>
                  <a:pt x="116086" y="26789"/>
                </a:lnTo>
                <a:lnTo>
                  <a:pt x="107157" y="8930"/>
                </a:lnTo>
                <a:lnTo>
                  <a:pt x="89297" y="0"/>
                </a:lnTo>
                <a:lnTo>
                  <a:pt x="71438" y="8930"/>
                </a:lnTo>
                <a:lnTo>
                  <a:pt x="44649" y="26789"/>
                </a:lnTo>
                <a:lnTo>
                  <a:pt x="26789" y="53578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045398" y="3437929"/>
            <a:ext cx="455416" cy="339329"/>
          </a:xfrm>
          <a:custGeom>
            <a:avLst/>
            <a:gdLst/>
            <a:ahLst/>
            <a:cxnLst/>
            <a:rect l="0" t="0" r="0" b="0"/>
            <a:pathLst>
              <a:path w="455416" h="339329">
                <a:moveTo>
                  <a:pt x="89297" y="71438"/>
                </a:moveTo>
                <a:lnTo>
                  <a:pt x="80368" y="89297"/>
                </a:lnTo>
                <a:lnTo>
                  <a:pt x="71438" y="107157"/>
                </a:lnTo>
                <a:lnTo>
                  <a:pt x="53579" y="142875"/>
                </a:lnTo>
                <a:lnTo>
                  <a:pt x="35719" y="178594"/>
                </a:lnTo>
                <a:lnTo>
                  <a:pt x="17860" y="214313"/>
                </a:lnTo>
                <a:lnTo>
                  <a:pt x="8930" y="250032"/>
                </a:lnTo>
                <a:lnTo>
                  <a:pt x="0" y="276821"/>
                </a:lnTo>
                <a:lnTo>
                  <a:pt x="0" y="303610"/>
                </a:lnTo>
                <a:lnTo>
                  <a:pt x="8930" y="312539"/>
                </a:lnTo>
                <a:lnTo>
                  <a:pt x="17860" y="321469"/>
                </a:lnTo>
                <a:lnTo>
                  <a:pt x="35719" y="312539"/>
                </a:lnTo>
                <a:lnTo>
                  <a:pt x="53579" y="303610"/>
                </a:lnTo>
                <a:lnTo>
                  <a:pt x="80368" y="276821"/>
                </a:lnTo>
                <a:lnTo>
                  <a:pt x="107157" y="250032"/>
                </a:lnTo>
                <a:lnTo>
                  <a:pt x="133946" y="214313"/>
                </a:lnTo>
                <a:lnTo>
                  <a:pt x="151805" y="169664"/>
                </a:lnTo>
                <a:lnTo>
                  <a:pt x="178594" y="116086"/>
                </a:lnTo>
                <a:lnTo>
                  <a:pt x="196454" y="71438"/>
                </a:lnTo>
                <a:lnTo>
                  <a:pt x="214313" y="35719"/>
                </a:lnTo>
                <a:lnTo>
                  <a:pt x="223243" y="8930"/>
                </a:lnTo>
                <a:lnTo>
                  <a:pt x="223243" y="0"/>
                </a:lnTo>
                <a:lnTo>
                  <a:pt x="205383" y="8930"/>
                </a:lnTo>
                <a:lnTo>
                  <a:pt x="187524" y="35719"/>
                </a:lnTo>
                <a:lnTo>
                  <a:pt x="169665" y="80367"/>
                </a:lnTo>
                <a:lnTo>
                  <a:pt x="142875" y="125016"/>
                </a:lnTo>
                <a:lnTo>
                  <a:pt x="116086" y="169664"/>
                </a:lnTo>
                <a:lnTo>
                  <a:pt x="98227" y="214313"/>
                </a:lnTo>
                <a:lnTo>
                  <a:pt x="98227" y="250032"/>
                </a:lnTo>
                <a:lnTo>
                  <a:pt x="98227" y="276821"/>
                </a:lnTo>
                <a:lnTo>
                  <a:pt x="98227" y="294680"/>
                </a:lnTo>
                <a:lnTo>
                  <a:pt x="116086" y="303610"/>
                </a:lnTo>
                <a:lnTo>
                  <a:pt x="133946" y="294680"/>
                </a:lnTo>
                <a:lnTo>
                  <a:pt x="151805" y="285750"/>
                </a:lnTo>
                <a:lnTo>
                  <a:pt x="178594" y="267891"/>
                </a:lnTo>
                <a:lnTo>
                  <a:pt x="196454" y="241102"/>
                </a:lnTo>
                <a:lnTo>
                  <a:pt x="223243" y="214313"/>
                </a:lnTo>
                <a:lnTo>
                  <a:pt x="250032" y="187524"/>
                </a:lnTo>
                <a:lnTo>
                  <a:pt x="267891" y="160735"/>
                </a:lnTo>
                <a:lnTo>
                  <a:pt x="276821" y="151805"/>
                </a:lnTo>
                <a:lnTo>
                  <a:pt x="267891" y="160735"/>
                </a:lnTo>
                <a:lnTo>
                  <a:pt x="250032" y="178594"/>
                </a:lnTo>
                <a:lnTo>
                  <a:pt x="232172" y="214313"/>
                </a:lnTo>
                <a:lnTo>
                  <a:pt x="214313" y="241102"/>
                </a:lnTo>
                <a:lnTo>
                  <a:pt x="187524" y="276821"/>
                </a:lnTo>
                <a:lnTo>
                  <a:pt x="178594" y="303610"/>
                </a:lnTo>
                <a:lnTo>
                  <a:pt x="178594" y="321469"/>
                </a:lnTo>
                <a:lnTo>
                  <a:pt x="178594" y="339328"/>
                </a:lnTo>
                <a:lnTo>
                  <a:pt x="196454" y="339328"/>
                </a:lnTo>
                <a:lnTo>
                  <a:pt x="214313" y="330399"/>
                </a:lnTo>
                <a:lnTo>
                  <a:pt x="232172" y="321469"/>
                </a:lnTo>
                <a:lnTo>
                  <a:pt x="258961" y="294680"/>
                </a:lnTo>
                <a:lnTo>
                  <a:pt x="285750" y="267891"/>
                </a:lnTo>
                <a:lnTo>
                  <a:pt x="312540" y="232172"/>
                </a:lnTo>
                <a:lnTo>
                  <a:pt x="339329" y="196453"/>
                </a:lnTo>
                <a:lnTo>
                  <a:pt x="357188" y="178594"/>
                </a:lnTo>
                <a:lnTo>
                  <a:pt x="366118" y="169664"/>
                </a:lnTo>
                <a:lnTo>
                  <a:pt x="366118" y="187524"/>
                </a:lnTo>
                <a:lnTo>
                  <a:pt x="357188" y="205383"/>
                </a:lnTo>
                <a:lnTo>
                  <a:pt x="339329" y="232172"/>
                </a:lnTo>
                <a:lnTo>
                  <a:pt x="330399" y="267891"/>
                </a:lnTo>
                <a:lnTo>
                  <a:pt x="312540" y="294680"/>
                </a:lnTo>
                <a:lnTo>
                  <a:pt x="312540" y="312539"/>
                </a:lnTo>
                <a:lnTo>
                  <a:pt x="321469" y="321469"/>
                </a:lnTo>
                <a:lnTo>
                  <a:pt x="330399" y="321469"/>
                </a:lnTo>
                <a:lnTo>
                  <a:pt x="348258" y="312539"/>
                </a:lnTo>
                <a:lnTo>
                  <a:pt x="366118" y="294680"/>
                </a:lnTo>
                <a:lnTo>
                  <a:pt x="392907" y="267891"/>
                </a:lnTo>
                <a:lnTo>
                  <a:pt x="410766" y="232172"/>
                </a:lnTo>
                <a:lnTo>
                  <a:pt x="437555" y="214313"/>
                </a:lnTo>
                <a:lnTo>
                  <a:pt x="446485" y="196453"/>
                </a:lnTo>
                <a:lnTo>
                  <a:pt x="455415" y="187524"/>
                </a:lnTo>
                <a:lnTo>
                  <a:pt x="455415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491883" y="3527226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98226" y="0"/>
                </a:move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44649"/>
                </a:lnTo>
                <a:lnTo>
                  <a:pt x="35719" y="71438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3"/>
                </a:lnTo>
                <a:lnTo>
                  <a:pt x="17859" y="223242"/>
                </a:lnTo>
                <a:lnTo>
                  <a:pt x="44648" y="232172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590109" y="3634382"/>
            <a:ext cx="151806" cy="160736"/>
          </a:xfrm>
          <a:custGeom>
            <a:avLst/>
            <a:gdLst/>
            <a:ahLst/>
            <a:cxnLst/>
            <a:rect l="0" t="0" r="0" b="0"/>
            <a:pathLst>
              <a:path w="151806" h="160736">
                <a:moveTo>
                  <a:pt x="8930" y="44649"/>
                </a:moveTo>
                <a:lnTo>
                  <a:pt x="893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98227"/>
                </a:lnTo>
                <a:lnTo>
                  <a:pt x="62508" y="89297"/>
                </a:lnTo>
                <a:lnTo>
                  <a:pt x="80368" y="80368"/>
                </a:lnTo>
                <a:lnTo>
                  <a:pt x="107157" y="62508"/>
                </a:lnTo>
                <a:lnTo>
                  <a:pt x="125016" y="44649"/>
                </a:lnTo>
                <a:lnTo>
                  <a:pt x="142875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8930"/>
                </a:lnTo>
                <a:lnTo>
                  <a:pt x="107157" y="17860"/>
                </a:lnTo>
                <a:lnTo>
                  <a:pt x="80368" y="35719"/>
                </a:lnTo>
                <a:lnTo>
                  <a:pt x="53579" y="71438"/>
                </a:lnTo>
                <a:lnTo>
                  <a:pt x="26789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26789" y="151805"/>
                </a:lnTo>
                <a:lnTo>
                  <a:pt x="44649" y="160735"/>
                </a:lnTo>
                <a:lnTo>
                  <a:pt x="80368" y="160735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929438" y="3598664"/>
            <a:ext cx="696516" cy="410766"/>
          </a:xfrm>
          <a:custGeom>
            <a:avLst/>
            <a:gdLst/>
            <a:ahLst/>
            <a:cxnLst/>
            <a:rect l="0" t="0" r="0" b="0"/>
            <a:pathLst>
              <a:path w="696516" h="410766">
                <a:moveTo>
                  <a:pt x="8929" y="125015"/>
                </a:moveTo>
                <a:lnTo>
                  <a:pt x="0" y="133945"/>
                </a:lnTo>
                <a:lnTo>
                  <a:pt x="0" y="142875"/>
                </a:lnTo>
                <a:lnTo>
                  <a:pt x="892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44648" y="142875"/>
                </a:lnTo>
                <a:lnTo>
                  <a:pt x="71437" y="133945"/>
                </a:lnTo>
                <a:lnTo>
                  <a:pt x="89296" y="116086"/>
                </a:lnTo>
                <a:lnTo>
                  <a:pt x="116085" y="89297"/>
                </a:lnTo>
                <a:lnTo>
                  <a:pt x="133945" y="71437"/>
                </a:lnTo>
                <a:lnTo>
                  <a:pt x="151804" y="44648"/>
                </a:lnTo>
                <a:lnTo>
                  <a:pt x="160734" y="26789"/>
                </a:lnTo>
                <a:lnTo>
                  <a:pt x="160734" y="8929"/>
                </a:lnTo>
                <a:lnTo>
                  <a:pt x="160734" y="0"/>
                </a:lnTo>
                <a:lnTo>
                  <a:pt x="142875" y="0"/>
                </a:lnTo>
                <a:lnTo>
                  <a:pt x="116085" y="26789"/>
                </a:lnTo>
                <a:lnTo>
                  <a:pt x="89296" y="62507"/>
                </a:lnTo>
                <a:lnTo>
                  <a:pt x="62507" y="107156"/>
                </a:lnTo>
                <a:lnTo>
                  <a:pt x="35718" y="151804"/>
                </a:lnTo>
                <a:lnTo>
                  <a:pt x="17859" y="187523"/>
                </a:lnTo>
                <a:lnTo>
                  <a:pt x="8929" y="223242"/>
                </a:lnTo>
                <a:lnTo>
                  <a:pt x="17859" y="241101"/>
                </a:lnTo>
                <a:lnTo>
                  <a:pt x="26789" y="258961"/>
                </a:lnTo>
                <a:lnTo>
                  <a:pt x="44648" y="258961"/>
                </a:lnTo>
                <a:lnTo>
                  <a:pt x="71437" y="258961"/>
                </a:lnTo>
                <a:lnTo>
                  <a:pt x="98226" y="241101"/>
                </a:lnTo>
                <a:lnTo>
                  <a:pt x="133945" y="223242"/>
                </a:lnTo>
                <a:lnTo>
                  <a:pt x="169664" y="187523"/>
                </a:lnTo>
                <a:lnTo>
                  <a:pt x="196453" y="151804"/>
                </a:lnTo>
                <a:lnTo>
                  <a:pt x="232171" y="107156"/>
                </a:lnTo>
                <a:lnTo>
                  <a:pt x="258960" y="71437"/>
                </a:lnTo>
                <a:lnTo>
                  <a:pt x="267890" y="53578"/>
                </a:lnTo>
                <a:lnTo>
                  <a:pt x="276820" y="53578"/>
                </a:lnTo>
                <a:lnTo>
                  <a:pt x="267890" y="71437"/>
                </a:lnTo>
                <a:lnTo>
                  <a:pt x="258960" y="98226"/>
                </a:lnTo>
                <a:lnTo>
                  <a:pt x="241101" y="133945"/>
                </a:lnTo>
                <a:lnTo>
                  <a:pt x="232171" y="169664"/>
                </a:lnTo>
                <a:lnTo>
                  <a:pt x="214312" y="205382"/>
                </a:lnTo>
                <a:lnTo>
                  <a:pt x="214312" y="223242"/>
                </a:lnTo>
                <a:lnTo>
                  <a:pt x="214312" y="241101"/>
                </a:lnTo>
                <a:lnTo>
                  <a:pt x="223242" y="250031"/>
                </a:lnTo>
                <a:lnTo>
                  <a:pt x="241101" y="250031"/>
                </a:lnTo>
                <a:lnTo>
                  <a:pt x="250031" y="232172"/>
                </a:lnTo>
                <a:lnTo>
                  <a:pt x="267890" y="214312"/>
                </a:lnTo>
                <a:lnTo>
                  <a:pt x="294679" y="187523"/>
                </a:lnTo>
                <a:lnTo>
                  <a:pt x="312539" y="151804"/>
                </a:lnTo>
                <a:lnTo>
                  <a:pt x="330398" y="107156"/>
                </a:lnTo>
                <a:lnTo>
                  <a:pt x="357187" y="62507"/>
                </a:lnTo>
                <a:lnTo>
                  <a:pt x="375046" y="35718"/>
                </a:lnTo>
                <a:lnTo>
                  <a:pt x="392906" y="26789"/>
                </a:lnTo>
                <a:lnTo>
                  <a:pt x="401835" y="26789"/>
                </a:lnTo>
                <a:lnTo>
                  <a:pt x="401835" y="35718"/>
                </a:lnTo>
                <a:lnTo>
                  <a:pt x="401835" y="53578"/>
                </a:lnTo>
                <a:lnTo>
                  <a:pt x="401835" y="71437"/>
                </a:lnTo>
                <a:lnTo>
                  <a:pt x="401835" y="98226"/>
                </a:lnTo>
                <a:lnTo>
                  <a:pt x="410765" y="107156"/>
                </a:lnTo>
                <a:lnTo>
                  <a:pt x="419695" y="116086"/>
                </a:lnTo>
                <a:lnTo>
                  <a:pt x="437554" y="125015"/>
                </a:lnTo>
                <a:lnTo>
                  <a:pt x="455414" y="125015"/>
                </a:lnTo>
                <a:lnTo>
                  <a:pt x="464343" y="116086"/>
                </a:lnTo>
                <a:lnTo>
                  <a:pt x="482203" y="107156"/>
                </a:lnTo>
                <a:lnTo>
                  <a:pt x="491132" y="89297"/>
                </a:lnTo>
                <a:lnTo>
                  <a:pt x="508992" y="71437"/>
                </a:lnTo>
                <a:lnTo>
                  <a:pt x="517921" y="62507"/>
                </a:lnTo>
                <a:lnTo>
                  <a:pt x="517921" y="62507"/>
                </a:lnTo>
                <a:lnTo>
                  <a:pt x="508992" y="71437"/>
                </a:lnTo>
                <a:lnTo>
                  <a:pt x="491132" y="89297"/>
                </a:lnTo>
                <a:lnTo>
                  <a:pt x="473273" y="116086"/>
                </a:lnTo>
                <a:lnTo>
                  <a:pt x="455414" y="142875"/>
                </a:lnTo>
                <a:lnTo>
                  <a:pt x="446484" y="169664"/>
                </a:lnTo>
                <a:lnTo>
                  <a:pt x="437554" y="187523"/>
                </a:lnTo>
                <a:lnTo>
                  <a:pt x="437554" y="205382"/>
                </a:lnTo>
                <a:lnTo>
                  <a:pt x="437554" y="205382"/>
                </a:lnTo>
                <a:lnTo>
                  <a:pt x="446484" y="205382"/>
                </a:lnTo>
                <a:lnTo>
                  <a:pt x="464343" y="196453"/>
                </a:lnTo>
                <a:lnTo>
                  <a:pt x="482203" y="178593"/>
                </a:lnTo>
                <a:lnTo>
                  <a:pt x="508992" y="160734"/>
                </a:lnTo>
                <a:lnTo>
                  <a:pt x="535781" y="133945"/>
                </a:lnTo>
                <a:lnTo>
                  <a:pt x="553640" y="107156"/>
                </a:lnTo>
                <a:lnTo>
                  <a:pt x="580429" y="89297"/>
                </a:lnTo>
                <a:lnTo>
                  <a:pt x="580429" y="80367"/>
                </a:lnTo>
                <a:lnTo>
                  <a:pt x="580429" y="80367"/>
                </a:lnTo>
                <a:lnTo>
                  <a:pt x="580429" y="98226"/>
                </a:lnTo>
                <a:lnTo>
                  <a:pt x="562570" y="125015"/>
                </a:lnTo>
                <a:lnTo>
                  <a:pt x="553640" y="142875"/>
                </a:lnTo>
                <a:lnTo>
                  <a:pt x="535781" y="169664"/>
                </a:lnTo>
                <a:lnTo>
                  <a:pt x="535781" y="187523"/>
                </a:lnTo>
                <a:lnTo>
                  <a:pt x="535781" y="205382"/>
                </a:lnTo>
                <a:lnTo>
                  <a:pt x="535781" y="205382"/>
                </a:lnTo>
                <a:lnTo>
                  <a:pt x="553640" y="205382"/>
                </a:lnTo>
                <a:lnTo>
                  <a:pt x="571500" y="187523"/>
                </a:lnTo>
                <a:lnTo>
                  <a:pt x="589359" y="169664"/>
                </a:lnTo>
                <a:lnTo>
                  <a:pt x="607218" y="142875"/>
                </a:lnTo>
                <a:lnTo>
                  <a:pt x="634007" y="116086"/>
                </a:lnTo>
                <a:lnTo>
                  <a:pt x="660796" y="89297"/>
                </a:lnTo>
                <a:lnTo>
                  <a:pt x="678656" y="71437"/>
                </a:lnTo>
                <a:lnTo>
                  <a:pt x="696515" y="62507"/>
                </a:lnTo>
                <a:lnTo>
                  <a:pt x="696515" y="71437"/>
                </a:lnTo>
                <a:lnTo>
                  <a:pt x="687585" y="98226"/>
                </a:lnTo>
                <a:lnTo>
                  <a:pt x="660796" y="133945"/>
                </a:lnTo>
                <a:lnTo>
                  <a:pt x="642937" y="178593"/>
                </a:lnTo>
                <a:lnTo>
                  <a:pt x="625078" y="223242"/>
                </a:lnTo>
                <a:lnTo>
                  <a:pt x="598289" y="267890"/>
                </a:lnTo>
                <a:lnTo>
                  <a:pt x="589359" y="303609"/>
                </a:lnTo>
                <a:lnTo>
                  <a:pt x="571500" y="330398"/>
                </a:lnTo>
                <a:lnTo>
                  <a:pt x="553640" y="357187"/>
                </a:lnTo>
                <a:lnTo>
                  <a:pt x="535781" y="383976"/>
                </a:lnTo>
                <a:lnTo>
                  <a:pt x="517921" y="392906"/>
                </a:lnTo>
                <a:lnTo>
                  <a:pt x="500062" y="401836"/>
                </a:lnTo>
                <a:lnTo>
                  <a:pt x="491132" y="410765"/>
                </a:lnTo>
                <a:lnTo>
                  <a:pt x="473273" y="410765"/>
                </a:lnTo>
                <a:lnTo>
                  <a:pt x="464343" y="401836"/>
                </a:lnTo>
                <a:lnTo>
                  <a:pt x="455414" y="392906"/>
                </a:lnTo>
                <a:lnTo>
                  <a:pt x="464343" y="383976"/>
                </a:lnTo>
                <a:lnTo>
                  <a:pt x="473273" y="357187"/>
                </a:lnTo>
                <a:lnTo>
                  <a:pt x="500062" y="321468"/>
                </a:lnTo>
                <a:lnTo>
                  <a:pt x="526851" y="285750"/>
                </a:lnTo>
                <a:lnTo>
                  <a:pt x="571500" y="232172"/>
                </a:lnTo>
                <a:lnTo>
                  <a:pt x="616148" y="169664"/>
                </a:lnTo>
                <a:lnTo>
                  <a:pt x="61614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572375" y="3491507"/>
            <a:ext cx="776883" cy="571501"/>
          </a:xfrm>
          <a:custGeom>
            <a:avLst/>
            <a:gdLst/>
            <a:ahLst/>
            <a:cxnLst/>
            <a:rect l="0" t="0" r="0" b="0"/>
            <a:pathLst>
              <a:path w="776883" h="571501">
                <a:moveTo>
                  <a:pt x="410766" y="0"/>
                </a:moveTo>
                <a:lnTo>
                  <a:pt x="401836" y="0"/>
                </a:lnTo>
                <a:lnTo>
                  <a:pt x="392906" y="8930"/>
                </a:lnTo>
                <a:lnTo>
                  <a:pt x="375047" y="8930"/>
                </a:lnTo>
                <a:lnTo>
                  <a:pt x="357188" y="26789"/>
                </a:lnTo>
                <a:lnTo>
                  <a:pt x="330398" y="53579"/>
                </a:lnTo>
                <a:lnTo>
                  <a:pt x="303609" y="89297"/>
                </a:lnTo>
                <a:lnTo>
                  <a:pt x="267891" y="133946"/>
                </a:lnTo>
                <a:lnTo>
                  <a:pt x="232172" y="178594"/>
                </a:lnTo>
                <a:lnTo>
                  <a:pt x="196453" y="232172"/>
                </a:lnTo>
                <a:lnTo>
                  <a:pt x="160734" y="285750"/>
                </a:lnTo>
                <a:lnTo>
                  <a:pt x="133945" y="321469"/>
                </a:lnTo>
                <a:lnTo>
                  <a:pt x="107156" y="348258"/>
                </a:lnTo>
                <a:lnTo>
                  <a:pt x="89297" y="366118"/>
                </a:lnTo>
                <a:lnTo>
                  <a:pt x="71438" y="375047"/>
                </a:lnTo>
                <a:lnTo>
                  <a:pt x="53578" y="366118"/>
                </a:lnTo>
                <a:lnTo>
                  <a:pt x="35719" y="357188"/>
                </a:lnTo>
                <a:lnTo>
                  <a:pt x="26789" y="330399"/>
                </a:lnTo>
                <a:lnTo>
                  <a:pt x="17859" y="285750"/>
                </a:lnTo>
                <a:lnTo>
                  <a:pt x="8930" y="250032"/>
                </a:lnTo>
                <a:lnTo>
                  <a:pt x="8930" y="205383"/>
                </a:lnTo>
                <a:lnTo>
                  <a:pt x="8930" y="169664"/>
                </a:lnTo>
                <a:lnTo>
                  <a:pt x="0" y="16073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205383"/>
                </a:lnTo>
                <a:lnTo>
                  <a:pt x="17859" y="232172"/>
                </a:lnTo>
                <a:lnTo>
                  <a:pt x="44648" y="250032"/>
                </a:lnTo>
                <a:lnTo>
                  <a:pt x="71438" y="267891"/>
                </a:lnTo>
                <a:lnTo>
                  <a:pt x="107156" y="276821"/>
                </a:lnTo>
                <a:lnTo>
                  <a:pt x="142875" y="276821"/>
                </a:lnTo>
                <a:lnTo>
                  <a:pt x="178594" y="267891"/>
                </a:lnTo>
                <a:lnTo>
                  <a:pt x="214313" y="258961"/>
                </a:lnTo>
                <a:lnTo>
                  <a:pt x="250031" y="232172"/>
                </a:lnTo>
                <a:lnTo>
                  <a:pt x="285750" y="205383"/>
                </a:lnTo>
                <a:lnTo>
                  <a:pt x="312539" y="178594"/>
                </a:lnTo>
                <a:lnTo>
                  <a:pt x="339328" y="151805"/>
                </a:lnTo>
                <a:lnTo>
                  <a:pt x="366117" y="125016"/>
                </a:lnTo>
                <a:lnTo>
                  <a:pt x="375047" y="107157"/>
                </a:lnTo>
                <a:lnTo>
                  <a:pt x="383977" y="116086"/>
                </a:lnTo>
                <a:lnTo>
                  <a:pt x="366117" y="125016"/>
                </a:lnTo>
                <a:lnTo>
                  <a:pt x="348258" y="160735"/>
                </a:lnTo>
                <a:lnTo>
                  <a:pt x="321469" y="196454"/>
                </a:lnTo>
                <a:lnTo>
                  <a:pt x="294680" y="232172"/>
                </a:lnTo>
                <a:lnTo>
                  <a:pt x="276820" y="267891"/>
                </a:lnTo>
                <a:lnTo>
                  <a:pt x="258961" y="294680"/>
                </a:lnTo>
                <a:lnTo>
                  <a:pt x="250031" y="321469"/>
                </a:lnTo>
                <a:lnTo>
                  <a:pt x="250031" y="339329"/>
                </a:lnTo>
                <a:lnTo>
                  <a:pt x="258961" y="348258"/>
                </a:lnTo>
                <a:lnTo>
                  <a:pt x="276820" y="348258"/>
                </a:lnTo>
                <a:lnTo>
                  <a:pt x="303609" y="339329"/>
                </a:lnTo>
                <a:lnTo>
                  <a:pt x="330398" y="321469"/>
                </a:lnTo>
                <a:lnTo>
                  <a:pt x="357188" y="303610"/>
                </a:lnTo>
                <a:lnTo>
                  <a:pt x="392906" y="276821"/>
                </a:lnTo>
                <a:lnTo>
                  <a:pt x="419695" y="258961"/>
                </a:lnTo>
                <a:lnTo>
                  <a:pt x="446484" y="250032"/>
                </a:lnTo>
                <a:lnTo>
                  <a:pt x="455414" y="250032"/>
                </a:lnTo>
                <a:lnTo>
                  <a:pt x="455414" y="258961"/>
                </a:lnTo>
                <a:lnTo>
                  <a:pt x="446484" y="276821"/>
                </a:lnTo>
                <a:lnTo>
                  <a:pt x="437555" y="294680"/>
                </a:lnTo>
                <a:lnTo>
                  <a:pt x="419695" y="312539"/>
                </a:lnTo>
                <a:lnTo>
                  <a:pt x="410766" y="330399"/>
                </a:lnTo>
                <a:lnTo>
                  <a:pt x="410766" y="348258"/>
                </a:lnTo>
                <a:lnTo>
                  <a:pt x="410766" y="357188"/>
                </a:lnTo>
                <a:lnTo>
                  <a:pt x="419695" y="357188"/>
                </a:lnTo>
                <a:lnTo>
                  <a:pt x="437555" y="357188"/>
                </a:lnTo>
                <a:lnTo>
                  <a:pt x="455414" y="348258"/>
                </a:lnTo>
                <a:lnTo>
                  <a:pt x="482203" y="330399"/>
                </a:lnTo>
                <a:lnTo>
                  <a:pt x="517922" y="312539"/>
                </a:lnTo>
                <a:lnTo>
                  <a:pt x="553641" y="285750"/>
                </a:lnTo>
                <a:lnTo>
                  <a:pt x="580430" y="267891"/>
                </a:lnTo>
                <a:lnTo>
                  <a:pt x="598289" y="250032"/>
                </a:lnTo>
                <a:lnTo>
                  <a:pt x="616148" y="250032"/>
                </a:lnTo>
                <a:lnTo>
                  <a:pt x="616148" y="258961"/>
                </a:lnTo>
                <a:lnTo>
                  <a:pt x="607219" y="276821"/>
                </a:lnTo>
                <a:lnTo>
                  <a:pt x="598289" y="294680"/>
                </a:lnTo>
                <a:lnTo>
                  <a:pt x="589359" y="303610"/>
                </a:lnTo>
                <a:lnTo>
                  <a:pt x="580430" y="321469"/>
                </a:lnTo>
                <a:lnTo>
                  <a:pt x="571500" y="330399"/>
                </a:lnTo>
                <a:lnTo>
                  <a:pt x="571500" y="339329"/>
                </a:lnTo>
                <a:lnTo>
                  <a:pt x="580430" y="339329"/>
                </a:lnTo>
                <a:lnTo>
                  <a:pt x="589359" y="339329"/>
                </a:lnTo>
                <a:lnTo>
                  <a:pt x="607219" y="330399"/>
                </a:lnTo>
                <a:lnTo>
                  <a:pt x="634007" y="312539"/>
                </a:lnTo>
                <a:lnTo>
                  <a:pt x="660796" y="303610"/>
                </a:lnTo>
                <a:lnTo>
                  <a:pt x="687585" y="285750"/>
                </a:lnTo>
                <a:lnTo>
                  <a:pt x="705445" y="267891"/>
                </a:lnTo>
                <a:lnTo>
                  <a:pt x="732234" y="267891"/>
                </a:lnTo>
                <a:lnTo>
                  <a:pt x="732234" y="267891"/>
                </a:lnTo>
                <a:lnTo>
                  <a:pt x="741163" y="276821"/>
                </a:lnTo>
                <a:lnTo>
                  <a:pt x="732234" y="294680"/>
                </a:lnTo>
                <a:lnTo>
                  <a:pt x="732234" y="303610"/>
                </a:lnTo>
                <a:lnTo>
                  <a:pt x="723304" y="321469"/>
                </a:lnTo>
                <a:lnTo>
                  <a:pt x="723304" y="330399"/>
                </a:lnTo>
                <a:lnTo>
                  <a:pt x="732234" y="339329"/>
                </a:lnTo>
                <a:lnTo>
                  <a:pt x="750093" y="339329"/>
                </a:lnTo>
                <a:lnTo>
                  <a:pt x="759023" y="339329"/>
                </a:lnTo>
                <a:lnTo>
                  <a:pt x="776882" y="357188"/>
                </a:lnTo>
                <a:lnTo>
                  <a:pt x="776882" y="366118"/>
                </a:lnTo>
                <a:lnTo>
                  <a:pt x="767952" y="392907"/>
                </a:lnTo>
                <a:lnTo>
                  <a:pt x="750093" y="419696"/>
                </a:lnTo>
                <a:lnTo>
                  <a:pt x="723304" y="455414"/>
                </a:lnTo>
                <a:lnTo>
                  <a:pt x="687585" y="491133"/>
                </a:lnTo>
                <a:lnTo>
                  <a:pt x="651866" y="526852"/>
                </a:lnTo>
                <a:lnTo>
                  <a:pt x="625077" y="553641"/>
                </a:lnTo>
                <a:lnTo>
                  <a:pt x="607219" y="562571"/>
                </a:lnTo>
                <a:lnTo>
                  <a:pt x="589359" y="571500"/>
                </a:lnTo>
                <a:lnTo>
                  <a:pt x="580430" y="571500"/>
                </a:lnTo>
                <a:lnTo>
                  <a:pt x="562570" y="553641"/>
                </a:lnTo>
                <a:lnTo>
                  <a:pt x="553641" y="535782"/>
                </a:lnTo>
                <a:lnTo>
                  <a:pt x="544711" y="500063"/>
                </a:lnTo>
                <a:lnTo>
                  <a:pt x="544711" y="455414"/>
                </a:lnTo>
                <a:lnTo>
                  <a:pt x="535781" y="392907"/>
                </a:lnTo>
                <a:lnTo>
                  <a:pt x="535781" y="312539"/>
                </a:lnTo>
                <a:lnTo>
                  <a:pt x="535781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134945" y="3527226"/>
            <a:ext cx="98227" cy="35720"/>
          </a:xfrm>
          <a:custGeom>
            <a:avLst/>
            <a:gdLst/>
            <a:ahLst/>
            <a:cxnLst/>
            <a:rect l="0" t="0" r="0" b="0"/>
            <a:pathLst>
              <a:path w="98227" h="35720">
                <a:moveTo>
                  <a:pt x="98226" y="0"/>
                </a:moveTo>
                <a:lnTo>
                  <a:pt x="98226" y="8930"/>
                </a:lnTo>
                <a:lnTo>
                  <a:pt x="98226" y="17860"/>
                </a:lnTo>
                <a:lnTo>
                  <a:pt x="89296" y="26789"/>
                </a:lnTo>
                <a:lnTo>
                  <a:pt x="80367" y="35719"/>
                </a:lnTo>
                <a:lnTo>
                  <a:pt x="53578" y="35719"/>
                </a:lnTo>
                <a:lnTo>
                  <a:pt x="26789" y="26789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with ASF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T1 = &lt;s1, s4, s6, s7&gt;</a:t>
            </a:r>
          </a:p>
          <a:p>
            <a:r>
              <a:rPr lang="en-US" dirty="0"/>
              <a:t>T2 = &lt;s1, s2, s6, s7&gt;</a:t>
            </a:r>
          </a:p>
          <a:p>
            <a:r>
              <a:rPr lang="en-US" dirty="0"/>
              <a:t>T3 = &lt;s3, s1, s6, s8&gt;</a:t>
            </a:r>
          </a:p>
          <a:p>
            <a:r>
              <a:rPr lang="en-US" dirty="0"/>
              <a:t>T4 = &lt;s5, s1, s7, s8&gt;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4473773" y="1080492"/>
            <a:ext cx="901900" cy="71439"/>
          </a:xfrm>
          <a:custGeom>
            <a:avLst/>
            <a:gdLst/>
            <a:ahLst/>
            <a:cxnLst/>
            <a:rect l="0" t="0" r="0" b="0"/>
            <a:pathLst>
              <a:path w="901900" h="7143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26790" y="62508"/>
                </a:lnTo>
                <a:lnTo>
                  <a:pt x="62508" y="71438"/>
                </a:lnTo>
                <a:lnTo>
                  <a:pt x="116086" y="71438"/>
                </a:lnTo>
                <a:lnTo>
                  <a:pt x="187524" y="62508"/>
                </a:lnTo>
                <a:lnTo>
                  <a:pt x="285750" y="62508"/>
                </a:lnTo>
                <a:lnTo>
                  <a:pt x="392907" y="53578"/>
                </a:lnTo>
                <a:lnTo>
                  <a:pt x="500063" y="53578"/>
                </a:lnTo>
                <a:lnTo>
                  <a:pt x="607219" y="53578"/>
                </a:lnTo>
                <a:lnTo>
                  <a:pt x="705446" y="53578"/>
                </a:lnTo>
                <a:lnTo>
                  <a:pt x="785813" y="62508"/>
                </a:lnTo>
                <a:lnTo>
                  <a:pt x="848321" y="62508"/>
                </a:lnTo>
                <a:lnTo>
                  <a:pt x="884040" y="71438"/>
                </a:lnTo>
                <a:lnTo>
                  <a:pt x="901899" y="71438"/>
                </a:lnTo>
                <a:lnTo>
                  <a:pt x="901899" y="71438"/>
                </a:lnTo>
                <a:lnTo>
                  <a:pt x="892969" y="71438"/>
                </a:lnTo>
                <a:lnTo>
                  <a:pt x="89296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00625" y="1312664"/>
            <a:ext cx="160735" cy="312540"/>
          </a:xfrm>
          <a:custGeom>
            <a:avLst/>
            <a:gdLst/>
            <a:ahLst/>
            <a:cxnLst/>
            <a:rect l="0" t="0" r="0" b="0"/>
            <a:pathLst>
              <a:path w="160735" h="312540">
                <a:moveTo>
                  <a:pt x="35719" y="26789"/>
                </a:moveTo>
                <a:lnTo>
                  <a:pt x="3571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59" y="98226"/>
                </a:lnTo>
                <a:lnTo>
                  <a:pt x="17859" y="133945"/>
                </a:lnTo>
                <a:lnTo>
                  <a:pt x="8930" y="178594"/>
                </a:lnTo>
                <a:lnTo>
                  <a:pt x="8930" y="223242"/>
                </a:lnTo>
                <a:lnTo>
                  <a:pt x="893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  <a:lnTo>
                  <a:pt x="0" y="294680"/>
                </a:lnTo>
                <a:lnTo>
                  <a:pt x="0" y="267890"/>
                </a:lnTo>
                <a:lnTo>
                  <a:pt x="0" y="223242"/>
                </a:lnTo>
                <a:lnTo>
                  <a:pt x="17859" y="169664"/>
                </a:lnTo>
                <a:lnTo>
                  <a:pt x="26789" y="116086"/>
                </a:lnTo>
                <a:lnTo>
                  <a:pt x="44648" y="71438"/>
                </a:lnTo>
                <a:lnTo>
                  <a:pt x="71438" y="26789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33945" y="35719"/>
                </a:lnTo>
                <a:lnTo>
                  <a:pt x="142875" y="71438"/>
                </a:lnTo>
                <a:lnTo>
                  <a:pt x="142875" y="107156"/>
                </a:lnTo>
                <a:lnTo>
                  <a:pt x="151805" y="151805"/>
                </a:lnTo>
                <a:lnTo>
                  <a:pt x="151805" y="196453"/>
                </a:lnTo>
                <a:lnTo>
                  <a:pt x="160734" y="232172"/>
                </a:lnTo>
                <a:lnTo>
                  <a:pt x="160734" y="267890"/>
                </a:lnTo>
                <a:lnTo>
                  <a:pt x="160734" y="285750"/>
                </a:lnTo>
                <a:lnTo>
                  <a:pt x="160734" y="303609"/>
                </a:lnTo>
                <a:lnTo>
                  <a:pt x="151805" y="312539"/>
                </a:lnTo>
                <a:lnTo>
                  <a:pt x="142875" y="312539"/>
                </a:lnTo>
                <a:lnTo>
                  <a:pt x="125016" y="303609"/>
                </a:lnTo>
                <a:lnTo>
                  <a:pt x="107156" y="285750"/>
                </a:lnTo>
                <a:lnTo>
                  <a:pt x="80367" y="250031"/>
                </a:lnTo>
                <a:lnTo>
                  <a:pt x="53578" y="214312"/>
                </a:lnTo>
                <a:lnTo>
                  <a:pt x="5357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27414" y="1455539"/>
            <a:ext cx="267892" cy="89298"/>
          </a:xfrm>
          <a:custGeom>
            <a:avLst/>
            <a:gdLst/>
            <a:ahLst/>
            <a:cxnLst/>
            <a:rect l="0" t="0" r="0" b="0"/>
            <a:pathLst>
              <a:path w="267892" h="89298">
                <a:moveTo>
                  <a:pt x="0" y="0"/>
                </a:moveTo>
                <a:lnTo>
                  <a:pt x="8930" y="8930"/>
                </a:lnTo>
                <a:lnTo>
                  <a:pt x="17859" y="17859"/>
                </a:lnTo>
                <a:lnTo>
                  <a:pt x="35719" y="44648"/>
                </a:lnTo>
                <a:lnTo>
                  <a:pt x="62508" y="53578"/>
                </a:lnTo>
                <a:lnTo>
                  <a:pt x="98227" y="71437"/>
                </a:lnTo>
                <a:lnTo>
                  <a:pt x="125016" y="89297"/>
                </a:lnTo>
                <a:lnTo>
                  <a:pt x="160734" y="89297"/>
                </a:lnTo>
                <a:lnTo>
                  <a:pt x="196453" y="89297"/>
                </a:lnTo>
                <a:lnTo>
                  <a:pt x="223242" y="80367"/>
                </a:lnTo>
                <a:lnTo>
                  <a:pt x="250031" y="53578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66742" y="1259086"/>
            <a:ext cx="44650" cy="366118"/>
          </a:xfrm>
          <a:custGeom>
            <a:avLst/>
            <a:gdLst/>
            <a:ahLst/>
            <a:cxnLst/>
            <a:rect l="0" t="0" r="0" b="0"/>
            <a:pathLst>
              <a:path w="44650" h="366118">
                <a:moveTo>
                  <a:pt x="4464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17860" y="214312"/>
                </a:lnTo>
                <a:lnTo>
                  <a:pt x="17860" y="267890"/>
                </a:lnTo>
                <a:lnTo>
                  <a:pt x="26789" y="303609"/>
                </a:lnTo>
                <a:lnTo>
                  <a:pt x="35719" y="339328"/>
                </a:lnTo>
                <a:lnTo>
                  <a:pt x="44649" y="357187"/>
                </a:lnTo>
                <a:lnTo>
                  <a:pt x="44649" y="366117"/>
                </a:lnTo>
                <a:lnTo>
                  <a:pt x="44649" y="366117"/>
                </a:lnTo>
                <a:lnTo>
                  <a:pt x="35719" y="357187"/>
                </a:lnTo>
                <a:lnTo>
                  <a:pt x="17860" y="330398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77445" y="1473398"/>
            <a:ext cx="214314" cy="44650"/>
          </a:xfrm>
          <a:custGeom>
            <a:avLst/>
            <a:gdLst/>
            <a:ahLst/>
            <a:cxnLst/>
            <a:rect l="0" t="0" r="0" b="0"/>
            <a:pathLst>
              <a:path w="214314" h="44650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26789" y="35719"/>
                </a:lnTo>
                <a:lnTo>
                  <a:pt x="44649" y="35719"/>
                </a:lnTo>
                <a:lnTo>
                  <a:pt x="71438" y="44649"/>
                </a:lnTo>
                <a:lnTo>
                  <a:pt x="107157" y="44649"/>
                </a:lnTo>
                <a:lnTo>
                  <a:pt x="133946" y="35719"/>
                </a:lnTo>
                <a:lnTo>
                  <a:pt x="160735" y="35719"/>
                </a:lnTo>
                <a:lnTo>
                  <a:pt x="187524" y="26789"/>
                </a:lnTo>
                <a:lnTo>
                  <a:pt x="214313" y="8930"/>
                </a:lnTo>
                <a:lnTo>
                  <a:pt x="21431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82828" y="1491258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44649" y="62507"/>
                </a:moveTo>
                <a:lnTo>
                  <a:pt x="35719" y="62507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89296"/>
                </a:lnTo>
                <a:lnTo>
                  <a:pt x="44649" y="98226"/>
                </a:lnTo>
                <a:lnTo>
                  <a:pt x="53578" y="98226"/>
                </a:lnTo>
                <a:lnTo>
                  <a:pt x="71438" y="98226"/>
                </a:lnTo>
                <a:lnTo>
                  <a:pt x="80367" y="89296"/>
                </a:lnTo>
                <a:lnTo>
                  <a:pt x="98227" y="80367"/>
                </a:lnTo>
                <a:lnTo>
                  <a:pt x="107156" y="62507"/>
                </a:lnTo>
                <a:lnTo>
                  <a:pt x="107156" y="44648"/>
                </a:lnTo>
                <a:lnTo>
                  <a:pt x="89297" y="26789"/>
                </a:lnTo>
                <a:lnTo>
                  <a:pt x="80367" y="8929"/>
                </a:lnTo>
                <a:lnTo>
                  <a:pt x="53578" y="0"/>
                </a:lnTo>
                <a:lnTo>
                  <a:pt x="35719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26789" y="9822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88211" y="1437679"/>
            <a:ext cx="285751" cy="205384"/>
          </a:xfrm>
          <a:custGeom>
            <a:avLst/>
            <a:gdLst/>
            <a:ahLst/>
            <a:cxnLst/>
            <a:rect l="0" t="0" r="0" b="0"/>
            <a:pathLst>
              <a:path w="285751" h="205384">
                <a:moveTo>
                  <a:pt x="26789" y="35719"/>
                </a:moveTo>
                <a:lnTo>
                  <a:pt x="26789" y="35719"/>
                </a:lnTo>
                <a:lnTo>
                  <a:pt x="17859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17859" y="151805"/>
                </a:lnTo>
                <a:lnTo>
                  <a:pt x="26789" y="133946"/>
                </a:lnTo>
                <a:lnTo>
                  <a:pt x="35719" y="107157"/>
                </a:lnTo>
                <a:lnTo>
                  <a:pt x="44648" y="71438"/>
                </a:lnTo>
                <a:lnTo>
                  <a:pt x="53578" y="35719"/>
                </a:lnTo>
                <a:lnTo>
                  <a:pt x="71437" y="17860"/>
                </a:lnTo>
                <a:lnTo>
                  <a:pt x="80367" y="0"/>
                </a:lnTo>
                <a:lnTo>
                  <a:pt x="89297" y="0"/>
                </a:lnTo>
                <a:lnTo>
                  <a:pt x="89297" y="17860"/>
                </a:lnTo>
                <a:lnTo>
                  <a:pt x="89297" y="35719"/>
                </a:lnTo>
                <a:lnTo>
                  <a:pt x="89297" y="62508"/>
                </a:lnTo>
                <a:lnTo>
                  <a:pt x="80367" y="98227"/>
                </a:lnTo>
                <a:lnTo>
                  <a:pt x="80367" y="125016"/>
                </a:lnTo>
                <a:lnTo>
                  <a:pt x="80367" y="151805"/>
                </a:lnTo>
                <a:lnTo>
                  <a:pt x="71437" y="169665"/>
                </a:lnTo>
                <a:lnTo>
                  <a:pt x="80367" y="178594"/>
                </a:lnTo>
                <a:lnTo>
                  <a:pt x="80367" y="178594"/>
                </a:lnTo>
                <a:lnTo>
                  <a:pt x="89297" y="169665"/>
                </a:lnTo>
                <a:lnTo>
                  <a:pt x="107156" y="142875"/>
                </a:lnTo>
                <a:lnTo>
                  <a:pt x="125016" y="116086"/>
                </a:lnTo>
                <a:lnTo>
                  <a:pt x="133945" y="80368"/>
                </a:lnTo>
                <a:lnTo>
                  <a:pt x="151805" y="44649"/>
                </a:lnTo>
                <a:lnTo>
                  <a:pt x="169664" y="17860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17860"/>
                </a:lnTo>
                <a:lnTo>
                  <a:pt x="178594" y="44649"/>
                </a:lnTo>
                <a:lnTo>
                  <a:pt x="169664" y="80368"/>
                </a:lnTo>
                <a:lnTo>
                  <a:pt x="160734" y="11608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51805" y="196454"/>
                </a:lnTo>
                <a:lnTo>
                  <a:pt x="151805" y="205383"/>
                </a:lnTo>
                <a:lnTo>
                  <a:pt x="160734" y="205383"/>
                </a:lnTo>
                <a:lnTo>
                  <a:pt x="169664" y="196454"/>
                </a:lnTo>
                <a:lnTo>
                  <a:pt x="187523" y="169665"/>
                </a:lnTo>
                <a:lnTo>
                  <a:pt x="205383" y="133946"/>
                </a:lnTo>
                <a:lnTo>
                  <a:pt x="223242" y="89297"/>
                </a:lnTo>
                <a:lnTo>
                  <a:pt x="250031" y="53579"/>
                </a:lnTo>
                <a:lnTo>
                  <a:pt x="267891" y="17860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929313" y="1535906"/>
            <a:ext cx="44649" cy="80368"/>
          </a:xfrm>
          <a:custGeom>
            <a:avLst/>
            <a:gdLst/>
            <a:ahLst/>
            <a:cxnLst/>
            <a:rect l="0" t="0" r="0" b="0"/>
            <a:pathLst>
              <a:path w="44649" h="80368">
                <a:moveTo>
                  <a:pt x="35718" y="8930"/>
                </a:moveTo>
                <a:lnTo>
                  <a:pt x="35718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44648"/>
                </a:lnTo>
                <a:lnTo>
                  <a:pt x="35718" y="2678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982891" y="1339453"/>
            <a:ext cx="35719" cy="71438"/>
          </a:xfrm>
          <a:custGeom>
            <a:avLst/>
            <a:gdLst/>
            <a:ahLst/>
            <a:cxnLst/>
            <a:rect l="0" t="0" r="0" b="0"/>
            <a:pathLst>
              <a:path w="35719" h="71438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72188" y="1419820"/>
            <a:ext cx="125016" cy="178595"/>
          </a:xfrm>
          <a:custGeom>
            <a:avLst/>
            <a:gdLst/>
            <a:ahLst/>
            <a:cxnLst/>
            <a:rect l="0" t="0" r="0" b="0"/>
            <a:pathLst>
              <a:path w="125016" h="178595">
                <a:moveTo>
                  <a:pt x="62507" y="0"/>
                </a:moveTo>
                <a:lnTo>
                  <a:pt x="6250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35718" y="169664"/>
                </a:lnTo>
                <a:lnTo>
                  <a:pt x="53578" y="178594"/>
                </a:lnTo>
                <a:lnTo>
                  <a:pt x="71437" y="178594"/>
                </a:lnTo>
                <a:lnTo>
                  <a:pt x="89296" y="160734"/>
                </a:lnTo>
                <a:lnTo>
                  <a:pt x="107156" y="142875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39891" y="1768078"/>
            <a:ext cx="1366243" cy="80368"/>
          </a:xfrm>
          <a:custGeom>
            <a:avLst/>
            <a:gdLst/>
            <a:ahLst/>
            <a:cxnLst/>
            <a:rect l="0" t="0" r="0" b="0"/>
            <a:pathLst>
              <a:path w="1366243" h="80368">
                <a:moveTo>
                  <a:pt x="0" y="80367"/>
                </a:move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80367" y="53578"/>
                </a:lnTo>
                <a:lnTo>
                  <a:pt x="116086" y="53578"/>
                </a:lnTo>
                <a:lnTo>
                  <a:pt x="169664" y="53578"/>
                </a:lnTo>
                <a:lnTo>
                  <a:pt x="223242" y="53578"/>
                </a:lnTo>
                <a:lnTo>
                  <a:pt x="303609" y="53578"/>
                </a:lnTo>
                <a:lnTo>
                  <a:pt x="383976" y="62508"/>
                </a:lnTo>
                <a:lnTo>
                  <a:pt x="473273" y="62508"/>
                </a:lnTo>
                <a:lnTo>
                  <a:pt x="571500" y="53578"/>
                </a:lnTo>
                <a:lnTo>
                  <a:pt x="669726" y="53578"/>
                </a:lnTo>
                <a:lnTo>
                  <a:pt x="776882" y="35719"/>
                </a:lnTo>
                <a:lnTo>
                  <a:pt x="866179" y="26789"/>
                </a:lnTo>
                <a:lnTo>
                  <a:pt x="955476" y="8930"/>
                </a:lnTo>
                <a:lnTo>
                  <a:pt x="1035843" y="0"/>
                </a:lnTo>
                <a:lnTo>
                  <a:pt x="1107281" y="0"/>
                </a:lnTo>
                <a:lnTo>
                  <a:pt x="1169789" y="0"/>
                </a:lnTo>
                <a:lnTo>
                  <a:pt x="1223367" y="0"/>
                </a:lnTo>
                <a:lnTo>
                  <a:pt x="1268015" y="8930"/>
                </a:lnTo>
                <a:lnTo>
                  <a:pt x="1303734" y="8930"/>
                </a:lnTo>
                <a:lnTo>
                  <a:pt x="1330523" y="17859"/>
                </a:lnTo>
                <a:lnTo>
                  <a:pt x="1357312" y="17859"/>
                </a:lnTo>
                <a:lnTo>
                  <a:pt x="1366242" y="17859"/>
                </a:lnTo>
                <a:lnTo>
                  <a:pt x="136624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00813" y="1241227"/>
            <a:ext cx="473274" cy="339328"/>
          </a:xfrm>
          <a:custGeom>
            <a:avLst/>
            <a:gdLst/>
            <a:ahLst/>
            <a:cxnLst/>
            <a:rect l="0" t="0" r="0" b="0"/>
            <a:pathLst>
              <a:path w="473274" h="339328">
                <a:moveTo>
                  <a:pt x="473273" y="44648"/>
                </a:moveTo>
                <a:lnTo>
                  <a:pt x="473273" y="44648"/>
                </a:lnTo>
                <a:lnTo>
                  <a:pt x="473273" y="35718"/>
                </a:lnTo>
                <a:lnTo>
                  <a:pt x="464343" y="26789"/>
                </a:lnTo>
                <a:lnTo>
                  <a:pt x="455414" y="17859"/>
                </a:lnTo>
                <a:lnTo>
                  <a:pt x="446484" y="17859"/>
                </a:lnTo>
                <a:lnTo>
                  <a:pt x="428625" y="8929"/>
                </a:lnTo>
                <a:lnTo>
                  <a:pt x="401835" y="8929"/>
                </a:lnTo>
                <a:lnTo>
                  <a:pt x="375046" y="0"/>
                </a:lnTo>
                <a:lnTo>
                  <a:pt x="348257" y="0"/>
                </a:lnTo>
                <a:lnTo>
                  <a:pt x="321468" y="0"/>
                </a:lnTo>
                <a:lnTo>
                  <a:pt x="285750" y="8929"/>
                </a:lnTo>
                <a:lnTo>
                  <a:pt x="258960" y="17859"/>
                </a:lnTo>
                <a:lnTo>
                  <a:pt x="232171" y="26789"/>
                </a:lnTo>
                <a:lnTo>
                  <a:pt x="205382" y="35718"/>
                </a:lnTo>
                <a:lnTo>
                  <a:pt x="178593" y="53578"/>
                </a:lnTo>
                <a:lnTo>
                  <a:pt x="160734" y="71437"/>
                </a:lnTo>
                <a:lnTo>
                  <a:pt x="160734" y="80367"/>
                </a:lnTo>
                <a:lnTo>
                  <a:pt x="169664" y="98226"/>
                </a:lnTo>
                <a:lnTo>
                  <a:pt x="196453" y="116086"/>
                </a:lnTo>
                <a:lnTo>
                  <a:pt x="232171" y="133945"/>
                </a:lnTo>
                <a:lnTo>
                  <a:pt x="267890" y="160734"/>
                </a:lnTo>
                <a:lnTo>
                  <a:pt x="303609" y="187523"/>
                </a:lnTo>
                <a:lnTo>
                  <a:pt x="339328" y="214312"/>
                </a:lnTo>
                <a:lnTo>
                  <a:pt x="357187" y="232171"/>
                </a:lnTo>
                <a:lnTo>
                  <a:pt x="375046" y="258960"/>
                </a:lnTo>
                <a:lnTo>
                  <a:pt x="366117" y="285749"/>
                </a:lnTo>
                <a:lnTo>
                  <a:pt x="348257" y="303609"/>
                </a:lnTo>
                <a:lnTo>
                  <a:pt x="303609" y="321468"/>
                </a:lnTo>
                <a:lnTo>
                  <a:pt x="258960" y="330398"/>
                </a:lnTo>
                <a:lnTo>
                  <a:pt x="196453" y="339327"/>
                </a:lnTo>
                <a:lnTo>
                  <a:pt x="142875" y="339327"/>
                </a:lnTo>
                <a:lnTo>
                  <a:pt x="80367" y="330398"/>
                </a:lnTo>
                <a:lnTo>
                  <a:pt x="35718" y="321468"/>
                </a:lnTo>
                <a:lnTo>
                  <a:pt x="8929" y="312538"/>
                </a:lnTo>
                <a:lnTo>
                  <a:pt x="0" y="303609"/>
                </a:lnTo>
                <a:lnTo>
                  <a:pt x="8929" y="294679"/>
                </a:lnTo>
                <a:lnTo>
                  <a:pt x="35718" y="285749"/>
                </a:lnTo>
                <a:lnTo>
                  <a:pt x="71437" y="285749"/>
                </a:lnTo>
                <a:lnTo>
                  <a:pt x="116085" y="276820"/>
                </a:lnTo>
                <a:lnTo>
                  <a:pt x="116085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911578" y="1446609"/>
            <a:ext cx="187525" cy="339329"/>
          </a:xfrm>
          <a:custGeom>
            <a:avLst/>
            <a:gdLst/>
            <a:ahLst/>
            <a:cxnLst/>
            <a:rect l="0" t="0" r="0" b="0"/>
            <a:pathLst>
              <a:path w="187525" h="339329">
                <a:moveTo>
                  <a:pt x="2678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25016"/>
                </a:lnTo>
                <a:lnTo>
                  <a:pt x="53578" y="125016"/>
                </a:lnTo>
                <a:lnTo>
                  <a:pt x="80367" y="125016"/>
                </a:lnTo>
                <a:lnTo>
                  <a:pt x="98227" y="107156"/>
                </a:lnTo>
                <a:lnTo>
                  <a:pt x="125016" y="98227"/>
                </a:lnTo>
                <a:lnTo>
                  <a:pt x="142875" y="80367"/>
                </a:lnTo>
                <a:lnTo>
                  <a:pt x="160735" y="62508"/>
                </a:lnTo>
                <a:lnTo>
                  <a:pt x="169664" y="53578"/>
                </a:lnTo>
                <a:lnTo>
                  <a:pt x="178594" y="44649"/>
                </a:lnTo>
                <a:lnTo>
                  <a:pt x="187524" y="53578"/>
                </a:lnTo>
                <a:lnTo>
                  <a:pt x="187524" y="71438"/>
                </a:lnTo>
                <a:lnTo>
                  <a:pt x="187524" y="98227"/>
                </a:lnTo>
                <a:lnTo>
                  <a:pt x="187524" y="125016"/>
                </a:lnTo>
                <a:lnTo>
                  <a:pt x="178594" y="160735"/>
                </a:lnTo>
                <a:lnTo>
                  <a:pt x="178594" y="196453"/>
                </a:lnTo>
                <a:lnTo>
                  <a:pt x="178594" y="241102"/>
                </a:lnTo>
                <a:lnTo>
                  <a:pt x="169664" y="267891"/>
                </a:lnTo>
                <a:lnTo>
                  <a:pt x="160735" y="303610"/>
                </a:lnTo>
                <a:lnTo>
                  <a:pt x="151805" y="321469"/>
                </a:lnTo>
                <a:lnTo>
                  <a:pt x="142875" y="339328"/>
                </a:lnTo>
                <a:lnTo>
                  <a:pt x="125016" y="339328"/>
                </a:lnTo>
                <a:lnTo>
                  <a:pt x="107156" y="339328"/>
                </a:lnTo>
                <a:lnTo>
                  <a:pt x="89297" y="321469"/>
                </a:lnTo>
                <a:lnTo>
                  <a:pt x="80367" y="303610"/>
                </a:lnTo>
                <a:lnTo>
                  <a:pt x="80367" y="267891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116961" y="1419820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160734" y="35719"/>
                </a:moveTo>
                <a:lnTo>
                  <a:pt x="16073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5" y="8930"/>
                </a:lnTo>
                <a:lnTo>
                  <a:pt x="133945" y="0"/>
                </a:lnTo>
                <a:lnTo>
                  <a:pt x="125016" y="8930"/>
                </a:lnTo>
                <a:lnTo>
                  <a:pt x="98227" y="26789"/>
                </a:lnTo>
                <a:lnTo>
                  <a:pt x="89297" y="44649"/>
                </a:lnTo>
                <a:lnTo>
                  <a:pt x="71437" y="71438"/>
                </a:lnTo>
                <a:lnTo>
                  <a:pt x="71437" y="98227"/>
                </a:lnTo>
                <a:lnTo>
                  <a:pt x="80367" y="116086"/>
                </a:lnTo>
                <a:lnTo>
                  <a:pt x="89297" y="133945"/>
                </a:lnTo>
                <a:lnTo>
                  <a:pt x="116086" y="151805"/>
                </a:lnTo>
                <a:lnTo>
                  <a:pt x="133945" y="160734"/>
                </a:lnTo>
                <a:lnTo>
                  <a:pt x="151805" y="169664"/>
                </a:lnTo>
                <a:lnTo>
                  <a:pt x="160734" y="178594"/>
                </a:lnTo>
                <a:lnTo>
                  <a:pt x="160734" y="178594"/>
                </a:lnTo>
                <a:lnTo>
                  <a:pt x="151805" y="187524"/>
                </a:lnTo>
                <a:lnTo>
                  <a:pt x="133945" y="187524"/>
                </a:lnTo>
                <a:lnTo>
                  <a:pt x="98227" y="187524"/>
                </a:lnTo>
                <a:lnTo>
                  <a:pt x="71437" y="187524"/>
                </a:lnTo>
                <a:lnTo>
                  <a:pt x="35719" y="187524"/>
                </a:lnTo>
                <a:lnTo>
                  <a:pt x="17859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17859" y="116086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75922" y="1268016"/>
            <a:ext cx="62509" cy="366118"/>
          </a:xfrm>
          <a:custGeom>
            <a:avLst/>
            <a:gdLst/>
            <a:ahLst/>
            <a:cxnLst/>
            <a:rect l="0" t="0" r="0" b="0"/>
            <a:pathLst>
              <a:path w="62509" h="366118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17859" y="62507"/>
                </a:lnTo>
                <a:lnTo>
                  <a:pt x="8930" y="89297"/>
                </a:lnTo>
                <a:lnTo>
                  <a:pt x="0" y="133945"/>
                </a:lnTo>
                <a:lnTo>
                  <a:pt x="0" y="169663"/>
                </a:lnTo>
                <a:lnTo>
                  <a:pt x="0" y="214312"/>
                </a:lnTo>
                <a:lnTo>
                  <a:pt x="0" y="258960"/>
                </a:lnTo>
                <a:lnTo>
                  <a:pt x="17859" y="294679"/>
                </a:lnTo>
                <a:lnTo>
                  <a:pt x="26789" y="321468"/>
                </a:lnTo>
                <a:lnTo>
                  <a:pt x="44648" y="339328"/>
                </a:lnTo>
                <a:lnTo>
                  <a:pt x="53578" y="357187"/>
                </a:lnTo>
                <a:lnTo>
                  <a:pt x="53578" y="366117"/>
                </a:lnTo>
                <a:lnTo>
                  <a:pt x="62508" y="366117"/>
                </a:lnTo>
                <a:lnTo>
                  <a:pt x="53578" y="357187"/>
                </a:lnTo>
                <a:lnTo>
                  <a:pt x="44648" y="339328"/>
                </a:lnTo>
                <a:lnTo>
                  <a:pt x="44648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77695" y="1455539"/>
            <a:ext cx="241103" cy="35720"/>
          </a:xfrm>
          <a:custGeom>
            <a:avLst/>
            <a:gdLst/>
            <a:ahLst/>
            <a:cxnLst/>
            <a:rect l="0" t="0" r="0" b="0"/>
            <a:pathLst>
              <a:path w="241103" h="3572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62508" y="8930"/>
                </a:lnTo>
                <a:lnTo>
                  <a:pt x="98227" y="8930"/>
                </a:lnTo>
                <a:lnTo>
                  <a:pt x="133946" y="17859"/>
                </a:lnTo>
                <a:lnTo>
                  <a:pt x="169664" y="17859"/>
                </a:lnTo>
                <a:lnTo>
                  <a:pt x="196453" y="26789"/>
                </a:lnTo>
                <a:lnTo>
                  <a:pt x="223243" y="35719"/>
                </a:lnTo>
                <a:lnTo>
                  <a:pt x="241102" y="35719"/>
                </a:lnTo>
                <a:lnTo>
                  <a:pt x="24110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65219" y="1464469"/>
            <a:ext cx="428626" cy="151805"/>
          </a:xfrm>
          <a:custGeom>
            <a:avLst/>
            <a:gdLst/>
            <a:ahLst/>
            <a:cxnLst/>
            <a:rect l="0" t="0" r="0" b="0"/>
            <a:pathLst>
              <a:path w="428626" h="151805">
                <a:moveTo>
                  <a:pt x="17859" y="89296"/>
                </a:moveTo>
                <a:lnTo>
                  <a:pt x="17859" y="89296"/>
                </a:lnTo>
                <a:lnTo>
                  <a:pt x="17859" y="89296"/>
                </a:lnTo>
                <a:lnTo>
                  <a:pt x="17859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71437" y="62507"/>
                </a:lnTo>
                <a:lnTo>
                  <a:pt x="80367" y="53578"/>
                </a:lnTo>
                <a:lnTo>
                  <a:pt x="80367" y="35718"/>
                </a:lnTo>
                <a:lnTo>
                  <a:pt x="89297" y="2678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16085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9" y="151804"/>
                </a:lnTo>
                <a:lnTo>
                  <a:pt x="53578" y="151804"/>
                </a:lnTo>
                <a:lnTo>
                  <a:pt x="71437" y="151804"/>
                </a:lnTo>
                <a:lnTo>
                  <a:pt x="89297" y="142875"/>
                </a:lnTo>
                <a:lnTo>
                  <a:pt x="116086" y="125015"/>
                </a:lnTo>
                <a:lnTo>
                  <a:pt x="133945" y="107156"/>
                </a:lnTo>
                <a:lnTo>
                  <a:pt x="160734" y="80367"/>
                </a:lnTo>
                <a:lnTo>
                  <a:pt x="178594" y="62507"/>
                </a:lnTo>
                <a:lnTo>
                  <a:pt x="196453" y="44648"/>
                </a:lnTo>
                <a:lnTo>
                  <a:pt x="205383" y="35718"/>
                </a:lnTo>
                <a:lnTo>
                  <a:pt x="205383" y="35718"/>
                </a:lnTo>
                <a:lnTo>
                  <a:pt x="196453" y="44648"/>
                </a:lnTo>
                <a:lnTo>
                  <a:pt x="187523" y="62507"/>
                </a:lnTo>
                <a:lnTo>
                  <a:pt x="178594" y="80367"/>
                </a:lnTo>
                <a:lnTo>
                  <a:pt x="160734" y="107156"/>
                </a:lnTo>
                <a:lnTo>
                  <a:pt x="151804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42875" y="151804"/>
                </a:lnTo>
                <a:lnTo>
                  <a:pt x="151804" y="142875"/>
                </a:lnTo>
                <a:lnTo>
                  <a:pt x="169664" y="133945"/>
                </a:lnTo>
                <a:lnTo>
                  <a:pt x="187523" y="116085"/>
                </a:lnTo>
                <a:lnTo>
                  <a:pt x="205383" y="98226"/>
                </a:lnTo>
                <a:lnTo>
                  <a:pt x="223242" y="80367"/>
                </a:lnTo>
                <a:lnTo>
                  <a:pt x="241101" y="62507"/>
                </a:lnTo>
                <a:lnTo>
                  <a:pt x="250031" y="62507"/>
                </a:lnTo>
                <a:lnTo>
                  <a:pt x="250031" y="62507"/>
                </a:lnTo>
                <a:lnTo>
                  <a:pt x="241101" y="71437"/>
                </a:lnTo>
                <a:lnTo>
                  <a:pt x="232172" y="89296"/>
                </a:lnTo>
                <a:lnTo>
                  <a:pt x="232172" y="98226"/>
                </a:lnTo>
                <a:lnTo>
                  <a:pt x="223242" y="116085"/>
                </a:lnTo>
                <a:lnTo>
                  <a:pt x="214312" y="125015"/>
                </a:lnTo>
                <a:lnTo>
                  <a:pt x="214312" y="133945"/>
                </a:lnTo>
                <a:lnTo>
                  <a:pt x="214312" y="133945"/>
                </a:lnTo>
                <a:lnTo>
                  <a:pt x="232172" y="133945"/>
                </a:lnTo>
                <a:lnTo>
                  <a:pt x="241101" y="125015"/>
                </a:lnTo>
                <a:lnTo>
                  <a:pt x="267890" y="116085"/>
                </a:lnTo>
                <a:lnTo>
                  <a:pt x="285750" y="98226"/>
                </a:lnTo>
                <a:lnTo>
                  <a:pt x="303609" y="89296"/>
                </a:lnTo>
                <a:lnTo>
                  <a:pt x="321469" y="89296"/>
                </a:lnTo>
                <a:lnTo>
                  <a:pt x="330398" y="89296"/>
                </a:lnTo>
                <a:lnTo>
                  <a:pt x="330398" y="89296"/>
                </a:lnTo>
                <a:lnTo>
                  <a:pt x="330398" y="107156"/>
                </a:lnTo>
                <a:lnTo>
                  <a:pt x="330398" y="116085"/>
                </a:lnTo>
                <a:lnTo>
                  <a:pt x="330398" y="125015"/>
                </a:lnTo>
                <a:lnTo>
                  <a:pt x="330398" y="133945"/>
                </a:lnTo>
                <a:lnTo>
                  <a:pt x="339328" y="142875"/>
                </a:lnTo>
                <a:lnTo>
                  <a:pt x="339328" y="142875"/>
                </a:lnTo>
                <a:lnTo>
                  <a:pt x="348258" y="142875"/>
                </a:lnTo>
                <a:lnTo>
                  <a:pt x="366117" y="142875"/>
                </a:lnTo>
                <a:lnTo>
                  <a:pt x="375047" y="133945"/>
                </a:lnTo>
                <a:lnTo>
                  <a:pt x="383976" y="125015"/>
                </a:lnTo>
                <a:lnTo>
                  <a:pt x="401836" y="116085"/>
                </a:lnTo>
                <a:lnTo>
                  <a:pt x="410765" y="98226"/>
                </a:lnTo>
                <a:lnTo>
                  <a:pt x="428625" y="89296"/>
                </a:lnTo>
                <a:lnTo>
                  <a:pt x="428625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965281" y="1285875"/>
            <a:ext cx="446485" cy="330399"/>
          </a:xfrm>
          <a:custGeom>
            <a:avLst/>
            <a:gdLst/>
            <a:ahLst/>
            <a:cxnLst/>
            <a:rect l="0" t="0" r="0" b="0"/>
            <a:pathLst>
              <a:path w="446485" h="330399">
                <a:moveTo>
                  <a:pt x="133946" y="53578"/>
                </a:moveTo>
                <a:lnTo>
                  <a:pt x="133946" y="53578"/>
                </a:lnTo>
                <a:lnTo>
                  <a:pt x="133946" y="44648"/>
                </a:lnTo>
                <a:lnTo>
                  <a:pt x="133946" y="44648"/>
                </a:lnTo>
                <a:lnTo>
                  <a:pt x="133946" y="44648"/>
                </a:lnTo>
                <a:lnTo>
                  <a:pt x="133946" y="44648"/>
                </a:lnTo>
                <a:lnTo>
                  <a:pt x="125016" y="62508"/>
                </a:lnTo>
                <a:lnTo>
                  <a:pt x="116086" y="89297"/>
                </a:lnTo>
                <a:lnTo>
                  <a:pt x="107157" y="125015"/>
                </a:lnTo>
                <a:lnTo>
                  <a:pt x="98227" y="169664"/>
                </a:lnTo>
                <a:lnTo>
                  <a:pt x="89297" y="214312"/>
                </a:lnTo>
                <a:lnTo>
                  <a:pt x="80367" y="258961"/>
                </a:lnTo>
                <a:lnTo>
                  <a:pt x="80367" y="294679"/>
                </a:lnTo>
                <a:lnTo>
                  <a:pt x="80367" y="312539"/>
                </a:lnTo>
                <a:lnTo>
                  <a:pt x="80367" y="321469"/>
                </a:lnTo>
                <a:lnTo>
                  <a:pt x="80367" y="330398"/>
                </a:lnTo>
                <a:lnTo>
                  <a:pt x="89297" y="321469"/>
                </a:lnTo>
                <a:lnTo>
                  <a:pt x="89297" y="303609"/>
                </a:lnTo>
                <a:lnTo>
                  <a:pt x="80367" y="276820"/>
                </a:lnTo>
                <a:lnTo>
                  <a:pt x="71438" y="241101"/>
                </a:lnTo>
                <a:lnTo>
                  <a:pt x="62508" y="196453"/>
                </a:lnTo>
                <a:lnTo>
                  <a:pt x="44649" y="151804"/>
                </a:lnTo>
                <a:lnTo>
                  <a:pt x="26789" y="98227"/>
                </a:lnTo>
                <a:lnTo>
                  <a:pt x="17860" y="62508"/>
                </a:lnTo>
                <a:lnTo>
                  <a:pt x="8930" y="35719"/>
                </a:ln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98227" y="0"/>
                </a:lnTo>
                <a:lnTo>
                  <a:pt x="151805" y="0"/>
                </a:lnTo>
                <a:lnTo>
                  <a:pt x="214313" y="0"/>
                </a:lnTo>
                <a:lnTo>
                  <a:pt x="276820" y="0"/>
                </a:lnTo>
                <a:lnTo>
                  <a:pt x="339328" y="8930"/>
                </a:lnTo>
                <a:lnTo>
                  <a:pt x="383976" y="8930"/>
                </a:lnTo>
                <a:lnTo>
                  <a:pt x="419695" y="17859"/>
                </a:lnTo>
                <a:lnTo>
                  <a:pt x="446484" y="17859"/>
                </a:lnTo>
                <a:lnTo>
                  <a:pt x="446484" y="26789"/>
                </a:lnTo>
                <a:lnTo>
                  <a:pt x="446484" y="35719"/>
                </a:lnTo>
                <a:lnTo>
                  <a:pt x="428624" y="44648"/>
                </a:lnTo>
                <a:lnTo>
                  <a:pt x="401835" y="53578"/>
                </a:lnTo>
                <a:lnTo>
                  <a:pt x="40183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009930" y="1446609"/>
            <a:ext cx="276820" cy="35720"/>
          </a:xfrm>
          <a:custGeom>
            <a:avLst/>
            <a:gdLst/>
            <a:ahLst/>
            <a:cxnLst/>
            <a:rect l="0" t="0" r="0" b="0"/>
            <a:pathLst>
              <a:path w="276820" h="35720">
                <a:moveTo>
                  <a:pt x="0" y="26789"/>
                </a:moveTo>
                <a:lnTo>
                  <a:pt x="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53578" y="35719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2" y="26789"/>
                </a:lnTo>
                <a:lnTo>
                  <a:pt x="214311" y="26789"/>
                </a:lnTo>
                <a:lnTo>
                  <a:pt x="232171" y="17860"/>
                </a:lnTo>
                <a:lnTo>
                  <a:pt x="258960" y="8930"/>
                </a:lnTo>
                <a:lnTo>
                  <a:pt x="276819" y="0"/>
                </a:lnTo>
                <a:lnTo>
                  <a:pt x="2768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215312" y="1321594"/>
            <a:ext cx="678657" cy="267891"/>
          </a:xfrm>
          <a:custGeom>
            <a:avLst/>
            <a:gdLst/>
            <a:ahLst/>
            <a:cxnLst/>
            <a:rect l="0" t="0" r="0" b="0"/>
            <a:pathLst>
              <a:path w="678657" h="267891">
                <a:moveTo>
                  <a:pt x="44648" y="133945"/>
                </a:moveTo>
                <a:lnTo>
                  <a:pt x="35718" y="142875"/>
                </a:lnTo>
                <a:lnTo>
                  <a:pt x="26789" y="151804"/>
                </a:lnTo>
                <a:lnTo>
                  <a:pt x="17859" y="178593"/>
                </a:lnTo>
                <a:lnTo>
                  <a:pt x="8929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17859" y="258960"/>
                </a:lnTo>
                <a:lnTo>
                  <a:pt x="26789" y="258960"/>
                </a:lnTo>
                <a:lnTo>
                  <a:pt x="53578" y="258960"/>
                </a:lnTo>
                <a:lnTo>
                  <a:pt x="80367" y="250031"/>
                </a:lnTo>
                <a:lnTo>
                  <a:pt x="107156" y="241101"/>
                </a:lnTo>
                <a:lnTo>
                  <a:pt x="133945" y="214312"/>
                </a:lnTo>
                <a:lnTo>
                  <a:pt x="160734" y="196453"/>
                </a:lnTo>
                <a:lnTo>
                  <a:pt x="178593" y="169664"/>
                </a:lnTo>
                <a:lnTo>
                  <a:pt x="187523" y="151804"/>
                </a:lnTo>
                <a:lnTo>
                  <a:pt x="196453" y="133945"/>
                </a:lnTo>
                <a:lnTo>
                  <a:pt x="187523" y="133945"/>
                </a:lnTo>
                <a:lnTo>
                  <a:pt x="187523" y="142875"/>
                </a:lnTo>
                <a:lnTo>
                  <a:pt x="169664" y="160734"/>
                </a:lnTo>
                <a:lnTo>
                  <a:pt x="151804" y="178593"/>
                </a:lnTo>
                <a:lnTo>
                  <a:pt x="133945" y="196453"/>
                </a:lnTo>
                <a:lnTo>
                  <a:pt x="125015" y="223242"/>
                </a:lnTo>
                <a:lnTo>
                  <a:pt x="125015" y="241101"/>
                </a:lnTo>
                <a:lnTo>
                  <a:pt x="116086" y="250031"/>
                </a:lnTo>
                <a:lnTo>
                  <a:pt x="125015" y="258960"/>
                </a:lnTo>
                <a:lnTo>
                  <a:pt x="125015" y="267890"/>
                </a:lnTo>
                <a:lnTo>
                  <a:pt x="142875" y="267890"/>
                </a:lnTo>
                <a:lnTo>
                  <a:pt x="160734" y="258960"/>
                </a:lnTo>
                <a:lnTo>
                  <a:pt x="187523" y="250031"/>
                </a:lnTo>
                <a:lnTo>
                  <a:pt x="214312" y="232171"/>
                </a:lnTo>
                <a:lnTo>
                  <a:pt x="232172" y="205382"/>
                </a:lnTo>
                <a:lnTo>
                  <a:pt x="258961" y="187523"/>
                </a:lnTo>
                <a:lnTo>
                  <a:pt x="276820" y="178593"/>
                </a:lnTo>
                <a:lnTo>
                  <a:pt x="285750" y="169664"/>
                </a:lnTo>
                <a:lnTo>
                  <a:pt x="294679" y="169664"/>
                </a:lnTo>
                <a:lnTo>
                  <a:pt x="294679" y="169664"/>
                </a:lnTo>
                <a:lnTo>
                  <a:pt x="285750" y="187523"/>
                </a:lnTo>
                <a:lnTo>
                  <a:pt x="276820" y="205382"/>
                </a:lnTo>
                <a:lnTo>
                  <a:pt x="258961" y="214312"/>
                </a:lnTo>
                <a:lnTo>
                  <a:pt x="250031" y="232171"/>
                </a:lnTo>
                <a:lnTo>
                  <a:pt x="250031" y="241101"/>
                </a:lnTo>
                <a:lnTo>
                  <a:pt x="241101" y="250031"/>
                </a:lnTo>
                <a:lnTo>
                  <a:pt x="250031" y="250031"/>
                </a:lnTo>
                <a:lnTo>
                  <a:pt x="250031" y="250031"/>
                </a:lnTo>
                <a:lnTo>
                  <a:pt x="267890" y="241101"/>
                </a:lnTo>
                <a:lnTo>
                  <a:pt x="285750" y="232171"/>
                </a:lnTo>
                <a:lnTo>
                  <a:pt x="312539" y="214312"/>
                </a:lnTo>
                <a:lnTo>
                  <a:pt x="330398" y="205382"/>
                </a:lnTo>
                <a:lnTo>
                  <a:pt x="357187" y="178593"/>
                </a:lnTo>
                <a:lnTo>
                  <a:pt x="375047" y="169664"/>
                </a:lnTo>
                <a:lnTo>
                  <a:pt x="392906" y="169664"/>
                </a:lnTo>
                <a:lnTo>
                  <a:pt x="392906" y="169664"/>
                </a:lnTo>
                <a:lnTo>
                  <a:pt x="401836" y="178593"/>
                </a:lnTo>
                <a:lnTo>
                  <a:pt x="392906" y="196453"/>
                </a:lnTo>
                <a:lnTo>
                  <a:pt x="383976" y="205382"/>
                </a:lnTo>
                <a:lnTo>
                  <a:pt x="383976" y="223242"/>
                </a:lnTo>
                <a:lnTo>
                  <a:pt x="375047" y="232171"/>
                </a:lnTo>
                <a:lnTo>
                  <a:pt x="375047" y="241101"/>
                </a:lnTo>
                <a:lnTo>
                  <a:pt x="375047" y="250031"/>
                </a:lnTo>
                <a:lnTo>
                  <a:pt x="375047" y="250031"/>
                </a:lnTo>
                <a:lnTo>
                  <a:pt x="383976" y="250031"/>
                </a:lnTo>
                <a:lnTo>
                  <a:pt x="401836" y="241101"/>
                </a:lnTo>
                <a:lnTo>
                  <a:pt x="410765" y="232171"/>
                </a:lnTo>
                <a:lnTo>
                  <a:pt x="428625" y="214312"/>
                </a:lnTo>
                <a:lnTo>
                  <a:pt x="446484" y="196453"/>
                </a:lnTo>
                <a:lnTo>
                  <a:pt x="464343" y="178593"/>
                </a:lnTo>
                <a:lnTo>
                  <a:pt x="482203" y="160734"/>
                </a:lnTo>
                <a:lnTo>
                  <a:pt x="491133" y="151804"/>
                </a:lnTo>
                <a:lnTo>
                  <a:pt x="491133" y="151804"/>
                </a:lnTo>
                <a:lnTo>
                  <a:pt x="482203" y="160734"/>
                </a:lnTo>
                <a:lnTo>
                  <a:pt x="455414" y="178593"/>
                </a:lnTo>
                <a:lnTo>
                  <a:pt x="428625" y="196453"/>
                </a:lnTo>
                <a:lnTo>
                  <a:pt x="401836" y="214312"/>
                </a:lnTo>
                <a:lnTo>
                  <a:pt x="375047" y="232171"/>
                </a:lnTo>
                <a:lnTo>
                  <a:pt x="357187" y="250031"/>
                </a:lnTo>
                <a:lnTo>
                  <a:pt x="357187" y="258960"/>
                </a:lnTo>
                <a:lnTo>
                  <a:pt x="357187" y="267890"/>
                </a:lnTo>
                <a:lnTo>
                  <a:pt x="366117" y="267890"/>
                </a:lnTo>
                <a:lnTo>
                  <a:pt x="383976" y="267890"/>
                </a:lnTo>
                <a:lnTo>
                  <a:pt x="410765" y="267890"/>
                </a:lnTo>
                <a:lnTo>
                  <a:pt x="437554" y="258960"/>
                </a:lnTo>
                <a:lnTo>
                  <a:pt x="473273" y="250031"/>
                </a:lnTo>
                <a:lnTo>
                  <a:pt x="508992" y="232171"/>
                </a:lnTo>
                <a:lnTo>
                  <a:pt x="535781" y="214312"/>
                </a:lnTo>
                <a:lnTo>
                  <a:pt x="553640" y="196453"/>
                </a:lnTo>
                <a:lnTo>
                  <a:pt x="571500" y="187523"/>
                </a:lnTo>
                <a:lnTo>
                  <a:pt x="580429" y="169664"/>
                </a:lnTo>
                <a:lnTo>
                  <a:pt x="607218" y="151804"/>
                </a:lnTo>
                <a:lnTo>
                  <a:pt x="625078" y="116085"/>
                </a:lnTo>
                <a:lnTo>
                  <a:pt x="634008" y="89296"/>
                </a:lnTo>
                <a:lnTo>
                  <a:pt x="651867" y="62508"/>
                </a:lnTo>
                <a:lnTo>
                  <a:pt x="651867" y="26789"/>
                </a:lnTo>
                <a:lnTo>
                  <a:pt x="642937" y="8929"/>
                </a:lnTo>
                <a:lnTo>
                  <a:pt x="634008" y="0"/>
                </a:lnTo>
                <a:lnTo>
                  <a:pt x="607218" y="0"/>
                </a:lnTo>
                <a:lnTo>
                  <a:pt x="589359" y="26789"/>
                </a:lnTo>
                <a:lnTo>
                  <a:pt x="562570" y="53578"/>
                </a:lnTo>
                <a:lnTo>
                  <a:pt x="544711" y="80367"/>
                </a:lnTo>
                <a:lnTo>
                  <a:pt x="517922" y="125015"/>
                </a:lnTo>
                <a:lnTo>
                  <a:pt x="517922" y="151804"/>
                </a:lnTo>
                <a:lnTo>
                  <a:pt x="508992" y="187523"/>
                </a:lnTo>
                <a:lnTo>
                  <a:pt x="508992" y="205382"/>
                </a:lnTo>
                <a:lnTo>
                  <a:pt x="517922" y="232171"/>
                </a:lnTo>
                <a:lnTo>
                  <a:pt x="526851" y="241101"/>
                </a:lnTo>
                <a:lnTo>
                  <a:pt x="544711" y="258960"/>
                </a:lnTo>
                <a:lnTo>
                  <a:pt x="553640" y="258960"/>
                </a:lnTo>
                <a:lnTo>
                  <a:pt x="553640" y="258960"/>
                </a:lnTo>
                <a:lnTo>
                  <a:pt x="562570" y="258960"/>
                </a:lnTo>
                <a:lnTo>
                  <a:pt x="562570" y="258960"/>
                </a:lnTo>
                <a:lnTo>
                  <a:pt x="571500" y="250031"/>
                </a:lnTo>
                <a:lnTo>
                  <a:pt x="571500" y="232171"/>
                </a:lnTo>
                <a:lnTo>
                  <a:pt x="571500" y="223242"/>
                </a:lnTo>
                <a:lnTo>
                  <a:pt x="562570" y="196453"/>
                </a:lnTo>
                <a:lnTo>
                  <a:pt x="553640" y="178593"/>
                </a:lnTo>
                <a:lnTo>
                  <a:pt x="535781" y="151804"/>
                </a:lnTo>
                <a:lnTo>
                  <a:pt x="517922" y="125015"/>
                </a:lnTo>
                <a:lnTo>
                  <a:pt x="508992" y="107156"/>
                </a:lnTo>
                <a:lnTo>
                  <a:pt x="508992" y="98226"/>
                </a:lnTo>
                <a:lnTo>
                  <a:pt x="508992" y="89296"/>
                </a:lnTo>
                <a:lnTo>
                  <a:pt x="517922" y="89296"/>
                </a:lnTo>
                <a:lnTo>
                  <a:pt x="544711" y="89296"/>
                </a:lnTo>
                <a:lnTo>
                  <a:pt x="562570" y="98226"/>
                </a:lnTo>
                <a:lnTo>
                  <a:pt x="580429" y="107156"/>
                </a:lnTo>
                <a:lnTo>
                  <a:pt x="589359" y="116085"/>
                </a:lnTo>
                <a:lnTo>
                  <a:pt x="598289" y="116085"/>
                </a:lnTo>
                <a:lnTo>
                  <a:pt x="616148" y="125015"/>
                </a:lnTo>
                <a:lnTo>
                  <a:pt x="625078" y="133945"/>
                </a:lnTo>
                <a:lnTo>
                  <a:pt x="634008" y="151804"/>
                </a:lnTo>
                <a:lnTo>
                  <a:pt x="642937" y="160734"/>
                </a:lnTo>
                <a:lnTo>
                  <a:pt x="642937" y="178593"/>
                </a:lnTo>
                <a:lnTo>
                  <a:pt x="642937" y="205382"/>
                </a:lnTo>
                <a:lnTo>
                  <a:pt x="625078" y="223242"/>
                </a:lnTo>
                <a:lnTo>
                  <a:pt x="616148" y="250031"/>
                </a:lnTo>
                <a:lnTo>
                  <a:pt x="607218" y="258960"/>
                </a:lnTo>
                <a:lnTo>
                  <a:pt x="607218" y="267890"/>
                </a:lnTo>
                <a:lnTo>
                  <a:pt x="607218" y="267890"/>
                </a:lnTo>
                <a:lnTo>
                  <a:pt x="616148" y="267890"/>
                </a:lnTo>
                <a:lnTo>
                  <a:pt x="616148" y="267890"/>
                </a:lnTo>
                <a:lnTo>
                  <a:pt x="625078" y="267890"/>
                </a:lnTo>
                <a:lnTo>
                  <a:pt x="634008" y="267890"/>
                </a:lnTo>
                <a:lnTo>
                  <a:pt x="642937" y="258960"/>
                </a:lnTo>
                <a:lnTo>
                  <a:pt x="651867" y="250031"/>
                </a:lnTo>
                <a:lnTo>
                  <a:pt x="660797" y="241101"/>
                </a:lnTo>
                <a:lnTo>
                  <a:pt x="669726" y="232171"/>
                </a:lnTo>
                <a:lnTo>
                  <a:pt x="669726" y="214312"/>
                </a:lnTo>
                <a:lnTo>
                  <a:pt x="669726" y="205382"/>
                </a:lnTo>
                <a:lnTo>
                  <a:pt x="678656" y="196453"/>
                </a:lnTo>
                <a:lnTo>
                  <a:pt x="67865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902898" y="1473398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893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876109" y="1518047"/>
            <a:ext cx="116087" cy="62508"/>
          </a:xfrm>
          <a:custGeom>
            <a:avLst/>
            <a:gdLst/>
            <a:ahLst/>
            <a:cxnLst/>
            <a:rect l="0" t="0" r="0" b="0"/>
            <a:pathLst>
              <a:path w="116087" h="6250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53578"/>
                </a:lnTo>
                <a:lnTo>
                  <a:pt x="35718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71437" y="62507"/>
                </a:lnTo>
                <a:lnTo>
                  <a:pt x="80367" y="62507"/>
                </a:lnTo>
                <a:lnTo>
                  <a:pt x="98226" y="62507"/>
                </a:lnTo>
                <a:lnTo>
                  <a:pt x="116086" y="62507"/>
                </a:lnTo>
                <a:lnTo>
                  <a:pt x="116086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170539" y="1651992"/>
            <a:ext cx="294681" cy="17860"/>
          </a:xfrm>
          <a:custGeom>
            <a:avLst/>
            <a:gdLst/>
            <a:ahLst/>
            <a:cxnLst/>
            <a:rect l="0" t="0" r="0" b="0"/>
            <a:pathLst>
              <a:path w="294681" h="17860">
                <a:moveTo>
                  <a:pt x="294680" y="17859"/>
                </a:moveTo>
                <a:lnTo>
                  <a:pt x="276820" y="17859"/>
                </a:lnTo>
                <a:lnTo>
                  <a:pt x="241102" y="8930"/>
                </a:lnTo>
                <a:lnTo>
                  <a:pt x="196453" y="8930"/>
                </a:lnTo>
                <a:lnTo>
                  <a:pt x="151805" y="8930"/>
                </a:lnTo>
                <a:lnTo>
                  <a:pt x="107156" y="8930"/>
                </a:lnTo>
                <a:lnTo>
                  <a:pt x="53578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536531" y="1696640"/>
            <a:ext cx="2598540" cy="62509"/>
          </a:xfrm>
          <a:custGeom>
            <a:avLst/>
            <a:gdLst/>
            <a:ahLst/>
            <a:cxnLst/>
            <a:rect l="0" t="0" r="0" b="0"/>
            <a:pathLst>
              <a:path w="2598540" h="62509">
                <a:moveTo>
                  <a:pt x="133946" y="8930"/>
                </a:moveTo>
                <a:lnTo>
                  <a:pt x="116086" y="8930"/>
                </a:lnTo>
                <a:lnTo>
                  <a:pt x="98227" y="8930"/>
                </a:lnTo>
                <a:lnTo>
                  <a:pt x="71438" y="8930"/>
                </a:lnTo>
                <a:lnTo>
                  <a:pt x="44649" y="17860"/>
                </a:lnTo>
                <a:lnTo>
                  <a:pt x="2678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26789" y="44649"/>
                </a:lnTo>
                <a:lnTo>
                  <a:pt x="62508" y="53579"/>
                </a:lnTo>
                <a:lnTo>
                  <a:pt x="116086" y="62508"/>
                </a:lnTo>
                <a:lnTo>
                  <a:pt x="178594" y="62508"/>
                </a:lnTo>
                <a:lnTo>
                  <a:pt x="267891" y="62508"/>
                </a:lnTo>
                <a:lnTo>
                  <a:pt x="366117" y="53579"/>
                </a:lnTo>
                <a:lnTo>
                  <a:pt x="482203" y="44649"/>
                </a:lnTo>
                <a:lnTo>
                  <a:pt x="616149" y="35719"/>
                </a:lnTo>
                <a:lnTo>
                  <a:pt x="759024" y="26789"/>
                </a:lnTo>
                <a:lnTo>
                  <a:pt x="919758" y="17860"/>
                </a:lnTo>
                <a:lnTo>
                  <a:pt x="1098352" y="17860"/>
                </a:lnTo>
                <a:lnTo>
                  <a:pt x="1276946" y="8930"/>
                </a:lnTo>
                <a:lnTo>
                  <a:pt x="1464469" y="0"/>
                </a:lnTo>
                <a:lnTo>
                  <a:pt x="1660921" y="0"/>
                </a:lnTo>
                <a:lnTo>
                  <a:pt x="1812726" y="0"/>
                </a:lnTo>
                <a:lnTo>
                  <a:pt x="1928812" y="8930"/>
                </a:lnTo>
                <a:lnTo>
                  <a:pt x="2035968" y="8930"/>
                </a:lnTo>
                <a:lnTo>
                  <a:pt x="2125265" y="17860"/>
                </a:lnTo>
                <a:lnTo>
                  <a:pt x="2259210" y="17860"/>
                </a:lnTo>
                <a:lnTo>
                  <a:pt x="2384226" y="17860"/>
                </a:lnTo>
                <a:lnTo>
                  <a:pt x="2509242" y="26789"/>
                </a:lnTo>
                <a:lnTo>
                  <a:pt x="2598539" y="26789"/>
                </a:lnTo>
                <a:lnTo>
                  <a:pt x="2598539" y="35719"/>
                </a:lnTo>
                <a:lnTo>
                  <a:pt x="2598539" y="35719"/>
                </a:lnTo>
                <a:lnTo>
                  <a:pt x="2598539" y="35719"/>
                </a:lnTo>
                <a:lnTo>
                  <a:pt x="259853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071688" y="1348383"/>
            <a:ext cx="482204" cy="241102"/>
          </a:xfrm>
          <a:custGeom>
            <a:avLst/>
            <a:gdLst/>
            <a:ahLst/>
            <a:cxnLst/>
            <a:rect l="0" t="0" r="0" b="0"/>
            <a:pathLst>
              <a:path w="482204" h="241102">
                <a:moveTo>
                  <a:pt x="44648" y="223242"/>
                </a:moveTo>
                <a:lnTo>
                  <a:pt x="44648" y="214312"/>
                </a:lnTo>
                <a:lnTo>
                  <a:pt x="44648" y="214312"/>
                </a:lnTo>
                <a:lnTo>
                  <a:pt x="44648" y="205382"/>
                </a:lnTo>
                <a:lnTo>
                  <a:pt x="44648" y="205382"/>
                </a:lnTo>
                <a:lnTo>
                  <a:pt x="35718" y="205382"/>
                </a:lnTo>
                <a:lnTo>
                  <a:pt x="35718" y="205382"/>
                </a:lnTo>
                <a:lnTo>
                  <a:pt x="35718" y="214312"/>
                </a:lnTo>
                <a:lnTo>
                  <a:pt x="26789" y="214312"/>
                </a:lnTo>
                <a:lnTo>
                  <a:pt x="26789" y="223242"/>
                </a:lnTo>
                <a:lnTo>
                  <a:pt x="17859" y="232171"/>
                </a:lnTo>
                <a:lnTo>
                  <a:pt x="17859" y="232171"/>
                </a:lnTo>
                <a:lnTo>
                  <a:pt x="8929" y="232171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41101"/>
                </a:lnTo>
                <a:lnTo>
                  <a:pt x="0" y="241101"/>
                </a:lnTo>
                <a:lnTo>
                  <a:pt x="8929" y="241101"/>
                </a:lnTo>
                <a:lnTo>
                  <a:pt x="8929" y="232171"/>
                </a:lnTo>
                <a:lnTo>
                  <a:pt x="8929" y="232171"/>
                </a:lnTo>
                <a:lnTo>
                  <a:pt x="17859" y="232171"/>
                </a:lnTo>
                <a:lnTo>
                  <a:pt x="17859" y="223242"/>
                </a:lnTo>
                <a:lnTo>
                  <a:pt x="26789" y="205382"/>
                </a:lnTo>
                <a:lnTo>
                  <a:pt x="35718" y="187523"/>
                </a:lnTo>
                <a:lnTo>
                  <a:pt x="53578" y="169664"/>
                </a:lnTo>
                <a:lnTo>
                  <a:pt x="80367" y="133945"/>
                </a:lnTo>
                <a:lnTo>
                  <a:pt x="107156" y="107156"/>
                </a:lnTo>
                <a:lnTo>
                  <a:pt x="142875" y="80367"/>
                </a:lnTo>
                <a:lnTo>
                  <a:pt x="178593" y="62507"/>
                </a:lnTo>
                <a:lnTo>
                  <a:pt x="223242" y="44648"/>
                </a:lnTo>
                <a:lnTo>
                  <a:pt x="267890" y="35719"/>
                </a:lnTo>
                <a:lnTo>
                  <a:pt x="303609" y="26789"/>
                </a:lnTo>
                <a:lnTo>
                  <a:pt x="330398" y="26789"/>
                </a:lnTo>
                <a:lnTo>
                  <a:pt x="366117" y="26789"/>
                </a:lnTo>
                <a:lnTo>
                  <a:pt x="383976" y="26789"/>
                </a:lnTo>
                <a:lnTo>
                  <a:pt x="410765" y="26789"/>
                </a:lnTo>
                <a:lnTo>
                  <a:pt x="428625" y="26789"/>
                </a:lnTo>
                <a:lnTo>
                  <a:pt x="446484" y="17859"/>
                </a:lnTo>
                <a:lnTo>
                  <a:pt x="464343" y="17859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732484" y="1151930"/>
            <a:ext cx="80369" cy="285750"/>
          </a:xfrm>
          <a:custGeom>
            <a:avLst/>
            <a:gdLst/>
            <a:ahLst/>
            <a:cxnLst/>
            <a:rect l="0" t="0" r="0" b="0"/>
            <a:pathLst>
              <a:path w="80369" h="28575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17860" y="151804"/>
                </a:lnTo>
                <a:lnTo>
                  <a:pt x="17860" y="187523"/>
                </a:lnTo>
                <a:lnTo>
                  <a:pt x="26789" y="223242"/>
                </a:lnTo>
                <a:lnTo>
                  <a:pt x="35719" y="258960"/>
                </a:lnTo>
                <a:lnTo>
                  <a:pt x="35719" y="276820"/>
                </a:lnTo>
                <a:lnTo>
                  <a:pt x="44649" y="285749"/>
                </a:lnTo>
                <a:lnTo>
                  <a:pt x="53579" y="285749"/>
                </a:lnTo>
                <a:lnTo>
                  <a:pt x="62508" y="276820"/>
                </a:lnTo>
                <a:lnTo>
                  <a:pt x="71438" y="258960"/>
                </a:lnTo>
                <a:lnTo>
                  <a:pt x="80368" y="232172"/>
                </a:lnTo>
                <a:lnTo>
                  <a:pt x="80368" y="214312"/>
                </a:lnTo>
                <a:lnTo>
                  <a:pt x="80368" y="187523"/>
                </a:lnTo>
                <a:lnTo>
                  <a:pt x="8036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34258" y="1285875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35719" y="53578"/>
                </a:lnTo>
                <a:lnTo>
                  <a:pt x="62508" y="44648"/>
                </a:lnTo>
                <a:lnTo>
                  <a:pt x="98226" y="35719"/>
                </a:lnTo>
                <a:lnTo>
                  <a:pt x="133945" y="26789"/>
                </a:lnTo>
                <a:lnTo>
                  <a:pt x="169664" y="1785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875359" y="1214437"/>
            <a:ext cx="107158" cy="169666"/>
          </a:xfrm>
          <a:custGeom>
            <a:avLst/>
            <a:gdLst/>
            <a:ahLst/>
            <a:cxnLst/>
            <a:rect l="0" t="0" r="0" b="0"/>
            <a:pathLst>
              <a:path w="107158" h="169666">
                <a:moveTo>
                  <a:pt x="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9"/>
                </a:lnTo>
                <a:lnTo>
                  <a:pt x="26789" y="71438"/>
                </a:lnTo>
                <a:lnTo>
                  <a:pt x="35719" y="80368"/>
                </a:lnTo>
                <a:lnTo>
                  <a:pt x="53579" y="98227"/>
                </a:lnTo>
                <a:lnTo>
                  <a:pt x="62508" y="116086"/>
                </a:lnTo>
                <a:lnTo>
                  <a:pt x="71438" y="133946"/>
                </a:lnTo>
                <a:lnTo>
                  <a:pt x="71438" y="151805"/>
                </a:lnTo>
                <a:lnTo>
                  <a:pt x="80368" y="160735"/>
                </a:lnTo>
                <a:lnTo>
                  <a:pt x="80368" y="169665"/>
                </a:lnTo>
                <a:lnTo>
                  <a:pt x="71438" y="169665"/>
                </a:lnTo>
                <a:lnTo>
                  <a:pt x="71438" y="160735"/>
                </a:lnTo>
                <a:lnTo>
                  <a:pt x="62508" y="142876"/>
                </a:lnTo>
                <a:lnTo>
                  <a:pt x="62508" y="116086"/>
                </a:lnTo>
                <a:lnTo>
                  <a:pt x="62508" y="89297"/>
                </a:lnTo>
                <a:lnTo>
                  <a:pt x="62508" y="62508"/>
                </a:lnTo>
                <a:lnTo>
                  <a:pt x="71438" y="44649"/>
                </a:lnTo>
                <a:lnTo>
                  <a:pt x="89297" y="1786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045023" y="1151930"/>
            <a:ext cx="375048" cy="196454"/>
          </a:xfrm>
          <a:custGeom>
            <a:avLst/>
            <a:gdLst/>
            <a:ahLst/>
            <a:cxnLst/>
            <a:rect l="0" t="0" r="0" b="0"/>
            <a:pathLst>
              <a:path w="375048" h="196454">
                <a:moveTo>
                  <a:pt x="62508" y="17859"/>
                </a:moveTo>
                <a:lnTo>
                  <a:pt x="53579" y="8929"/>
                </a:lnTo>
                <a:lnTo>
                  <a:pt x="44649" y="8929"/>
                </a:lnTo>
                <a:lnTo>
                  <a:pt x="35719" y="0"/>
                </a:lnTo>
                <a:lnTo>
                  <a:pt x="26790" y="8929"/>
                </a:lnTo>
                <a:lnTo>
                  <a:pt x="1786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3"/>
                </a:lnTo>
                <a:lnTo>
                  <a:pt x="17860" y="187523"/>
                </a:lnTo>
                <a:lnTo>
                  <a:pt x="35719" y="196453"/>
                </a:lnTo>
                <a:lnTo>
                  <a:pt x="44649" y="196453"/>
                </a:lnTo>
                <a:lnTo>
                  <a:pt x="53579" y="187523"/>
                </a:lnTo>
                <a:lnTo>
                  <a:pt x="71438" y="178593"/>
                </a:lnTo>
                <a:lnTo>
                  <a:pt x="80368" y="160734"/>
                </a:lnTo>
                <a:lnTo>
                  <a:pt x="89297" y="142875"/>
                </a:lnTo>
                <a:lnTo>
                  <a:pt x="98227" y="116086"/>
                </a:lnTo>
                <a:lnTo>
                  <a:pt x="107157" y="89297"/>
                </a:lnTo>
                <a:lnTo>
                  <a:pt x="107157" y="62507"/>
                </a:lnTo>
                <a:lnTo>
                  <a:pt x="107157" y="44648"/>
                </a:lnTo>
                <a:lnTo>
                  <a:pt x="107157" y="35718"/>
                </a:lnTo>
                <a:lnTo>
                  <a:pt x="107157" y="35718"/>
                </a:lnTo>
                <a:lnTo>
                  <a:pt x="107157" y="53578"/>
                </a:lnTo>
                <a:lnTo>
                  <a:pt x="107157" y="80367"/>
                </a:lnTo>
                <a:lnTo>
                  <a:pt x="107157" y="98226"/>
                </a:lnTo>
                <a:lnTo>
                  <a:pt x="107157" y="12501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33946" y="178593"/>
                </a:lnTo>
                <a:lnTo>
                  <a:pt x="142875" y="178593"/>
                </a:lnTo>
                <a:lnTo>
                  <a:pt x="160735" y="169664"/>
                </a:lnTo>
                <a:lnTo>
                  <a:pt x="169665" y="160734"/>
                </a:lnTo>
                <a:lnTo>
                  <a:pt x="187524" y="142875"/>
                </a:lnTo>
                <a:lnTo>
                  <a:pt x="196454" y="116086"/>
                </a:lnTo>
                <a:lnTo>
                  <a:pt x="196454" y="80367"/>
                </a:lnTo>
                <a:lnTo>
                  <a:pt x="205383" y="53578"/>
                </a:lnTo>
                <a:lnTo>
                  <a:pt x="205383" y="26789"/>
                </a:lnTo>
                <a:lnTo>
                  <a:pt x="205383" y="8929"/>
                </a:lnTo>
                <a:lnTo>
                  <a:pt x="214313" y="0"/>
                </a:lnTo>
                <a:lnTo>
                  <a:pt x="214313" y="8929"/>
                </a:lnTo>
                <a:lnTo>
                  <a:pt x="205383" y="26789"/>
                </a:lnTo>
                <a:lnTo>
                  <a:pt x="205383" y="53578"/>
                </a:lnTo>
                <a:lnTo>
                  <a:pt x="205383" y="80367"/>
                </a:lnTo>
                <a:lnTo>
                  <a:pt x="205383" y="107156"/>
                </a:lnTo>
                <a:lnTo>
                  <a:pt x="205383" y="133945"/>
                </a:lnTo>
                <a:lnTo>
                  <a:pt x="214313" y="151804"/>
                </a:lnTo>
                <a:lnTo>
                  <a:pt x="214313" y="160734"/>
                </a:lnTo>
                <a:lnTo>
                  <a:pt x="223243" y="169664"/>
                </a:lnTo>
                <a:lnTo>
                  <a:pt x="223243" y="169664"/>
                </a:lnTo>
                <a:lnTo>
                  <a:pt x="232172" y="160734"/>
                </a:lnTo>
                <a:lnTo>
                  <a:pt x="232172" y="142875"/>
                </a:lnTo>
                <a:lnTo>
                  <a:pt x="241102" y="116086"/>
                </a:lnTo>
                <a:lnTo>
                  <a:pt x="250032" y="80367"/>
                </a:lnTo>
                <a:lnTo>
                  <a:pt x="258961" y="44648"/>
                </a:lnTo>
                <a:lnTo>
                  <a:pt x="258961" y="17859"/>
                </a:lnTo>
                <a:lnTo>
                  <a:pt x="276821" y="0"/>
                </a:lnTo>
                <a:lnTo>
                  <a:pt x="285750" y="0"/>
                </a:lnTo>
                <a:lnTo>
                  <a:pt x="294680" y="0"/>
                </a:lnTo>
                <a:lnTo>
                  <a:pt x="303610" y="26789"/>
                </a:lnTo>
                <a:lnTo>
                  <a:pt x="321469" y="53578"/>
                </a:lnTo>
                <a:lnTo>
                  <a:pt x="321469" y="80367"/>
                </a:lnTo>
                <a:lnTo>
                  <a:pt x="330399" y="107156"/>
                </a:lnTo>
                <a:lnTo>
                  <a:pt x="339329" y="133945"/>
                </a:lnTo>
                <a:lnTo>
                  <a:pt x="348258" y="151804"/>
                </a:lnTo>
                <a:lnTo>
                  <a:pt x="357188" y="169664"/>
                </a:lnTo>
                <a:lnTo>
                  <a:pt x="366118" y="169664"/>
                </a:lnTo>
                <a:lnTo>
                  <a:pt x="375047" y="160734"/>
                </a:lnTo>
                <a:lnTo>
                  <a:pt x="37504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64719" y="1098351"/>
            <a:ext cx="80368" cy="196455"/>
          </a:xfrm>
          <a:custGeom>
            <a:avLst/>
            <a:gdLst/>
            <a:ahLst/>
            <a:cxnLst/>
            <a:rect l="0" t="0" r="0" b="0"/>
            <a:pathLst>
              <a:path w="80368" h="196455">
                <a:moveTo>
                  <a:pt x="53578" y="17860"/>
                </a:moveTo>
                <a:lnTo>
                  <a:pt x="5357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9"/>
                </a:lnTo>
                <a:lnTo>
                  <a:pt x="26789" y="62508"/>
                </a:lnTo>
                <a:lnTo>
                  <a:pt x="35719" y="71438"/>
                </a:lnTo>
                <a:lnTo>
                  <a:pt x="53578" y="80368"/>
                </a:lnTo>
                <a:lnTo>
                  <a:pt x="62508" y="89297"/>
                </a:lnTo>
                <a:lnTo>
                  <a:pt x="71437" y="107157"/>
                </a:lnTo>
                <a:lnTo>
                  <a:pt x="80367" y="116086"/>
                </a:lnTo>
                <a:lnTo>
                  <a:pt x="80367" y="142876"/>
                </a:lnTo>
                <a:lnTo>
                  <a:pt x="71437" y="160735"/>
                </a:lnTo>
                <a:lnTo>
                  <a:pt x="53578" y="178594"/>
                </a:lnTo>
                <a:lnTo>
                  <a:pt x="44648" y="187524"/>
                </a:lnTo>
                <a:lnTo>
                  <a:pt x="26789" y="196454"/>
                </a:lnTo>
                <a:lnTo>
                  <a:pt x="26789" y="187524"/>
                </a:lnTo>
                <a:lnTo>
                  <a:pt x="17859" y="178594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98664" y="1125141"/>
            <a:ext cx="44650" cy="125016"/>
          </a:xfrm>
          <a:custGeom>
            <a:avLst/>
            <a:gdLst/>
            <a:ahLst/>
            <a:cxnLst/>
            <a:rect l="0" t="0" r="0" b="0"/>
            <a:pathLst>
              <a:path w="44650" h="125016">
                <a:moveTo>
                  <a:pt x="2678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9" y="116086"/>
                </a:lnTo>
                <a:lnTo>
                  <a:pt x="44649" y="89296"/>
                </a:lnTo>
                <a:lnTo>
                  <a:pt x="4464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89734" y="973336"/>
            <a:ext cx="53580" cy="8931"/>
          </a:xfrm>
          <a:custGeom>
            <a:avLst/>
            <a:gdLst/>
            <a:ahLst/>
            <a:cxnLst/>
            <a:rect l="0" t="0" r="0" b="0"/>
            <a:pathLst>
              <a:path w="53580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5357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723680" y="946547"/>
            <a:ext cx="80368" cy="294681"/>
          </a:xfrm>
          <a:custGeom>
            <a:avLst/>
            <a:gdLst/>
            <a:ahLst/>
            <a:cxnLst/>
            <a:rect l="0" t="0" r="0" b="0"/>
            <a:pathLst>
              <a:path w="80368" h="29468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98226"/>
                </a:lnTo>
                <a:lnTo>
                  <a:pt x="0" y="133945"/>
                </a:lnTo>
                <a:lnTo>
                  <a:pt x="0" y="178594"/>
                </a:lnTo>
                <a:lnTo>
                  <a:pt x="8929" y="214312"/>
                </a:lnTo>
                <a:lnTo>
                  <a:pt x="8929" y="241101"/>
                </a:lnTo>
                <a:lnTo>
                  <a:pt x="17859" y="267890"/>
                </a:lnTo>
                <a:lnTo>
                  <a:pt x="26789" y="285750"/>
                </a:lnTo>
                <a:lnTo>
                  <a:pt x="35718" y="294680"/>
                </a:lnTo>
                <a:lnTo>
                  <a:pt x="44648" y="285750"/>
                </a:lnTo>
                <a:lnTo>
                  <a:pt x="53578" y="276820"/>
                </a:lnTo>
                <a:lnTo>
                  <a:pt x="71437" y="258961"/>
                </a:lnTo>
                <a:lnTo>
                  <a:pt x="71437" y="241101"/>
                </a:lnTo>
                <a:lnTo>
                  <a:pt x="80367" y="223242"/>
                </a:lnTo>
                <a:lnTo>
                  <a:pt x="71437" y="196453"/>
                </a:lnTo>
                <a:lnTo>
                  <a:pt x="62508" y="178594"/>
                </a:lnTo>
                <a:lnTo>
                  <a:pt x="6250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679031" y="1098351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26789" y="17860"/>
                </a:moveTo>
                <a:lnTo>
                  <a:pt x="17860" y="17860"/>
                </a:lnTo>
                <a:lnTo>
                  <a:pt x="8930" y="17860"/>
                </a:lnTo>
                <a:lnTo>
                  <a:pt x="0" y="26790"/>
                </a:lnTo>
                <a:lnTo>
                  <a:pt x="0" y="26790"/>
                </a:lnTo>
                <a:lnTo>
                  <a:pt x="8930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26790"/>
                </a:lnTo>
                <a:lnTo>
                  <a:pt x="107157" y="26790"/>
                </a:lnTo>
                <a:lnTo>
                  <a:pt x="133946" y="26790"/>
                </a:lnTo>
                <a:lnTo>
                  <a:pt x="151805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839766" y="1116211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07156"/>
                </a:lnTo>
                <a:lnTo>
                  <a:pt x="8929" y="98226"/>
                </a:lnTo>
                <a:lnTo>
                  <a:pt x="17859" y="71437"/>
                </a:lnTo>
                <a:lnTo>
                  <a:pt x="1785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830836" y="982266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44648" y="2678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911203" y="1062633"/>
            <a:ext cx="205384" cy="98227"/>
          </a:xfrm>
          <a:custGeom>
            <a:avLst/>
            <a:gdLst/>
            <a:ahLst/>
            <a:cxnLst/>
            <a:rect l="0" t="0" r="0" b="0"/>
            <a:pathLst>
              <a:path w="205384" h="98227">
                <a:moveTo>
                  <a:pt x="8930" y="4464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17860" y="89297"/>
                </a:lnTo>
                <a:lnTo>
                  <a:pt x="17860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9" y="62508"/>
                </a:lnTo>
                <a:lnTo>
                  <a:pt x="62508" y="44648"/>
                </a:lnTo>
                <a:lnTo>
                  <a:pt x="71438" y="35718"/>
                </a:lnTo>
                <a:lnTo>
                  <a:pt x="80367" y="1785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07156" y="3571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6" y="35718"/>
                </a:lnTo>
                <a:lnTo>
                  <a:pt x="133945" y="26789"/>
                </a:lnTo>
                <a:lnTo>
                  <a:pt x="151805" y="17859"/>
                </a:lnTo>
                <a:lnTo>
                  <a:pt x="169664" y="8929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8929"/>
                </a:lnTo>
                <a:lnTo>
                  <a:pt x="205383" y="17859"/>
                </a:lnTo>
                <a:lnTo>
                  <a:pt x="205383" y="26789"/>
                </a:lnTo>
                <a:lnTo>
                  <a:pt x="205383" y="35718"/>
                </a:lnTo>
                <a:lnTo>
                  <a:pt x="196453" y="44648"/>
                </a:lnTo>
                <a:lnTo>
                  <a:pt x="187524" y="44648"/>
                </a:lnTo>
                <a:lnTo>
                  <a:pt x="18752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866430" y="1535906"/>
            <a:ext cx="241102" cy="142876"/>
          </a:xfrm>
          <a:custGeom>
            <a:avLst/>
            <a:gdLst/>
            <a:ahLst/>
            <a:cxnLst/>
            <a:rect l="0" t="0" r="0" b="0"/>
            <a:pathLst>
              <a:path w="241102" h="142876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17859" y="107156"/>
                </a:lnTo>
                <a:lnTo>
                  <a:pt x="26789" y="125016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7143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44648"/>
                </a:lnTo>
                <a:lnTo>
                  <a:pt x="98226" y="3571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25015" y="62508"/>
                </a:lnTo>
                <a:lnTo>
                  <a:pt x="125015" y="80367"/>
                </a:lnTo>
                <a:lnTo>
                  <a:pt x="133945" y="98227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42875" y="89297"/>
                </a:lnTo>
                <a:lnTo>
                  <a:pt x="151804" y="71438"/>
                </a:lnTo>
                <a:lnTo>
                  <a:pt x="160734" y="53578"/>
                </a:lnTo>
                <a:lnTo>
                  <a:pt x="169664" y="44648"/>
                </a:lnTo>
                <a:lnTo>
                  <a:pt x="178593" y="44648"/>
                </a:lnTo>
                <a:lnTo>
                  <a:pt x="187523" y="53578"/>
                </a:lnTo>
                <a:lnTo>
                  <a:pt x="196453" y="62508"/>
                </a:lnTo>
                <a:lnTo>
                  <a:pt x="205383" y="71438"/>
                </a:lnTo>
                <a:lnTo>
                  <a:pt x="214312" y="89297"/>
                </a:lnTo>
                <a:lnTo>
                  <a:pt x="223242" y="98227"/>
                </a:lnTo>
                <a:lnTo>
                  <a:pt x="232172" y="98227"/>
                </a:lnTo>
                <a:lnTo>
                  <a:pt x="232172" y="98227"/>
                </a:lnTo>
                <a:lnTo>
                  <a:pt x="232172" y="89297"/>
                </a:lnTo>
                <a:lnTo>
                  <a:pt x="241101" y="71438"/>
                </a:lnTo>
                <a:lnTo>
                  <a:pt x="232172" y="44648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1078" y="1401961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26789" y="53578"/>
                </a:moveTo>
                <a:lnTo>
                  <a:pt x="1786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17860" y="35718"/>
                </a:lnTo>
                <a:lnTo>
                  <a:pt x="26789" y="26789"/>
                </a:lnTo>
                <a:lnTo>
                  <a:pt x="44649" y="1785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277195" y="1446609"/>
            <a:ext cx="196454" cy="187525"/>
          </a:xfrm>
          <a:custGeom>
            <a:avLst/>
            <a:gdLst/>
            <a:ahLst/>
            <a:cxnLst/>
            <a:rect l="0" t="0" r="0" b="0"/>
            <a:pathLst>
              <a:path w="196454" h="187525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51805"/>
                </a:lnTo>
                <a:lnTo>
                  <a:pt x="17860" y="169664"/>
                </a:lnTo>
                <a:lnTo>
                  <a:pt x="35719" y="187524"/>
                </a:lnTo>
                <a:lnTo>
                  <a:pt x="62508" y="187524"/>
                </a:lnTo>
                <a:lnTo>
                  <a:pt x="89297" y="187524"/>
                </a:lnTo>
                <a:lnTo>
                  <a:pt x="125016" y="178594"/>
                </a:lnTo>
                <a:lnTo>
                  <a:pt x="151805" y="169664"/>
                </a:lnTo>
                <a:lnTo>
                  <a:pt x="178594" y="151805"/>
                </a:lnTo>
                <a:lnTo>
                  <a:pt x="196453" y="133945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250406" y="1491258"/>
            <a:ext cx="160736" cy="71438"/>
          </a:xfrm>
          <a:custGeom>
            <a:avLst/>
            <a:gdLst/>
            <a:ahLst/>
            <a:cxnLst/>
            <a:rect l="0" t="0" r="0" b="0"/>
            <a:pathLst>
              <a:path w="160736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62507"/>
                </a:lnTo>
                <a:lnTo>
                  <a:pt x="17860" y="62507"/>
                </a:lnTo>
                <a:lnTo>
                  <a:pt x="44649" y="53578"/>
                </a:lnTo>
                <a:lnTo>
                  <a:pt x="71438" y="35718"/>
                </a:lnTo>
                <a:lnTo>
                  <a:pt x="98227" y="26789"/>
                </a:lnTo>
                <a:lnTo>
                  <a:pt x="125016" y="17859"/>
                </a:lnTo>
                <a:lnTo>
                  <a:pt x="142875" y="8929"/>
                </a:lnTo>
                <a:lnTo>
                  <a:pt x="160735" y="8929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68266" y="1428750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62507" y="17859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536156" y="1401961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26789" y="0"/>
                </a:move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33945"/>
                </a:lnTo>
                <a:lnTo>
                  <a:pt x="26789" y="151804"/>
                </a:lnTo>
                <a:lnTo>
                  <a:pt x="35719" y="16073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0734"/>
                </a:lnTo>
                <a:lnTo>
                  <a:pt x="26789" y="151804"/>
                </a:lnTo>
                <a:lnTo>
                  <a:pt x="26789" y="125015"/>
                </a:lnTo>
                <a:lnTo>
                  <a:pt x="8930" y="98226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473648" y="1384102"/>
            <a:ext cx="205384" cy="196453"/>
          </a:xfrm>
          <a:custGeom>
            <a:avLst/>
            <a:gdLst/>
            <a:ahLst/>
            <a:cxnLst/>
            <a:rect l="0" t="0" r="0" b="0"/>
            <a:pathLst>
              <a:path w="205384" h="196453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26790" y="8929"/>
                </a:lnTo>
                <a:lnTo>
                  <a:pt x="53579" y="8929"/>
                </a:lnTo>
                <a:lnTo>
                  <a:pt x="80368" y="8929"/>
                </a:lnTo>
                <a:lnTo>
                  <a:pt x="116086" y="17859"/>
                </a:lnTo>
                <a:lnTo>
                  <a:pt x="151805" y="26788"/>
                </a:lnTo>
                <a:lnTo>
                  <a:pt x="178594" y="44648"/>
                </a:lnTo>
                <a:lnTo>
                  <a:pt x="196454" y="71437"/>
                </a:lnTo>
                <a:lnTo>
                  <a:pt x="205383" y="98226"/>
                </a:lnTo>
                <a:lnTo>
                  <a:pt x="205383" y="125015"/>
                </a:lnTo>
                <a:lnTo>
                  <a:pt x="187524" y="151804"/>
                </a:lnTo>
                <a:lnTo>
                  <a:pt x="160735" y="169663"/>
                </a:lnTo>
                <a:lnTo>
                  <a:pt x="133946" y="187523"/>
                </a:lnTo>
                <a:lnTo>
                  <a:pt x="107157" y="196452"/>
                </a:lnTo>
                <a:lnTo>
                  <a:pt x="80368" y="187523"/>
                </a:lnTo>
                <a:lnTo>
                  <a:pt x="71438" y="169663"/>
                </a:lnTo>
                <a:lnTo>
                  <a:pt x="71438" y="142874"/>
                </a:lnTo>
                <a:lnTo>
                  <a:pt x="80368" y="116085"/>
                </a:lnTo>
                <a:lnTo>
                  <a:pt x="80368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670102" y="1339453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53578" y="35719"/>
                </a:moveTo>
                <a:lnTo>
                  <a:pt x="4464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26789" y="44649"/>
                </a:lnTo>
                <a:lnTo>
                  <a:pt x="35718" y="62508"/>
                </a:lnTo>
                <a:lnTo>
                  <a:pt x="35718" y="80367"/>
                </a:lnTo>
                <a:lnTo>
                  <a:pt x="44648" y="107156"/>
                </a:lnTo>
                <a:lnTo>
                  <a:pt x="53578" y="133945"/>
                </a:lnTo>
                <a:lnTo>
                  <a:pt x="62507" y="151805"/>
                </a:lnTo>
                <a:lnTo>
                  <a:pt x="71437" y="169664"/>
                </a:lnTo>
                <a:lnTo>
                  <a:pt x="71437" y="178594"/>
                </a:lnTo>
                <a:lnTo>
                  <a:pt x="71437" y="187523"/>
                </a:lnTo>
                <a:lnTo>
                  <a:pt x="71437" y="187523"/>
                </a:lnTo>
                <a:lnTo>
                  <a:pt x="62507" y="178594"/>
                </a:lnTo>
                <a:lnTo>
                  <a:pt x="62507" y="160734"/>
                </a:lnTo>
                <a:lnTo>
                  <a:pt x="44648" y="142875"/>
                </a:lnTo>
                <a:lnTo>
                  <a:pt x="35718" y="116086"/>
                </a:lnTo>
                <a:lnTo>
                  <a:pt x="26789" y="89297"/>
                </a:lnTo>
                <a:lnTo>
                  <a:pt x="8929" y="62508"/>
                </a:lnTo>
                <a:lnTo>
                  <a:pt x="8929" y="44649"/>
                </a:lnTo>
                <a:lnTo>
                  <a:pt x="0" y="26789"/>
                </a:lnTo>
                <a:lnTo>
                  <a:pt x="8929" y="17860"/>
                </a:lnTo>
                <a:lnTo>
                  <a:pt x="17859" y="8930"/>
                </a:lnTo>
                <a:lnTo>
                  <a:pt x="44648" y="0"/>
                </a:lnTo>
                <a:lnTo>
                  <a:pt x="62507" y="0"/>
                </a:lnTo>
                <a:lnTo>
                  <a:pt x="9822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0734" y="17860"/>
                </a:lnTo>
                <a:lnTo>
                  <a:pt x="160734" y="26789"/>
                </a:lnTo>
                <a:lnTo>
                  <a:pt x="151804" y="44649"/>
                </a:lnTo>
                <a:lnTo>
                  <a:pt x="125015" y="53578"/>
                </a:lnTo>
                <a:lnTo>
                  <a:pt x="107156" y="62508"/>
                </a:lnTo>
                <a:lnTo>
                  <a:pt x="89296" y="71437"/>
                </a:lnTo>
                <a:lnTo>
                  <a:pt x="71437" y="71437"/>
                </a:lnTo>
                <a:lnTo>
                  <a:pt x="62507" y="71437"/>
                </a:lnTo>
                <a:lnTo>
                  <a:pt x="62507" y="71437"/>
                </a:lnTo>
                <a:lnTo>
                  <a:pt x="80367" y="62508"/>
                </a:lnTo>
                <a:lnTo>
                  <a:pt x="98226" y="62508"/>
                </a:lnTo>
                <a:lnTo>
                  <a:pt x="116086" y="53578"/>
                </a:lnTo>
                <a:lnTo>
                  <a:pt x="133945" y="53578"/>
                </a:lnTo>
                <a:lnTo>
                  <a:pt x="151804" y="44649"/>
                </a:lnTo>
                <a:lnTo>
                  <a:pt x="15180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893344" y="1241227"/>
            <a:ext cx="187524" cy="250032"/>
          </a:xfrm>
          <a:custGeom>
            <a:avLst/>
            <a:gdLst/>
            <a:ahLst/>
            <a:cxnLst/>
            <a:rect l="0" t="0" r="0" b="0"/>
            <a:pathLst>
              <a:path w="187524" h="250032">
                <a:moveTo>
                  <a:pt x="2678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96452"/>
                </a:lnTo>
                <a:lnTo>
                  <a:pt x="17859" y="214312"/>
                </a:lnTo>
                <a:lnTo>
                  <a:pt x="17859" y="232171"/>
                </a:lnTo>
                <a:lnTo>
                  <a:pt x="17859" y="250031"/>
                </a:lnTo>
                <a:lnTo>
                  <a:pt x="17859" y="250031"/>
                </a:lnTo>
                <a:lnTo>
                  <a:pt x="8929" y="250031"/>
                </a:lnTo>
                <a:lnTo>
                  <a:pt x="8929" y="241101"/>
                </a:lnTo>
                <a:lnTo>
                  <a:pt x="8929" y="223242"/>
                </a:lnTo>
                <a:lnTo>
                  <a:pt x="8929" y="205382"/>
                </a:lnTo>
                <a:lnTo>
                  <a:pt x="0" y="178593"/>
                </a:lnTo>
                <a:lnTo>
                  <a:pt x="0" y="151804"/>
                </a:lnTo>
                <a:lnTo>
                  <a:pt x="0" y="116086"/>
                </a:lnTo>
                <a:lnTo>
                  <a:pt x="0" y="89296"/>
                </a:lnTo>
                <a:lnTo>
                  <a:pt x="0" y="71437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9296"/>
                </a:lnTo>
                <a:lnTo>
                  <a:pt x="35719" y="107156"/>
                </a:lnTo>
                <a:lnTo>
                  <a:pt x="44648" y="133945"/>
                </a:lnTo>
                <a:lnTo>
                  <a:pt x="62508" y="151804"/>
                </a:lnTo>
                <a:lnTo>
                  <a:pt x="71437" y="169663"/>
                </a:lnTo>
                <a:lnTo>
                  <a:pt x="80367" y="187523"/>
                </a:lnTo>
                <a:lnTo>
                  <a:pt x="89297" y="196452"/>
                </a:lnTo>
                <a:lnTo>
                  <a:pt x="89297" y="205382"/>
                </a:lnTo>
                <a:lnTo>
                  <a:pt x="98226" y="205382"/>
                </a:lnTo>
                <a:lnTo>
                  <a:pt x="107156" y="196452"/>
                </a:lnTo>
                <a:lnTo>
                  <a:pt x="116086" y="187523"/>
                </a:lnTo>
                <a:lnTo>
                  <a:pt x="116086" y="160734"/>
                </a:lnTo>
                <a:lnTo>
                  <a:pt x="125015" y="133945"/>
                </a:lnTo>
                <a:lnTo>
                  <a:pt x="125015" y="107156"/>
                </a:lnTo>
                <a:lnTo>
                  <a:pt x="133945" y="71437"/>
                </a:lnTo>
                <a:lnTo>
                  <a:pt x="133945" y="44648"/>
                </a:lnTo>
                <a:lnTo>
                  <a:pt x="13394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8929"/>
                </a:lnTo>
                <a:lnTo>
                  <a:pt x="160734" y="1785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232672" y="946547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205883" y="660797"/>
            <a:ext cx="348259" cy="160735"/>
          </a:xfrm>
          <a:custGeom>
            <a:avLst/>
            <a:gdLst/>
            <a:ahLst/>
            <a:cxnLst/>
            <a:rect l="0" t="0" r="0" b="0"/>
            <a:pathLst>
              <a:path w="348259" h="160735">
                <a:moveTo>
                  <a:pt x="8930" y="151804"/>
                </a:moveTo>
                <a:lnTo>
                  <a:pt x="893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26789" y="151804"/>
                </a:lnTo>
                <a:lnTo>
                  <a:pt x="53578" y="142875"/>
                </a:lnTo>
                <a:lnTo>
                  <a:pt x="98226" y="125015"/>
                </a:lnTo>
                <a:lnTo>
                  <a:pt x="142875" y="98226"/>
                </a:lnTo>
                <a:lnTo>
                  <a:pt x="187523" y="80367"/>
                </a:lnTo>
                <a:lnTo>
                  <a:pt x="232172" y="62508"/>
                </a:lnTo>
                <a:lnTo>
                  <a:pt x="267890" y="62508"/>
                </a:lnTo>
                <a:lnTo>
                  <a:pt x="294680" y="53578"/>
                </a:lnTo>
                <a:lnTo>
                  <a:pt x="321469" y="44648"/>
                </a:lnTo>
                <a:lnTo>
                  <a:pt x="330398" y="35719"/>
                </a:lnTo>
                <a:lnTo>
                  <a:pt x="339328" y="17859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723805" y="312539"/>
            <a:ext cx="428626" cy="312540"/>
          </a:xfrm>
          <a:custGeom>
            <a:avLst/>
            <a:gdLst/>
            <a:ahLst/>
            <a:cxnLst/>
            <a:rect l="0" t="0" r="0" b="0"/>
            <a:pathLst>
              <a:path w="428626" h="312540">
                <a:moveTo>
                  <a:pt x="98226" y="142875"/>
                </a:moveTo>
                <a:lnTo>
                  <a:pt x="98226" y="142875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4287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16086" y="133945"/>
                </a:lnTo>
                <a:lnTo>
                  <a:pt x="107156" y="125016"/>
                </a:lnTo>
                <a:lnTo>
                  <a:pt x="98226" y="116086"/>
                </a:lnTo>
                <a:lnTo>
                  <a:pt x="89297" y="116086"/>
                </a:lnTo>
                <a:lnTo>
                  <a:pt x="80367" y="107156"/>
                </a:lnTo>
                <a:lnTo>
                  <a:pt x="62508" y="107156"/>
                </a:lnTo>
                <a:lnTo>
                  <a:pt x="53578" y="116086"/>
                </a:lnTo>
                <a:lnTo>
                  <a:pt x="35718" y="133945"/>
                </a:lnTo>
                <a:lnTo>
                  <a:pt x="26789" y="169664"/>
                </a:lnTo>
                <a:lnTo>
                  <a:pt x="8929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8929" y="312539"/>
                </a:lnTo>
                <a:lnTo>
                  <a:pt x="17859" y="312539"/>
                </a:lnTo>
                <a:lnTo>
                  <a:pt x="26789" y="303609"/>
                </a:lnTo>
                <a:lnTo>
                  <a:pt x="44648" y="294680"/>
                </a:lnTo>
                <a:lnTo>
                  <a:pt x="62508" y="267891"/>
                </a:lnTo>
                <a:lnTo>
                  <a:pt x="89297" y="232172"/>
                </a:lnTo>
                <a:lnTo>
                  <a:pt x="107156" y="196453"/>
                </a:lnTo>
                <a:lnTo>
                  <a:pt x="125015" y="169664"/>
                </a:lnTo>
                <a:lnTo>
                  <a:pt x="142875" y="142875"/>
                </a:lnTo>
                <a:lnTo>
                  <a:pt x="151804" y="133945"/>
                </a:lnTo>
                <a:lnTo>
                  <a:pt x="160734" y="133945"/>
                </a:lnTo>
                <a:lnTo>
                  <a:pt x="160734" y="151805"/>
                </a:lnTo>
                <a:lnTo>
                  <a:pt x="169664" y="178594"/>
                </a:lnTo>
                <a:lnTo>
                  <a:pt x="169664" y="205383"/>
                </a:lnTo>
                <a:lnTo>
                  <a:pt x="178593" y="223242"/>
                </a:lnTo>
                <a:lnTo>
                  <a:pt x="178593" y="250031"/>
                </a:lnTo>
                <a:lnTo>
                  <a:pt x="187523" y="258961"/>
                </a:lnTo>
                <a:lnTo>
                  <a:pt x="205383" y="250031"/>
                </a:lnTo>
                <a:lnTo>
                  <a:pt x="223242" y="241102"/>
                </a:lnTo>
                <a:lnTo>
                  <a:pt x="241101" y="223242"/>
                </a:lnTo>
                <a:lnTo>
                  <a:pt x="258961" y="187523"/>
                </a:lnTo>
                <a:lnTo>
                  <a:pt x="267890" y="151805"/>
                </a:lnTo>
                <a:lnTo>
                  <a:pt x="276820" y="116086"/>
                </a:lnTo>
                <a:lnTo>
                  <a:pt x="285750" y="89297"/>
                </a:lnTo>
                <a:lnTo>
                  <a:pt x="285750" y="62508"/>
                </a:lnTo>
                <a:lnTo>
                  <a:pt x="285750" y="44648"/>
                </a:lnTo>
                <a:lnTo>
                  <a:pt x="285750" y="26789"/>
                </a:lnTo>
                <a:lnTo>
                  <a:pt x="276820" y="8930"/>
                </a:lnTo>
                <a:lnTo>
                  <a:pt x="276820" y="0"/>
                </a:lnTo>
                <a:lnTo>
                  <a:pt x="267890" y="0"/>
                </a:lnTo>
                <a:lnTo>
                  <a:pt x="250031" y="26789"/>
                </a:lnTo>
                <a:lnTo>
                  <a:pt x="241101" y="62508"/>
                </a:lnTo>
                <a:lnTo>
                  <a:pt x="241101" y="107156"/>
                </a:lnTo>
                <a:lnTo>
                  <a:pt x="241101" y="142875"/>
                </a:lnTo>
                <a:lnTo>
                  <a:pt x="250031" y="178594"/>
                </a:lnTo>
                <a:lnTo>
                  <a:pt x="258961" y="196453"/>
                </a:lnTo>
                <a:lnTo>
                  <a:pt x="267890" y="205383"/>
                </a:lnTo>
                <a:lnTo>
                  <a:pt x="285750" y="205383"/>
                </a:lnTo>
                <a:lnTo>
                  <a:pt x="303609" y="187523"/>
                </a:lnTo>
                <a:lnTo>
                  <a:pt x="330398" y="169664"/>
                </a:lnTo>
                <a:lnTo>
                  <a:pt x="348258" y="142875"/>
                </a:lnTo>
                <a:lnTo>
                  <a:pt x="375047" y="116086"/>
                </a:lnTo>
                <a:lnTo>
                  <a:pt x="392906" y="89297"/>
                </a:lnTo>
                <a:lnTo>
                  <a:pt x="410765" y="71438"/>
                </a:lnTo>
                <a:lnTo>
                  <a:pt x="419695" y="62508"/>
                </a:lnTo>
                <a:lnTo>
                  <a:pt x="428625" y="62508"/>
                </a:lnTo>
                <a:lnTo>
                  <a:pt x="428625" y="71438"/>
                </a:lnTo>
                <a:lnTo>
                  <a:pt x="428625" y="89297"/>
                </a:lnTo>
                <a:lnTo>
                  <a:pt x="428625" y="116086"/>
                </a:lnTo>
                <a:lnTo>
                  <a:pt x="419695" y="133945"/>
                </a:lnTo>
                <a:lnTo>
                  <a:pt x="401836" y="160734"/>
                </a:lnTo>
                <a:lnTo>
                  <a:pt x="383976" y="178594"/>
                </a:lnTo>
                <a:lnTo>
                  <a:pt x="366117" y="187523"/>
                </a:lnTo>
                <a:lnTo>
                  <a:pt x="357187" y="187523"/>
                </a:lnTo>
                <a:lnTo>
                  <a:pt x="357187" y="178594"/>
                </a:lnTo>
                <a:lnTo>
                  <a:pt x="357187" y="160734"/>
                </a:lnTo>
                <a:lnTo>
                  <a:pt x="375047" y="133945"/>
                </a:lnTo>
                <a:lnTo>
                  <a:pt x="392906" y="107156"/>
                </a:lnTo>
                <a:lnTo>
                  <a:pt x="39290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206008" y="339328"/>
            <a:ext cx="98227" cy="89298"/>
          </a:xfrm>
          <a:custGeom>
            <a:avLst/>
            <a:gdLst/>
            <a:ahLst/>
            <a:cxnLst/>
            <a:rect l="0" t="0" r="0" b="0"/>
            <a:pathLst>
              <a:path w="98227" h="89298">
                <a:moveTo>
                  <a:pt x="44648" y="17859"/>
                </a:moveTo>
                <a:lnTo>
                  <a:pt x="35719" y="26789"/>
                </a:lnTo>
                <a:lnTo>
                  <a:pt x="26789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53578" y="80367"/>
                </a:lnTo>
                <a:lnTo>
                  <a:pt x="71437" y="71438"/>
                </a:lnTo>
                <a:lnTo>
                  <a:pt x="89297" y="62508"/>
                </a:lnTo>
                <a:lnTo>
                  <a:pt x="98226" y="53578"/>
                </a:lnTo>
                <a:lnTo>
                  <a:pt x="98226" y="35719"/>
                </a:lnTo>
                <a:lnTo>
                  <a:pt x="89297" y="26789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581055" y="250031"/>
            <a:ext cx="214313" cy="178595"/>
          </a:xfrm>
          <a:custGeom>
            <a:avLst/>
            <a:gdLst/>
            <a:ahLst/>
            <a:cxnLst/>
            <a:rect l="0" t="0" r="0" b="0"/>
            <a:pathLst>
              <a:path w="214313" h="178595">
                <a:moveTo>
                  <a:pt x="6250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35718" y="8930"/>
                </a:lnTo>
                <a:lnTo>
                  <a:pt x="17859" y="17860"/>
                </a:lnTo>
                <a:lnTo>
                  <a:pt x="8929" y="53578"/>
                </a:lnTo>
                <a:lnTo>
                  <a:pt x="0" y="89297"/>
                </a:lnTo>
                <a:lnTo>
                  <a:pt x="8929" y="125016"/>
                </a:lnTo>
                <a:lnTo>
                  <a:pt x="26789" y="151805"/>
                </a:lnTo>
                <a:lnTo>
                  <a:pt x="53578" y="169664"/>
                </a:lnTo>
                <a:lnTo>
                  <a:pt x="80367" y="178594"/>
                </a:lnTo>
                <a:lnTo>
                  <a:pt x="116086" y="169664"/>
                </a:lnTo>
                <a:lnTo>
                  <a:pt x="142875" y="160735"/>
                </a:lnTo>
                <a:lnTo>
                  <a:pt x="178593" y="142875"/>
                </a:lnTo>
                <a:lnTo>
                  <a:pt x="196453" y="116086"/>
                </a:lnTo>
                <a:lnTo>
                  <a:pt x="214312" y="98227"/>
                </a:lnTo>
                <a:lnTo>
                  <a:pt x="21431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768578" y="107156"/>
            <a:ext cx="401837" cy="276822"/>
          </a:xfrm>
          <a:custGeom>
            <a:avLst/>
            <a:gdLst/>
            <a:ahLst/>
            <a:cxnLst/>
            <a:rect l="0" t="0" r="0" b="0"/>
            <a:pathLst>
              <a:path w="401837" h="276822">
                <a:moveTo>
                  <a:pt x="26789" y="187524"/>
                </a:moveTo>
                <a:lnTo>
                  <a:pt x="17860" y="196453"/>
                </a:lnTo>
                <a:lnTo>
                  <a:pt x="17860" y="214313"/>
                </a:lnTo>
                <a:lnTo>
                  <a:pt x="8930" y="241102"/>
                </a:lnTo>
                <a:lnTo>
                  <a:pt x="0" y="258961"/>
                </a:lnTo>
                <a:lnTo>
                  <a:pt x="8930" y="267891"/>
                </a:lnTo>
                <a:lnTo>
                  <a:pt x="17860" y="276821"/>
                </a:lnTo>
                <a:lnTo>
                  <a:pt x="26789" y="276821"/>
                </a:lnTo>
                <a:lnTo>
                  <a:pt x="44649" y="267891"/>
                </a:lnTo>
                <a:lnTo>
                  <a:pt x="53578" y="250031"/>
                </a:lnTo>
                <a:lnTo>
                  <a:pt x="71438" y="241102"/>
                </a:lnTo>
                <a:lnTo>
                  <a:pt x="80367" y="223242"/>
                </a:lnTo>
                <a:lnTo>
                  <a:pt x="80367" y="21431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196453"/>
                </a:lnTo>
                <a:lnTo>
                  <a:pt x="98227" y="187524"/>
                </a:lnTo>
                <a:lnTo>
                  <a:pt x="98227" y="196453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25016" y="214313"/>
                </a:lnTo>
                <a:lnTo>
                  <a:pt x="133945" y="21431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60735" y="196453"/>
                </a:lnTo>
                <a:lnTo>
                  <a:pt x="169664" y="196453"/>
                </a:lnTo>
                <a:lnTo>
                  <a:pt x="169664" y="187524"/>
                </a:lnTo>
                <a:lnTo>
                  <a:pt x="178594" y="169664"/>
                </a:lnTo>
                <a:lnTo>
                  <a:pt x="187524" y="142875"/>
                </a:lnTo>
                <a:lnTo>
                  <a:pt x="196453" y="125016"/>
                </a:lnTo>
                <a:lnTo>
                  <a:pt x="196453" y="107156"/>
                </a:lnTo>
                <a:lnTo>
                  <a:pt x="196453" y="89297"/>
                </a:lnTo>
                <a:lnTo>
                  <a:pt x="187524" y="80367"/>
                </a:lnTo>
                <a:lnTo>
                  <a:pt x="187524" y="80367"/>
                </a:lnTo>
                <a:lnTo>
                  <a:pt x="187524" y="80367"/>
                </a:lnTo>
                <a:lnTo>
                  <a:pt x="169664" y="98227"/>
                </a:lnTo>
                <a:lnTo>
                  <a:pt x="169664" y="133946"/>
                </a:lnTo>
                <a:lnTo>
                  <a:pt x="169664" y="169664"/>
                </a:lnTo>
                <a:lnTo>
                  <a:pt x="169664" y="196453"/>
                </a:lnTo>
                <a:lnTo>
                  <a:pt x="178594" y="214313"/>
                </a:lnTo>
                <a:lnTo>
                  <a:pt x="196453" y="223242"/>
                </a:lnTo>
                <a:lnTo>
                  <a:pt x="223242" y="223242"/>
                </a:lnTo>
                <a:lnTo>
                  <a:pt x="241102" y="214313"/>
                </a:lnTo>
                <a:lnTo>
                  <a:pt x="258961" y="205383"/>
                </a:lnTo>
                <a:lnTo>
                  <a:pt x="267891" y="196453"/>
                </a:lnTo>
                <a:lnTo>
                  <a:pt x="276820" y="178594"/>
                </a:lnTo>
                <a:lnTo>
                  <a:pt x="285750" y="151805"/>
                </a:lnTo>
                <a:lnTo>
                  <a:pt x="303610" y="125016"/>
                </a:lnTo>
                <a:lnTo>
                  <a:pt x="321469" y="80367"/>
                </a:lnTo>
                <a:lnTo>
                  <a:pt x="321469" y="53578"/>
                </a:lnTo>
                <a:lnTo>
                  <a:pt x="330399" y="17860"/>
                </a:lnTo>
                <a:lnTo>
                  <a:pt x="321469" y="0"/>
                </a:lnTo>
                <a:lnTo>
                  <a:pt x="321469" y="0"/>
                </a:lnTo>
                <a:lnTo>
                  <a:pt x="312539" y="0"/>
                </a:lnTo>
                <a:lnTo>
                  <a:pt x="294680" y="26789"/>
                </a:lnTo>
                <a:lnTo>
                  <a:pt x="276820" y="80367"/>
                </a:lnTo>
                <a:lnTo>
                  <a:pt x="276820" y="133946"/>
                </a:lnTo>
                <a:lnTo>
                  <a:pt x="294680" y="187524"/>
                </a:lnTo>
                <a:lnTo>
                  <a:pt x="312539" y="214313"/>
                </a:lnTo>
                <a:lnTo>
                  <a:pt x="330399" y="214313"/>
                </a:lnTo>
                <a:lnTo>
                  <a:pt x="348258" y="214313"/>
                </a:lnTo>
                <a:lnTo>
                  <a:pt x="366117" y="205383"/>
                </a:lnTo>
                <a:lnTo>
                  <a:pt x="375047" y="196453"/>
                </a:lnTo>
                <a:lnTo>
                  <a:pt x="401836" y="178594"/>
                </a:lnTo>
                <a:lnTo>
                  <a:pt x="40183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206133" y="44648"/>
            <a:ext cx="178595" cy="330400"/>
          </a:xfrm>
          <a:custGeom>
            <a:avLst/>
            <a:gdLst/>
            <a:ahLst/>
            <a:cxnLst/>
            <a:rect l="0" t="0" r="0" b="0"/>
            <a:pathLst>
              <a:path w="178595" h="330400">
                <a:moveTo>
                  <a:pt x="44648" y="0"/>
                </a:move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8930" y="71438"/>
                </a:lnTo>
                <a:lnTo>
                  <a:pt x="8930" y="142875"/>
                </a:lnTo>
                <a:lnTo>
                  <a:pt x="0" y="214313"/>
                </a:lnTo>
                <a:lnTo>
                  <a:pt x="0" y="276821"/>
                </a:lnTo>
                <a:lnTo>
                  <a:pt x="8930" y="312539"/>
                </a:lnTo>
                <a:lnTo>
                  <a:pt x="17859" y="330399"/>
                </a:lnTo>
                <a:lnTo>
                  <a:pt x="26789" y="321469"/>
                </a:lnTo>
                <a:lnTo>
                  <a:pt x="35719" y="312539"/>
                </a:lnTo>
                <a:lnTo>
                  <a:pt x="44648" y="285750"/>
                </a:lnTo>
                <a:lnTo>
                  <a:pt x="53578" y="267891"/>
                </a:lnTo>
                <a:lnTo>
                  <a:pt x="62508" y="250032"/>
                </a:lnTo>
                <a:lnTo>
                  <a:pt x="80367" y="223243"/>
                </a:lnTo>
                <a:lnTo>
                  <a:pt x="98226" y="187524"/>
                </a:lnTo>
                <a:lnTo>
                  <a:pt x="116086" y="160735"/>
                </a:lnTo>
                <a:lnTo>
                  <a:pt x="133945" y="13394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78594" y="142875"/>
                </a:lnTo>
                <a:lnTo>
                  <a:pt x="178594" y="178594"/>
                </a:lnTo>
                <a:lnTo>
                  <a:pt x="169664" y="223243"/>
                </a:lnTo>
                <a:lnTo>
                  <a:pt x="151805" y="267891"/>
                </a:lnTo>
                <a:lnTo>
                  <a:pt x="142875" y="285750"/>
                </a:lnTo>
                <a:lnTo>
                  <a:pt x="133945" y="294680"/>
                </a:lnTo>
                <a:lnTo>
                  <a:pt x="133945" y="285750"/>
                </a:lnTo>
                <a:lnTo>
                  <a:pt x="13394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420445" y="142875"/>
            <a:ext cx="214314" cy="232173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35719" y="35719"/>
                </a:lnTo>
                <a:lnTo>
                  <a:pt x="26789" y="7143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17860" y="232172"/>
                </a:lnTo>
                <a:lnTo>
                  <a:pt x="35719" y="232172"/>
                </a:lnTo>
                <a:lnTo>
                  <a:pt x="53578" y="214312"/>
                </a:lnTo>
                <a:lnTo>
                  <a:pt x="62508" y="205383"/>
                </a:lnTo>
                <a:lnTo>
                  <a:pt x="71438" y="187523"/>
                </a:lnTo>
                <a:lnTo>
                  <a:pt x="80368" y="178594"/>
                </a:lnTo>
                <a:lnTo>
                  <a:pt x="89297" y="151805"/>
                </a:lnTo>
                <a:lnTo>
                  <a:pt x="107157" y="125016"/>
                </a:lnTo>
                <a:lnTo>
                  <a:pt x="116086" y="98227"/>
                </a:lnTo>
                <a:lnTo>
                  <a:pt x="125016" y="71437"/>
                </a:lnTo>
                <a:lnTo>
                  <a:pt x="125016" y="6250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9297"/>
                </a:lnTo>
                <a:lnTo>
                  <a:pt x="125016" y="116086"/>
                </a:lnTo>
                <a:lnTo>
                  <a:pt x="133946" y="151805"/>
                </a:lnTo>
                <a:lnTo>
                  <a:pt x="151805" y="169664"/>
                </a:lnTo>
                <a:lnTo>
                  <a:pt x="169664" y="178594"/>
                </a:lnTo>
                <a:lnTo>
                  <a:pt x="187524" y="178594"/>
                </a:lnTo>
                <a:lnTo>
                  <a:pt x="205383" y="169664"/>
                </a:lnTo>
                <a:lnTo>
                  <a:pt x="214313" y="169664"/>
                </a:lnTo>
                <a:lnTo>
                  <a:pt x="21431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661547" y="116086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53578" y="0"/>
                </a:move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80367"/>
                </a:lnTo>
                <a:lnTo>
                  <a:pt x="8930" y="125016"/>
                </a:lnTo>
                <a:lnTo>
                  <a:pt x="17859" y="151805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7859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777633" y="98227"/>
            <a:ext cx="98227" cy="187524"/>
          </a:xfrm>
          <a:custGeom>
            <a:avLst/>
            <a:gdLst/>
            <a:ahLst/>
            <a:cxnLst/>
            <a:rect l="0" t="0" r="0" b="0"/>
            <a:pathLst>
              <a:path w="98227" h="187524">
                <a:moveTo>
                  <a:pt x="8930" y="26789"/>
                </a:move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17859" y="187523"/>
                </a:lnTo>
                <a:lnTo>
                  <a:pt x="17859" y="178593"/>
                </a:lnTo>
                <a:lnTo>
                  <a:pt x="26789" y="169664"/>
                </a:lnTo>
                <a:lnTo>
                  <a:pt x="35719" y="142875"/>
                </a:lnTo>
                <a:lnTo>
                  <a:pt x="44648" y="125015"/>
                </a:lnTo>
                <a:lnTo>
                  <a:pt x="53578" y="107156"/>
                </a:lnTo>
                <a:lnTo>
                  <a:pt x="62508" y="80367"/>
                </a:lnTo>
                <a:lnTo>
                  <a:pt x="71437" y="62507"/>
                </a:lnTo>
                <a:lnTo>
                  <a:pt x="80367" y="35718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0367" y="35718"/>
                </a:lnTo>
                <a:lnTo>
                  <a:pt x="80367" y="62507"/>
                </a:lnTo>
                <a:lnTo>
                  <a:pt x="71437" y="80367"/>
                </a:lnTo>
                <a:lnTo>
                  <a:pt x="71437" y="107156"/>
                </a:lnTo>
                <a:lnTo>
                  <a:pt x="80367" y="125015"/>
                </a:lnTo>
                <a:lnTo>
                  <a:pt x="89297" y="133945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956227" y="80367"/>
            <a:ext cx="44649" cy="160736"/>
          </a:xfrm>
          <a:custGeom>
            <a:avLst/>
            <a:gdLst/>
            <a:ahLst/>
            <a:cxnLst/>
            <a:rect l="0" t="0" r="0" b="0"/>
            <a:pathLst>
              <a:path w="44649" h="160736">
                <a:moveTo>
                  <a:pt x="44648" y="17860"/>
                </a:move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706070" y="535781"/>
            <a:ext cx="250033" cy="160736"/>
          </a:xfrm>
          <a:custGeom>
            <a:avLst/>
            <a:gdLst/>
            <a:ahLst/>
            <a:cxnLst/>
            <a:rect l="0" t="0" r="0" b="0"/>
            <a:pathLst>
              <a:path w="250033" h="16073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26789" y="133946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60735"/>
                </a:lnTo>
                <a:lnTo>
                  <a:pt x="53578" y="151805"/>
                </a:lnTo>
                <a:lnTo>
                  <a:pt x="62508" y="133946"/>
                </a:lnTo>
                <a:lnTo>
                  <a:pt x="71438" y="116086"/>
                </a:lnTo>
                <a:lnTo>
                  <a:pt x="80368" y="98227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7" y="53578"/>
                </a:lnTo>
                <a:lnTo>
                  <a:pt x="107157" y="62508"/>
                </a:lnTo>
                <a:lnTo>
                  <a:pt x="11608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25016" y="133946"/>
                </a:lnTo>
                <a:lnTo>
                  <a:pt x="125016" y="133946"/>
                </a:lnTo>
                <a:lnTo>
                  <a:pt x="133946" y="133946"/>
                </a:lnTo>
                <a:lnTo>
                  <a:pt x="133946" y="116086"/>
                </a:lnTo>
                <a:lnTo>
                  <a:pt x="151805" y="107157"/>
                </a:lnTo>
                <a:lnTo>
                  <a:pt x="151805" y="89297"/>
                </a:lnTo>
                <a:lnTo>
                  <a:pt x="169664" y="80367"/>
                </a:lnTo>
                <a:lnTo>
                  <a:pt x="178594" y="71438"/>
                </a:lnTo>
                <a:lnTo>
                  <a:pt x="187524" y="71438"/>
                </a:lnTo>
                <a:lnTo>
                  <a:pt x="205383" y="80367"/>
                </a:lnTo>
                <a:lnTo>
                  <a:pt x="214313" y="80367"/>
                </a:lnTo>
                <a:lnTo>
                  <a:pt x="223243" y="89297"/>
                </a:lnTo>
                <a:lnTo>
                  <a:pt x="232172" y="98227"/>
                </a:lnTo>
                <a:lnTo>
                  <a:pt x="241102" y="107157"/>
                </a:lnTo>
                <a:lnTo>
                  <a:pt x="241102" y="107157"/>
                </a:lnTo>
                <a:lnTo>
                  <a:pt x="250032" y="107157"/>
                </a:lnTo>
                <a:lnTo>
                  <a:pt x="250032" y="98227"/>
                </a:lnTo>
                <a:lnTo>
                  <a:pt x="250032" y="89297"/>
                </a:lnTo>
                <a:lnTo>
                  <a:pt x="250032" y="71438"/>
                </a:lnTo>
                <a:lnTo>
                  <a:pt x="250032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777508" y="428625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17859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170414" y="446484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89297"/>
                </a:lnTo>
                <a:lnTo>
                  <a:pt x="71438" y="116086"/>
                </a:lnTo>
                <a:lnTo>
                  <a:pt x="71438" y="142875"/>
                </a:lnTo>
                <a:lnTo>
                  <a:pt x="80367" y="169664"/>
                </a:lnTo>
                <a:lnTo>
                  <a:pt x="80367" y="187524"/>
                </a:lnTo>
                <a:lnTo>
                  <a:pt x="89297" y="196454"/>
                </a:lnTo>
                <a:lnTo>
                  <a:pt x="89297" y="205383"/>
                </a:lnTo>
                <a:lnTo>
                  <a:pt x="80367" y="205383"/>
                </a:lnTo>
                <a:lnTo>
                  <a:pt x="71438" y="205383"/>
                </a:lnTo>
                <a:lnTo>
                  <a:pt x="53578" y="196454"/>
                </a:lnTo>
                <a:lnTo>
                  <a:pt x="44649" y="196454"/>
                </a:lnTo>
                <a:lnTo>
                  <a:pt x="17859" y="178594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116836" y="455414"/>
            <a:ext cx="508993" cy="205384"/>
          </a:xfrm>
          <a:custGeom>
            <a:avLst/>
            <a:gdLst/>
            <a:ahLst/>
            <a:cxnLst/>
            <a:rect l="0" t="0" r="0" b="0"/>
            <a:pathLst>
              <a:path w="508993" h="205384">
                <a:moveTo>
                  <a:pt x="0" y="116086"/>
                </a:move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35719" y="151805"/>
                </a:lnTo>
                <a:lnTo>
                  <a:pt x="62508" y="151805"/>
                </a:lnTo>
                <a:lnTo>
                  <a:pt x="89297" y="151805"/>
                </a:lnTo>
                <a:lnTo>
                  <a:pt x="116086" y="151805"/>
                </a:lnTo>
                <a:lnTo>
                  <a:pt x="142875" y="142875"/>
                </a:lnTo>
                <a:lnTo>
                  <a:pt x="169664" y="133945"/>
                </a:lnTo>
                <a:lnTo>
                  <a:pt x="187523" y="116086"/>
                </a:lnTo>
                <a:lnTo>
                  <a:pt x="196453" y="98227"/>
                </a:lnTo>
                <a:lnTo>
                  <a:pt x="205383" y="80367"/>
                </a:lnTo>
                <a:lnTo>
                  <a:pt x="205383" y="62508"/>
                </a:lnTo>
                <a:lnTo>
                  <a:pt x="205383" y="35719"/>
                </a:lnTo>
                <a:lnTo>
                  <a:pt x="20538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26789"/>
                </a:lnTo>
                <a:lnTo>
                  <a:pt x="205383" y="44648"/>
                </a:lnTo>
                <a:lnTo>
                  <a:pt x="205383" y="80367"/>
                </a:lnTo>
                <a:lnTo>
                  <a:pt x="205383" y="107156"/>
                </a:lnTo>
                <a:lnTo>
                  <a:pt x="205383" y="142875"/>
                </a:lnTo>
                <a:lnTo>
                  <a:pt x="214312" y="169664"/>
                </a:lnTo>
                <a:lnTo>
                  <a:pt x="214312" y="187524"/>
                </a:lnTo>
                <a:lnTo>
                  <a:pt x="223242" y="205383"/>
                </a:lnTo>
                <a:lnTo>
                  <a:pt x="241102" y="205383"/>
                </a:lnTo>
                <a:lnTo>
                  <a:pt x="250031" y="196453"/>
                </a:lnTo>
                <a:lnTo>
                  <a:pt x="267891" y="178594"/>
                </a:lnTo>
                <a:lnTo>
                  <a:pt x="285750" y="160734"/>
                </a:lnTo>
                <a:lnTo>
                  <a:pt x="303609" y="125016"/>
                </a:lnTo>
                <a:lnTo>
                  <a:pt x="312539" y="89297"/>
                </a:lnTo>
                <a:lnTo>
                  <a:pt x="321469" y="62508"/>
                </a:lnTo>
                <a:lnTo>
                  <a:pt x="321469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53578"/>
                </a:lnTo>
                <a:lnTo>
                  <a:pt x="330398" y="80367"/>
                </a:lnTo>
                <a:lnTo>
                  <a:pt x="330398" y="98227"/>
                </a:lnTo>
                <a:lnTo>
                  <a:pt x="330398" y="116086"/>
                </a:lnTo>
                <a:lnTo>
                  <a:pt x="339328" y="133945"/>
                </a:lnTo>
                <a:lnTo>
                  <a:pt x="348258" y="133945"/>
                </a:lnTo>
                <a:lnTo>
                  <a:pt x="357187" y="133945"/>
                </a:lnTo>
                <a:lnTo>
                  <a:pt x="375047" y="133945"/>
                </a:lnTo>
                <a:lnTo>
                  <a:pt x="392906" y="125016"/>
                </a:lnTo>
                <a:lnTo>
                  <a:pt x="401836" y="107156"/>
                </a:lnTo>
                <a:lnTo>
                  <a:pt x="419695" y="89297"/>
                </a:lnTo>
                <a:lnTo>
                  <a:pt x="419695" y="71438"/>
                </a:lnTo>
                <a:lnTo>
                  <a:pt x="428625" y="53578"/>
                </a:lnTo>
                <a:lnTo>
                  <a:pt x="428625" y="44648"/>
                </a:lnTo>
                <a:lnTo>
                  <a:pt x="428625" y="44648"/>
                </a:lnTo>
                <a:lnTo>
                  <a:pt x="419695" y="53578"/>
                </a:lnTo>
                <a:lnTo>
                  <a:pt x="410766" y="62508"/>
                </a:lnTo>
                <a:lnTo>
                  <a:pt x="410766" y="80367"/>
                </a:lnTo>
                <a:lnTo>
                  <a:pt x="410766" y="98227"/>
                </a:lnTo>
                <a:lnTo>
                  <a:pt x="410766" y="116086"/>
                </a:lnTo>
                <a:lnTo>
                  <a:pt x="419695" y="125016"/>
                </a:lnTo>
                <a:lnTo>
                  <a:pt x="428625" y="125016"/>
                </a:lnTo>
                <a:lnTo>
                  <a:pt x="437555" y="116086"/>
                </a:lnTo>
                <a:lnTo>
                  <a:pt x="446484" y="107156"/>
                </a:lnTo>
                <a:lnTo>
                  <a:pt x="464344" y="80367"/>
                </a:lnTo>
                <a:lnTo>
                  <a:pt x="491133" y="53578"/>
                </a:lnTo>
                <a:lnTo>
                  <a:pt x="508992" y="26789"/>
                </a:lnTo>
                <a:lnTo>
                  <a:pt x="50899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732984" y="366117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62508" y="0"/>
                </a:moveTo>
                <a:lnTo>
                  <a:pt x="53579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6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62508" y="151805"/>
                </a:lnTo>
                <a:lnTo>
                  <a:pt x="80368" y="142875"/>
                </a:lnTo>
                <a:lnTo>
                  <a:pt x="107157" y="116086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840141" y="339328"/>
            <a:ext cx="383977" cy="178595"/>
          </a:xfrm>
          <a:custGeom>
            <a:avLst/>
            <a:gdLst/>
            <a:ahLst/>
            <a:cxnLst/>
            <a:rect l="0" t="0" r="0" b="0"/>
            <a:pathLst>
              <a:path w="383977" h="178595">
                <a:moveTo>
                  <a:pt x="71437" y="17859"/>
                </a:moveTo>
                <a:lnTo>
                  <a:pt x="71437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78594"/>
                </a:lnTo>
                <a:lnTo>
                  <a:pt x="35718" y="169664"/>
                </a:lnTo>
                <a:lnTo>
                  <a:pt x="53578" y="160734"/>
                </a:lnTo>
                <a:lnTo>
                  <a:pt x="62507" y="142875"/>
                </a:lnTo>
                <a:lnTo>
                  <a:pt x="71437" y="125016"/>
                </a:lnTo>
                <a:lnTo>
                  <a:pt x="80367" y="107156"/>
                </a:lnTo>
                <a:lnTo>
                  <a:pt x="89297" y="89297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0367" y="107156"/>
                </a:lnTo>
                <a:lnTo>
                  <a:pt x="80367" y="125016"/>
                </a:lnTo>
                <a:lnTo>
                  <a:pt x="80367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6" y="133945"/>
                </a:lnTo>
                <a:lnTo>
                  <a:pt x="107156" y="125016"/>
                </a:lnTo>
                <a:lnTo>
                  <a:pt x="125015" y="107156"/>
                </a:lnTo>
                <a:lnTo>
                  <a:pt x="133945" y="89297"/>
                </a:lnTo>
                <a:lnTo>
                  <a:pt x="151804" y="62508"/>
                </a:lnTo>
                <a:lnTo>
                  <a:pt x="169664" y="53578"/>
                </a:lnTo>
                <a:lnTo>
                  <a:pt x="178593" y="44649"/>
                </a:lnTo>
                <a:lnTo>
                  <a:pt x="196453" y="35719"/>
                </a:lnTo>
                <a:lnTo>
                  <a:pt x="196453" y="44649"/>
                </a:lnTo>
                <a:lnTo>
                  <a:pt x="196453" y="53578"/>
                </a:lnTo>
                <a:lnTo>
                  <a:pt x="196453" y="71438"/>
                </a:lnTo>
                <a:lnTo>
                  <a:pt x="187523" y="89297"/>
                </a:lnTo>
                <a:lnTo>
                  <a:pt x="178593" y="107156"/>
                </a:lnTo>
                <a:lnTo>
                  <a:pt x="160734" y="125016"/>
                </a:lnTo>
                <a:lnTo>
                  <a:pt x="151804" y="142875"/>
                </a:lnTo>
                <a:lnTo>
                  <a:pt x="142875" y="15180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42875" y="142875"/>
                </a:lnTo>
                <a:lnTo>
                  <a:pt x="151804" y="125016"/>
                </a:lnTo>
                <a:lnTo>
                  <a:pt x="169664" y="107156"/>
                </a:lnTo>
                <a:lnTo>
                  <a:pt x="196453" y="89297"/>
                </a:lnTo>
                <a:lnTo>
                  <a:pt x="223242" y="71438"/>
                </a:lnTo>
                <a:lnTo>
                  <a:pt x="241101" y="62508"/>
                </a:lnTo>
                <a:lnTo>
                  <a:pt x="267890" y="44649"/>
                </a:lnTo>
                <a:lnTo>
                  <a:pt x="285750" y="35719"/>
                </a:lnTo>
                <a:lnTo>
                  <a:pt x="303609" y="26789"/>
                </a:lnTo>
                <a:lnTo>
                  <a:pt x="312539" y="17859"/>
                </a:lnTo>
                <a:lnTo>
                  <a:pt x="312539" y="8930"/>
                </a:lnTo>
                <a:lnTo>
                  <a:pt x="312539" y="8930"/>
                </a:lnTo>
                <a:lnTo>
                  <a:pt x="303609" y="0"/>
                </a:lnTo>
                <a:lnTo>
                  <a:pt x="294679" y="0"/>
                </a:lnTo>
                <a:lnTo>
                  <a:pt x="285750" y="8930"/>
                </a:lnTo>
                <a:lnTo>
                  <a:pt x="285750" y="8930"/>
                </a:lnTo>
                <a:lnTo>
                  <a:pt x="276820" y="17859"/>
                </a:lnTo>
                <a:lnTo>
                  <a:pt x="285750" y="35719"/>
                </a:lnTo>
                <a:lnTo>
                  <a:pt x="285750" y="53578"/>
                </a:lnTo>
                <a:lnTo>
                  <a:pt x="294679" y="62508"/>
                </a:lnTo>
                <a:lnTo>
                  <a:pt x="303609" y="80367"/>
                </a:lnTo>
                <a:lnTo>
                  <a:pt x="321468" y="89297"/>
                </a:lnTo>
                <a:lnTo>
                  <a:pt x="330398" y="89297"/>
                </a:lnTo>
                <a:lnTo>
                  <a:pt x="348257" y="89297"/>
                </a:lnTo>
                <a:lnTo>
                  <a:pt x="366117" y="80367"/>
                </a:lnTo>
                <a:lnTo>
                  <a:pt x="383976" y="71438"/>
                </a:lnTo>
                <a:lnTo>
                  <a:pt x="383976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277695" y="151805"/>
            <a:ext cx="651869" cy="276821"/>
          </a:xfrm>
          <a:custGeom>
            <a:avLst/>
            <a:gdLst/>
            <a:ahLst/>
            <a:cxnLst/>
            <a:rect l="0" t="0" r="0" b="0"/>
            <a:pathLst>
              <a:path w="651869" h="276821">
                <a:moveTo>
                  <a:pt x="35719" y="151804"/>
                </a:moveTo>
                <a:lnTo>
                  <a:pt x="35719" y="160734"/>
                </a:lnTo>
                <a:lnTo>
                  <a:pt x="26789" y="178593"/>
                </a:lnTo>
                <a:lnTo>
                  <a:pt x="8930" y="205382"/>
                </a:lnTo>
                <a:lnTo>
                  <a:pt x="0" y="22324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67890"/>
                </a:lnTo>
                <a:lnTo>
                  <a:pt x="17860" y="276820"/>
                </a:lnTo>
                <a:lnTo>
                  <a:pt x="26789" y="267890"/>
                </a:lnTo>
                <a:lnTo>
                  <a:pt x="44649" y="258961"/>
                </a:lnTo>
                <a:lnTo>
                  <a:pt x="62508" y="241101"/>
                </a:lnTo>
                <a:lnTo>
                  <a:pt x="80368" y="223242"/>
                </a:lnTo>
                <a:lnTo>
                  <a:pt x="89297" y="205382"/>
                </a:lnTo>
                <a:lnTo>
                  <a:pt x="98227" y="196453"/>
                </a:lnTo>
                <a:lnTo>
                  <a:pt x="107157" y="178593"/>
                </a:lnTo>
                <a:lnTo>
                  <a:pt x="116086" y="178593"/>
                </a:lnTo>
                <a:lnTo>
                  <a:pt x="125016" y="169664"/>
                </a:lnTo>
                <a:lnTo>
                  <a:pt x="133946" y="160734"/>
                </a:lnTo>
                <a:lnTo>
                  <a:pt x="133946" y="160734"/>
                </a:lnTo>
                <a:lnTo>
                  <a:pt x="142875" y="178593"/>
                </a:lnTo>
                <a:lnTo>
                  <a:pt x="142875" y="196453"/>
                </a:lnTo>
                <a:lnTo>
                  <a:pt x="151805" y="205382"/>
                </a:lnTo>
                <a:lnTo>
                  <a:pt x="160735" y="214312"/>
                </a:lnTo>
                <a:lnTo>
                  <a:pt x="160735" y="223242"/>
                </a:lnTo>
                <a:lnTo>
                  <a:pt x="169664" y="232172"/>
                </a:lnTo>
                <a:lnTo>
                  <a:pt x="178594" y="232172"/>
                </a:lnTo>
                <a:lnTo>
                  <a:pt x="178594" y="223242"/>
                </a:lnTo>
                <a:lnTo>
                  <a:pt x="187524" y="214312"/>
                </a:lnTo>
                <a:lnTo>
                  <a:pt x="187524" y="196453"/>
                </a:lnTo>
                <a:lnTo>
                  <a:pt x="187524" y="187523"/>
                </a:lnTo>
                <a:lnTo>
                  <a:pt x="187524" y="178593"/>
                </a:lnTo>
                <a:lnTo>
                  <a:pt x="187524" y="169664"/>
                </a:lnTo>
                <a:lnTo>
                  <a:pt x="187524" y="160734"/>
                </a:lnTo>
                <a:lnTo>
                  <a:pt x="187524" y="151804"/>
                </a:lnTo>
                <a:lnTo>
                  <a:pt x="187524" y="142875"/>
                </a:lnTo>
                <a:lnTo>
                  <a:pt x="196453" y="142875"/>
                </a:lnTo>
                <a:lnTo>
                  <a:pt x="196453" y="142875"/>
                </a:lnTo>
                <a:lnTo>
                  <a:pt x="205383" y="151804"/>
                </a:lnTo>
                <a:lnTo>
                  <a:pt x="223243" y="151804"/>
                </a:lnTo>
                <a:lnTo>
                  <a:pt x="232172" y="160734"/>
                </a:lnTo>
                <a:lnTo>
                  <a:pt x="241102" y="151804"/>
                </a:lnTo>
                <a:lnTo>
                  <a:pt x="250032" y="151804"/>
                </a:lnTo>
                <a:lnTo>
                  <a:pt x="258961" y="151804"/>
                </a:lnTo>
                <a:lnTo>
                  <a:pt x="267891" y="142875"/>
                </a:lnTo>
                <a:lnTo>
                  <a:pt x="276821" y="133945"/>
                </a:lnTo>
                <a:lnTo>
                  <a:pt x="294680" y="116086"/>
                </a:lnTo>
                <a:lnTo>
                  <a:pt x="303610" y="89297"/>
                </a:lnTo>
                <a:lnTo>
                  <a:pt x="321469" y="71437"/>
                </a:lnTo>
                <a:lnTo>
                  <a:pt x="330399" y="44648"/>
                </a:lnTo>
                <a:lnTo>
                  <a:pt x="339328" y="35718"/>
                </a:lnTo>
                <a:lnTo>
                  <a:pt x="339328" y="17859"/>
                </a:lnTo>
                <a:lnTo>
                  <a:pt x="339328" y="8929"/>
                </a:lnTo>
                <a:lnTo>
                  <a:pt x="339328" y="0"/>
                </a:lnTo>
                <a:lnTo>
                  <a:pt x="339328" y="0"/>
                </a:lnTo>
                <a:lnTo>
                  <a:pt x="330399" y="26789"/>
                </a:lnTo>
                <a:lnTo>
                  <a:pt x="312539" y="71437"/>
                </a:lnTo>
                <a:lnTo>
                  <a:pt x="303610" y="116086"/>
                </a:lnTo>
                <a:lnTo>
                  <a:pt x="285750" y="160734"/>
                </a:lnTo>
                <a:lnTo>
                  <a:pt x="285750" y="187523"/>
                </a:lnTo>
                <a:lnTo>
                  <a:pt x="285750" y="205382"/>
                </a:lnTo>
                <a:lnTo>
                  <a:pt x="294680" y="214312"/>
                </a:lnTo>
                <a:lnTo>
                  <a:pt x="294680" y="214312"/>
                </a:lnTo>
                <a:lnTo>
                  <a:pt x="312539" y="205382"/>
                </a:lnTo>
                <a:lnTo>
                  <a:pt x="312539" y="187523"/>
                </a:lnTo>
                <a:lnTo>
                  <a:pt x="321469" y="178593"/>
                </a:lnTo>
                <a:lnTo>
                  <a:pt x="330399" y="169664"/>
                </a:lnTo>
                <a:lnTo>
                  <a:pt x="330399" y="160734"/>
                </a:lnTo>
                <a:lnTo>
                  <a:pt x="339328" y="151804"/>
                </a:lnTo>
                <a:lnTo>
                  <a:pt x="348258" y="142875"/>
                </a:lnTo>
                <a:lnTo>
                  <a:pt x="357188" y="133945"/>
                </a:lnTo>
                <a:lnTo>
                  <a:pt x="357188" y="133945"/>
                </a:lnTo>
                <a:lnTo>
                  <a:pt x="366118" y="133945"/>
                </a:lnTo>
                <a:lnTo>
                  <a:pt x="366118" y="142875"/>
                </a:lnTo>
                <a:lnTo>
                  <a:pt x="366118" y="160734"/>
                </a:lnTo>
                <a:lnTo>
                  <a:pt x="366118" y="169664"/>
                </a:lnTo>
                <a:lnTo>
                  <a:pt x="375047" y="178593"/>
                </a:lnTo>
                <a:lnTo>
                  <a:pt x="383977" y="178593"/>
                </a:lnTo>
                <a:lnTo>
                  <a:pt x="392907" y="178593"/>
                </a:lnTo>
                <a:lnTo>
                  <a:pt x="401836" y="169664"/>
                </a:lnTo>
                <a:lnTo>
                  <a:pt x="410766" y="160734"/>
                </a:lnTo>
                <a:lnTo>
                  <a:pt x="419696" y="151804"/>
                </a:lnTo>
                <a:lnTo>
                  <a:pt x="428625" y="151804"/>
                </a:lnTo>
                <a:lnTo>
                  <a:pt x="437555" y="133945"/>
                </a:lnTo>
                <a:lnTo>
                  <a:pt x="446485" y="125015"/>
                </a:lnTo>
                <a:lnTo>
                  <a:pt x="464344" y="116086"/>
                </a:lnTo>
                <a:lnTo>
                  <a:pt x="473274" y="107156"/>
                </a:lnTo>
                <a:lnTo>
                  <a:pt x="473274" y="107156"/>
                </a:lnTo>
                <a:lnTo>
                  <a:pt x="473274" y="107156"/>
                </a:lnTo>
                <a:lnTo>
                  <a:pt x="473274" y="125015"/>
                </a:lnTo>
                <a:lnTo>
                  <a:pt x="464344" y="142875"/>
                </a:lnTo>
                <a:lnTo>
                  <a:pt x="464344" y="160734"/>
                </a:lnTo>
                <a:lnTo>
                  <a:pt x="464344" y="169664"/>
                </a:lnTo>
                <a:lnTo>
                  <a:pt x="464344" y="178593"/>
                </a:lnTo>
                <a:lnTo>
                  <a:pt x="464344" y="178593"/>
                </a:lnTo>
                <a:lnTo>
                  <a:pt x="473274" y="178593"/>
                </a:lnTo>
                <a:lnTo>
                  <a:pt x="482203" y="169664"/>
                </a:lnTo>
                <a:lnTo>
                  <a:pt x="491133" y="160734"/>
                </a:lnTo>
                <a:lnTo>
                  <a:pt x="491133" y="160734"/>
                </a:lnTo>
                <a:lnTo>
                  <a:pt x="500063" y="151804"/>
                </a:lnTo>
                <a:lnTo>
                  <a:pt x="508993" y="133945"/>
                </a:lnTo>
                <a:lnTo>
                  <a:pt x="526852" y="125015"/>
                </a:lnTo>
                <a:lnTo>
                  <a:pt x="535782" y="116086"/>
                </a:lnTo>
                <a:lnTo>
                  <a:pt x="544711" y="107156"/>
                </a:lnTo>
                <a:lnTo>
                  <a:pt x="544711" y="98226"/>
                </a:lnTo>
                <a:lnTo>
                  <a:pt x="553641" y="98226"/>
                </a:lnTo>
                <a:lnTo>
                  <a:pt x="553641" y="98226"/>
                </a:lnTo>
                <a:lnTo>
                  <a:pt x="553641" y="116086"/>
                </a:lnTo>
                <a:lnTo>
                  <a:pt x="544711" y="125015"/>
                </a:lnTo>
                <a:lnTo>
                  <a:pt x="535782" y="133945"/>
                </a:lnTo>
                <a:lnTo>
                  <a:pt x="535782" y="142875"/>
                </a:lnTo>
                <a:lnTo>
                  <a:pt x="535782" y="142875"/>
                </a:lnTo>
                <a:lnTo>
                  <a:pt x="535782" y="142875"/>
                </a:lnTo>
                <a:lnTo>
                  <a:pt x="535782" y="142875"/>
                </a:lnTo>
                <a:lnTo>
                  <a:pt x="544711" y="142875"/>
                </a:lnTo>
                <a:lnTo>
                  <a:pt x="553641" y="133945"/>
                </a:lnTo>
                <a:lnTo>
                  <a:pt x="562571" y="116086"/>
                </a:lnTo>
                <a:lnTo>
                  <a:pt x="571500" y="107156"/>
                </a:lnTo>
                <a:lnTo>
                  <a:pt x="580430" y="98226"/>
                </a:lnTo>
                <a:lnTo>
                  <a:pt x="589360" y="89297"/>
                </a:lnTo>
                <a:lnTo>
                  <a:pt x="598289" y="80367"/>
                </a:lnTo>
                <a:lnTo>
                  <a:pt x="616149" y="71437"/>
                </a:lnTo>
                <a:lnTo>
                  <a:pt x="625078" y="62507"/>
                </a:lnTo>
                <a:lnTo>
                  <a:pt x="642938" y="53578"/>
                </a:lnTo>
                <a:lnTo>
                  <a:pt x="651868" y="53578"/>
                </a:lnTo>
                <a:lnTo>
                  <a:pt x="651868" y="62507"/>
                </a:lnTo>
                <a:lnTo>
                  <a:pt x="651868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902773" y="250031"/>
            <a:ext cx="98228" cy="80368"/>
          </a:xfrm>
          <a:custGeom>
            <a:avLst/>
            <a:gdLst/>
            <a:ahLst/>
            <a:cxnLst/>
            <a:rect l="0" t="0" r="0" b="0"/>
            <a:pathLst>
              <a:path w="98228" h="80368">
                <a:moveTo>
                  <a:pt x="8930" y="2678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9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8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17860"/>
                </a:lnTo>
                <a:lnTo>
                  <a:pt x="89297" y="35719"/>
                </a:lnTo>
                <a:lnTo>
                  <a:pt x="89297" y="53578"/>
                </a:lnTo>
                <a:lnTo>
                  <a:pt x="80368" y="71438"/>
                </a:lnTo>
                <a:lnTo>
                  <a:pt x="71438" y="80367"/>
                </a:lnTo>
                <a:lnTo>
                  <a:pt x="62508" y="80367"/>
                </a:lnTo>
                <a:lnTo>
                  <a:pt x="6250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795492" y="61614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786563" y="580430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8929" y="133945"/>
                </a:lnTo>
                <a:lnTo>
                  <a:pt x="17859" y="160734"/>
                </a:lnTo>
                <a:lnTo>
                  <a:pt x="17859" y="178593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87523"/>
                </a:lnTo>
                <a:lnTo>
                  <a:pt x="17859" y="169664"/>
                </a:lnTo>
                <a:lnTo>
                  <a:pt x="8929" y="15180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625828" y="544711"/>
            <a:ext cx="660798" cy="232173"/>
          </a:xfrm>
          <a:custGeom>
            <a:avLst/>
            <a:gdLst/>
            <a:ahLst/>
            <a:cxnLst/>
            <a:rect l="0" t="0" r="0" b="0"/>
            <a:pathLst>
              <a:path w="660798" h="232173">
                <a:moveTo>
                  <a:pt x="0" y="142875"/>
                </a:moveTo>
                <a:lnTo>
                  <a:pt x="0" y="151805"/>
                </a:lnTo>
                <a:lnTo>
                  <a:pt x="0" y="151805"/>
                </a:lnTo>
                <a:lnTo>
                  <a:pt x="8930" y="160734"/>
                </a:lnTo>
                <a:lnTo>
                  <a:pt x="35719" y="169664"/>
                </a:lnTo>
                <a:lnTo>
                  <a:pt x="62508" y="169664"/>
                </a:lnTo>
                <a:lnTo>
                  <a:pt x="98227" y="160734"/>
                </a:lnTo>
                <a:lnTo>
                  <a:pt x="133945" y="151805"/>
                </a:lnTo>
                <a:lnTo>
                  <a:pt x="169664" y="142875"/>
                </a:lnTo>
                <a:lnTo>
                  <a:pt x="205383" y="133945"/>
                </a:lnTo>
                <a:lnTo>
                  <a:pt x="232172" y="116086"/>
                </a:lnTo>
                <a:lnTo>
                  <a:pt x="250031" y="107156"/>
                </a:lnTo>
                <a:lnTo>
                  <a:pt x="267891" y="89297"/>
                </a:lnTo>
                <a:lnTo>
                  <a:pt x="276820" y="71437"/>
                </a:lnTo>
                <a:lnTo>
                  <a:pt x="276820" y="53578"/>
                </a:lnTo>
                <a:lnTo>
                  <a:pt x="276820" y="35719"/>
                </a:lnTo>
                <a:lnTo>
                  <a:pt x="276820" y="17859"/>
                </a:lnTo>
                <a:lnTo>
                  <a:pt x="276820" y="8930"/>
                </a:lnTo>
                <a:lnTo>
                  <a:pt x="267891" y="0"/>
                </a:lnTo>
                <a:lnTo>
                  <a:pt x="267891" y="17859"/>
                </a:lnTo>
                <a:lnTo>
                  <a:pt x="258961" y="35719"/>
                </a:lnTo>
                <a:lnTo>
                  <a:pt x="258961" y="71437"/>
                </a:lnTo>
                <a:lnTo>
                  <a:pt x="250031" y="98227"/>
                </a:lnTo>
                <a:lnTo>
                  <a:pt x="250031" y="133945"/>
                </a:lnTo>
                <a:lnTo>
                  <a:pt x="250031" y="169664"/>
                </a:lnTo>
                <a:lnTo>
                  <a:pt x="250031" y="196453"/>
                </a:lnTo>
                <a:lnTo>
                  <a:pt x="258961" y="214312"/>
                </a:lnTo>
                <a:lnTo>
                  <a:pt x="258961" y="232172"/>
                </a:lnTo>
                <a:lnTo>
                  <a:pt x="267891" y="232172"/>
                </a:lnTo>
                <a:lnTo>
                  <a:pt x="276820" y="223242"/>
                </a:lnTo>
                <a:lnTo>
                  <a:pt x="285750" y="214312"/>
                </a:lnTo>
                <a:lnTo>
                  <a:pt x="303610" y="196453"/>
                </a:lnTo>
                <a:lnTo>
                  <a:pt x="312539" y="169664"/>
                </a:lnTo>
                <a:lnTo>
                  <a:pt x="321469" y="142875"/>
                </a:lnTo>
                <a:lnTo>
                  <a:pt x="330399" y="125016"/>
                </a:lnTo>
                <a:lnTo>
                  <a:pt x="339328" y="116086"/>
                </a:lnTo>
                <a:lnTo>
                  <a:pt x="348258" y="107156"/>
                </a:lnTo>
                <a:lnTo>
                  <a:pt x="348258" y="116086"/>
                </a:lnTo>
                <a:lnTo>
                  <a:pt x="348258" y="125016"/>
                </a:lnTo>
                <a:lnTo>
                  <a:pt x="348258" y="142875"/>
                </a:lnTo>
                <a:lnTo>
                  <a:pt x="348258" y="151805"/>
                </a:lnTo>
                <a:lnTo>
                  <a:pt x="357188" y="160734"/>
                </a:lnTo>
                <a:lnTo>
                  <a:pt x="366117" y="169664"/>
                </a:lnTo>
                <a:lnTo>
                  <a:pt x="375047" y="178594"/>
                </a:lnTo>
                <a:lnTo>
                  <a:pt x="375047" y="169664"/>
                </a:lnTo>
                <a:lnTo>
                  <a:pt x="392906" y="169664"/>
                </a:lnTo>
                <a:lnTo>
                  <a:pt x="401836" y="151805"/>
                </a:lnTo>
                <a:lnTo>
                  <a:pt x="410766" y="142875"/>
                </a:lnTo>
                <a:lnTo>
                  <a:pt x="410766" y="116086"/>
                </a:lnTo>
                <a:lnTo>
                  <a:pt x="419695" y="98227"/>
                </a:lnTo>
                <a:lnTo>
                  <a:pt x="419695" y="71437"/>
                </a:lnTo>
                <a:lnTo>
                  <a:pt x="419695" y="62508"/>
                </a:lnTo>
                <a:lnTo>
                  <a:pt x="419695" y="53578"/>
                </a:lnTo>
                <a:lnTo>
                  <a:pt x="419695" y="62508"/>
                </a:lnTo>
                <a:lnTo>
                  <a:pt x="410766" y="80367"/>
                </a:lnTo>
                <a:lnTo>
                  <a:pt x="401836" y="98227"/>
                </a:lnTo>
                <a:lnTo>
                  <a:pt x="401836" y="125016"/>
                </a:lnTo>
                <a:lnTo>
                  <a:pt x="392906" y="151805"/>
                </a:lnTo>
                <a:lnTo>
                  <a:pt x="392906" y="178594"/>
                </a:lnTo>
                <a:lnTo>
                  <a:pt x="401836" y="196453"/>
                </a:lnTo>
                <a:lnTo>
                  <a:pt x="401836" y="205383"/>
                </a:lnTo>
                <a:lnTo>
                  <a:pt x="401836" y="205383"/>
                </a:lnTo>
                <a:lnTo>
                  <a:pt x="410766" y="205383"/>
                </a:lnTo>
                <a:lnTo>
                  <a:pt x="419695" y="196453"/>
                </a:lnTo>
                <a:lnTo>
                  <a:pt x="428625" y="178594"/>
                </a:lnTo>
                <a:lnTo>
                  <a:pt x="437555" y="151805"/>
                </a:lnTo>
                <a:lnTo>
                  <a:pt x="455414" y="125016"/>
                </a:lnTo>
                <a:lnTo>
                  <a:pt x="464344" y="98227"/>
                </a:lnTo>
                <a:lnTo>
                  <a:pt x="473274" y="80367"/>
                </a:lnTo>
                <a:lnTo>
                  <a:pt x="482203" y="71437"/>
                </a:lnTo>
                <a:lnTo>
                  <a:pt x="491133" y="71437"/>
                </a:lnTo>
                <a:lnTo>
                  <a:pt x="491133" y="80367"/>
                </a:lnTo>
                <a:lnTo>
                  <a:pt x="491133" y="98227"/>
                </a:lnTo>
                <a:lnTo>
                  <a:pt x="500063" y="116086"/>
                </a:lnTo>
                <a:lnTo>
                  <a:pt x="500063" y="142875"/>
                </a:lnTo>
                <a:lnTo>
                  <a:pt x="500063" y="151805"/>
                </a:lnTo>
                <a:lnTo>
                  <a:pt x="500063" y="169664"/>
                </a:lnTo>
                <a:lnTo>
                  <a:pt x="508992" y="178594"/>
                </a:lnTo>
                <a:lnTo>
                  <a:pt x="508992" y="178594"/>
                </a:lnTo>
                <a:lnTo>
                  <a:pt x="508992" y="178594"/>
                </a:lnTo>
                <a:lnTo>
                  <a:pt x="517922" y="160734"/>
                </a:lnTo>
                <a:lnTo>
                  <a:pt x="526852" y="142875"/>
                </a:lnTo>
                <a:lnTo>
                  <a:pt x="535781" y="116086"/>
                </a:lnTo>
                <a:lnTo>
                  <a:pt x="544711" y="89297"/>
                </a:lnTo>
                <a:lnTo>
                  <a:pt x="553641" y="71437"/>
                </a:lnTo>
                <a:lnTo>
                  <a:pt x="553641" y="53578"/>
                </a:lnTo>
                <a:lnTo>
                  <a:pt x="562570" y="44648"/>
                </a:lnTo>
                <a:lnTo>
                  <a:pt x="571500" y="44648"/>
                </a:lnTo>
                <a:lnTo>
                  <a:pt x="580430" y="44648"/>
                </a:lnTo>
                <a:lnTo>
                  <a:pt x="589360" y="53578"/>
                </a:lnTo>
                <a:lnTo>
                  <a:pt x="598289" y="53578"/>
                </a:lnTo>
                <a:lnTo>
                  <a:pt x="607219" y="53578"/>
                </a:lnTo>
                <a:lnTo>
                  <a:pt x="616149" y="44648"/>
                </a:lnTo>
                <a:lnTo>
                  <a:pt x="625078" y="35719"/>
                </a:lnTo>
                <a:lnTo>
                  <a:pt x="642938" y="17859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268766" y="562570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1785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8929" y="53578"/>
                </a:lnTo>
                <a:lnTo>
                  <a:pt x="8929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42875"/>
                </a:lnTo>
                <a:lnTo>
                  <a:pt x="35718" y="125016"/>
                </a:lnTo>
                <a:lnTo>
                  <a:pt x="44648" y="107157"/>
                </a:lnTo>
                <a:lnTo>
                  <a:pt x="62507" y="89297"/>
                </a:lnTo>
                <a:lnTo>
                  <a:pt x="71437" y="62508"/>
                </a:lnTo>
                <a:lnTo>
                  <a:pt x="89297" y="44649"/>
                </a:lnTo>
                <a:lnTo>
                  <a:pt x="89297" y="26789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17860"/>
                </a:lnTo>
                <a:lnTo>
                  <a:pt x="71437" y="44649"/>
                </a:lnTo>
                <a:lnTo>
                  <a:pt x="62507" y="71438"/>
                </a:lnTo>
                <a:lnTo>
                  <a:pt x="53578" y="107157"/>
                </a:lnTo>
                <a:lnTo>
                  <a:pt x="44648" y="133946"/>
                </a:lnTo>
                <a:lnTo>
                  <a:pt x="53578" y="160735"/>
                </a:lnTo>
                <a:lnTo>
                  <a:pt x="53578" y="178594"/>
                </a:lnTo>
                <a:lnTo>
                  <a:pt x="71437" y="187524"/>
                </a:lnTo>
                <a:lnTo>
                  <a:pt x="80367" y="187524"/>
                </a:lnTo>
                <a:lnTo>
                  <a:pt x="107156" y="169664"/>
                </a:lnTo>
                <a:lnTo>
                  <a:pt x="125015" y="151805"/>
                </a:lnTo>
                <a:lnTo>
                  <a:pt x="142875" y="116086"/>
                </a:lnTo>
                <a:lnTo>
                  <a:pt x="169664" y="80368"/>
                </a:lnTo>
                <a:lnTo>
                  <a:pt x="169664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500938" y="535781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35718" y="133946"/>
                </a:lnTo>
                <a:lnTo>
                  <a:pt x="53578" y="116086"/>
                </a:lnTo>
                <a:lnTo>
                  <a:pt x="71437" y="98227"/>
                </a:lnTo>
                <a:lnTo>
                  <a:pt x="98226" y="71438"/>
                </a:lnTo>
                <a:lnTo>
                  <a:pt x="116085" y="44649"/>
                </a:lnTo>
                <a:lnTo>
                  <a:pt x="142875" y="26789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26789"/>
                </a:lnTo>
                <a:lnTo>
                  <a:pt x="169664" y="44649"/>
                </a:lnTo>
                <a:lnTo>
                  <a:pt x="169664" y="71438"/>
                </a:lnTo>
                <a:lnTo>
                  <a:pt x="160734" y="89297"/>
                </a:lnTo>
                <a:lnTo>
                  <a:pt x="160734" y="116086"/>
                </a:lnTo>
                <a:lnTo>
                  <a:pt x="151804" y="125016"/>
                </a:lnTo>
                <a:lnTo>
                  <a:pt x="151804" y="133946"/>
                </a:lnTo>
                <a:lnTo>
                  <a:pt x="142875" y="133946"/>
                </a:lnTo>
                <a:lnTo>
                  <a:pt x="133945" y="116086"/>
                </a:lnTo>
                <a:lnTo>
                  <a:pt x="125015" y="89297"/>
                </a:lnTo>
                <a:lnTo>
                  <a:pt x="116085" y="53578"/>
                </a:lnTo>
                <a:lnTo>
                  <a:pt x="11608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554516" y="428625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920633" y="46434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813477" y="437555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25015"/>
                </a:lnTo>
                <a:lnTo>
                  <a:pt x="26789" y="125015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7" y="80367"/>
                </a:lnTo>
                <a:lnTo>
                  <a:pt x="71437" y="62507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71437"/>
                </a:lnTo>
                <a:lnTo>
                  <a:pt x="80367" y="89297"/>
                </a:lnTo>
                <a:lnTo>
                  <a:pt x="89296" y="107156"/>
                </a:lnTo>
                <a:lnTo>
                  <a:pt x="98226" y="125015"/>
                </a:lnTo>
                <a:lnTo>
                  <a:pt x="116086" y="133945"/>
                </a:lnTo>
                <a:lnTo>
                  <a:pt x="125015" y="142875"/>
                </a:lnTo>
                <a:lnTo>
                  <a:pt x="142875" y="133945"/>
                </a:lnTo>
                <a:lnTo>
                  <a:pt x="160734" y="133945"/>
                </a:lnTo>
                <a:lnTo>
                  <a:pt x="178593" y="116086"/>
                </a:lnTo>
                <a:lnTo>
                  <a:pt x="187523" y="98226"/>
                </a:lnTo>
                <a:lnTo>
                  <a:pt x="187523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054578" y="392906"/>
            <a:ext cx="26790" cy="133947"/>
          </a:xfrm>
          <a:custGeom>
            <a:avLst/>
            <a:gdLst/>
            <a:ahLst/>
            <a:cxnLst/>
            <a:rect l="0" t="0" r="0" b="0"/>
            <a:pathLst>
              <a:path w="26790" h="133947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16086"/>
                </a:lnTo>
                <a:lnTo>
                  <a:pt x="17860" y="8929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8081367" y="330398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8179594" y="339328"/>
            <a:ext cx="187523" cy="125017"/>
          </a:xfrm>
          <a:custGeom>
            <a:avLst/>
            <a:gdLst/>
            <a:ahLst/>
            <a:cxnLst/>
            <a:rect l="0" t="0" r="0" b="0"/>
            <a:pathLst>
              <a:path w="187523" h="125017">
                <a:moveTo>
                  <a:pt x="35718" y="26789"/>
                </a:moveTo>
                <a:lnTo>
                  <a:pt x="26788" y="35719"/>
                </a:lnTo>
                <a:lnTo>
                  <a:pt x="26788" y="35719"/>
                </a:lnTo>
                <a:lnTo>
                  <a:pt x="17858" y="44649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17858" y="107156"/>
                </a:lnTo>
                <a:lnTo>
                  <a:pt x="26788" y="89297"/>
                </a:lnTo>
                <a:lnTo>
                  <a:pt x="35718" y="71438"/>
                </a:lnTo>
                <a:lnTo>
                  <a:pt x="53577" y="44649"/>
                </a:lnTo>
                <a:lnTo>
                  <a:pt x="71436" y="26789"/>
                </a:lnTo>
                <a:lnTo>
                  <a:pt x="89296" y="8930"/>
                </a:lnTo>
                <a:lnTo>
                  <a:pt x="107155" y="0"/>
                </a:lnTo>
                <a:lnTo>
                  <a:pt x="116085" y="0"/>
                </a:lnTo>
                <a:lnTo>
                  <a:pt x="116085" y="8930"/>
                </a:lnTo>
                <a:lnTo>
                  <a:pt x="125015" y="26789"/>
                </a:lnTo>
                <a:lnTo>
                  <a:pt x="133944" y="44649"/>
                </a:lnTo>
                <a:lnTo>
                  <a:pt x="133944" y="71438"/>
                </a:lnTo>
                <a:lnTo>
                  <a:pt x="133944" y="89297"/>
                </a:lnTo>
                <a:lnTo>
                  <a:pt x="142874" y="107156"/>
                </a:lnTo>
                <a:lnTo>
                  <a:pt x="142874" y="116086"/>
                </a:lnTo>
                <a:lnTo>
                  <a:pt x="151804" y="116086"/>
                </a:lnTo>
                <a:lnTo>
                  <a:pt x="169663" y="107156"/>
                </a:lnTo>
                <a:lnTo>
                  <a:pt x="178593" y="89297"/>
                </a:lnTo>
                <a:lnTo>
                  <a:pt x="187522" y="71438"/>
                </a:lnTo>
                <a:lnTo>
                  <a:pt x="187522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8393905" y="258961"/>
            <a:ext cx="89298" cy="303610"/>
          </a:xfrm>
          <a:custGeom>
            <a:avLst/>
            <a:gdLst/>
            <a:ahLst/>
            <a:cxnLst/>
            <a:rect l="0" t="0" r="0" b="0"/>
            <a:pathLst>
              <a:path w="89298" h="303610">
                <a:moveTo>
                  <a:pt x="8930" y="6250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60" y="223242"/>
                </a:lnTo>
                <a:lnTo>
                  <a:pt x="17860" y="250031"/>
                </a:lnTo>
                <a:lnTo>
                  <a:pt x="17860" y="276820"/>
                </a:lnTo>
                <a:lnTo>
                  <a:pt x="17860" y="294680"/>
                </a:lnTo>
                <a:lnTo>
                  <a:pt x="17860" y="303609"/>
                </a:lnTo>
                <a:lnTo>
                  <a:pt x="17860" y="303609"/>
                </a:lnTo>
                <a:lnTo>
                  <a:pt x="17860" y="294680"/>
                </a:lnTo>
                <a:lnTo>
                  <a:pt x="8930" y="267891"/>
                </a:lnTo>
                <a:lnTo>
                  <a:pt x="8930" y="241101"/>
                </a:lnTo>
                <a:lnTo>
                  <a:pt x="8930" y="205383"/>
                </a:lnTo>
                <a:lnTo>
                  <a:pt x="8930" y="169664"/>
                </a:lnTo>
                <a:lnTo>
                  <a:pt x="8930" y="142875"/>
                </a:lnTo>
                <a:lnTo>
                  <a:pt x="8930" y="116086"/>
                </a:lnTo>
                <a:lnTo>
                  <a:pt x="17860" y="98226"/>
                </a:lnTo>
                <a:lnTo>
                  <a:pt x="26790" y="71437"/>
                </a:lnTo>
                <a:lnTo>
                  <a:pt x="35719" y="44648"/>
                </a:lnTo>
                <a:lnTo>
                  <a:pt x="44649" y="26789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9297" y="17859"/>
                </a:lnTo>
                <a:lnTo>
                  <a:pt x="89297" y="44648"/>
                </a:lnTo>
                <a:lnTo>
                  <a:pt x="80368" y="71437"/>
                </a:lnTo>
                <a:lnTo>
                  <a:pt x="80368" y="98226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0368" y="116086"/>
                </a:lnTo>
                <a:lnTo>
                  <a:pt x="8036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8527851" y="89297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8929" y="178594"/>
                </a:moveTo>
                <a:lnTo>
                  <a:pt x="892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8929" y="241101"/>
                </a:lnTo>
                <a:lnTo>
                  <a:pt x="8929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35719" y="223242"/>
                </a:lnTo>
                <a:lnTo>
                  <a:pt x="35719" y="223242"/>
                </a:lnTo>
                <a:lnTo>
                  <a:pt x="44648" y="214312"/>
                </a:lnTo>
                <a:lnTo>
                  <a:pt x="53578" y="205383"/>
                </a:lnTo>
                <a:lnTo>
                  <a:pt x="62508" y="205383"/>
                </a:lnTo>
                <a:lnTo>
                  <a:pt x="71437" y="205383"/>
                </a:lnTo>
                <a:lnTo>
                  <a:pt x="80367" y="214312"/>
                </a:lnTo>
                <a:lnTo>
                  <a:pt x="80367" y="214312"/>
                </a:lnTo>
                <a:lnTo>
                  <a:pt x="89297" y="223242"/>
                </a:lnTo>
                <a:lnTo>
                  <a:pt x="98226" y="223242"/>
                </a:lnTo>
                <a:lnTo>
                  <a:pt x="107156" y="214312"/>
                </a:lnTo>
                <a:lnTo>
                  <a:pt x="107156" y="214312"/>
                </a:lnTo>
                <a:lnTo>
                  <a:pt x="116086" y="205383"/>
                </a:lnTo>
                <a:lnTo>
                  <a:pt x="125015" y="196453"/>
                </a:lnTo>
                <a:lnTo>
                  <a:pt x="125015" y="187523"/>
                </a:lnTo>
                <a:lnTo>
                  <a:pt x="133945" y="160734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51804" y="80367"/>
                </a:lnTo>
                <a:lnTo>
                  <a:pt x="151804" y="71437"/>
                </a:lnTo>
                <a:lnTo>
                  <a:pt x="151804" y="4464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4" y="26789"/>
                </a:lnTo>
                <a:lnTo>
                  <a:pt x="151804" y="71437"/>
                </a:lnTo>
                <a:lnTo>
                  <a:pt x="151804" y="125015"/>
                </a:lnTo>
                <a:lnTo>
                  <a:pt x="151804" y="169664"/>
                </a:lnTo>
                <a:lnTo>
                  <a:pt x="151804" y="205383"/>
                </a:lnTo>
                <a:lnTo>
                  <a:pt x="160734" y="223242"/>
                </a:lnTo>
                <a:lnTo>
                  <a:pt x="169664" y="232172"/>
                </a:lnTo>
                <a:lnTo>
                  <a:pt x="169664" y="232172"/>
                </a:lnTo>
                <a:lnTo>
                  <a:pt x="169664" y="232172"/>
                </a:lnTo>
                <a:lnTo>
                  <a:pt x="160734" y="223242"/>
                </a:lnTo>
                <a:lnTo>
                  <a:pt x="151804" y="214312"/>
                </a:lnTo>
                <a:lnTo>
                  <a:pt x="142875" y="214312"/>
                </a:lnTo>
                <a:lnTo>
                  <a:pt x="133945" y="196453"/>
                </a:lnTo>
                <a:lnTo>
                  <a:pt x="13394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697515" y="125016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0" y="17859"/>
                </a:moveTo>
                <a:lnTo>
                  <a:pt x="8930" y="8929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036719" y="660797"/>
            <a:ext cx="80368" cy="276821"/>
          </a:xfrm>
          <a:custGeom>
            <a:avLst/>
            <a:gdLst/>
            <a:ahLst/>
            <a:cxnLst/>
            <a:rect l="0" t="0" r="0" b="0"/>
            <a:pathLst>
              <a:path w="80368" h="276821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214312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67890"/>
                </a:lnTo>
                <a:lnTo>
                  <a:pt x="8929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0" y="223242"/>
                </a:lnTo>
                <a:lnTo>
                  <a:pt x="0" y="187523"/>
                </a:lnTo>
                <a:lnTo>
                  <a:pt x="0" y="133945"/>
                </a:lnTo>
                <a:lnTo>
                  <a:pt x="8929" y="89297"/>
                </a:lnTo>
                <a:lnTo>
                  <a:pt x="17859" y="44648"/>
                </a:lnTo>
                <a:lnTo>
                  <a:pt x="35719" y="17859"/>
                </a:lnTo>
                <a:lnTo>
                  <a:pt x="44648" y="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35719"/>
                </a:lnTo>
                <a:lnTo>
                  <a:pt x="80367" y="53578"/>
                </a:lnTo>
                <a:lnTo>
                  <a:pt x="71437" y="80367"/>
                </a:lnTo>
                <a:lnTo>
                  <a:pt x="62508" y="107156"/>
                </a:lnTo>
                <a:lnTo>
                  <a:pt x="44648" y="133945"/>
                </a:lnTo>
                <a:lnTo>
                  <a:pt x="26789" y="151804"/>
                </a:lnTo>
                <a:lnTo>
                  <a:pt x="1785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0734"/>
                </a:lnTo>
                <a:lnTo>
                  <a:pt x="17859" y="151804"/>
                </a:lnTo>
                <a:lnTo>
                  <a:pt x="35719" y="133945"/>
                </a:lnTo>
                <a:lnTo>
                  <a:pt x="53578" y="107156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170664" y="705445"/>
            <a:ext cx="89297" cy="71439"/>
          </a:xfrm>
          <a:custGeom>
            <a:avLst/>
            <a:gdLst/>
            <a:ahLst/>
            <a:cxnLst/>
            <a:rect l="0" t="0" r="0" b="0"/>
            <a:pathLst>
              <a:path w="89297" h="71439">
                <a:moveTo>
                  <a:pt x="62507" y="0"/>
                </a:moveTo>
                <a:lnTo>
                  <a:pt x="53577" y="0"/>
                </a:lnTo>
                <a:lnTo>
                  <a:pt x="44648" y="8930"/>
                </a:lnTo>
                <a:lnTo>
                  <a:pt x="26788" y="17860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26788" y="71438"/>
                </a:lnTo>
                <a:lnTo>
                  <a:pt x="44648" y="62508"/>
                </a:lnTo>
                <a:lnTo>
                  <a:pt x="62507" y="53578"/>
                </a:lnTo>
                <a:lnTo>
                  <a:pt x="80366" y="44649"/>
                </a:lnTo>
                <a:lnTo>
                  <a:pt x="89296" y="35719"/>
                </a:lnTo>
                <a:lnTo>
                  <a:pt x="89296" y="26789"/>
                </a:lnTo>
                <a:lnTo>
                  <a:pt x="80366" y="17860"/>
                </a:lnTo>
                <a:lnTo>
                  <a:pt x="71437" y="0"/>
                </a:lnTo>
                <a:lnTo>
                  <a:pt x="53577" y="0"/>
                </a:lnTo>
                <a:lnTo>
                  <a:pt x="35718" y="0"/>
                </a:lnTo>
                <a:lnTo>
                  <a:pt x="26788" y="893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286749" y="660797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89297"/>
                </a:lnTo>
                <a:lnTo>
                  <a:pt x="17860" y="6250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420695" y="544711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69664"/>
                </a:lnTo>
                <a:lnTo>
                  <a:pt x="17859" y="187523"/>
                </a:lnTo>
                <a:lnTo>
                  <a:pt x="17859" y="205383"/>
                </a:lnTo>
                <a:lnTo>
                  <a:pt x="35718" y="214312"/>
                </a:lnTo>
                <a:lnTo>
                  <a:pt x="35718" y="223242"/>
                </a:lnTo>
                <a:lnTo>
                  <a:pt x="44648" y="214312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69664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8349257" y="589359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197078" y="3473648"/>
            <a:ext cx="848321" cy="17860"/>
          </a:xfrm>
          <a:custGeom>
            <a:avLst/>
            <a:gdLst/>
            <a:ahLst/>
            <a:cxnLst/>
            <a:rect l="0" t="0" r="0" b="0"/>
            <a:pathLst>
              <a:path w="848321" h="17860">
                <a:moveTo>
                  <a:pt x="26789" y="17859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71438" y="8930"/>
                </a:lnTo>
                <a:lnTo>
                  <a:pt x="116086" y="8930"/>
                </a:lnTo>
                <a:lnTo>
                  <a:pt x="169664" y="17859"/>
                </a:lnTo>
                <a:lnTo>
                  <a:pt x="241102" y="17859"/>
                </a:lnTo>
                <a:lnTo>
                  <a:pt x="321469" y="17859"/>
                </a:lnTo>
                <a:lnTo>
                  <a:pt x="401836" y="17859"/>
                </a:lnTo>
                <a:lnTo>
                  <a:pt x="482203" y="17859"/>
                </a:lnTo>
                <a:lnTo>
                  <a:pt x="562570" y="17859"/>
                </a:lnTo>
                <a:lnTo>
                  <a:pt x="634008" y="17859"/>
                </a:lnTo>
                <a:lnTo>
                  <a:pt x="696516" y="17859"/>
                </a:lnTo>
                <a:lnTo>
                  <a:pt x="750094" y="17859"/>
                </a:lnTo>
                <a:lnTo>
                  <a:pt x="794742" y="17859"/>
                </a:lnTo>
                <a:lnTo>
                  <a:pt x="821531" y="17859"/>
                </a:lnTo>
                <a:lnTo>
                  <a:pt x="839391" y="17859"/>
                </a:lnTo>
                <a:lnTo>
                  <a:pt x="848320" y="17859"/>
                </a:lnTo>
                <a:lnTo>
                  <a:pt x="848320" y="17859"/>
                </a:lnTo>
                <a:lnTo>
                  <a:pt x="839391" y="8930"/>
                </a:lnTo>
                <a:lnTo>
                  <a:pt x="83939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679156" y="3384351"/>
            <a:ext cx="223243" cy="205384"/>
          </a:xfrm>
          <a:custGeom>
            <a:avLst/>
            <a:gdLst/>
            <a:ahLst/>
            <a:cxnLst/>
            <a:rect l="0" t="0" r="0" b="0"/>
            <a:pathLst>
              <a:path w="223243" h="205384">
                <a:moveTo>
                  <a:pt x="196453" y="26789"/>
                </a:moveTo>
                <a:lnTo>
                  <a:pt x="19645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87524" y="8930"/>
                </a:lnTo>
                <a:lnTo>
                  <a:pt x="18752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0367" y="17860"/>
                </a:lnTo>
                <a:lnTo>
                  <a:pt x="4464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26789" y="107156"/>
                </a:lnTo>
                <a:lnTo>
                  <a:pt x="53578" y="116086"/>
                </a:lnTo>
                <a:lnTo>
                  <a:pt x="89297" y="116086"/>
                </a:lnTo>
                <a:lnTo>
                  <a:pt x="125016" y="125016"/>
                </a:lnTo>
                <a:lnTo>
                  <a:pt x="160735" y="125016"/>
                </a:lnTo>
                <a:lnTo>
                  <a:pt x="196453" y="133945"/>
                </a:lnTo>
                <a:lnTo>
                  <a:pt x="214313" y="142875"/>
                </a:lnTo>
                <a:lnTo>
                  <a:pt x="223242" y="151805"/>
                </a:lnTo>
                <a:lnTo>
                  <a:pt x="223242" y="160735"/>
                </a:lnTo>
                <a:lnTo>
                  <a:pt x="205383" y="178594"/>
                </a:lnTo>
                <a:lnTo>
                  <a:pt x="178594" y="187524"/>
                </a:lnTo>
                <a:lnTo>
                  <a:pt x="151805" y="196453"/>
                </a:lnTo>
                <a:lnTo>
                  <a:pt x="116086" y="196453"/>
                </a:lnTo>
                <a:lnTo>
                  <a:pt x="89297" y="205383"/>
                </a:lnTo>
                <a:lnTo>
                  <a:pt x="71438" y="205383"/>
                </a:lnTo>
                <a:lnTo>
                  <a:pt x="62508" y="205383"/>
                </a:lnTo>
                <a:lnTo>
                  <a:pt x="62508" y="205383"/>
                </a:lnTo>
                <a:lnTo>
                  <a:pt x="71438" y="196453"/>
                </a:lnTo>
                <a:lnTo>
                  <a:pt x="7143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947047" y="3446859"/>
            <a:ext cx="71438" cy="232173"/>
          </a:xfrm>
          <a:custGeom>
            <a:avLst/>
            <a:gdLst/>
            <a:ahLst/>
            <a:cxnLst/>
            <a:rect l="0" t="0" r="0" b="0"/>
            <a:pathLst>
              <a:path w="71438" h="232173">
                <a:moveTo>
                  <a:pt x="53578" y="8930"/>
                </a:move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17859"/>
                </a:lnTo>
                <a:lnTo>
                  <a:pt x="53578" y="44648"/>
                </a:lnTo>
                <a:lnTo>
                  <a:pt x="35719" y="80367"/>
                </a:lnTo>
                <a:lnTo>
                  <a:pt x="17859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99102" y="3411140"/>
            <a:ext cx="232172" cy="258962"/>
          </a:xfrm>
          <a:custGeom>
            <a:avLst/>
            <a:gdLst/>
            <a:ahLst/>
            <a:cxnLst/>
            <a:rect l="0" t="0" r="0" b="0"/>
            <a:pathLst>
              <a:path w="232172" h="258962">
                <a:moveTo>
                  <a:pt x="232171" y="0"/>
                </a:moveTo>
                <a:lnTo>
                  <a:pt x="232171" y="0"/>
                </a:lnTo>
                <a:lnTo>
                  <a:pt x="223242" y="0"/>
                </a:lnTo>
                <a:lnTo>
                  <a:pt x="214312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42875" y="17860"/>
                </a:lnTo>
                <a:lnTo>
                  <a:pt x="107156" y="26789"/>
                </a:lnTo>
                <a:lnTo>
                  <a:pt x="71437" y="44649"/>
                </a:lnTo>
                <a:lnTo>
                  <a:pt x="44648" y="62508"/>
                </a:lnTo>
                <a:lnTo>
                  <a:pt x="17859" y="80367"/>
                </a:lnTo>
                <a:lnTo>
                  <a:pt x="0" y="98227"/>
                </a:lnTo>
                <a:lnTo>
                  <a:pt x="8929" y="107156"/>
                </a:lnTo>
                <a:lnTo>
                  <a:pt x="17859" y="116086"/>
                </a:lnTo>
                <a:lnTo>
                  <a:pt x="44648" y="133946"/>
                </a:lnTo>
                <a:lnTo>
                  <a:pt x="71437" y="142875"/>
                </a:lnTo>
                <a:lnTo>
                  <a:pt x="107156" y="160735"/>
                </a:lnTo>
                <a:lnTo>
                  <a:pt x="142875" y="178594"/>
                </a:lnTo>
                <a:lnTo>
                  <a:pt x="169664" y="196453"/>
                </a:lnTo>
                <a:lnTo>
                  <a:pt x="196453" y="214313"/>
                </a:lnTo>
                <a:lnTo>
                  <a:pt x="214312" y="223242"/>
                </a:lnTo>
                <a:lnTo>
                  <a:pt x="214312" y="241102"/>
                </a:lnTo>
                <a:lnTo>
                  <a:pt x="205382" y="250031"/>
                </a:lnTo>
                <a:lnTo>
                  <a:pt x="178593" y="258961"/>
                </a:lnTo>
                <a:lnTo>
                  <a:pt x="151804" y="258961"/>
                </a:lnTo>
                <a:lnTo>
                  <a:pt x="125015" y="258961"/>
                </a:lnTo>
                <a:lnTo>
                  <a:pt x="98226" y="258961"/>
                </a:lnTo>
                <a:lnTo>
                  <a:pt x="71437" y="258961"/>
                </a:lnTo>
                <a:lnTo>
                  <a:pt x="62507" y="258961"/>
                </a:lnTo>
                <a:lnTo>
                  <a:pt x="62507" y="241102"/>
                </a:lnTo>
                <a:lnTo>
                  <a:pt x="6250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527727" y="3482578"/>
            <a:ext cx="258962" cy="71438"/>
          </a:xfrm>
          <a:custGeom>
            <a:avLst/>
            <a:gdLst/>
            <a:ahLst/>
            <a:cxnLst/>
            <a:rect l="0" t="0" r="0" b="0"/>
            <a:pathLst>
              <a:path w="258962" h="71438">
                <a:moveTo>
                  <a:pt x="62507" y="0"/>
                </a:moveTo>
                <a:lnTo>
                  <a:pt x="53578" y="0"/>
                </a:lnTo>
                <a:lnTo>
                  <a:pt x="53578" y="0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17859" y="53578"/>
                </a:lnTo>
                <a:lnTo>
                  <a:pt x="44648" y="62508"/>
                </a:lnTo>
                <a:lnTo>
                  <a:pt x="71437" y="62508"/>
                </a:lnTo>
                <a:lnTo>
                  <a:pt x="107156" y="71437"/>
                </a:lnTo>
                <a:lnTo>
                  <a:pt x="142875" y="62508"/>
                </a:lnTo>
                <a:lnTo>
                  <a:pt x="187523" y="62508"/>
                </a:lnTo>
                <a:lnTo>
                  <a:pt x="223242" y="53578"/>
                </a:lnTo>
                <a:lnTo>
                  <a:pt x="258961" y="44648"/>
                </a:lnTo>
                <a:lnTo>
                  <a:pt x="258961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563445" y="3402211"/>
            <a:ext cx="160736" cy="285751"/>
          </a:xfrm>
          <a:custGeom>
            <a:avLst/>
            <a:gdLst/>
            <a:ahLst/>
            <a:cxnLst/>
            <a:rect l="0" t="0" r="0" b="0"/>
            <a:pathLst>
              <a:path w="160736" h="285751">
                <a:moveTo>
                  <a:pt x="160735" y="0"/>
                </a:moveTo>
                <a:lnTo>
                  <a:pt x="160735" y="0"/>
                </a:lnTo>
                <a:lnTo>
                  <a:pt x="160735" y="8929"/>
                </a:lnTo>
                <a:lnTo>
                  <a:pt x="142875" y="17859"/>
                </a:lnTo>
                <a:lnTo>
                  <a:pt x="125016" y="44648"/>
                </a:lnTo>
                <a:lnTo>
                  <a:pt x="107157" y="71437"/>
                </a:lnTo>
                <a:lnTo>
                  <a:pt x="80368" y="107156"/>
                </a:lnTo>
                <a:lnTo>
                  <a:pt x="53578" y="151804"/>
                </a:lnTo>
                <a:lnTo>
                  <a:pt x="26789" y="187523"/>
                </a:lnTo>
                <a:lnTo>
                  <a:pt x="8930" y="232171"/>
                </a:lnTo>
                <a:lnTo>
                  <a:pt x="8930" y="258960"/>
                </a:lnTo>
                <a:lnTo>
                  <a:pt x="0" y="267890"/>
                </a:lnTo>
                <a:lnTo>
                  <a:pt x="8930" y="285750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554141" y="4607718"/>
            <a:ext cx="285751" cy="339330"/>
          </a:xfrm>
          <a:custGeom>
            <a:avLst/>
            <a:gdLst/>
            <a:ahLst/>
            <a:cxnLst/>
            <a:rect l="0" t="0" r="0" b="0"/>
            <a:pathLst>
              <a:path w="285751" h="339330">
                <a:moveTo>
                  <a:pt x="285750" y="17860"/>
                </a:moveTo>
                <a:lnTo>
                  <a:pt x="285750" y="17860"/>
                </a:lnTo>
                <a:lnTo>
                  <a:pt x="276820" y="17860"/>
                </a:lnTo>
                <a:lnTo>
                  <a:pt x="267890" y="8930"/>
                </a:lnTo>
                <a:lnTo>
                  <a:pt x="250031" y="8930"/>
                </a:lnTo>
                <a:lnTo>
                  <a:pt x="232172" y="0"/>
                </a:lnTo>
                <a:lnTo>
                  <a:pt x="205382" y="8930"/>
                </a:lnTo>
                <a:lnTo>
                  <a:pt x="178593" y="17860"/>
                </a:lnTo>
                <a:lnTo>
                  <a:pt x="142875" y="26789"/>
                </a:lnTo>
                <a:lnTo>
                  <a:pt x="116086" y="53578"/>
                </a:lnTo>
                <a:lnTo>
                  <a:pt x="89297" y="71438"/>
                </a:lnTo>
                <a:lnTo>
                  <a:pt x="62507" y="98227"/>
                </a:lnTo>
                <a:lnTo>
                  <a:pt x="53578" y="116086"/>
                </a:lnTo>
                <a:lnTo>
                  <a:pt x="44648" y="133946"/>
                </a:lnTo>
                <a:lnTo>
                  <a:pt x="44648" y="151805"/>
                </a:lnTo>
                <a:lnTo>
                  <a:pt x="62507" y="160735"/>
                </a:lnTo>
                <a:lnTo>
                  <a:pt x="71437" y="160735"/>
                </a:lnTo>
                <a:lnTo>
                  <a:pt x="98226" y="169664"/>
                </a:lnTo>
                <a:lnTo>
                  <a:pt x="125015" y="187524"/>
                </a:lnTo>
                <a:lnTo>
                  <a:pt x="142875" y="205383"/>
                </a:lnTo>
                <a:lnTo>
                  <a:pt x="160734" y="223243"/>
                </a:lnTo>
                <a:lnTo>
                  <a:pt x="169664" y="241102"/>
                </a:lnTo>
                <a:lnTo>
                  <a:pt x="169664" y="258961"/>
                </a:lnTo>
                <a:lnTo>
                  <a:pt x="151804" y="276821"/>
                </a:lnTo>
                <a:lnTo>
                  <a:pt x="133945" y="303610"/>
                </a:lnTo>
                <a:lnTo>
                  <a:pt x="107156" y="321470"/>
                </a:lnTo>
                <a:lnTo>
                  <a:pt x="71437" y="330399"/>
                </a:lnTo>
                <a:lnTo>
                  <a:pt x="44648" y="339329"/>
                </a:lnTo>
                <a:lnTo>
                  <a:pt x="17859" y="339329"/>
                </a:lnTo>
                <a:lnTo>
                  <a:pt x="0" y="321470"/>
                </a:lnTo>
                <a:lnTo>
                  <a:pt x="0" y="31254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839891" y="4679156"/>
            <a:ext cx="98227" cy="250033"/>
          </a:xfrm>
          <a:custGeom>
            <a:avLst/>
            <a:gdLst/>
            <a:ahLst/>
            <a:cxnLst/>
            <a:rect l="0" t="0" r="0" b="0"/>
            <a:pathLst>
              <a:path w="98227" h="250033">
                <a:moveTo>
                  <a:pt x="80367" y="0"/>
                </a:moveTo>
                <a:lnTo>
                  <a:pt x="80367" y="893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44648"/>
                </a:lnTo>
                <a:lnTo>
                  <a:pt x="26789" y="71437"/>
                </a:lnTo>
                <a:lnTo>
                  <a:pt x="17859" y="107156"/>
                </a:lnTo>
                <a:lnTo>
                  <a:pt x="8929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32172"/>
                </a:lnTo>
                <a:lnTo>
                  <a:pt x="26789" y="241102"/>
                </a:lnTo>
                <a:lnTo>
                  <a:pt x="44648" y="241102"/>
                </a:lnTo>
                <a:lnTo>
                  <a:pt x="62507" y="232172"/>
                </a:lnTo>
                <a:lnTo>
                  <a:pt x="80367" y="223242"/>
                </a:lnTo>
                <a:lnTo>
                  <a:pt x="98226" y="214313"/>
                </a:lnTo>
                <a:lnTo>
                  <a:pt x="98226" y="196453"/>
                </a:lnTo>
                <a:lnTo>
                  <a:pt x="98226" y="187523"/>
                </a:lnTo>
                <a:lnTo>
                  <a:pt x="89297" y="178594"/>
                </a:lnTo>
                <a:lnTo>
                  <a:pt x="71437" y="178594"/>
                </a:lnTo>
                <a:lnTo>
                  <a:pt x="53578" y="187523"/>
                </a:lnTo>
                <a:lnTo>
                  <a:pt x="35718" y="196453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50032"/>
                </a:lnTo>
                <a:lnTo>
                  <a:pt x="17859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063383" y="4589859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205383" y="62508"/>
                </a:moveTo>
                <a:lnTo>
                  <a:pt x="205383" y="53578"/>
                </a:lnTo>
                <a:lnTo>
                  <a:pt x="196453" y="53578"/>
                </a:lnTo>
                <a:lnTo>
                  <a:pt x="196453" y="44648"/>
                </a:lnTo>
                <a:lnTo>
                  <a:pt x="196453" y="35719"/>
                </a:lnTo>
                <a:lnTo>
                  <a:pt x="187523" y="17859"/>
                </a:lnTo>
                <a:lnTo>
                  <a:pt x="187523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0367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107156"/>
                </a:lnTo>
                <a:lnTo>
                  <a:pt x="35719" y="125016"/>
                </a:lnTo>
                <a:lnTo>
                  <a:pt x="53578" y="151805"/>
                </a:lnTo>
                <a:lnTo>
                  <a:pt x="80367" y="178594"/>
                </a:lnTo>
                <a:lnTo>
                  <a:pt x="89297" y="205383"/>
                </a:lnTo>
                <a:lnTo>
                  <a:pt x="107156" y="232172"/>
                </a:lnTo>
                <a:lnTo>
                  <a:pt x="107156" y="241102"/>
                </a:lnTo>
                <a:lnTo>
                  <a:pt x="89297" y="258961"/>
                </a:lnTo>
                <a:lnTo>
                  <a:pt x="71437" y="258961"/>
                </a:lnTo>
                <a:lnTo>
                  <a:pt x="44648" y="267891"/>
                </a:lnTo>
                <a:lnTo>
                  <a:pt x="26789" y="267891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420570" y="4625578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17859"/>
                </a:lnTo>
                <a:lnTo>
                  <a:pt x="142875" y="44648"/>
                </a:lnTo>
                <a:lnTo>
                  <a:pt x="133946" y="80367"/>
                </a:lnTo>
                <a:lnTo>
                  <a:pt x="125016" y="125015"/>
                </a:lnTo>
                <a:lnTo>
                  <a:pt x="98227" y="169664"/>
                </a:lnTo>
                <a:lnTo>
                  <a:pt x="71438" y="205383"/>
                </a:lnTo>
                <a:lnTo>
                  <a:pt x="62508" y="232172"/>
                </a:lnTo>
                <a:lnTo>
                  <a:pt x="44649" y="241101"/>
                </a:lnTo>
                <a:lnTo>
                  <a:pt x="44649" y="250031"/>
                </a:lnTo>
                <a:lnTo>
                  <a:pt x="44649" y="250031"/>
                </a:lnTo>
                <a:lnTo>
                  <a:pt x="62508" y="232172"/>
                </a:lnTo>
                <a:lnTo>
                  <a:pt x="80368" y="214312"/>
                </a:lnTo>
                <a:lnTo>
                  <a:pt x="8036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036719" y="3509367"/>
            <a:ext cx="812602" cy="44649"/>
          </a:xfrm>
          <a:custGeom>
            <a:avLst/>
            <a:gdLst/>
            <a:ahLst/>
            <a:cxnLst/>
            <a:rect l="0" t="0" r="0" b="0"/>
            <a:pathLst>
              <a:path w="812602" h="44649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17859" y="35719"/>
                </a:lnTo>
                <a:lnTo>
                  <a:pt x="44648" y="35719"/>
                </a:lnTo>
                <a:lnTo>
                  <a:pt x="98226" y="26789"/>
                </a:lnTo>
                <a:lnTo>
                  <a:pt x="169663" y="26789"/>
                </a:lnTo>
                <a:lnTo>
                  <a:pt x="258960" y="26789"/>
                </a:lnTo>
                <a:lnTo>
                  <a:pt x="357186" y="26789"/>
                </a:lnTo>
                <a:lnTo>
                  <a:pt x="455413" y="26789"/>
                </a:lnTo>
                <a:lnTo>
                  <a:pt x="553640" y="26789"/>
                </a:lnTo>
                <a:lnTo>
                  <a:pt x="616147" y="26789"/>
                </a:lnTo>
                <a:lnTo>
                  <a:pt x="669726" y="26789"/>
                </a:lnTo>
                <a:lnTo>
                  <a:pt x="705444" y="17859"/>
                </a:lnTo>
                <a:lnTo>
                  <a:pt x="732233" y="17859"/>
                </a:lnTo>
                <a:lnTo>
                  <a:pt x="767952" y="17859"/>
                </a:lnTo>
                <a:lnTo>
                  <a:pt x="803671" y="8929"/>
                </a:lnTo>
                <a:lnTo>
                  <a:pt x="812601" y="8929"/>
                </a:lnTo>
                <a:lnTo>
                  <a:pt x="803671" y="0"/>
                </a:lnTo>
                <a:lnTo>
                  <a:pt x="8036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322094" y="4688086"/>
            <a:ext cx="964407" cy="44649"/>
          </a:xfrm>
          <a:custGeom>
            <a:avLst/>
            <a:gdLst/>
            <a:ahLst/>
            <a:cxnLst/>
            <a:rect l="0" t="0" r="0" b="0"/>
            <a:pathLst>
              <a:path w="964407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26789" y="44648"/>
                </a:lnTo>
                <a:lnTo>
                  <a:pt x="44648" y="35718"/>
                </a:lnTo>
                <a:lnTo>
                  <a:pt x="80367" y="35718"/>
                </a:lnTo>
                <a:lnTo>
                  <a:pt x="116086" y="26789"/>
                </a:lnTo>
                <a:lnTo>
                  <a:pt x="169664" y="26789"/>
                </a:lnTo>
                <a:lnTo>
                  <a:pt x="232172" y="26789"/>
                </a:lnTo>
                <a:lnTo>
                  <a:pt x="312539" y="26789"/>
                </a:lnTo>
                <a:lnTo>
                  <a:pt x="392906" y="26789"/>
                </a:lnTo>
                <a:lnTo>
                  <a:pt x="482203" y="26789"/>
                </a:lnTo>
                <a:lnTo>
                  <a:pt x="571500" y="26789"/>
                </a:lnTo>
                <a:lnTo>
                  <a:pt x="669726" y="35718"/>
                </a:lnTo>
                <a:lnTo>
                  <a:pt x="759023" y="35718"/>
                </a:lnTo>
                <a:lnTo>
                  <a:pt x="839390" y="35718"/>
                </a:lnTo>
                <a:lnTo>
                  <a:pt x="910828" y="26789"/>
                </a:lnTo>
                <a:lnTo>
                  <a:pt x="964406" y="0"/>
                </a:lnTo>
                <a:lnTo>
                  <a:pt x="9644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822406" y="4732734"/>
            <a:ext cx="866180" cy="53579"/>
          </a:xfrm>
          <a:custGeom>
            <a:avLst/>
            <a:gdLst/>
            <a:ahLst/>
            <a:cxnLst/>
            <a:rect l="0" t="0" r="0" b="0"/>
            <a:pathLst>
              <a:path w="866180" h="53579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25016" y="0"/>
                </a:lnTo>
                <a:lnTo>
                  <a:pt x="196453" y="0"/>
                </a:lnTo>
                <a:lnTo>
                  <a:pt x="267891" y="0"/>
                </a:lnTo>
                <a:lnTo>
                  <a:pt x="357188" y="8930"/>
                </a:lnTo>
                <a:lnTo>
                  <a:pt x="446484" y="8930"/>
                </a:lnTo>
                <a:lnTo>
                  <a:pt x="526851" y="17859"/>
                </a:lnTo>
                <a:lnTo>
                  <a:pt x="607218" y="26789"/>
                </a:lnTo>
                <a:lnTo>
                  <a:pt x="678656" y="35719"/>
                </a:lnTo>
                <a:lnTo>
                  <a:pt x="732234" y="44648"/>
                </a:lnTo>
                <a:lnTo>
                  <a:pt x="785812" y="44648"/>
                </a:lnTo>
                <a:lnTo>
                  <a:pt x="830460" y="53578"/>
                </a:lnTo>
                <a:lnTo>
                  <a:pt x="857249" y="44648"/>
                </a:lnTo>
                <a:lnTo>
                  <a:pt x="866179" y="35719"/>
                </a:lnTo>
                <a:lnTo>
                  <a:pt x="86617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366742" y="3053953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0" y="44648"/>
                </a:lnTo>
                <a:lnTo>
                  <a:pt x="8930" y="80367"/>
                </a:lnTo>
                <a:lnTo>
                  <a:pt x="8930" y="125015"/>
                </a:lnTo>
                <a:lnTo>
                  <a:pt x="8930" y="178593"/>
                </a:lnTo>
                <a:lnTo>
                  <a:pt x="17860" y="232172"/>
                </a:lnTo>
                <a:lnTo>
                  <a:pt x="26789" y="285750"/>
                </a:lnTo>
                <a:lnTo>
                  <a:pt x="44649" y="330398"/>
                </a:lnTo>
                <a:lnTo>
                  <a:pt x="62508" y="357187"/>
                </a:lnTo>
                <a:lnTo>
                  <a:pt x="89297" y="383976"/>
                </a:lnTo>
                <a:lnTo>
                  <a:pt x="107156" y="392906"/>
                </a:lnTo>
                <a:lnTo>
                  <a:pt x="116086" y="392906"/>
                </a:lnTo>
                <a:lnTo>
                  <a:pt x="116086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804297" y="3045023"/>
            <a:ext cx="98227" cy="401837"/>
          </a:xfrm>
          <a:custGeom>
            <a:avLst/>
            <a:gdLst/>
            <a:ahLst/>
            <a:cxnLst/>
            <a:rect l="0" t="0" r="0" b="0"/>
            <a:pathLst>
              <a:path w="98227" h="401837">
                <a:moveTo>
                  <a:pt x="9822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0367" y="26789"/>
                </a:lnTo>
                <a:lnTo>
                  <a:pt x="71437" y="53578"/>
                </a:lnTo>
                <a:lnTo>
                  <a:pt x="53578" y="98227"/>
                </a:lnTo>
                <a:lnTo>
                  <a:pt x="35719" y="160734"/>
                </a:lnTo>
                <a:lnTo>
                  <a:pt x="17859" y="214313"/>
                </a:lnTo>
                <a:lnTo>
                  <a:pt x="8930" y="276820"/>
                </a:lnTo>
                <a:lnTo>
                  <a:pt x="0" y="321469"/>
                </a:lnTo>
                <a:lnTo>
                  <a:pt x="0" y="357188"/>
                </a:lnTo>
                <a:lnTo>
                  <a:pt x="0" y="383977"/>
                </a:lnTo>
                <a:lnTo>
                  <a:pt x="0" y="392906"/>
                </a:lnTo>
                <a:lnTo>
                  <a:pt x="0" y="401836"/>
                </a:lnTo>
                <a:lnTo>
                  <a:pt x="0" y="392906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715000" y="3196828"/>
            <a:ext cx="410767" cy="267891"/>
          </a:xfrm>
          <a:custGeom>
            <a:avLst/>
            <a:gdLst/>
            <a:ahLst/>
            <a:cxnLst/>
            <a:rect l="0" t="0" r="0" b="0"/>
            <a:pathLst>
              <a:path w="410767" h="267891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8930" y="169664"/>
                </a:lnTo>
                <a:lnTo>
                  <a:pt x="17859" y="178593"/>
                </a:lnTo>
                <a:lnTo>
                  <a:pt x="26789" y="205383"/>
                </a:lnTo>
                <a:lnTo>
                  <a:pt x="44648" y="232172"/>
                </a:lnTo>
                <a:lnTo>
                  <a:pt x="62508" y="250031"/>
                </a:lnTo>
                <a:lnTo>
                  <a:pt x="89297" y="258961"/>
                </a:lnTo>
                <a:lnTo>
                  <a:pt x="125016" y="267890"/>
                </a:lnTo>
                <a:lnTo>
                  <a:pt x="169664" y="258961"/>
                </a:lnTo>
                <a:lnTo>
                  <a:pt x="223242" y="232172"/>
                </a:lnTo>
                <a:lnTo>
                  <a:pt x="276820" y="187523"/>
                </a:lnTo>
                <a:lnTo>
                  <a:pt x="330398" y="133945"/>
                </a:lnTo>
                <a:lnTo>
                  <a:pt x="375047" y="71437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14375" y="1303734"/>
            <a:ext cx="723306" cy="866181"/>
          </a:xfrm>
          <a:custGeom>
            <a:avLst/>
            <a:gdLst/>
            <a:ahLst/>
            <a:cxnLst/>
            <a:rect l="0" t="0" r="0" b="0"/>
            <a:pathLst>
              <a:path w="723306" h="866181">
                <a:moveTo>
                  <a:pt x="366117" y="89297"/>
                </a:moveTo>
                <a:lnTo>
                  <a:pt x="357188" y="89297"/>
                </a:lnTo>
                <a:lnTo>
                  <a:pt x="348258" y="80368"/>
                </a:lnTo>
                <a:lnTo>
                  <a:pt x="339328" y="80368"/>
                </a:lnTo>
                <a:lnTo>
                  <a:pt x="321469" y="80368"/>
                </a:lnTo>
                <a:lnTo>
                  <a:pt x="303609" y="71438"/>
                </a:lnTo>
                <a:lnTo>
                  <a:pt x="276820" y="71438"/>
                </a:lnTo>
                <a:lnTo>
                  <a:pt x="250031" y="80368"/>
                </a:lnTo>
                <a:lnTo>
                  <a:pt x="223242" y="98227"/>
                </a:lnTo>
                <a:lnTo>
                  <a:pt x="187524" y="125016"/>
                </a:lnTo>
                <a:lnTo>
                  <a:pt x="151805" y="151805"/>
                </a:lnTo>
                <a:lnTo>
                  <a:pt x="116086" y="196453"/>
                </a:lnTo>
                <a:lnTo>
                  <a:pt x="80367" y="250031"/>
                </a:lnTo>
                <a:lnTo>
                  <a:pt x="53578" y="303610"/>
                </a:lnTo>
                <a:lnTo>
                  <a:pt x="35719" y="375047"/>
                </a:lnTo>
                <a:lnTo>
                  <a:pt x="17859" y="437555"/>
                </a:lnTo>
                <a:lnTo>
                  <a:pt x="8930" y="508992"/>
                </a:lnTo>
                <a:lnTo>
                  <a:pt x="0" y="580430"/>
                </a:lnTo>
                <a:lnTo>
                  <a:pt x="8930" y="651867"/>
                </a:lnTo>
                <a:lnTo>
                  <a:pt x="26789" y="714375"/>
                </a:lnTo>
                <a:lnTo>
                  <a:pt x="53578" y="767953"/>
                </a:lnTo>
                <a:lnTo>
                  <a:pt x="89297" y="812602"/>
                </a:lnTo>
                <a:lnTo>
                  <a:pt x="133945" y="848320"/>
                </a:lnTo>
                <a:lnTo>
                  <a:pt x="196453" y="866180"/>
                </a:lnTo>
                <a:lnTo>
                  <a:pt x="258961" y="866180"/>
                </a:lnTo>
                <a:lnTo>
                  <a:pt x="339328" y="848320"/>
                </a:lnTo>
                <a:lnTo>
                  <a:pt x="419695" y="821531"/>
                </a:lnTo>
                <a:lnTo>
                  <a:pt x="500063" y="767953"/>
                </a:lnTo>
                <a:lnTo>
                  <a:pt x="571500" y="705445"/>
                </a:lnTo>
                <a:lnTo>
                  <a:pt x="634008" y="625078"/>
                </a:lnTo>
                <a:lnTo>
                  <a:pt x="678656" y="544711"/>
                </a:lnTo>
                <a:lnTo>
                  <a:pt x="705445" y="464344"/>
                </a:lnTo>
                <a:lnTo>
                  <a:pt x="723305" y="375047"/>
                </a:lnTo>
                <a:lnTo>
                  <a:pt x="723305" y="285750"/>
                </a:lnTo>
                <a:lnTo>
                  <a:pt x="705445" y="196453"/>
                </a:lnTo>
                <a:lnTo>
                  <a:pt x="669727" y="125016"/>
                </a:lnTo>
                <a:lnTo>
                  <a:pt x="625078" y="62508"/>
                </a:lnTo>
                <a:lnTo>
                  <a:pt x="562570" y="17860"/>
                </a:lnTo>
                <a:lnTo>
                  <a:pt x="491133" y="0"/>
                </a:lnTo>
                <a:lnTo>
                  <a:pt x="410766" y="0"/>
                </a:lnTo>
                <a:lnTo>
                  <a:pt x="321469" y="17860"/>
                </a:lnTo>
                <a:lnTo>
                  <a:pt x="241102" y="44649"/>
                </a:lnTo>
                <a:lnTo>
                  <a:pt x="241102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67953" y="2080617"/>
            <a:ext cx="616150" cy="651868"/>
          </a:xfrm>
          <a:custGeom>
            <a:avLst/>
            <a:gdLst/>
            <a:ahLst/>
            <a:cxnLst/>
            <a:rect l="0" t="0" r="0" b="0"/>
            <a:pathLst>
              <a:path w="616150" h="651868">
                <a:moveTo>
                  <a:pt x="357188" y="44648"/>
                </a:moveTo>
                <a:lnTo>
                  <a:pt x="348258" y="35719"/>
                </a:lnTo>
                <a:lnTo>
                  <a:pt x="330399" y="26789"/>
                </a:lnTo>
                <a:lnTo>
                  <a:pt x="312539" y="17859"/>
                </a:lnTo>
                <a:lnTo>
                  <a:pt x="285750" y="8930"/>
                </a:lnTo>
                <a:lnTo>
                  <a:pt x="258961" y="0"/>
                </a:lnTo>
                <a:lnTo>
                  <a:pt x="223242" y="8930"/>
                </a:lnTo>
                <a:lnTo>
                  <a:pt x="196453" y="8930"/>
                </a:lnTo>
                <a:lnTo>
                  <a:pt x="160735" y="26789"/>
                </a:lnTo>
                <a:lnTo>
                  <a:pt x="133946" y="53578"/>
                </a:lnTo>
                <a:lnTo>
                  <a:pt x="98227" y="80367"/>
                </a:lnTo>
                <a:lnTo>
                  <a:pt x="62508" y="116086"/>
                </a:lnTo>
                <a:lnTo>
                  <a:pt x="44649" y="160734"/>
                </a:lnTo>
                <a:lnTo>
                  <a:pt x="17860" y="205383"/>
                </a:lnTo>
                <a:lnTo>
                  <a:pt x="8930" y="258961"/>
                </a:lnTo>
                <a:lnTo>
                  <a:pt x="0" y="312539"/>
                </a:lnTo>
                <a:lnTo>
                  <a:pt x="8930" y="366117"/>
                </a:lnTo>
                <a:lnTo>
                  <a:pt x="26789" y="428625"/>
                </a:lnTo>
                <a:lnTo>
                  <a:pt x="53578" y="500063"/>
                </a:lnTo>
                <a:lnTo>
                  <a:pt x="89297" y="562571"/>
                </a:lnTo>
                <a:lnTo>
                  <a:pt x="142875" y="607219"/>
                </a:lnTo>
                <a:lnTo>
                  <a:pt x="196453" y="642938"/>
                </a:lnTo>
                <a:lnTo>
                  <a:pt x="250031" y="651867"/>
                </a:lnTo>
                <a:lnTo>
                  <a:pt x="312539" y="642938"/>
                </a:lnTo>
                <a:lnTo>
                  <a:pt x="375047" y="616149"/>
                </a:lnTo>
                <a:lnTo>
                  <a:pt x="428625" y="580430"/>
                </a:lnTo>
                <a:lnTo>
                  <a:pt x="491133" y="535781"/>
                </a:lnTo>
                <a:lnTo>
                  <a:pt x="535781" y="482203"/>
                </a:lnTo>
                <a:lnTo>
                  <a:pt x="571500" y="419696"/>
                </a:lnTo>
                <a:lnTo>
                  <a:pt x="598289" y="357187"/>
                </a:lnTo>
                <a:lnTo>
                  <a:pt x="616149" y="294680"/>
                </a:lnTo>
                <a:lnTo>
                  <a:pt x="616149" y="223242"/>
                </a:lnTo>
                <a:lnTo>
                  <a:pt x="598289" y="151805"/>
                </a:lnTo>
                <a:lnTo>
                  <a:pt x="580430" y="98227"/>
                </a:lnTo>
                <a:lnTo>
                  <a:pt x="535781" y="53578"/>
                </a:lnTo>
                <a:lnTo>
                  <a:pt x="491133" y="17859"/>
                </a:lnTo>
                <a:lnTo>
                  <a:pt x="419696" y="8930"/>
                </a:lnTo>
                <a:lnTo>
                  <a:pt x="357188" y="8930"/>
                </a:lnTo>
                <a:lnTo>
                  <a:pt x="285750" y="44648"/>
                </a:lnTo>
                <a:lnTo>
                  <a:pt x="214313" y="89297"/>
                </a:lnTo>
                <a:lnTo>
                  <a:pt x="151805" y="151805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41164" y="2669977"/>
            <a:ext cx="669728" cy="589360"/>
          </a:xfrm>
          <a:custGeom>
            <a:avLst/>
            <a:gdLst/>
            <a:ahLst/>
            <a:cxnLst/>
            <a:rect l="0" t="0" r="0" b="0"/>
            <a:pathLst>
              <a:path w="669728" h="589360">
                <a:moveTo>
                  <a:pt x="321469" y="8929"/>
                </a:moveTo>
                <a:lnTo>
                  <a:pt x="312539" y="0"/>
                </a:lnTo>
                <a:lnTo>
                  <a:pt x="294680" y="0"/>
                </a:lnTo>
                <a:lnTo>
                  <a:pt x="267891" y="0"/>
                </a:lnTo>
                <a:lnTo>
                  <a:pt x="232172" y="8929"/>
                </a:lnTo>
                <a:lnTo>
                  <a:pt x="205383" y="17859"/>
                </a:lnTo>
                <a:lnTo>
                  <a:pt x="178594" y="35718"/>
                </a:lnTo>
                <a:lnTo>
                  <a:pt x="151805" y="53578"/>
                </a:lnTo>
                <a:lnTo>
                  <a:pt x="116086" y="80367"/>
                </a:lnTo>
                <a:lnTo>
                  <a:pt x="89297" y="116086"/>
                </a:lnTo>
                <a:lnTo>
                  <a:pt x="62508" y="142874"/>
                </a:lnTo>
                <a:lnTo>
                  <a:pt x="35719" y="187523"/>
                </a:lnTo>
                <a:lnTo>
                  <a:pt x="17860" y="223241"/>
                </a:lnTo>
                <a:lnTo>
                  <a:pt x="8930" y="267890"/>
                </a:lnTo>
                <a:lnTo>
                  <a:pt x="0" y="312538"/>
                </a:lnTo>
                <a:lnTo>
                  <a:pt x="8930" y="357187"/>
                </a:lnTo>
                <a:lnTo>
                  <a:pt x="26789" y="401835"/>
                </a:lnTo>
                <a:lnTo>
                  <a:pt x="53578" y="446484"/>
                </a:lnTo>
                <a:lnTo>
                  <a:pt x="80367" y="482202"/>
                </a:lnTo>
                <a:lnTo>
                  <a:pt x="125016" y="517921"/>
                </a:lnTo>
                <a:lnTo>
                  <a:pt x="169664" y="544710"/>
                </a:lnTo>
                <a:lnTo>
                  <a:pt x="223242" y="571499"/>
                </a:lnTo>
                <a:lnTo>
                  <a:pt x="276820" y="589359"/>
                </a:lnTo>
                <a:lnTo>
                  <a:pt x="330399" y="589359"/>
                </a:lnTo>
                <a:lnTo>
                  <a:pt x="383977" y="589359"/>
                </a:lnTo>
                <a:lnTo>
                  <a:pt x="437555" y="571499"/>
                </a:lnTo>
                <a:lnTo>
                  <a:pt x="482203" y="544710"/>
                </a:lnTo>
                <a:lnTo>
                  <a:pt x="526852" y="517921"/>
                </a:lnTo>
                <a:lnTo>
                  <a:pt x="571500" y="473273"/>
                </a:lnTo>
                <a:lnTo>
                  <a:pt x="607219" y="419694"/>
                </a:lnTo>
                <a:lnTo>
                  <a:pt x="634008" y="366116"/>
                </a:lnTo>
                <a:lnTo>
                  <a:pt x="660797" y="312538"/>
                </a:lnTo>
                <a:lnTo>
                  <a:pt x="669727" y="250030"/>
                </a:lnTo>
                <a:lnTo>
                  <a:pt x="669727" y="196452"/>
                </a:lnTo>
                <a:lnTo>
                  <a:pt x="651867" y="142874"/>
                </a:lnTo>
                <a:lnTo>
                  <a:pt x="634008" y="98226"/>
                </a:lnTo>
                <a:lnTo>
                  <a:pt x="598289" y="53578"/>
                </a:lnTo>
                <a:lnTo>
                  <a:pt x="553641" y="17859"/>
                </a:lnTo>
                <a:lnTo>
                  <a:pt x="491133" y="0"/>
                </a:lnTo>
                <a:lnTo>
                  <a:pt x="428625" y="0"/>
                </a:lnTo>
                <a:lnTo>
                  <a:pt x="357188" y="8929"/>
                </a:lnTo>
                <a:lnTo>
                  <a:pt x="285750" y="35718"/>
                </a:lnTo>
                <a:lnTo>
                  <a:pt x="223242" y="62507"/>
                </a:lnTo>
                <a:lnTo>
                  <a:pt x="160735" y="98226"/>
                </a:lnTo>
                <a:lnTo>
                  <a:pt x="16073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32234" y="3330773"/>
            <a:ext cx="705447" cy="607220"/>
          </a:xfrm>
          <a:custGeom>
            <a:avLst/>
            <a:gdLst/>
            <a:ahLst/>
            <a:cxnLst/>
            <a:rect l="0" t="0" r="0" b="0"/>
            <a:pathLst>
              <a:path w="705447" h="607220">
                <a:moveTo>
                  <a:pt x="535782" y="0"/>
                </a:moveTo>
                <a:lnTo>
                  <a:pt x="535782" y="0"/>
                </a:lnTo>
                <a:lnTo>
                  <a:pt x="526852" y="0"/>
                </a:lnTo>
                <a:lnTo>
                  <a:pt x="508993" y="0"/>
                </a:lnTo>
                <a:lnTo>
                  <a:pt x="500063" y="0"/>
                </a:lnTo>
                <a:lnTo>
                  <a:pt x="482204" y="0"/>
                </a:lnTo>
                <a:lnTo>
                  <a:pt x="464344" y="0"/>
                </a:lnTo>
                <a:lnTo>
                  <a:pt x="446485" y="0"/>
                </a:lnTo>
                <a:lnTo>
                  <a:pt x="419696" y="0"/>
                </a:lnTo>
                <a:lnTo>
                  <a:pt x="401836" y="8930"/>
                </a:lnTo>
                <a:lnTo>
                  <a:pt x="375047" y="8930"/>
                </a:lnTo>
                <a:lnTo>
                  <a:pt x="348258" y="17859"/>
                </a:lnTo>
                <a:lnTo>
                  <a:pt x="321469" y="17859"/>
                </a:lnTo>
                <a:lnTo>
                  <a:pt x="285750" y="26789"/>
                </a:lnTo>
                <a:lnTo>
                  <a:pt x="250032" y="35719"/>
                </a:lnTo>
                <a:lnTo>
                  <a:pt x="223243" y="44648"/>
                </a:lnTo>
                <a:lnTo>
                  <a:pt x="187524" y="53578"/>
                </a:lnTo>
                <a:lnTo>
                  <a:pt x="151805" y="62508"/>
                </a:lnTo>
                <a:lnTo>
                  <a:pt x="116086" y="80367"/>
                </a:lnTo>
                <a:lnTo>
                  <a:pt x="89297" y="98227"/>
                </a:lnTo>
                <a:lnTo>
                  <a:pt x="62508" y="125016"/>
                </a:lnTo>
                <a:lnTo>
                  <a:pt x="35719" y="160734"/>
                </a:lnTo>
                <a:lnTo>
                  <a:pt x="17860" y="196453"/>
                </a:lnTo>
                <a:lnTo>
                  <a:pt x="0" y="241102"/>
                </a:lnTo>
                <a:lnTo>
                  <a:pt x="0" y="285750"/>
                </a:lnTo>
                <a:lnTo>
                  <a:pt x="0" y="330398"/>
                </a:lnTo>
                <a:lnTo>
                  <a:pt x="8930" y="375047"/>
                </a:lnTo>
                <a:lnTo>
                  <a:pt x="17860" y="428625"/>
                </a:lnTo>
                <a:lnTo>
                  <a:pt x="44649" y="473273"/>
                </a:lnTo>
                <a:lnTo>
                  <a:pt x="71438" y="508992"/>
                </a:lnTo>
                <a:lnTo>
                  <a:pt x="116086" y="535781"/>
                </a:lnTo>
                <a:lnTo>
                  <a:pt x="151805" y="562570"/>
                </a:lnTo>
                <a:lnTo>
                  <a:pt x="196454" y="589359"/>
                </a:lnTo>
                <a:lnTo>
                  <a:pt x="250032" y="598289"/>
                </a:lnTo>
                <a:lnTo>
                  <a:pt x="303610" y="607219"/>
                </a:lnTo>
                <a:lnTo>
                  <a:pt x="357188" y="607219"/>
                </a:lnTo>
                <a:lnTo>
                  <a:pt x="410766" y="607219"/>
                </a:lnTo>
                <a:lnTo>
                  <a:pt x="464344" y="598289"/>
                </a:lnTo>
                <a:lnTo>
                  <a:pt x="508993" y="580430"/>
                </a:lnTo>
                <a:lnTo>
                  <a:pt x="562571" y="553641"/>
                </a:lnTo>
                <a:lnTo>
                  <a:pt x="598289" y="526852"/>
                </a:lnTo>
                <a:lnTo>
                  <a:pt x="642938" y="482203"/>
                </a:lnTo>
                <a:lnTo>
                  <a:pt x="669727" y="446484"/>
                </a:lnTo>
                <a:lnTo>
                  <a:pt x="687586" y="392906"/>
                </a:lnTo>
                <a:lnTo>
                  <a:pt x="705446" y="339328"/>
                </a:lnTo>
                <a:lnTo>
                  <a:pt x="705446" y="285750"/>
                </a:lnTo>
                <a:lnTo>
                  <a:pt x="705446" y="232172"/>
                </a:lnTo>
                <a:lnTo>
                  <a:pt x="705446" y="187523"/>
                </a:lnTo>
                <a:lnTo>
                  <a:pt x="687586" y="133945"/>
                </a:lnTo>
                <a:lnTo>
                  <a:pt x="669727" y="98227"/>
                </a:lnTo>
                <a:lnTo>
                  <a:pt x="642938" y="62508"/>
                </a:lnTo>
                <a:lnTo>
                  <a:pt x="616149" y="44648"/>
                </a:lnTo>
                <a:lnTo>
                  <a:pt x="580430" y="26789"/>
                </a:lnTo>
                <a:lnTo>
                  <a:pt x="544711" y="17859"/>
                </a:lnTo>
                <a:lnTo>
                  <a:pt x="508993" y="17859"/>
                </a:lnTo>
                <a:lnTo>
                  <a:pt x="455415" y="26789"/>
                </a:lnTo>
                <a:lnTo>
                  <a:pt x="45541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T5 = &lt;s1, s2, s6, s3, s6, s4, s6, s5, s6, s7, s8&gt; </a:t>
            </a:r>
            <a:endParaRPr lang="en-US" dirty="0" smtClean="0"/>
          </a:p>
          <a:p>
            <a:r>
              <a:rPr lang="en-US" dirty="0"/>
              <a:t>is a good example, </a:t>
            </a:r>
            <a:r>
              <a:rPr lang="en-US" dirty="0" smtClean="0"/>
              <a:t>where </a:t>
            </a:r>
            <a:r>
              <a:rPr lang="en-US" dirty="0"/>
              <a:t>the user </a:t>
            </a:r>
            <a:endParaRPr lang="en-US" dirty="0" smtClean="0"/>
          </a:p>
          <a:p>
            <a:pPr lvl="1"/>
            <a:r>
              <a:rPr lang="en-US" dirty="0" smtClean="0"/>
              <a:t>converts </a:t>
            </a:r>
            <a:r>
              <a:rPr lang="en-US" dirty="0"/>
              <a:t>a U.S. dollar </a:t>
            </a:r>
            <a:r>
              <a:rPr lang="en-US" dirty="0" smtClean="0"/>
              <a:t>amount </a:t>
            </a:r>
            <a:r>
              <a:rPr lang="en-US" dirty="0"/>
              <a:t>to each of the four currencies,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clears the screen and </a:t>
            </a:r>
            <a:endParaRPr lang="en-US" dirty="0" smtClean="0"/>
          </a:p>
          <a:p>
            <a:pPr lvl="1"/>
            <a:r>
              <a:rPr lang="en-US" dirty="0" smtClean="0"/>
              <a:t>quits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3223617" y="1062633"/>
            <a:ext cx="44650" cy="553641"/>
          </a:xfrm>
          <a:custGeom>
            <a:avLst/>
            <a:gdLst/>
            <a:ahLst/>
            <a:cxnLst/>
            <a:rect l="0" t="0" r="0" b="0"/>
            <a:pathLst>
              <a:path w="44650" h="553641">
                <a:moveTo>
                  <a:pt x="44649" y="544711"/>
                </a:moveTo>
                <a:lnTo>
                  <a:pt x="44649" y="544711"/>
                </a:lnTo>
                <a:lnTo>
                  <a:pt x="35719" y="544711"/>
                </a:lnTo>
                <a:lnTo>
                  <a:pt x="35719" y="553640"/>
                </a:lnTo>
                <a:lnTo>
                  <a:pt x="35719" y="553640"/>
                </a:lnTo>
                <a:lnTo>
                  <a:pt x="26789" y="553640"/>
                </a:lnTo>
                <a:lnTo>
                  <a:pt x="17860" y="544711"/>
                </a:lnTo>
                <a:lnTo>
                  <a:pt x="8930" y="535781"/>
                </a:lnTo>
                <a:lnTo>
                  <a:pt x="8930" y="517921"/>
                </a:lnTo>
                <a:lnTo>
                  <a:pt x="8930" y="491132"/>
                </a:lnTo>
                <a:lnTo>
                  <a:pt x="0" y="437554"/>
                </a:lnTo>
                <a:lnTo>
                  <a:pt x="0" y="375046"/>
                </a:lnTo>
                <a:lnTo>
                  <a:pt x="8930" y="294680"/>
                </a:lnTo>
                <a:lnTo>
                  <a:pt x="8930" y="196453"/>
                </a:lnTo>
                <a:lnTo>
                  <a:pt x="17860" y="98226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75547" y="17323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48758" y="1151930"/>
            <a:ext cx="62509" cy="562571"/>
          </a:xfrm>
          <a:custGeom>
            <a:avLst/>
            <a:gdLst/>
            <a:ahLst/>
            <a:cxnLst/>
            <a:rect l="0" t="0" r="0" b="0"/>
            <a:pathLst>
              <a:path w="62509" h="562571">
                <a:moveTo>
                  <a:pt x="17859" y="562570"/>
                </a:moveTo>
                <a:lnTo>
                  <a:pt x="17859" y="535781"/>
                </a:lnTo>
                <a:lnTo>
                  <a:pt x="8930" y="500062"/>
                </a:lnTo>
                <a:lnTo>
                  <a:pt x="0" y="446484"/>
                </a:lnTo>
                <a:lnTo>
                  <a:pt x="0" y="375046"/>
                </a:lnTo>
                <a:lnTo>
                  <a:pt x="8930" y="303609"/>
                </a:lnTo>
                <a:lnTo>
                  <a:pt x="17859" y="214312"/>
                </a:lnTo>
                <a:lnTo>
                  <a:pt x="35719" y="125015"/>
                </a:lnTo>
                <a:lnTo>
                  <a:pt x="44648" y="53578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38180" y="1223367"/>
            <a:ext cx="89298" cy="473274"/>
          </a:xfrm>
          <a:custGeom>
            <a:avLst/>
            <a:gdLst/>
            <a:ahLst/>
            <a:cxnLst/>
            <a:rect l="0" t="0" r="0" b="0"/>
            <a:pathLst>
              <a:path w="89298" h="473274">
                <a:moveTo>
                  <a:pt x="8929" y="473273"/>
                </a:moveTo>
                <a:lnTo>
                  <a:pt x="8929" y="464344"/>
                </a:lnTo>
                <a:lnTo>
                  <a:pt x="0" y="455414"/>
                </a:lnTo>
                <a:lnTo>
                  <a:pt x="0" y="428625"/>
                </a:lnTo>
                <a:lnTo>
                  <a:pt x="0" y="392906"/>
                </a:lnTo>
                <a:lnTo>
                  <a:pt x="8929" y="330398"/>
                </a:lnTo>
                <a:lnTo>
                  <a:pt x="26789" y="250031"/>
                </a:lnTo>
                <a:lnTo>
                  <a:pt x="44648" y="160735"/>
                </a:lnTo>
                <a:lnTo>
                  <a:pt x="71437" y="80367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90109" y="1241227"/>
            <a:ext cx="53580" cy="455414"/>
          </a:xfrm>
          <a:custGeom>
            <a:avLst/>
            <a:gdLst/>
            <a:ahLst/>
            <a:cxnLst/>
            <a:rect l="0" t="0" r="0" b="0"/>
            <a:pathLst>
              <a:path w="53580" h="455414">
                <a:moveTo>
                  <a:pt x="35719" y="455413"/>
                </a:moveTo>
                <a:lnTo>
                  <a:pt x="35719" y="455413"/>
                </a:lnTo>
                <a:lnTo>
                  <a:pt x="26789" y="455413"/>
                </a:lnTo>
                <a:lnTo>
                  <a:pt x="17860" y="455413"/>
                </a:lnTo>
                <a:lnTo>
                  <a:pt x="8930" y="446484"/>
                </a:lnTo>
                <a:lnTo>
                  <a:pt x="0" y="410765"/>
                </a:lnTo>
                <a:lnTo>
                  <a:pt x="0" y="348257"/>
                </a:lnTo>
                <a:lnTo>
                  <a:pt x="17860" y="258960"/>
                </a:lnTo>
                <a:lnTo>
                  <a:pt x="35719" y="142875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1" y="2276474"/>
            <a:ext cx="8533328" cy="29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08992" y="3705820"/>
            <a:ext cx="205384" cy="1214439"/>
          </a:xfrm>
          <a:custGeom>
            <a:avLst/>
            <a:gdLst/>
            <a:ahLst/>
            <a:cxnLst/>
            <a:rect l="0" t="0" r="0" b="0"/>
            <a:pathLst>
              <a:path w="205384" h="1214439">
                <a:moveTo>
                  <a:pt x="178594" y="17859"/>
                </a:moveTo>
                <a:lnTo>
                  <a:pt x="178594" y="17859"/>
                </a:lnTo>
                <a:lnTo>
                  <a:pt x="169664" y="17859"/>
                </a:lnTo>
                <a:lnTo>
                  <a:pt x="169664" y="8930"/>
                </a:lnTo>
                <a:lnTo>
                  <a:pt x="16073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98227" y="17859"/>
                </a:lnTo>
                <a:lnTo>
                  <a:pt x="80367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35719" y="5357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50031"/>
                </a:lnTo>
                <a:lnTo>
                  <a:pt x="0" y="312539"/>
                </a:lnTo>
                <a:lnTo>
                  <a:pt x="8930" y="375047"/>
                </a:lnTo>
                <a:lnTo>
                  <a:pt x="8930" y="446484"/>
                </a:lnTo>
                <a:lnTo>
                  <a:pt x="17860" y="526851"/>
                </a:lnTo>
                <a:lnTo>
                  <a:pt x="26789" y="607219"/>
                </a:lnTo>
                <a:lnTo>
                  <a:pt x="35719" y="678656"/>
                </a:lnTo>
                <a:lnTo>
                  <a:pt x="44649" y="750094"/>
                </a:lnTo>
                <a:lnTo>
                  <a:pt x="53578" y="812601"/>
                </a:lnTo>
                <a:lnTo>
                  <a:pt x="62508" y="875109"/>
                </a:lnTo>
                <a:lnTo>
                  <a:pt x="71438" y="928687"/>
                </a:lnTo>
                <a:lnTo>
                  <a:pt x="71438" y="991195"/>
                </a:lnTo>
                <a:lnTo>
                  <a:pt x="80367" y="1044773"/>
                </a:lnTo>
                <a:lnTo>
                  <a:pt x="89297" y="1098351"/>
                </a:lnTo>
                <a:lnTo>
                  <a:pt x="89297" y="1143000"/>
                </a:lnTo>
                <a:lnTo>
                  <a:pt x="98227" y="1178719"/>
                </a:lnTo>
                <a:lnTo>
                  <a:pt x="116086" y="1205508"/>
                </a:lnTo>
                <a:lnTo>
                  <a:pt x="125016" y="1214438"/>
                </a:lnTo>
                <a:lnTo>
                  <a:pt x="151805" y="1205508"/>
                </a:lnTo>
                <a:lnTo>
                  <a:pt x="178594" y="1196578"/>
                </a:lnTo>
                <a:lnTo>
                  <a:pt x="205383" y="1178719"/>
                </a:lnTo>
                <a:lnTo>
                  <a:pt x="205383" y="1178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50531" y="3268265"/>
            <a:ext cx="142876" cy="428626"/>
          </a:xfrm>
          <a:custGeom>
            <a:avLst/>
            <a:gdLst/>
            <a:ahLst/>
            <a:cxnLst/>
            <a:rect l="0" t="0" r="0" b="0"/>
            <a:pathLst>
              <a:path w="142876" h="428626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33946"/>
                </a:lnTo>
                <a:lnTo>
                  <a:pt x="17860" y="169664"/>
                </a:lnTo>
                <a:lnTo>
                  <a:pt x="17860" y="205383"/>
                </a:lnTo>
                <a:lnTo>
                  <a:pt x="26789" y="250031"/>
                </a:lnTo>
                <a:lnTo>
                  <a:pt x="26789" y="294680"/>
                </a:lnTo>
                <a:lnTo>
                  <a:pt x="35719" y="330399"/>
                </a:lnTo>
                <a:lnTo>
                  <a:pt x="35719" y="357188"/>
                </a:lnTo>
                <a:lnTo>
                  <a:pt x="44649" y="383977"/>
                </a:lnTo>
                <a:lnTo>
                  <a:pt x="62508" y="392906"/>
                </a:lnTo>
                <a:lnTo>
                  <a:pt x="80367" y="401836"/>
                </a:lnTo>
                <a:lnTo>
                  <a:pt x="98227" y="401836"/>
                </a:lnTo>
                <a:lnTo>
                  <a:pt x="116086" y="410766"/>
                </a:lnTo>
                <a:lnTo>
                  <a:pt x="125016" y="419696"/>
                </a:lnTo>
                <a:lnTo>
                  <a:pt x="142875" y="428625"/>
                </a:lnTo>
                <a:lnTo>
                  <a:pt x="142875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161609" y="4063007"/>
            <a:ext cx="732236" cy="53580"/>
          </a:xfrm>
          <a:custGeom>
            <a:avLst/>
            <a:gdLst/>
            <a:ahLst/>
            <a:cxnLst/>
            <a:rect l="0" t="0" r="0" b="0"/>
            <a:pathLst>
              <a:path w="732236" h="53580">
                <a:moveTo>
                  <a:pt x="0" y="35719"/>
                </a:moveTo>
                <a:lnTo>
                  <a:pt x="8930" y="26789"/>
                </a:lnTo>
                <a:lnTo>
                  <a:pt x="17860" y="26789"/>
                </a:lnTo>
                <a:lnTo>
                  <a:pt x="26789" y="17860"/>
                </a:lnTo>
                <a:lnTo>
                  <a:pt x="53579" y="8930"/>
                </a:lnTo>
                <a:lnTo>
                  <a:pt x="80368" y="8930"/>
                </a:lnTo>
                <a:lnTo>
                  <a:pt x="116086" y="0"/>
                </a:lnTo>
                <a:lnTo>
                  <a:pt x="169664" y="0"/>
                </a:lnTo>
                <a:lnTo>
                  <a:pt x="223243" y="0"/>
                </a:lnTo>
                <a:lnTo>
                  <a:pt x="294680" y="0"/>
                </a:lnTo>
                <a:lnTo>
                  <a:pt x="366118" y="0"/>
                </a:lnTo>
                <a:lnTo>
                  <a:pt x="446485" y="8930"/>
                </a:lnTo>
                <a:lnTo>
                  <a:pt x="526852" y="17860"/>
                </a:lnTo>
                <a:lnTo>
                  <a:pt x="598289" y="35719"/>
                </a:lnTo>
                <a:lnTo>
                  <a:pt x="669727" y="44649"/>
                </a:lnTo>
                <a:lnTo>
                  <a:pt x="732235" y="53579"/>
                </a:lnTo>
                <a:lnTo>
                  <a:pt x="732235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08031" y="4500562"/>
            <a:ext cx="392908" cy="8931"/>
          </a:xfrm>
          <a:custGeom>
            <a:avLst/>
            <a:gdLst/>
            <a:ahLst/>
            <a:cxnLst/>
            <a:rect l="0" t="0" r="0" b="0"/>
            <a:pathLst>
              <a:path w="392908" h="893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107157" y="8930"/>
                </a:lnTo>
                <a:lnTo>
                  <a:pt x="169664" y="8930"/>
                </a:lnTo>
                <a:lnTo>
                  <a:pt x="241102" y="8930"/>
                </a:lnTo>
                <a:lnTo>
                  <a:pt x="312539" y="0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54453" y="4875609"/>
            <a:ext cx="544712" cy="62509"/>
          </a:xfrm>
          <a:custGeom>
            <a:avLst/>
            <a:gdLst/>
            <a:ahLst/>
            <a:cxnLst/>
            <a:rect l="0" t="0" r="0" b="0"/>
            <a:pathLst>
              <a:path w="544712" h="62509">
                <a:moveTo>
                  <a:pt x="0" y="17860"/>
                </a:move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98227" y="8930"/>
                </a:lnTo>
                <a:lnTo>
                  <a:pt x="151805" y="8930"/>
                </a:lnTo>
                <a:lnTo>
                  <a:pt x="214313" y="0"/>
                </a:lnTo>
                <a:lnTo>
                  <a:pt x="285750" y="0"/>
                </a:lnTo>
                <a:lnTo>
                  <a:pt x="357188" y="0"/>
                </a:lnTo>
                <a:lnTo>
                  <a:pt x="428625" y="0"/>
                </a:lnTo>
                <a:lnTo>
                  <a:pt x="491133" y="8930"/>
                </a:lnTo>
                <a:lnTo>
                  <a:pt x="526852" y="35719"/>
                </a:lnTo>
                <a:lnTo>
                  <a:pt x="544711" y="62508"/>
                </a:lnTo>
                <a:lnTo>
                  <a:pt x="54471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 Fig 4.9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 Firing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firing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Page 66 Jorgenson, Software Testing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1" y="2667000"/>
            <a:ext cx="3675239" cy="31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6963"/>
            <a:ext cx="3736683" cy="337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1821656" y="6197202"/>
            <a:ext cx="437556" cy="562572"/>
          </a:xfrm>
          <a:custGeom>
            <a:avLst/>
            <a:gdLst/>
            <a:ahLst/>
            <a:cxnLst/>
            <a:rect l="0" t="0" r="0" b="0"/>
            <a:pathLst>
              <a:path w="437556" h="562572">
                <a:moveTo>
                  <a:pt x="267891" y="26789"/>
                </a:moveTo>
                <a:lnTo>
                  <a:pt x="258961" y="17860"/>
                </a:lnTo>
                <a:lnTo>
                  <a:pt x="258961" y="17860"/>
                </a:lnTo>
                <a:lnTo>
                  <a:pt x="25003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78594" y="8930"/>
                </a:lnTo>
                <a:lnTo>
                  <a:pt x="160735" y="26789"/>
                </a:lnTo>
                <a:lnTo>
                  <a:pt x="142875" y="35719"/>
                </a:lnTo>
                <a:lnTo>
                  <a:pt x="116086" y="53578"/>
                </a:lnTo>
                <a:lnTo>
                  <a:pt x="98227" y="71438"/>
                </a:lnTo>
                <a:lnTo>
                  <a:pt x="80367" y="89297"/>
                </a:lnTo>
                <a:lnTo>
                  <a:pt x="62508" y="98227"/>
                </a:lnTo>
                <a:lnTo>
                  <a:pt x="35719" y="125016"/>
                </a:lnTo>
                <a:lnTo>
                  <a:pt x="1786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23243"/>
                </a:lnTo>
                <a:lnTo>
                  <a:pt x="8930" y="250032"/>
                </a:lnTo>
                <a:lnTo>
                  <a:pt x="8930" y="276821"/>
                </a:lnTo>
                <a:lnTo>
                  <a:pt x="17860" y="321469"/>
                </a:lnTo>
                <a:lnTo>
                  <a:pt x="26789" y="366118"/>
                </a:lnTo>
                <a:lnTo>
                  <a:pt x="44649" y="419696"/>
                </a:lnTo>
                <a:lnTo>
                  <a:pt x="71438" y="464344"/>
                </a:lnTo>
                <a:lnTo>
                  <a:pt x="98227" y="508993"/>
                </a:lnTo>
                <a:lnTo>
                  <a:pt x="133946" y="544711"/>
                </a:lnTo>
                <a:lnTo>
                  <a:pt x="151805" y="553641"/>
                </a:lnTo>
                <a:lnTo>
                  <a:pt x="178594" y="562571"/>
                </a:lnTo>
                <a:lnTo>
                  <a:pt x="205383" y="553641"/>
                </a:lnTo>
                <a:lnTo>
                  <a:pt x="285750" y="508993"/>
                </a:lnTo>
                <a:lnTo>
                  <a:pt x="357188" y="428625"/>
                </a:lnTo>
                <a:lnTo>
                  <a:pt x="410766" y="330399"/>
                </a:lnTo>
                <a:lnTo>
                  <a:pt x="437555" y="214313"/>
                </a:lnTo>
                <a:lnTo>
                  <a:pt x="428625" y="125016"/>
                </a:lnTo>
                <a:lnTo>
                  <a:pt x="401836" y="71438"/>
                </a:lnTo>
                <a:lnTo>
                  <a:pt x="357188" y="26789"/>
                </a:lnTo>
                <a:lnTo>
                  <a:pt x="303610" y="17860"/>
                </a:lnTo>
                <a:lnTo>
                  <a:pt x="241102" y="35719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68516" y="1107281"/>
            <a:ext cx="1339454" cy="107157"/>
          </a:xfrm>
          <a:custGeom>
            <a:avLst/>
            <a:gdLst/>
            <a:ahLst/>
            <a:cxnLst/>
            <a:rect l="0" t="0" r="0" b="0"/>
            <a:pathLst>
              <a:path w="1339454" h="107157">
                <a:moveTo>
                  <a:pt x="0" y="107156"/>
                </a:move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53578" y="98227"/>
                </a:lnTo>
                <a:lnTo>
                  <a:pt x="80367" y="98227"/>
                </a:lnTo>
                <a:lnTo>
                  <a:pt x="116086" y="98227"/>
                </a:lnTo>
                <a:lnTo>
                  <a:pt x="160734" y="89297"/>
                </a:lnTo>
                <a:lnTo>
                  <a:pt x="205382" y="89297"/>
                </a:lnTo>
                <a:lnTo>
                  <a:pt x="267890" y="80367"/>
                </a:lnTo>
                <a:lnTo>
                  <a:pt x="330398" y="71438"/>
                </a:lnTo>
                <a:lnTo>
                  <a:pt x="392906" y="71438"/>
                </a:lnTo>
                <a:lnTo>
                  <a:pt x="473273" y="62508"/>
                </a:lnTo>
                <a:lnTo>
                  <a:pt x="553640" y="62508"/>
                </a:lnTo>
                <a:lnTo>
                  <a:pt x="642937" y="53578"/>
                </a:lnTo>
                <a:lnTo>
                  <a:pt x="732234" y="53578"/>
                </a:lnTo>
                <a:lnTo>
                  <a:pt x="830461" y="44649"/>
                </a:lnTo>
                <a:lnTo>
                  <a:pt x="919757" y="35719"/>
                </a:lnTo>
                <a:lnTo>
                  <a:pt x="1009054" y="26789"/>
                </a:lnTo>
                <a:lnTo>
                  <a:pt x="1089422" y="17860"/>
                </a:lnTo>
                <a:lnTo>
                  <a:pt x="1160859" y="8930"/>
                </a:lnTo>
                <a:lnTo>
                  <a:pt x="1223367" y="8930"/>
                </a:lnTo>
                <a:lnTo>
                  <a:pt x="1268015" y="0"/>
                </a:lnTo>
                <a:lnTo>
                  <a:pt x="1303734" y="0"/>
                </a:lnTo>
                <a:lnTo>
                  <a:pt x="1330523" y="0"/>
                </a:lnTo>
                <a:lnTo>
                  <a:pt x="1339453" y="0"/>
                </a:lnTo>
                <a:lnTo>
                  <a:pt x="1339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45086" y="3491507"/>
            <a:ext cx="267892" cy="205384"/>
          </a:xfrm>
          <a:custGeom>
            <a:avLst/>
            <a:gdLst/>
            <a:ahLst/>
            <a:cxnLst/>
            <a:rect l="0" t="0" r="0" b="0"/>
            <a:pathLst>
              <a:path w="267892" h="205384">
                <a:moveTo>
                  <a:pt x="8930" y="205383"/>
                </a:move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196454"/>
                </a:lnTo>
                <a:lnTo>
                  <a:pt x="8930" y="18752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53578" y="151805"/>
                </a:lnTo>
                <a:lnTo>
                  <a:pt x="71437" y="142875"/>
                </a:lnTo>
                <a:lnTo>
                  <a:pt x="98227" y="125016"/>
                </a:lnTo>
                <a:lnTo>
                  <a:pt x="133945" y="107157"/>
                </a:lnTo>
                <a:lnTo>
                  <a:pt x="160734" y="89297"/>
                </a:lnTo>
                <a:lnTo>
                  <a:pt x="196453" y="62508"/>
                </a:lnTo>
                <a:lnTo>
                  <a:pt x="223242" y="44649"/>
                </a:lnTo>
                <a:lnTo>
                  <a:pt x="250031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37992" y="3339703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35718"/>
                </a:lnTo>
                <a:lnTo>
                  <a:pt x="17860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44649" y="98226"/>
                </a:lnTo>
                <a:lnTo>
                  <a:pt x="44649" y="89297"/>
                </a:lnTo>
                <a:lnTo>
                  <a:pt x="44649" y="71437"/>
                </a:lnTo>
                <a:lnTo>
                  <a:pt x="53578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98226"/>
                </a:lnTo>
                <a:lnTo>
                  <a:pt x="80367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07156" y="142875"/>
                </a:lnTo>
                <a:lnTo>
                  <a:pt x="116086" y="125015"/>
                </a:lnTo>
                <a:lnTo>
                  <a:pt x="133946" y="107156"/>
                </a:lnTo>
                <a:lnTo>
                  <a:pt x="142875" y="89297"/>
                </a:lnTo>
                <a:lnTo>
                  <a:pt x="160735" y="62508"/>
                </a:lnTo>
                <a:lnTo>
                  <a:pt x="160735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07656" y="3348632"/>
            <a:ext cx="44650" cy="44650"/>
          </a:xfrm>
          <a:custGeom>
            <a:avLst/>
            <a:gdLst/>
            <a:ahLst/>
            <a:cxnLst/>
            <a:rect l="0" t="0" r="0" b="0"/>
            <a:pathLst>
              <a:path w="44650" h="4465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17860"/>
                </a:lnTo>
                <a:lnTo>
                  <a:pt x="26789" y="893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70164" y="3152179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80367" y="116086"/>
                </a:moveTo>
                <a:lnTo>
                  <a:pt x="80367" y="125016"/>
                </a:lnTo>
                <a:lnTo>
                  <a:pt x="71438" y="133946"/>
                </a:lnTo>
                <a:lnTo>
                  <a:pt x="53578" y="151805"/>
                </a:lnTo>
                <a:lnTo>
                  <a:pt x="44649" y="169664"/>
                </a:lnTo>
                <a:lnTo>
                  <a:pt x="26789" y="196453"/>
                </a:lnTo>
                <a:lnTo>
                  <a:pt x="8930" y="223242"/>
                </a:lnTo>
                <a:lnTo>
                  <a:pt x="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50032"/>
                </a:lnTo>
                <a:lnTo>
                  <a:pt x="26789" y="232172"/>
                </a:lnTo>
                <a:lnTo>
                  <a:pt x="44649" y="214313"/>
                </a:lnTo>
                <a:lnTo>
                  <a:pt x="62508" y="196453"/>
                </a:lnTo>
                <a:lnTo>
                  <a:pt x="80367" y="169664"/>
                </a:lnTo>
                <a:lnTo>
                  <a:pt x="98227" y="142875"/>
                </a:lnTo>
                <a:lnTo>
                  <a:pt x="116086" y="116086"/>
                </a:lnTo>
                <a:lnTo>
                  <a:pt x="125016" y="89297"/>
                </a:lnTo>
                <a:lnTo>
                  <a:pt x="133945" y="62508"/>
                </a:lnTo>
                <a:lnTo>
                  <a:pt x="133945" y="44649"/>
                </a:lnTo>
                <a:lnTo>
                  <a:pt x="133945" y="2678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53578"/>
                </a:lnTo>
                <a:lnTo>
                  <a:pt x="89297" y="80367"/>
                </a:lnTo>
                <a:lnTo>
                  <a:pt x="89297" y="107157"/>
                </a:lnTo>
                <a:lnTo>
                  <a:pt x="89297" y="133946"/>
                </a:lnTo>
                <a:lnTo>
                  <a:pt x="89297" y="160735"/>
                </a:lnTo>
                <a:lnTo>
                  <a:pt x="89297" y="178594"/>
                </a:lnTo>
                <a:lnTo>
                  <a:pt x="98227" y="187524"/>
                </a:lnTo>
                <a:lnTo>
                  <a:pt x="116086" y="187524"/>
                </a:lnTo>
                <a:lnTo>
                  <a:pt x="133945" y="187524"/>
                </a:lnTo>
                <a:lnTo>
                  <a:pt x="142875" y="178594"/>
                </a:lnTo>
                <a:lnTo>
                  <a:pt x="169664" y="169664"/>
                </a:lnTo>
                <a:lnTo>
                  <a:pt x="178594" y="151805"/>
                </a:lnTo>
                <a:lnTo>
                  <a:pt x="187524" y="133946"/>
                </a:lnTo>
                <a:lnTo>
                  <a:pt x="196453" y="125016"/>
                </a:lnTo>
                <a:lnTo>
                  <a:pt x="196453" y="107157"/>
                </a:lnTo>
                <a:lnTo>
                  <a:pt x="196453" y="107157"/>
                </a:lnTo>
                <a:lnTo>
                  <a:pt x="187524" y="107157"/>
                </a:lnTo>
                <a:lnTo>
                  <a:pt x="178594" y="116086"/>
                </a:lnTo>
                <a:lnTo>
                  <a:pt x="169664" y="133946"/>
                </a:lnTo>
                <a:lnTo>
                  <a:pt x="169664" y="151805"/>
                </a:lnTo>
                <a:lnTo>
                  <a:pt x="160734" y="169664"/>
                </a:lnTo>
                <a:lnTo>
                  <a:pt x="160734" y="187524"/>
                </a:lnTo>
                <a:lnTo>
                  <a:pt x="169664" y="187524"/>
                </a:lnTo>
                <a:lnTo>
                  <a:pt x="187524" y="187524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98727" y="3518296"/>
            <a:ext cx="133946" cy="276822"/>
          </a:xfrm>
          <a:custGeom>
            <a:avLst/>
            <a:gdLst/>
            <a:ahLst/>
            <a:cxnLst/>
            <a:rect l="0" t="0" r="0" b="0"/>
            <a:pathLst>
              <a:path w="133946" h="276822">
                <a:moveTo>
                  <a:pt x="26789" y="17860"/>
                </a:move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33946"/>
                </a:lnTo>
                <a:lnTo>
                  <a:pt x="17859" y="169665"/>
                </a:lnTo>
                <a:lnTo>
                  <a:pt x="8929" y="205383"/>
                </a:lnTo>
                <a:lnTo>
                  <a:pt x="8929" y="232172"/>
                </a:lnTo>
                <a:lnTo>
                  <a:pt x="8929" y="258961"/>
                </a:lnTo>
                <a:lnTo>
                  <a:pt x="8929" y="267891"/>
                </a:lnTo>
                <a:lnTo>
                  <a:pt x="0" y="276821"/>
                </a:lnTo>
                <a:lnTo>
                  <a:pt x="0" y="276821"/>
                </a:lnTo>
                <a:lnTo>
                  <a:pt x="0" y="258961"/>
                </a:lnTo>
                <a:lnTo>
                  <a:pt x="0" y="241102"/>
                </a:lnTo>
                <a:lnTo>
                  <a:pt x="0" y="205383"/>
                </a:lnTo>
                <a:lnTo>
                  <a:pt x="8929" y="169665"/>
                </a:lnTo>
                <a:lnTo>
                  <a:pt x="17859" y="133946"/>
                </a:lnTo>
                <a:lnTo>
                  <a:pt x="35718" y="98227"/>
                </a:lnTo>
                <a:lnTo>
                  <a:pt x="53578" y="53579"/>
                </a:lnTo>
                <a:lnTo>
                  <a:pt x="71437" y="2679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26790"/>
                </a:lnTo>
                <a:lnTo>
                  <a:pt x="125015" y="53579"/>
                </a:lnTo>
                <a:lnTo>
                  <a:pt x="116086" y="80368"/>
                </a:lnTo>
                <a:lnTo>
                  <a:pt x="89296" y="107157"/>
                </a:lnTo>
                <a:lnTo>
                  <a:pt x="62507" y="125016"/>
                </a:lnTo>
                <a:lnTo>
                  <a:pt x="44648" y="142875"/>
                </a:lnTo>
                <a:lnTo>
                  <a:pt x="35718" y="142875"/>
                </a:lnTo>
                <a:lnTo>
                  <a:pt x="26789" y="142875"/>
                </a:lnTo>
                <a:lnTo>
                  <a:pt x="35718" y="125016"/>
                </a:lnTo>
                <a:lnTo>
                  <a:pt x="44648" y="98227"/>
                </a:lnTo>
                <a:lnTo>
                  <a:pt x="62507" y="71438"/>
                </a:lnTo>
                <a:lnTo>
                  <a:pt x="80367" y="44649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68391" y="3420070"/>
            <a:ext cx="35719" cy="276821"/>
          </a:xfrm>
          <a:custGeom>
            <a:avLst/>
            <a:gdLst/>
            <a:ahLst/>
            <a:cxnLst/>
            <a:rect l="0" t="0" r="0" b="0"/>
            <a:pathLst>
              <a:path w="35719" h="276821">
                <a:moveTo>
                  <a:pt x="35718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98226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8929" y="276820"/>
                </a:lnTo>
                <a:lnTo>
                  <a:pt x="17859" y="25896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13039" y="3491507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71438" y="0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26789" y="53579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17859" y="160735"/>
                </a:lnTo>
                <a:lnTo>
                  <a:pt x="35719" y="151805"/>
                </a:lnTo>
                <a:lnTo>
                  <a:pt x="44649" y="125016"/>
                </a:lnTo>
                <a:lnTo>
                  <a:pt x="62508" y="107157"/>
                </a:lnTo>
                <a:lnTo>
                  <a:pt x="71438" y="80368"/>
                </a:lnTo>
                <a:lnTo>
                  <a:pt x="89297" y="5357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44649"/>
                </a:lnTo>
                <a:lnTo>
                  <a:pt x="80367" y="53579"/>
                </a:lnTo>
                <a:lnTo>
                  <a:pt x="71438" y="71438"/>
                </a:lnTo>
                <a:lnTo>
                  <a:pt x="71438" y="89297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55914" y="3464718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0"/>
                </a:moveTo>
                <a:lnTo>
                  <a:pt x="80367" y="8930"/>
                </a:lnTo>
                <a:lnTo>
                  <a:pt x="71438" y="17860"/>
                </a:lnTo>
                <a:lnTo>
                  <a:pt x="53578" y="35719"/>
                </a:lnTo>
                <a:lnTo>
                  <a:pt x="35719" y="53578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69664"/>
                </a:lnTo>
                <a:lnTo>
                  <a:pt x="26789" y="169664"/>
                </a:lnTo>
                <a:lnTo>
                  <a:pt x="44649" y="169664"/>
                </a:lnTo>
                <a:lnTo>
                  <a:pt x="62508" y="16073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45211" y="3482578"/>
            <a:ext cx="98228" cy="178594"/>
          </a:xfrm>
          <a:custGeom>
            <a:avLst/>
            <a:gdLst/>
            <a:ahLst/>
            <a:cxnLst/>
            <a:rect l="0" t="0" r="0" b="0"/>
            <a:pathLst>
              <a:path w="98228" h="178594">
                <a:moveTo>
                  <a:pt x="35719" y="26789"/>
                </a:moveTo>
                <a:lnTo>
                  <a:pt x="3571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7" y="35718"/>
                </a:lnTo>
                <a:lnTo>
                  <a:pt x="80367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17859"/>
                </a:lnTo>
                <a:lnTo>
                  <a:pt x="44648" y="35718"/>
                </a:lnTo>
                <a:lnTo>
                  <a:pt x="17859" y="71437"/>
                </a:lnTo>
                <a:lnTo>
                  <a:pt x="893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8930" y="169664"/>
                </a:lnTo>
                <a:lnTo>
                  <a:pt x="26789" y="178593"/>
                </a:lnTo>
                <a:lnTo>
                  <a:pt x="44648" y="178593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61297" y="3455789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62508" y="8929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26789"/>
                </a:lnTo>
                <a:lnTo>
                  <a:pt x="62508" y="44648"/>
                </a:lnTo>
                <a:lnTo>
                  <a:pt x="53578" y="71437"/>
                </a:lnTo>
                <a:lnTo>
                  <a:pt x="44648" y="89297"/>
                </a:lnTo>
                <a:lnTo>
                  <a:pt x="26789" y="116086"/>
                </a:lnTo>
                <a:lnTo>
                  <a:pt x="17859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16086"/>
                </a:lnTo>
                <a:lnTo>
                  <a:pt x="0" y="89297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02273" y="3295054"/>
            <a:ext cx="669728" cy="250033"/>
          </a:xfrm>
          <a:custGeom>
            <a:avLst/>
            <a:gdLst/>
            <a:ahLst/>
            <a:cxnLst/>
            <a:rect l="0" t="0" r="0" b="0"/>
            <a:pathLst>
              <a:path w="669728" h="250033">
                <a:moveTo>
                  <a:pt x="0" y="250032"/>
                </a:moveTo>
                <a:lnTo>
                  <a:pt x="0" y="241102"/>
                </a:lnTo>
                <a:lnTo>
                  <a:pt x="8930" y="241102"/>
                </a:lnTo>
                <a:lnTo>
                  <a:pt x="26790" y="232172"/>
                </a:lnTo>
                <a:lnTo>
                  <a:pt x="53579" y="223242"/>
                </a:lnTo>
                <a:lnTo>
                  <a:pt x="98227" y="196453"/>
                </a:lnTo>
                <a:lnTo>
                  <a:pt x="160735" y="178594"/>
                </a:lnTo>
                <a:lnTo>
                  <a:pt x="232172" y="142875"/>
                </a:lnTo>
                <a:lnTo>
                  <a:pt x="321469" y="116086"/>
                </a:lnTo>
                <a:lnTo>
                  <a:pt x="401836" y="89297"/>
                </a:lnTo>
                <a:lnTo>
                  <a:pt x="482204" y="62508"/>
                </a:lnTo>
                <a:lnTo>
                  <a:pt x="553641" y="35719"/>
                </a:lnTo>
                <a:lnTo>
                  <a:pt x="616149" y="17860"/>
                </a:lnTo>
                <a:lnTo>
                  <a:pt x="651868" y="8930"/>
                </a:lnTo>
                <a:lnTo>
                  <a:pt x="669727" y="0"/>
                </a:lnTo>
                <a:lnTo>
                  <a:pt x="669727" y="0"/>
                </a:lnTo>
                <a:lnTo>
                  <a:pt x="6697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41227" y="2553891"/>
            <a:ext cx="285751" cy="267891"/>
          </a:xfrm>
          <a:custGeom>
            <a:avLst/>
            <a:gdLst/>
            <a:ahLst/>
            <a:cxnLst/>
            <a:rect l="0" t="0" r="0" b="0"/>
            <a:pathLst>
              <a:path w="285751" h="267891">
                <a:moveTo>
                  <a:pt x="8929" y="267890"/>
                </a:moveTo>
                <a:lnTo>
                  <a:pt x="8929" y="267890"/>
                </a:lnTo>
                <a:lnTo>
                  <a:pt x="8929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0"/>
                </a:lnTo>
                <a:lnTo>
                  <a:pt x="8929" y="250030"/>
                </a:lnTo>
                <a:lnTo>
                  <a:pt x="26789" y="223242"/>
                </a:lnTo>
                <a:lnTo>
                  <a:pt x="44648" y="196453"/>
                </a:lnTo>
                <a:lnTo>
                  <a:pt x="71437" y="169664"/>
                </a:lnTo>
                <a:lnTo>
                  <a:pt x="107156" y="133945"/>
                </a:lnTo>
                <a:lnTo>
                  <a:pt x="151804" y="98226"/>
                </a:lnTo>
                <a:lnTo>
                  <a:pt x="187523" y="71437"/>
                </a:lnTo>
                <a:lnTo>
                  <a:pt x="223242" y="44648"/>
                </a:lnTo>
                <a:lnTo>
                  <a:pt x="258961" y="1785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16273" y="2223492"/>
            <a:ext cx="169666" cy="232173"/>
          </a:xfrm>
          <a:custGeom>
            <a:avLst/>
            <a:gdLst/>
            <a:ahLst/>
            <a:cxnLst/>
            <a:rect l="0" t="0" r="0" b="0"/>
            <a:pathLst>
              <a:path w="169666" h="232173">
                <a:moveTo>
                  <a:pt x="8930" y="17859"/>
                </a:move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17860" y="80367"/>
                </a:lnTo>
                <a:lnTo>
                  <a:pt x="26790" y="116086"/>
                </a:lnTo>
                <a:lnTo>
                  <a:pt x="35719" y="151805"/>
                </a:lnTo>
                <a:lnTo>
                  <a:pt x="44649" y="178594"/>
                </a:lnTo>
                <a:lnTo>
                  <a:pt x="62508" y="205383"/>
                </a:lnTo>
                <a:lnTo>
                  <a:pt x="80368" y="214312"/>
                </a:lnTo>
                <a:lnTo>
                  <a:pt x="98227" y="223242"/>
                </a:lnTo>
                <a:lnTo>
                  <a:pt x="116086" y="232172"/>
                </a:lnTo>
                <a:lnTo>
                  <a:pt x="133946" y="232172"/>
                </a:lnTo>
                <a:lnTo>
                  <a:pt x="151805" y="232172"/>
                </a:lnTo>
                <a:lnTo>
                  <a:pt x="169665" y="223242"/>
                </a:lnTo>
                <a:lnTo>
                  <a:pt x="169665" y="214312"/>
                </a:lnTo>
                <a:lnTo>
                  <a:pt x="169665" y="205383"/>
                </a:lnTo>
                <a:lnTo>
                  <a:pt x="160735" y="187523"/>
                </a:lnTo>
                <a:lnTo>
                  <a:pt x="160735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553766" y="2303859"/>
            <a:ext cx="250032" cy="133946"/>
          </a:xfrm>
          <a:custGeom>
            <a:avLst/>
            <a:gdLst/>
            <a:ahLst/>
            <a:cxnLst/>
            <a:rect l="0" t="0" r="0" b="0"/>
            <a:pathLst>
              <a:path w="250032" h="133946">
                <a:moveTo>
                  <a:pt x="0" y="133945"/>
                </a:moveTo>
                <a:lnTo>
                  <a:pt x="0" y="125016"/>
                </a:lnTo>
                <a:lnTo>
                  <a:pt x="0" y="125016"/>
                </a:lnTo>
                <a:lnTo>
                  <a:pt x="17859" y="116086"/>
                </a:lnTo>
                <a:lnTo>
                  <a:pt x="35718" y="98227"/>
                </a:lnTo>
                <a:lnTo>
                  <a:pt x="62507" y="80367"/>
                </a:lnTo>
                <a:lnTo>
                  <a:pt x="98226" y="62508"/>
                </a:lnTo>
                <a:lnTo>
                  <a:pt x="133945" y="44649"/>
                </a:lnTo>
                <a:lnTo>
                  <a:pt x="169664" y="26789"/>
                </a:lnTo>
                <a:lnTo>
                  <a:pt x="205382" y="17860"/>
                </a:lnTo>
                <a:lnTo>
                  <a:pt x="232172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94867" y="2241351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17860" y="53578"/>
                </a:moveTo>
                <a:lnTo>
                  <a:pt x="1786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17860" y="107157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9" y="116086"/>
                </a:lnTo>
                <a:lnTo>
                  <a:pt x="62508" y="107157"/>
                </a:lnTo>
                <a:lnTo>
                  <a:pt x="71438" y="8929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26789"/>
                </a:lnTo>
                <a:lnTo>
                  <a:pt x="89297" y="8930"/>
                </a:lnTo>
                <a:lnTo>
                  <a:pt x="71438" y="0"/>
                </a:lnTo>
                <a:lnTo>
                  <a:pt x="53578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17860" y="6250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46672" y="2134195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8" y="13394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42875"/>
                </a:lnTo>
                <a:lnTo>
                  <a:pt x="53578" y="125016"/>
                </a:lnTo>
                <a:lnTo>
                  <a:pt x="53578" y="98227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009180" y="2053828"/>
            <a:ext cx="178594" cy="169665"/>
          </a:xfrm>
          <a:custGeom>
            <a:avLst/>
            <a:gdLst/>
            <a:ahLst/>
            <a:cxnLst/>
            <a:rect l="0" t="0" r="0" b="0"/>
            <a:pathLst>
              <a:path w="178594" h="169665">
                <a:moveTo>
                  <a:pt x="2678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17859" y="169664"/>
                </a:lnTo>
                <a:lnTo>
                  <a:pt x="35718" y="169664"/>
                </a:lnTo>
                <a:lnTo>
                  <a:pt x="62508" y="169664"/>
                </a:lnTo>
                <a:lnTo>
                  <a:pt x="98226" y="160734"/>
                </a:lnTo>
                <a:lnTo>
                  <a:pt x="125015" y="142875"/>
                </a:lnTo>
                <a:lnTo>
                  <a:pt x="151804" y="116086"/>
                </a:lnTo>
                <a:lnTo>
                  <a:pt x="178593" y="98226"/>
                </a:lnTo>
                <a:lnTo>
                  <a:pt x="178593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107406" y="2027039"/>
            <a:ext cx="366118" cy="151806"/>
          </a:xfrm>
          <a:custGeom>
            <a:avLst/>
            <a:gdLst/>
            <a:ahLst/>
            <a:cxnLst/>
            <a:rect l="0" t="0" r="0" b="0"/>
            <a:pathLst>
              <a:path w="366118" h="151806">
                <a:moveTo>
                  <a:pt x="0" y="151805"/>
                </a:move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33945"/>
                </a:lnTo>
                <a:lnTo>
                  <a:pt x="44649" y="116086"/>
                </a:lnTo>
                <a:lnTo>
                  <a:pt x="62508" y="107156"/>
                </a:lnTo>
                <a:lnTo>
                  <a:pt x="71438" y="89297"/>
                </a:lnTo>
                <a:lnTo>
                  <a:pt x="89297" y="71437"/>
                </a:lnTo>
                <a:lnTo>
                  <a:pt x="89297" y="53578"/>
                </a:lnTo>
                <a:lnTo>
                  <a:pt x="98227" y="44648"/>
                </a:lnTo>
                <a:lnTo>
                  <a:pt x="89297" y="35719"/>
                </a:lnTo>
                <a:lnTo>
                  <a:pt x="80367" y="35719"/>
                </a:lnTo>
                <a:lnTo>
                  <a:pt x="71438" y="35719"/>
                </a:lnTo>
                <a:lnTo>
                  <a:pt x="53578" y="44648"/>
                </a:lnTo>
                <a:lnTo>
                  <a:pt x="44649" y="62508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16086"/>
                </a:lnTo>
                <a:lnTo>
                  <a:pt x="44649" y="133945"/>
                </a:lnTo>
                <a:lnTo>
                  <a:pt x="62508" y="142875"/>
                </a:lnTo>
                <a:lnTo>
                  <a:pt x="80367" y="142875"/>
                </a:lnTo>
                <a:lnTo>
                  <a:pt x="107157" y="142875"/>
                </a:lnTo>
                <a:lnTo>
                  <a:pt x="125016" y="133945"/>
                </a:lnTo>
                <a:lnTo>
                  <a:pt x="151805" y="116086"/>
                </a:lnTo>
                <a:lnTo>
                  <a:pt x="169664" y="107156"/>
                </a:lnTo>
                <a:lnTo>
                  <a:pt x="187524" y="89297"/>
                </a:lnTo>
                <a:lnTo>
                  <a:pt x="196453" y="62508"/>
                </a:lnTo>
                <a:lnTo>
                  <a:pt x="205383" y="44648"/>
                </a:lnTo>
                <a:lnTo>
                  <a:pt x="205383" y="17859"/>
                </a:lnTo>
                <a:lnTo>
                  <a:pt x="20538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26789"/>
                </a:lnTo>
                <a:lnTo>
                  <a:pt x="196453" y="44648"/>
                </a:lnTo>
                <a:lnTo>
                  <a:pt x="196453" y="62508"/>
                </a:lnTo>
                <a:lnTo>
                  <a:pt x="205383" y="71437"/>
                </a:lnTo>
                <a:lnTo>
                  <a:pt x="214313" y="89297"/>
                </a:lnTo>
                <a:lnTo>
                  <a:pt x="214313" y="89297"/>
                </a:lnTo>
                <a:lnTo>
                  <a:pt x="223242" y="89297"/>
                </a:lnTo>
                <a:lnTo>
                  <a:pt x="232172" y="80367"/>
                </a:lnTo>
                <a:lnTo>
                  <a:pt x="241102" y="62508"/>
                </a:lnTo>
                <a:lnTo>
                  <a:pt x="258961" y="44648"/>
                </a:lnTo>
                <a:lnTo>
                  <a:pt x="276821" y="26789"/>
                </a:lnTo>
                <a:lnTo>
                  <a:pt x="294680" y="8930"/>
                </a:lnTo>
                <a:lnTo>
                  <a:pt x="312539" y="8930"/>
                </a:lnTo>
                <a:lnTo>
                  <a:pt x="330399" y="8930"/>
                </a:lnTo>
                <a:lnTo>
                  <a:pt x="348258" y="8930"/>
                </a:lnTo>
                <a:lnTo>
                  <a:pt x="357188" y="17859"/>
                </a:lnTo>
                <a:lnTo>
                  <a:pt x="366117" y="26789"/>
                </a:lnTo>
                <a:lnTo>
                  <a:pt x="366117" y="26789"/>
                </a:lnTo>
                <a:lnTo>
                  <a:pt x="366117" y="26789"/>
                </a:lnTo>
                <a:lnTo>
                  <a:pt x="36611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08992" y="3536156"/>
            <a:ext cx="392908" cy="473274"/>
          </a:xfrm>
          <a:custGeom>
            <a:avLst/>
            <a:gdLst/>
            <a:ahLst/>
            <a:cxnLst/>
            <a:rect l="0" t="0" r="0" b="0"/>
            <a:pathLst>
              <a:path w="392908" h="473274">
                <a:moveTo>
                  <a:pt x="392907" y="89297"/>
                </a:moveTo>
                <a:lnTo>
                  <a:pt x="392907" y="89297"/>
                </a:lnTo>
                <a:lnTo>
                  <a:pt x="392907" y="89297"/>
                </a:lnTo>
                <a:lnTo>
                  <a:pt x="392907" y="80367"/>
                </a:lnTo>
                <a:lnTo>
                  <a:pt x="383977" y="80367"/>
                </a:lnTo>
                <a:lnTo>
                  <a:pt x="383977" y="71437"/>
                </a:lnTo>
                <a:lnTo>
                  <a:pt x="383977" y="71437"/>
                </a:lnTo>
                <a:lnTo>
                  <a:pt x="375047" y="62508"/>
                </a:lnTo>
                <a:lnTo>
                  <a:pt x="366117" y="53578"/>
                </a:lnTo>
                <a:lnTo>
                  <a:pt x="357188" y="53578"/>
                </a:lnTo>
                <a:lnTo>
                  <a:pt x="348258" y="44648"/>
                </a:lnTo>
                <a:lnTo>
                  <a:pt x="330399" y="35719"/>
                </a:lnTo>
                <a:lnTo>
                  <a:pt x="312539" y="26789"/>
                </a:lnTo>
                <a:lnTo>
                  <a:pt x="294680" y="17859"/>
                </a:lnTo>
                <a:lnTo>
                  <a:pt x="276821" y="17859"/>
                </a:lnTo>
                <a:lnTo>
                  <a:pt x="258961" y="8930"/>
                </a:lnTo>
                <a:lnTo>
                  <a:pt x="241102" y="8930"/>
                </a:lnTo>
                <a:lnTo>
                  <a:pt x="214313" y="0"/>
                </a:lnTo>
                <a:lnTo>
                  <a:pt x="187524" y="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98227" y="26789"/>
                </a:lnTo>
                <a:lnTo>
                  <a:pt x="80367" y="44648"/>
                </a:lnTo>
                <a:lnTo>
                  <a:pt x="71438" y="62508"/>
                </a:lnTo>
                <a:lnTo>
                  <a:pt x="53578" y="80367"/>
                </a:lnTo>
                <a:lnTo>
                  <a:pt x="44649" y="107156"/>
                </a:lnTo>
                <a:lnTo>
                  <a:pt x="35719" y="133945"/>
                </a:lnTo>
                <a:lnTo>
                  <a:pt x="26789" y="160734"/>
                </a:lnTo>
                <a:lnTo>
                  <a:pt x="17860" y="196453"/>
                </a:lnTo>
                <a:lnTo>
                  <a:pt x="8930" y="232172"/>
                </a:lnTo>
                <a:lnTo>
                  <a:pt x="8930" y="258961"/>
                </a:lnTo>
                <a:lnTo>
                  <a:pt x="0" y="294680"/>
                </a:lnTo>
                <a:lnTo>
                  <a:pt x="8930" y="339328"/>
                </a:lnTo>
                <a:lnTo>
                  <a:pt x="17860" y="375047"/>
                </a:lnTo>
                <a:lnTo>
                  <a:pt x="26789" y="410765"/>
                </a:lnTo>
                <a:lnTo>
                  <a:pt x="53578" y="446484"/>
                </a:lnTo>
                <a:lnTo>
                  <a:pt x="89297" y="464344"/>
                </a:lnTo>
                <a:lnTo>
                  <a:pt x="125016" y="473273"/>
                </a:lnTo>
                <a:lnTo>
                  <a:pt x="178594" y="464344"/>
                </a:lnTo>
                <a:lnTo>
                  <a:pt x="178594" y="464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94742" y="3554015"/>
            <a:ext cx="223243" cy="401837"/>
          </a:xfrm>
          <a:custGeom>
            <a:avLst/>
            <a:gdLst/>
            <a:ahLst/>
            <a:cxnLst/>
            <a:rect l="0" t="0" r="0" b="0"/>
            <a:pathLst>
              <a:path w="223243" h="401837">
                <a:moveTo>
                  <a:pt x="0" y="401836"/>
                </a:moveTo>
                <a:lnTo>
                  <a:pt x="62508" y="366117"/>
                </a:lnTo>
                <a:lnTo>
                  <a:pt x="116086" y="321469"/>
                </a:lnTo>
                <a:lnTo>
                  <a:pt x="160735" y="276821"/>
                </a:lnTo>
                <a:lnTo>
                  <a:pt x="196453" y="214313"/>
                </a:lnTo>
                <a:lnTo>
                  <a:pt x="214313" y="169664"/>
                </a:lnTo>
                <a:lnTo>
                  <a:pt x="223242" y="116086"/>
                </a:lnTo>
                <a:lnTo>
                  <a:pt x="214313" y="71438"/>
                </a:lnTo>
                <a:lnTo>
                  <a:pt x="187524" y="35719"/>
                </a:lnTo>
                <a:lnTo>
                  <a:pt x="151805" y="17860"/>
                </a:lnTo>
                <a:lnTo>
                  <a:pt x="107157" y="0"/>
                </a:lnTo>
                <a:lnTo>
                  <a:pt x="53578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80492" y="3080742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527352" y="1419820"/>
            <a:ext cx="410766" cy="4929188"/>
          </a:xfrm>
          <a:custGeom>
            <a:avLst/>
            <a:gdLst/>
            <a:ahLst/>
            <a:cxnLst/>
            <a:rect l="0" t="0" r="0" b="0"/>
            <a:pathLst>
              <a:path w="410766" h="4929188">
                <a:moveTo>
                  <a:pt x="80367" y="0"/>
                </a:moveTo>
                <a:lnTo>
                  <a:pt x="80367" y="8930"/>
                </a:lnTo>
                <a:lnTo>
                  <a:pt x="98226" y="26789"/>
                </a:lnTo>
                <a:lnTo>
                  <a:pt x="107156" y="62508"/>
                </a:lnTo>
                <a:lnTo>
                  <a:pt x="125015" y="107156"/>
                </a:lnTo>
                <a:lnTo>
                  <a:pt x="142875" y="151805"/>
                </a:lnTo>
                <a:lnTo>
                  <a:pt x="169664" y="205383"/>
                </a:lnTo>
                <a:lnTo>
                  <a:pt x="187523" y="267891"/>
                </a:lnTo>
                <a:lnTo>
                  <a:pt x="214312" y="339328"/>
                </a:lnTo>
                <a:lnTo>
                  <a:pt x="232171" y="410766"/>
                </a:lnTo>
                <a:lnTo>
                  <a:pt x="250031" y="482203"/>
                </a:lnTo>
                <a:lnTo>
                  <a:pt x="267890" y="562570"/>
                </a:lnTo>
                <a:lnTo>
                  <a:pt x="276820" y="651867"/>
                </a:lnTo>
                <a:lnTo>
                  <a:pt x="294679" y="732234"/>
                </a:lnTo>
                <a:lnTo>
                  <a:pt x="303609" y="830461"/>
                </a:lnTo>
                <a:lnTo>
                  <a:pt x="321468" y="919758"/>
                </a:lnTo>
                <a:lnTo>
                  <a:pt x="339328" y="1017984"/>
                </a:lnTo>
                <a:lnTo>
                  <a:pt x="357187" y="1125141"/>
                </a:lnTo>
                <a:lnTo>
                  <a:pt x="375046" y="1232297"/>
                </a:lnTo>
                <a:lnTo>
                  <a:pt x="392906" y="1339453"/>
                </a:lnTo>
                <a:lnTo>
                  <a:pt x="401836" y="1455539"/>
                </a:lnTo>
                <a:lnTo>
                  <a:pt x="401836" y="1580555"/>
                </a:lnTo>
                <a:lnTo>
                  <a:pt x="410765" y="1714500"/>
                </a:lnTo>
                <a:lnTo>
                  <a:pt x="401836" y="1848445"/>
                </a:lnTo>
                <a:lnTo>
                  <a:pt x="401836" y="1982391"/>
                </a:lnTo>
                <a:lnTo>
                  <a:pt x="392906" y="2116336"/>
                </a:lnTo>
                <a:lnTo>
                  <a:pt x="392906" y="2250281"/>
                </a:lnTo>
                <a:lnTo>
                  <a:pt x="383976" y="2384226"/>
                </a:lnTo>
                <a:lnTo>
                  <a:pt x="375046" y="2527101"/>
                </a:lnTo>
                <a:lnTo>
                  <a:pt x="366117" y="2669976"/>
                </a:lnTo>
                <a:lnTo>
                  <a:pt x="339328" y="2821781"/>
                </a:lnTo>
                <a:lnTo>
                  <a:pt x="312539" y="2973586"/>
                </a:lnTo>
                <a:lnTo>
                  <a:pt x="276820" y="3134320"/>
                </a:lnTo>
                <a:lnTo>
                  <a:pt x="241101" y="3295055"/>
                </a:lnTo>
                <a:lnTo>
                  <a:pt x="205382" y="3455789"/>
                </a:lnTo>
                <a:lnTo>
                  <a:pt x="160734" y="3616524"/>
                </a:lnTo>
                <a:lnTo>
                  <a:pt x="133945" y="3768328"/>
                </a:lnTo>
                <a:lnTo>
                  <a:pt x="107156" y="3920133"/>
                </a:lnTo>
                <a:lnTo>
                  <a:pt x="80367" y="4054078"/>
                </a:lnTo>
                <a:lnTo>
                  <a:pt x="62507" y="4188023"/>
                </a:lnTo>
                <a:lnTo>
                  <a:pt x="44648" y="4321968"/>
                </a:lnTo>
                <a:lnTo>
                  <a:pt x="35718" y="4438054"/>
                </a:lnTo>
                <a:lnTo>
                  <a:pt x="26789" y="4554140"/>
                </a:lnTo>
                <a:lnTo>
                  <a:pt x="17859" y="4652367"/>
                </a:lnTo>
                <a:lnTo>
                  <a:pt x="8929" y="4750593"/>
                </a:lnTo>
                <a:lnTo>
                  <a:pt x="8929" y="4839890"/>
                </a:lnTo>
                <a:lnTo>
                  <a:pt x="8929" y="4893468"/>
                </a:lnTo>
                <a:lnTo>
                  <a:pt x="0" y="4929187"/>
                </a:lnTo>
                <a:lnTo>
                  <a:pt x="0" y="4929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357313" y="5545336"/>
            <a:ext cx="625079" cy="517922"/>
          </a:xfrm>
          <a:custGeom>
            <a:avLst/>
            <a:gdLst/>
            <a:ahLst/>
            <a:cxnLst/>
            <a:rect l="0" t="0" r="0" b="0"/>
            <a:pathLst>
              <a:path w="625079" h="517922">
                <a:moveTo>
                  <a:pt x="17859" y="26789"/>
                </a:move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62507"/>
                </a:lnTo>
                <a:lnTo>
                  <a:pt x="53578" y="98226"/>
                </a:lnTo>
                <a:lnTo>
                  <a:pt x="80367" y="160734"/>
                </a:lnTo>
                <a:lnTo>
                  <a:pt x="116085" y="223241"/>
                </a:lnTo>
                <a:lnTo>
                  <a:pt x="169664" y="285749"/>
                </a:lnTo>
                <a:lnTo>
                  <a:pt x="223242" y="348257"/>
                </a:lnTo>
                <a:lnTo>
                  <a:pt x="276820" y="410765"/>
                </a:lnTo>
                <a:lnTo>
                  <a:pt x="330398" y="455413"/>
                </a:lnTo>
                <a:lnTo>
                  <a:pt x="383976" y="491132"/>
                </a:lnTo>
                <a:lnTo>
                  <a:pt x="437554" y="508991"/>
                </a:lnTo>
                <a:lnTo>
                  <a:pt x="491132" y="517921"/>
                </a:lnTo>
                <a:lnTo>
                  <a:pt x="544710" y="517921"/>
                </a:lnTo>
                <a:lnTo>
                  <a:pt x="589359" y="491132"/>
                </a:lnTo>
                <a:lnTo>
                  <a:pt x="625078" y="455413"/>
                </a:lnTo>
                <a:lnTo>
                  <a:pt x="625078" y="4554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2178844" y="5786437"/>
            <a:ext cx="214313" cy="196454"/>
          </a:xfrm>
          <a:custGeom>
            <a:avLst/>
            <a:gdLst/>
            <a:ahLst/>
            <a:cxnLst/>
            <a:rect l="0" t="0" r="0" b="0"/>
            <a:pathLst>
              <a:path w="214313" h="196454">
                <a:moveTo>
                  <a:pt x="0" y="151804"/>
                </a:moveTo>
                <a:lnTo>
                  <a:pt x="0" y="160734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78593"/>
                </a:lnTo>
                <a:lnTo>
                  <a:pt x="62508" y="169664"/>
                </a:lnTo>
                <a:lnTo>
                  <a:pt x="62508" y="160734"/>
                </a:lnTo>
                <a:lnTo>
                  <a:pt x="71437" y="151804"/>
                </a:lnTo>
                <a:lnTo>
                  <a:pt x="80367" y="133945"/>
                </a:lnTo>
                <a:lnTo>
                  <a:pt x="80367" y="116086"/>
                </a:lnTo>
                <a:lnTo>
                  <a:pt x="80367" y="89297"/>
                </a:lnTo>
                <a:lnTo>
                  <a:pt x="80367" y="71437"/>
                </a:lnTo>
                <a:lnTo>
                  <a:pt x="71437" y="44648"/>
                </a:lnTo>
                <a:lnTo>
                  <a:pt x="62508" y="26789"/>
                </a:lnTo>
                <a:lnTo>
                  <a:pt x="44648" y="8929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35719" y="53578"/>
                </a:lnTo>
                <a:lnTo>
                  <a:pt x="44648" y="89297"/>
                </a:lnTo>
                <a:lnTo>
                  <a:pt x="53578" y="125015"/>
                </a:lnTo>
                <a:lnTo>
                  <a:pt x="71437" y="160734"/>
                </a:lnTo>
                <a:lnTo>
                  <a:pt x="89297" y="187523"/>
                </a:lnTo>
                <a:lnTo>
                  <a:pt x="107156" y="196453"/>
                </a:lnTo>
                <a:lnTo>
                  <a:pt x="133945" y="196453"/>
                </a:lnTo>
                <a:lnTo>
                  <a:pt x="151804" y="187523"/>
                </a:lnTo>
                <a:lnTo>
                  <a:pt x="169664" y="160734"/>
                </a:lnTo>
                <a:lnTo>
                  <a:pt x="187523" y="133945"/>
                </a:lnTo>
                <a:lnTo>
                  <a:pt x="205383" y="98226"/>
                </a:lnTo>
                <a:lnTo>
                  <a:pt x="214312" y="53578"/>
                </a:lnTo>
                <a:lnTo>
                  <a:pt x="214312" y="17859"/>
                </a:lnTo>
                <a:lnTo>
                  <a:pt x="21431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2357438" y="5625702"/>
            <a:ext cx="258961" cy="303611"/>
          </a:xfrm>
          <a:custGeom>
            <a:avLst/>
            <a:gdLst/>
            <a:ahLst/>
            <a:cxnLst/>
            <a:rect l="0" t="0" r="0" b="0"/>
            <a:pathLst>
              <a:path w="258961" h="303611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17859" y="116086"/>
                </a:lnTo>
                <a:lnTo>
                  <a:pt x="35718" y="142875"/>
                </a:lnTo>
                <a:lnTo>
                  <a:pt x="53578" y="187524"/>
                </a:lnTo>
                <a:lnTo>
                  <a:pt x="71437" y="223243"/>
                </a:lnTo>
                <a:lnTo>
                  <a:pt x="89296" y="258961"/>
                </a:lnTo>
                <a:lnTo>
                  <a:pt x="107156" y="285750"/>
                </a:lnTo>
                <a:lnTo>
                  <a:pt x="116085" y="303610"/>
                </a:lnTo>
                <a:lnTo>
                  <a:pt x="116085" y="303610"/>
                </a:lnTo>
                <a:lnTo>
                  <a:pt x="116085" y="285750"/>
                </a:lnTo>
                <a:lnTo>
                  <a:pt x="116085" y="258961"/>
                </a:lnTo>
                <a:lnTo>
                  <a:pt x="107156" y="214313"/>
                </a:lnTo>
                <a:lnTo>
                  <a:pt x="98226" y="160735"/>
                </a:lnTo>
                <a:lnTo>
                  <a:pt x="98226" y="98227"/>
                </a:lnTo>
                <a:lnTo>
                  <a:pt x="89296" y="53578"/>
                </a:lnTo>
                <a:lnTo>
                  <a:pt x="98226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26789"/>
                </a:lnTo>
                <a:lnTo>
                  <a:pt x="160734" y="71438"/>
                </a:lnTo>
                <a:lnTo>
                  <a:pt x="187523" y="116086"/>
                </a:lnTo>
                <a:lnTo>
                  <a:pt x="214312" y="160735"/>
                </a:lnTo>
                <a:lnTo>
                  <a:pt x="232171" y="196453"/>
                </a:lnTo>
                <a:lnTo>
                  <a:pt x="250031" y="223243"/>
                </a:lnTo>
                <a:lnTo>
                  <a:pt x="258960" y="232172"/>
                </a:lnTo>
                <a:lnTo>
                  <a:pt x="258960" y="223243"/>
                </a:lnTo>
                <a:lnTo>
                  <a:pt x="258960" y="187524"/>
                </a:lnTo>
                <a:lnTo>
                  <a:pt x="250031" y="142875"/>
                </a:lnTo>
                <a:lnTo>
                  <a:pt x="250031" y="80368"/>
                </a:lnTo>
                <a:lnTo>
                  <a:pt x="250031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Freeform 3075"/>
          <p:cNvSpPr/>
          <p:nvPr/>
        </p:nvSpPr>
        <p:spPr>
          <a:xfrm>
            <a:off x="2643188" y="5518547"/>
            <a:ext cx="196454" cy="258961"/>
          </a:xfrm>
          <a:custGeom>
            <a:avLst/>
            <a:gdLst/>
            <a:ahLst/>
            <a:cxnLst/>
            <a:rect l="0" t="0" r="0" b="0"/>
            <a:pathLst>
              <a:path w="196454" h="258961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17859"/>
                </a:lnTo>
                <a:lnTo>
                  <a:pt x="0" y="35719"/>
                </a:lnTo>
                <a:lnTo>
                  <a:pt x="0" y="62507"/>
                </a:lnTo>
                <a:lnTo>
                  <a:pt x="0" y="107155"/>
                </a:lnTo>
                <a:lnTo>
                  <a:pt x="0" y="151804"/>
                </a:lnTo>
                <a:lnTo>
                  <a:pt x="8929" y="187523"/>
                </a:lnTo>
                <a:lnTo>
                  <a:pt x="17859" y="223241"/>
                </a:lnTo>
                <a:lnTo>
                  <a:pt x="35718" y="241101"/>
                </a:lnTo>
                <a:lnTo>
                  <a:pt x="53578" y="258960"/>
                </a:lnTo>
                <a:lnTo>
                  <a:pt x="62507" y="250030"/>
                </a:lnTo>
                <a:lnTo>
                  <a:pt x="80367" y="241101"/>
                </a:lnTo>
                <a:lnTo>
                  <a:pt x="89296" y="214312"/>
                </a:lnTo>
                <a:lnTo>
                  <a:pt x="98226" y="178593"/>
                </a:lnTo>
                <a:lnTo>
                  <a:pt x="98226" y="142874"/>
                </a:lnTo>
                <a:lnTo>
                  <a:pt x="98226" y="107155"/>
                </a:lnTo>
                <a:lnTo>
                  <a:pt x="107156" y="89296"/>
                </a:lnTo>
                <a:lnTo>
                  <a:pt x="107156" y="80366"/>
                </a:lnTo>
                <a:lnTo>
                  <a:pt x="107156" y="80366"/>
                </a:lnTo>
                <a:lnTo>
                  <a:pt x="116085" y="98226"/>
                </a:lnTo>
                <a:lnTo>
                  <a:pt x="125015" y="116085"/>
                </a:lnTo>
                <a:lnTo>
                  <a:pt x="133945" y="142874"/>
                </a:lnTo>
                <a:lnTo>
                  <a:pt x="142875" y="169663"/>
                </a:lnTo>
                <a:lnTo>
                  <a:pt x="151804" y="178593"/>
                </a:lnTo>
                <a:lnTo>
                  <a:pt x="169664" y="187523"/>
                </a:lnTo>
                <a:lnTo>
                  <a:pt x="169664" y="178593"/>
                </a:lnTo>
                <a:lnTo>
                  <a:pt x="187523" y="160733"/>
                </a:lnTo>
                <a:lnTo>
                  <a:pt x="187523" y="125015"/>
                </a:lnTo>
                <a:lnTo>
                  <a:pt x="196453" y="80366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3076"/>
          <p:cNvSpPr/>
          <p:nvPr/>
        </p:nvSpPr>
        <p:spPr>
          <a:xfrm>
            <a:off x="2759273" y="5304234"/>
            <a:ext cx="205384" cy="348258"/>
          </a:xfrm>
          <a:custGeom>
            <a:avLst/>
            <a:gdLst/>
            <a:ahLst/>
            <a:cxnLst/>
            <a:rect l="0" t="0" r="0" b="0"/>
            <a:pathLst>
              <a:path w="205384" h="348258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17860" y="80368"/>
                </a:lnTo>
                <a:lnTo>
                  <a:pt x="35719" y="116086"/>
                </a:lnTo>
                <a:lnTo>
                  <a:pt x="53579" y="169664"/>
                </a:lnTo>
                <a:lnTo>
                  <a:pt x="71438" y="223243"/>
                </a:lnTo>
                <a:lnTo>
                  <a:pt x="80368" y="267891"/>
                </a:lnTo>
                <a:lnTo>
                  <a:pt x="89297" y="303609"/>
                </a:lnTo>
                <a:lnTo>
                  <a:pt x="98227" y="339328"/>
                </a:lnTo>
                <a:lnTo>
                  <a:pt x="107157" y="348257"/>
                </a:lnTo>
                <a:lnTo>
                  <a:pt x="107157" y="348257"/>
                </a:lnTo>
                <a:lnTo>
                  <a:pt x="107157" y="339328"/>
                </a:lnTo>
                <a:lnTo>
                  <a:pt x="107157" y="303609"/>
                </a:lnTo>
                <a:lnTo>
                  <a:pt x="116086" y="258961"/>
                </a:lnTo>
                <a:lnTo>
                  <a:pt x="116086" y="214313"/>
                </a:lnTo>
                <a:lnTo>
                  <a:pt x="125016" y="169664"/>
                </a:lnTo>
                <a:lnTo>
                  <a:pt x="142875" y="133946"/>
                </a:lnTo>
                <a:lnTo>
                  <a:pt x="151805" y="116086"/>
                </a:lnTo>
                <a:lnTo>
                  <a:pt x="169665" y="116086"/>
                </a:lnTo>
                <a:lnTo>
                  <a:pt x="187524" y="133946"/>
                </a:lnTo>
                <a:lnTo>
                  <a:pt x="196454" y="160735"/>
                </a:lnTo>
                <a:lnTo>
                  <a:pt x="205383" y="196454"/>
                </a:lnTo>
                <a:lnTo>
                  <a:pt x="205383" y="241102"/>
                </a:lnTo>
                <a:lnTo>
                  <a:pt x="196454" y="276820"/>
                </a:lnTo>
                <a:lnTo>
                  <a:pt x="187524" y="312539"/>
                </a:lnTo>
                <a:lnTo>
                  <a:pt x="169665" y="330398"/>
                </a:lnTo>
                <a:lnTo>
                  <a:pt x="160735" y="330398"/>
                </a:lnTo>
                <a:lnTo>
                  <a:pt x="151805" y="312539"/>
                </a:lnTo>
                <a:lnTo>
                  <a:pt x="142875" y="267891"/>
                </a:lnTo>
                <a:lnTo>
                  <a:pt x="142875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077"/>
          <p:cNvSpPr/>
          <p:nvPr/>
        </p:nvSpPr>
        <p:spPr>
          <a:xfrm>
            <a:off x="2911078" y="5232797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62508"/>
                </a:lnTo>
                <a:lnTo>
                  <a:pt x="26789" y="98226"/>
                </a:lnTo>
                <a:lnTo>
                  <a:pt x="44649" y="142875"/>
                </a:lnTo>
                <a:lnTo>
                  <a:pt x="62508" y="187523"/>
                </a:lnTo>
                <a:lnTo>
                  <a:pt x="80367" y="232172"/>
                </a:lnTo>
                <a:lnTo>
                  <a:pt x="98227" y="267891"/>
                </a:lnTo>
                <a:lnTo>
                  <a:pt x="116086" y="303609"/>
                </a:lnTo>
                <a:lnTo>
                  <a:pt x="125016" y="321469"/>
                </a:lnTo>
                <a:lnTo>
                  <a:pt x="142875" y="339328"/>
                </a:lnTo>
                <a:lnTo>
                  <a:pt x="160735" y="339328"/>
                </a:lnTo>
                <a:lnTo>
                  <a:pt x="169664" y="339328"/>
                </a:lnTo>
                <a:lnTo>
                  <a:pt x="169664" y="321469"/>
                </a:lnTo>
                <a:lnTo>
                  <a:pt x="169664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3078"/>
          <p:cNvSpPr/>
          <p:nvPr/>
        </p:nvSpPr>
        <p:spPr>
          <a:xfrm>
            <a:off x="3071813" y="5331023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107157"/>
                </a:lnTo>
                <a:lnTo>
                  <a:pt x="35718" y="98227"/>
                </a:lnTo>
                <a:lnTo>
                  <a:pt x="44648" y="80368"/>
                </a:lnTo>
                <a:lnTo>
                  <a:pt x="53578" y="71438"/>
                </a:lnTo>
                <a:lnTo>
                  <a:pt x="53578" y="53579"/>
                </a:lnTo>
                <a:lnTo>
                  <a:pt x="62507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26790"/>
                </a:lnTo>
                <a:lnTo>
                  <a:pt x="35718" y="44649"/>
                </a:lnTo>
                <a:lnTo>
                  <a:pt x="44648" y="80368"/>
                </a:lnTo>
                <a:lnTo>
                  <a:pt x="53578" y="107157"/>
                </a:lnTo>
                <a:lnTo>
                  <a:pt x="62507" y="125016"/>
                </a:lnTo>
                <a:lnTo>
                  <a:pt x="80367" y="133946"/>
                </a:lnTo>
                <a:lnTo>
                  <a:pt x="98226" y="142875"/>
                </a:lnTo>
                <a:lnTo>
                  <a:pt x="116085" y="125016"/>
                </a:lnTo>
                <a:lnTo>
                  <a:pt x="125015" y="107157"/>
                </a:lnTo>
                <a:lnTo>
                  <a:pt x="142875" y="80368"/>
                </a:lnTo>
                <a:lnTo>
                  <a:pt x="142875" y="44649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Freeform 3079"/>
          <p:cNvSpPr/>
          <p:nvPr/>
        </p:nvSpPr>
        <p:spPr>
          <a:xfrm>
            <a:off x="3250406" y="5009555"/>
            <a:ext cx="205384" cy="348259"/>
          </a:xfrm>
          <a:custGeom>
            <a:avLst/>
            <a:gdLst/>
            <a:ahLst/>
            <a:cxnLst/>
            <a:rect l="0" t="0" r="0" b="0"/>
            <a:pathLst>
              <a:path w="205384" h="348259">
                <a:moveTo>
                  <a:pt x="53578" y="223242"/>
                </a:moveTo>
                <a:lnTo>
                  <a:pt x="53578" y="214312"/>
                </a:lnTo>
                <a:lnTo>
                  <a:pt x="53578" y="214312"/>
                </a:lnTo>
                <a:lnTo>
                  <a:pt x="62508" y="205383"/>
                </a:lnTo>
                <a:lnTo>
                  <a:pt x="62508" y="196453"/>
                </a:lnTo>
                <a:lnTo>
                  <a:pt x="62508" y="187523"/>
                </a:lnTo>
                <a:lnTo>
                  <a:pt x="53578" y="178593"/>
                </a:lnTo>
                <a:lnTo>
                  <a:pt x="53578" y="169664"/>
                </a:lnTo>
                <a:lnTo>
                  <a:pt x="44649" y="169664"/>
                </a:lnTo>
                <a:lnTo>
                  <a:pt x="35719" y="178593"/>
                </a:lnTo>
                <a:lnTo>
                  <a:pt x="26789" y="187523"/>
                </a:lnTo>
                <a:lnTo>
                  <a:pt x="17860" y="205383"/>
                </a:lnTo>
                <a:lnTo>
                  <a:pt x="8930" y="232172"/>
                </a:lnTo>
                <a:lnTo>
                  <a:pt x="0" y="267890"/>
                </a:lnTo>
                <a:lnTo>
                  <a:pt x="0" y="294679"/>
                </a:lnTo>
                <a:lnTo>
                  <a:pt x="0" y="312539"/>
                </a:lnTo>
                <a:lnTo>
                  <a:pt x="8930" y="339328"/>
                </a:lnTo>
                <a:lnTo>
                  <a:pt x="17860" y="348258"/>
                </a:lnTo>
                <a:lnTo>
                  <a:pt x="35719" y="348258"/>
                </a:lnTo>
                <a:lnTo>
                  <a:pt x="53578" y="339328"/>
                </a:lnTo>
                <a:lnTo>
                  <a:pt x="62508" y="321468"/>
                </a:lnTo>
                <a:lnTo>
                  <a:pt x="71438" y="303609"/>
                </a:lnTo>
                <a:lnTo>
                  <a:pt x="89297" y="276820"/>
                </a:lnTo>
                <a:lnTo>
                  <a:pt x="89297" y="250031"/>
                </a:lnTo>
                <a:lnTo>
                  <a:pt x="89297" y="214312"/>
                </a:lnTo>
                <a:lnTo>
                  <a:pt x="89297" y="187523"/>
                </a:lnTo>
                <a:lnTo>
                  <a:pt x="89297" y="151804"/>
                </a:lnTo>
                <a:lnTo>
                  <a:pt x="80367" y="116086"/>
                </a:lnTo>
                <a:lnTo>
                  <a:pt x="71438" y="80367"/>
                </a:lnTo>
                <a:lnTo>
                  <a:pt x="71438" y="44648"/>
                </a:lnTo>
                <a:lnTo>
                  <a:pt x="62508" y="17859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26789"/>
                </a:lnTo>
                <a:lnTo>
                  <a:pt x="53578" y="62508"/>
                </a:lnTo>
                <a:lnTo>
                  <a:pt x="62508" y="107156"/>
                </a:lnTo>
                <a:lnTo>
                  <a:pt x="71438" y="151804"/>
                </a:lnTo>
                <a:lnTo>
                  <a:pt x="80367" y="205383"/>
                </a:lnTo>
                <a:lnTo>
                  <a:pt x="98227" y="241101"/>
                </a:lnTo>
                <a:lnTo>
                  <a:pt x="116086" y="276820"/>
                </a:lnTo>
                <a:lnTo>
                  <a:pt x="133946" y="303609"/>
                </a:lnTo>
                <a:lnTo>
                  <a:pt x="151805" y="330398"/>
                </a:lnTo>
                <a:lnTo>
                  <a:pt x="169664" y="339328"/>
                </a:lnTo>
                <a:lnTo>
                  <a:pt x="187524" y="348258"/>
                </a:lnTo>
                <a:lnTo>
                  <a:pt x="196453" y="348258"/>
                </a:lnTo>
                <a:lnTo>
                  <a:pt x="205383" y="339328"/>
                </a:lnTo>
                <a:lnTo>
                  <a:pt x="196453" y="339328"/>
                </a:lnTo>
                <a:lnTo>
                  <a:pt x="178594" y="339328"/>
                </a:lnTo>
                <a:lnTo>
                  <a:pt x="160735" y="339328"/>
                </a:lnTo>
                <a:lnTo>
                  <a:pt x="160735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080"/>
          <p:cNvSpPr/>
          <p:nvPr/>
        </p:nvSpPr>
        <p:spPr>
          <a:xfrm>
            <a:off x="2482453" y="5348883"/>
            <a:ext cx="1116212" cy="732234"/>
          </a:xfrm>
          <a:custGeom>
            <a:avLst/>
            <a:gdLst/>
            <a:ahLst/>
            <a:cxnLst/>
            <a:rect l="0" t="0" r="0" b="0"/>
            <a:pathLst>
              <a:path w="1116212" h="732234">
                <a:moveTo>
                  <a:pt x="0" y="732233"/>
                </a:moveTo>
                <a:lnTo>
                  <a:pt x="8930" y="723304"/>
                </a:lnTo>
                <a:lnTo>
                  <a:pt x="26789" y="714374"/>
                </a:lnTo>
                <a:lnTo>
                  <a:pt x="53578" y="705444"/>
                </a:lnTo>
                <a:lnTo>
                  <a:pt x="89297" y="687585"/>
                </a:lnTo>
                <a:lnTo>
                  <a:pt x="133945" y="660796"/>
                </a:lnTo>
                <a:lnTo>
                  <a:pt x="187524" y="625077"/>
                </a:lnTo>
                <a:lnTo>
                  <a:pt x="250031" y="580429"/>
                </a:lnTo>
                <a:lnTo>
                  <a:pt x="321469" y="526851"/>
                </a:lnTo>
                <a:lnTo>
                  <a:pt x="392906" y="464343"/>
                </a:lnTo>
                <a:lnTo>
                  <a:pt x="482203" y="392905"/>
                </a:lnTo>
                <a:lnTo>
                  <a:pt x="571500" y="321468"/>
                </a:lnTo>
                <a:lnTo>
                  <a:pt x="660797" y="250030"/>
                </a:lnTo>
                <a:lnTo>
                  <a:pt x="741164" y="187523"/>
                </a:lnTo>
                <a:lnTo>
                  <a:pt x="821531" y="125015"/>
                </a:lnTo>
                <a:lnTo>
                  <a:pt x="901899" y="80367"/>
                </a:lnTo>
                <a:lnTo>
                  <a:pt x="964406" y="44648"/>
                </a:lnTo>
                <a:lnTo>
                  <a:pt x="1017985" y="26789"/>
                </a:lnTo>
                <a:lnTo>
                  <a:pt x="1062633" y="8930"/>
                </a:lnTo>
                <a:lnTo>
                  <a:pt x="1089422" y="0"/>
                </a:lnTo>
                <a:lnTo>
                  <a:pt x="1107281" y="8930"/>
                </a:lnTo>
                <a:lnTo>
                  <a:pt x="1116211" y="17859"/>
                </a:lnTo>
                <a:lnTo>
                  <a:pt x="1116211" y="26789"/>
                </a:lnTo>
                <a:lnTo>
                  <a:pt x="1089422" y="53578"/>
                </a:lnTo>
                <a:lnTo>
                  <a:pt x="1062633" y="71437"/>
                </a:lnTo>
                <a:lnTo>
                  <a:pt x="1017985" y="98226"/>
                </a:lnTo>
                <a:lnTo>
                  <a:pt x="101798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2723555" y="5572125"/>
            <a:ext cx="803673" cy="562571"/>
          </a:xfrm>
          <a:custGeom>
            <a:avLst/>
            <a:gdLst/>
            <a:ahLst/>
            <a:cxnLst/>
            <a:rect l="0" t="0" r="0" b="0"/>
            <a:pathLst>
              <a:path w="803673" h="562571">
                <a:moveTo>
                  <a:pt x="0" y="562570"/>
                </a:moveTo>
                <a:lnTo>
                  <a:pt x="0" y="562570"/>
                </a:lnTo>
                <a:lnTo>
                  <a:pt x="17859" y="562570"/>
                </a:lnTo>
                <a:lnTo>
                  <a:pt x="35718" y="553640"/>
                </a:lnTo>
                <a:lnTo>
                  <a:pt x="71437" y="535780"/>
                </a:lnTo>
                <a:lnTo>
                  <a:pt x="116086" y="500062"/>
                </a:lnTo>
                <a:lnTo>
                  <a:pt x="169664" y="455413"/>
                </a:lnTo>
                <a:lnTo>
                  <a:pt x="241101" y="401835"/>
                </a:lnTo>
                <a:lnTo>
                  <a:pt x="312539" y="339327"/>
                </a:lnTo>
                <a:lnTo>
                  <a:pt x="392906" y="276820"/>
                </a:lnTo>
                <a:lnTo>
                  <a:pt x="473273" y="214312"/>
                </a:lnTo>
                <a:lnTo>
                  <a:pt x="544711" y="160734"/>
                </a:lnTo>
                <a:lnTo>
                  <a:pt x="616148" y="107155"/>
                </a:lnTo>
                <a:lnTo>
                  <a:pt x="678656" y="71437"/>
                </a:lnTo>
                <a:lnTo>
                  <a:pt x="723304" y="35718"/>
                </a:lnTo>
                <a:lnTo>
                  <a:pt x="759023" y="17859"/>
                </a:lnTo>
                <a:lnTo>
                  <a:pt x="785812" y="8929"/>
                </a:lnTo>
                <a:lnTo>
                  <a:pt x="794742" y="0"/>
                </a:lnTo>
                <a:lnTo>
                  <a:pt x="803672" y="8929"/>
                </a:lnTo>
                <a:lnTo>
                  <a:pt x="794742" y="17859"/>
                </a:lnTo>
                <a:lnTo>
                  <a:pt x="776883" y="35718"/>
                </a:lnTo>
                <a:lnTo>
                  <a:pt x="759023" y="35718"/>
                </a:lnTo>
                <a:lnTo>
                  <a:pt x="759023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3082"/>
          <p:cNvSpPr/>
          <p:nvPr/>
        </p:nvSpPr>
        <p:spPr>
          <a:xfrm>
            <a:off x="2214563" y="5339953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26789" y="8930"/>
                </a:move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87524"/>
                </a:lnTo>
                <a:lnTo>
                  <a:pt x="17859" y="205383"/>
                </a:lnTo>
                <a:lnTo>
                  <a:pt x="26789" y="214313"/>
                </a:lnTo>
                <a:lnTo>
                  <a:pt x="35718" y="214313"/>
                </a:lnTo>
                <a:lnTo>
                  <a:pt x="53578" y="205383"/>
                </a:lnTo>
                <a:lnTo>
                  <a:pt x="62507" y="196453"/>
                </a:lnTo>
                <a:lnTo>
                  <a:pt x="80367" y="169664"/>
                </a:lnTo>
                <a:lnTo>
                  <a:pt x="89296" y="142875"/>
                </a:lnTo>
                <a:lnTo>
                  <a:pt x="98226" y="107156"/>
                </a:lnTo>
                <a:lnTo>
                  <a:pt x="98226" y="80367"/>
                </a:lnTo>
                <a:lnTo>
                  <a:pt x="89296" y="62508"/>
                </a:lnTo>
                <a:lnTo>
                  <a:pt x="80367" y="53578"/>
                </a:lnTo>
                <a:lnTo>
                  <a:pt x="62507" y="53578"/>
                </a:lnTo>
                <a:lnTo>
                  <a:pt x="44648" y="6250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17859" y="169664"/>
                </a:lnTo>
                <a:lnTo>
                  <a:pt x="26789" y="160735"/>
                </a:lnTo>
                <a:lnTo>
                  <a:pt x="53578" y="133945"/>
                </a:lnTo>
                <a:lnTo>
                  <a:pt x="80367" y="107156"/>
                </a:lnTo>
                <a:lnTo>
                  <a:pt x="98226" y="71438"/>
                </a:lnTo>
                <a:lnTo>
                  <a:pt x="98226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eeform 3083"/>
          <p:cNvSpPr/>
          <p:nvPr/>
        </p:nvSpPr>
        <p:spPr>
          <a:xfrm>
            <a:off x="2348508" y="5268516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893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9" y="160734"/>
                </a:lnTo>
                <a:lnTo>
                  <a:pt x="35719" y="169664"/>
                </a:lnTo>
                <a:lnTo>
                  <a:pt x="44648" y="169664"/>
                </a:lnTo>
                <a:lnTo>
                  <a:pt x="44648" y="160734"/>
                </a:lnTo>
                <a:lnTo>
                  <a:pt x="44648" y="142875"/>
                </a:lnTo>
                <a:lnTo>
                  <a:pt x="44648" y="116086"/>
                </a:lnTo>
                <a:lnTo>
                  <a:pt x="53578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17859"/>
                </a:lnTo>
                <a:lnTo>
                  <a:pt x="98226" y="35718"/>
                </a:lnTo>
                <a:lnTo>
                  <a:pt x="107156" y="6250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42875" y="80367"/>
                </a:lnTo>
                <a:lnTo>
                  <a:pt x="151805" y="53578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2464594" y="5089922"/>
            <a:ext cx="116087" cy="241102"/>
          </a:xfrm>
          <a:custGeom>
            <a:avLst/>
            <a:gdLst/>
            <a:ahLst/>
            <a:cxnLst/>
            <a:rect l="0" t="0" r="0" b="0"/>
            <a:pathLst>
              <a:path w="116087" h="241102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17859" y="80367"/>
                </a:lnTo>
                <a:lnTo>
                  <a:pt x="26789" y="116086"/>
                </a:lnTo>
                <a:lnTo>
                  <a:pt x="44648" y="160734"/>
                </a:lnTo>
                <a:lnTo>
                  <a:pt x="53578" y="196453"/>
                </a:lnTo>
                <a:lnTo>
                  <a:pt x="62508" y="223242"/>
                </a:lnTo>
                <a:lnTo>
                  <a:pt x="80367" y="241101"/>
                </a:lnTo>
                <a:lnTo>
                  <a:pt x="89297" y="241101"/>
                </a:lnTo>
                <a:lnTo>
                  <a:pt x="98226" y="232172"/>
                </a:lnTo>
                <a:lnTo>
                  <a:pt x="98226" y="214312"/>
                </a:lnTo>
                <a:lnTo>
                  <a:pt x="107156" y="178594"/>
                </a:lnTo>
                <a:lnTo>
                  <a:pt x="107156" y="142875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2598539" y="5089922"/>
            <a:ext cx="178595" cy="303610"/>
          </a:xfrm>
          <a:custGeom>
            <a:avLst/>
            <a:gdLst/>
            <a:ahLst/>
            <a:cxnLst/>
            <a:rect l="0" t="0" r="0" b="0"/>
            <a:pathLst>
              <a:path w="178595" h="303610">
                <a:moveTo>
                  <a:pt x="26789" y="44648"/>
                </a:moveTo>
                <a:lnTo>
                  <a:pt x="17859" y="53578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17859" y="107156"/>
                </a:lnTo>
                <a:lnTo>
                  <a:pt x="35719" y="89297"/>
                </a:lnTo>
                <a:lnTo>
                  <a:pt x="44649" y="71437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8930"/>
                </a:lnTo>
                <a:lnTo>
                  <a:pt x="71438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89297" y="89297"/>
                </a:lnTo>
                <a:lnTo>
                  <a:pt x="107156" y="125016"/>
                </a:lnTo>
                <a:lnTo>
                  <a:pt x="125016" y="169664"/>
                </a:lnTo>
                <a:lnTo>
                  <a:pt x="142875" y="214312"/>
                </a:lnTo>
                <a:lnTo>
                  <a:pt x="160734" y="250031"/>
                </a:lnTo>
                <a:lnTo>
                  <a:pt x="178594" y="285750"/>
                </a:lnTo>
                <a:lnTo>
                  <a:pt x="178594" y="303609"/>
                </a:lnTo>
                <a:lnTo>
                  <a:pt x="160734" y="303609"/>
                </a:lnTo>
                <a:lnTo>
                  <a:pt x="133945" y="294680"/>
                </a:lnTo>
                <a:lnTo>
                  <a:pt x="107156" y="267891"/>
                </a:lnTo>
                <a:lnTo>
                  <a:pt x="80367" y="241101"/>
                </a:lnTo>
                <a:lnTo>
                  <a:pt x="80367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3086"/>
          <p:cNvSpPr/>
          <p:nvPr/>
        </p:nvSpPr>
        <p:spPr>
          <a:xfrm>
            <a:off x="5893594" y="461664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Freeform 3087"/>
          <p:cNvSpPr/>
          <p:nvPr/>
        </p:nvSpPr>
        <p:spPr>
          <a:xfrm>
            <a:off x="5893594" y="461664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 3088"/>
          <p:cNvSpPr/>
          <p:nvPr/>
        </p:nvSpPr>
        <p:spPr>
          <a:xfrm>
            <a:off x="7000875" y="4545211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 3089"/>
          <p:cNvSpPr/>
          <p:nvPr/>
        </p:nvSpPr>
        <p:spPr>
          <a:xfrm>
            <a:off x="7590234" y="1080492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9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8930"/>
                </a:lnTo>
                <a:lnTo>
                  <a:pt x="169664" y="17859"/>
                </a:lnTo>
                <a:lnTo>
                  <a:pt x="16966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 3090"/>
          <p:cNvSpPr/>
          <p:nvPr/>
        </p:nvSpPr>
        <p:spPr>
          <a:xfrm>
            <a:off x="7661672" y="982266"/>
            <a:ext cx="8931" cy="178594"/>
          </a:xfrm>
          <a:custGeom>
            <a:avLst/>
            <a:gdLst/>
            <a:ahLst/>
            <a:cxnLst/>
            <a:rect l="0" t="0" r="0" b="0"/>
            <a:pathLst>
              <a:path w="8931" h="178594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35718"/>
                </a:lnTo>
                <a:lnTo>
                  <a:pt x="0" y="62507"/>
                </a:lnTo>
                <a:lnTo>
                  <a:pt x="0" y="89296"/>
                </a:lnTo>
                <a:lnTo>
                  <a:pt x="0" y="11608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 3091"/>
          <p:cNvSpPr/>
          <p:nvPr/>
        </p:nvSpPr>
        <p:spPr>
          <a:xfrm>
            <a:off x="7438430" y="866180"/>
            <a:ext cx="446485" cy="428626"/>
          </a:xfrm>
          <a:custGeom>
            <a:avLst/>
            <a:gdLst/>
            <a:ahLst/>
            <a:cxnLst/>
            <a:rect l="0" t="0" r="0" b="0"/>
            <a:pathLst>
              <a:path w="446485" h="428626">
                <a:moveTo>
                  <a:pt x="375047" y="151804"/>
                </a:moveTo>
                <a:lnTo>
                  <a:pt x="375047" y="151804"/>
                </a:lnTo>
                <a:lnTo>
                  <a:pt x="375047" y="151804"/>
                </a:lnTo>
                <a:lnTo>
                  <a:pt x="375047" y="151804"/>
                </a:lnTo>
                <a:lnTo>
                  <a:pt x="375047" y="151804"/>
                </a:lnTo>
                <a:lnTo>
                  <a:pt x="375047" y="142875"/>
                </a:lnTo>
                <a:lnTo>
                  <a:pt x="375047" y="133945"/>
                </a:lnTo>
                <a:lnTo>
                  <a:pt x="375047" y="125015"/>
                </a:lnTo>
                <a:lnTo>
                  <a:pt x="375047" y="107156"/>
                </a:lnTo>
                <a:lnTo>
                  <a:pt x="366117" y="89296"/>
                </a:lnTo>
                <a:lnTo>
                  <a:pt x="357187" y="71437"/>
                </a:lnTo>
                <a:lnTo>
                  <a:pt x="348258" y="44648"/>
                </a:lnTo>
                <a:lnTo>
                  <a:pt x="330398" y="26789"/>
                </a:lnTo>
                <a:lnTo>
                  <a:pt x="312539" y="17859"/>
                </a:lnTo>
                <a:lnTo>
                  <a:pt x="294679" y="0"/>
                </a:lnTo>
                <a:lnTo>
                  <a:pt x="267890" y="0"/>
                </a:lnTo>
                <a:lnTo>
                  <a:pt x="241101" y="0"/>
                </a:lnTo>
                <a:lnTo>
                  <a:pt x="214312" y="8929"/>
                </a:lnTo>
                <a:lnTo>
                  <a:pt x="178593" y="17859"/>
                </a:lnTo>
                <a:lnTo>
                  <a:pt x="142875" y="35718"/>
                </a:lnTo>
                <a:lnTo>
                  <a:pt x="116086" y="53578"/>
                </a:lnTo>
                <a:lnTo>
                  <a:pt x="80367" y="71437"/>
                </a:lnTo>
                <a:lnTo>
                  <a:pt x="53578" y="98226"/>
                </a:lnTo>
                <a:lnTo>
                  <a:pt x="35718" y="125015"/>
                </a:lnTo>
                <a:lnTo>
                  <a:pt x="17859" y="160734"/>
                </a:lnTo>
                <a:lnTo>
                  <a:pt x="8929" y="196453"/>
                </a:lnTo>
                <a:lnTo>
                  <a:pt x="0" y="232171"/>
                </a:lnTo>
                <a:lnTo>
                  <a:pt x="8929" y="276820"/>
                </a:lnTo>
                <a:lnTo>
                  <a:pt x="17859" y="321468"/>
                </a:lnTo>
                <a:lnTo>
                  <a:pt x="44648" y="357187"/>
                </a:lnTo>
                <a:lnTo>
                  <a:pt x="62508" y="383976"/>
                </a:lnTo>
                <a:lnTo>
                  <a:pt x="98226" y="410765"/>
                </a:lnTo>
                <a:lnTo>
                  <a:pt x="142875" y="419695"/>
                </a:lnTo>
                <a:lnTo>
                  <a:pt x="178593" y="428625"/>
                </a:lnTo>
                <a:lnTo>
                  <a:pt x="232172" y="419695"/>
                </a:lnTo>
                <a:lnTo>
                  <a:pt x="285750" y="401836"/>
                </a:lnTo>
                <a:lnTo>
                  <a:pt x="330398" y="383976"/>
                </a:lnTo>
                <a:lnTo>
                  <a:pt x="375047" y="348257"/>
                </a:lnTo>
                <a:lnTo>
                  <a:pt x="410765" y="312539"/>
                </a:lnTo>
                <a:lnTo>
                  <a:pt x="437554" y="258961"/>
                </a:lnTo>
                <a:lnTo>
                  <a:pt x="446484" y="214312"/>
                </a:lnTo>
                <a:lnTo>
                  <a:pt x="446484" y="160734"/>
                </a:lnTo>
                <a:lnTo>
                  <a:pt x="437554" y="107156"/>
                </a:lnTo>
                <a:lnTo>
                  <a:pt x="410765" y="71437"/>
                </a:lnTo>
                <a:lnTo>
                  <a:pt x="410765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 3092"/>
          <p:cNvSpPr/>
          <p:nvPr/>
        </p:nvSpPr>
        <p:spPr>
          <a:xfrm>
            <a:off x="7224117" y="375047"/>
            <a:ext cx="321470" cy="482204"/>
          </a:xfrm>
          <a:custGeom>
            <a:avLst/>
            <a:gdLst/>
            <a:ahLst/>
            <a:cxnLst/>
            <a:rect l="0" t="0" r="0" b="0"/>
            <a:pathLst>
              <a:path w="321470" h="482204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8961"/>
                </a:lnTo>
                <a:lnTo>
                  <a:pt x="8930" y="285750"/>
                </a:lnTo>
                <a:lnTo>
                  <a:pt x="17860" y="303609"/>
                </a:lnTo>
                <a:lnTo>
                  <a:pt x="26789" y="321469"/>
                </a:lnTo>
                <a:lnTo>
                  <a:pt x="35719" y="339328"/>
                </a:lnTo>
                <a:lnTo>
                  <a:pt x="53578" y="348258"/>
                </a:lnTo>
                <a:lnTo>
                  <a:pt x="71438" y="357187"/>
                </a:lnTo>
                <a:lnTo>
                  <a:pt x="98227" y="366117"/>
                </a:lnTo>
                <a:lnTo>
                  <a:pt x="125016" y="366117"/>
                </a:lnTo>
                <a:lnTo>
                  <a:pt x="151805" y="357187"/>
                </a:lnTo>
                <a:lnTo>
                  <a:pt x="169664" y="348258"/>
                </a:lnTo>
                <a:lnTo>
                  <a:pt x="187524" y="339328"/>
                </a:lnTo>
                <a:lnTo>
                  <a:pt x="205383" y="321469"/>
                </a:lnTo>
                <a:lnTo>
                  <a:pt x="223242" y="312539"/>
                </a:lnTo>
                <a:lnTo>
                  <a:pt x="232172" y="294680"/>
                </a:lnTo>
                <a:lnTo>
                  <a:pt x="241102" y="294680"/>
                </a:lnTo>
                <a:lnTo>
                  <a:pt x="250031" y="285750"/>
                </a:lnTo>
                <a:lnTo>
                  <a:pt x="258961" y="294680"/>
                </a:lnTo>
                <a:lnTo>
                  <a:pt x="267891" y="294680"/>
                </a:lnTo>
                <a:lnTo>
                  <a:pt x="276821" y="312539"/>
                </a:lnTo>
                <a:lnTo>
                  <a:pt x="285750" y="330398"/>
                </a:lnTo>
                <a:lnTo>
                  <a:pt x="294680" y="357187"/>
                </a:lnTo>
                <a:lnTo>
                  <a:pt x="294680" y="375047"/>
                </a:lnTo>
                <a:lnTo>
                  <a:pt x="303610" y="392906"/>
                </a:lnTo>
                <a:lnTo>
                  <a:pt x="303610" y="410765"/>
                </a:lnTo>
                <a:lnTo>
                  <a:pt x="303610" y="428625"/>
                </a:lnTo>
                <a:lnTo>
                  <a:pt x="303610" y="446484"/>
                </a:lnTo>
                <a:lnTo>
                  <a:pt x="303610" y="455414"/>
                </a:lnTo>
                <a:lnTo>
                  <a:pt x="303610" y="464344"/>
                </a:lnTo>
                <a:lnTo>
                  <a:pt x="312539" y="473273"/>
                </a:lnTo>
                <a:lnTo>
                  <a:pt x="312539" y="482203"/>
                </a:lnTo>
                <a:lnTo>
                  <a:pt x="321469" y="482203"/>
                </a:lnTo>
                <a:lnTo>
                  <a:pt x="321469" y="4822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Freeform 3093"/>
          <p:cNvSpPr/>
          <p:nvPr/>
        </p:nvSpPr>
        <p:spPr>
          <a:xfrm>
            <a:off x="7679531" y="267891"/>
            <a:ext cx="303611" cy="651868"/>
          </a:xfrm>
          <a:custGeom>
            <a:avLst/>
            <a:gdLst/>
            <a:ahLst/>
            <a:cxnLst/>
            <a:rect l="0" t="0" r="0" b="0"/>
            <a:pathLst>
              <a:path w="303611" h="651868">
                <a:moveTo>
                  <a:pt x="294680" y="0"/>
                </a:move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8929"/>
                </a:lnTo>
                <a:lnTo>
                  <a:pt x="303610" y="26789"/>
                </a:lnTo>
                <a:lnTo>
                  <a:pt x="303610" y="44648"/>
                </a:lnTo>
                <a:lnTo>
                  <a:pt x="303610" y="71437"/>
                </a:lnTo>
                <a:lnTo>
                  <a:pt x="294680" y="98226"/>
                </a:lnTo>
                <a:lnTo>
                  <a:pt x="294680" y="125015"/>
                </a:lnTo>
                <a:lnTo>
                  <a:pt x="285750" y="142875"/>
                </a:lnTo>
                <a:lnTo>
                  <a:pt x="285750" y="169664"/>
                </a:lnTo>
                <a:lnTo>
                  <a:pt x="285750" y="187523"/>
                </a:lnTo>
                <a:lnTo>
                  <a:pt x="285750" y="205382"/>
                </a:lnTo>
                <a:lnTo>
                  <a:pt x="276821" y="214312"/>
                </a:lnTo>
                <a:lnTo>
                  <a:pt x="276821" y="232171"/>
                </a:lnTo>
                <a:lnTo>
                  <a:pt x="267891" y="241101"/>
                </a:lnTo>
                <a:lnTo>
                  <a:pt x="258961" y="241101"/>
                </a:lnTo>
                <a:lnTo>
                  <a:pt x="250032" y="250031"/>
                </a:lnTo>
                <a:lnTo>
                  <a:pt x="232172" y="258961"/>
                </a:lnTo>
                <a:lnTo>
                  <a:pt x="214313" y="258961"/>
                </a:lnTo>
                <a:lnTo>
                  <a:pt x="196453" y="258961"/>
                </a:lnTo>
                <a:lnTo>
                  <a:pt x="169664" y="258961"/>
                </a:lnTo>
                <a:lnTo>
                  <a:pt x="151805" y="258961"/>
                </a:lnTo>
                <a:lnTo>
                  <a:pt x="125016" y="258961"/>
                </a:lnTo>
                <a:lnTo>
                  <a:pt x="98227" y="258961"/>
                </a:lnTo>
                <a:lnTo>
                  <a:pt x="80367" y="258961"/>
                </a:lnTo>
                <a:lnTo>
                  <a:pt x="62508" y="258961"/>
                </a:lnTo>
                <a:lnTo>
                  <a:pt x="44649" y="258961"/>
                </a:lnTo>
                <a:lnTo>
                  <a:pt x="26789" y="258961"/>
                </a:lnTo>
                <a:lnTo>
                  <a:pt x="17860" y="258961"/>
                </a:lnTo>
                <a:lnTo>
                  <a:pt x="8930" y="267890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94679"/>
                </a:lnTo>
                <a:lnTo>
                  <a:pt x="8930" y="312539"/>
                </a:lnTo>
                <a:lnTo>
                  <a:pt x="8930" y="330398"/>
                </a:lnTo>
                <a:lnTo>
                  <a:pt x="17860" y="348257"/>
                </a:lnTo>
                <a:lnTo>
                  <a:pt x="17860" y="375047"/>
                </a:lnTo>
                <a:lnTo>
                  <a:pt x="26789" y="410765"/>
                </a:lnTo>
                <a:lnTo>
                  <a:pt x="26789" y="437554"/>
                </a:lnTo>
                <a:lnTo>
                  <a:pt x="26789" y="473273"/>
                </a:lnTo>
                <a:lnTo>
                  <a:pt x="35719" y="508992"/>
                </a:lnTo>
                <a:lnTo>
                  <a:pt x="35719" y="526851"/>
                </a:lnTo>
                <a:lnTo>
                  <a:pt x="35719" y="553640"/>
                </a:lnTo>
                <a:lnTo>
                  <a:pt x="44649" y="571500"/>
                </a:lnTo>
                <a:lnTo>
                  <a:pt x="44649" y="589359"/>
                </a:lnTo>
                <a:lnTo>
                  <a:pt x="53578" y="607218"/>
                </a:lnTo>
                <a:lnTo>
                  <a:pt x="53578" y="616148"/>
                </a:lnTo>
                <a:lnTo>
                  <a:pt x="53578" y="625078"/>
                </a:lnTo>
                <a:lnTo>
                  <a:pt x="62508" y="642937"/>
                </a:lnTo>
                <a:lnTo>
                  <a:pt x="62508" y="642937"/>
                </a:lnTo>
                <a:lnTo>
                  <a:pt x="53578" y="651867"/>
                </a:lnTo>
                <a:lnTo>
                  <a:pt x="53578" y="651867"/>
                </a:lnTo>
                <a:lnTo>
                  <a:pt x="53578" y="642937"/>
                </a:lnTo>
                <a:lnTo>
                  <a:pt x="44649" y="625078"/>
                </a:lnTo>
                <a:lnTo>
                  <a:pt x="44649" y="607218"/>
                </a:lnTo>
                <a:lnTo>
                  <a:pt x="44649" y="589359"/>
                </a:lnTo>
                <a:lnTo>
                  <a:pt x="44649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Freeform 3094"/>
          <p:cNvSpPr/>
          <p:nvPr/>
        </p:nvSpPr>
        <p:spPr>
          <a:xfrm>
            <a:off x="7197328" y="21431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Freeform 3095"/>
          <p:cNvSpPr/>
          <p:nvPr/>
        </p:nvSpPr>
        <p:spPr>
          <a:xfrm>
            <a:off x="6902648" y="125016"/>
            <a:ext cx="535783" cy="303610"/>
          </a:xfrm>
          <a:custGeom>
            <a:avLst/>
            <a:gdLst/>
            <a:ahLst/>
            <a:cxnLst/>
            <a:rect l="0" t="0" r="0" b="0"/>
            <a:pathLst>
              <a:path w="535783" h="303610">
                <a:moveTo>
                  <a:pt x="375047" y="62507"/>
                </a:moveTo>
                <a:lnTo>
                  <a:pt x="375047" y="62507"/>
                </a:lnTo>
                <a:lnTo>
                  <a:pt x="383977" y="53578"/>
                </a:lnTo>
                <a:lnTo>
                  <a:pt x="383977" y="53578"/>
                </a:lnTo>
                <a:lnTo>
                  <a:pt x="383977" y="44648"/>
                </a:lnTo>
                <a:lnTo>
                  <a:pt x="383977" y="35718"/>
                </a:lnTo>
                <a:lnTo>
                  <a:pt x="375047" y="35718"/>
                </a:lnTo>
                <a:lnTo>
                  <a:pt x="375047" y="35718"/>
                </a:lnTo>
                <a:lnTo>
                  <a:pt x="366118" y="26789"/>
                </a:lnTo>
                <a:lnTo>
                  <a:pt x="366118" y="26789"/>
                </a:lnTo>
                <a:lnTo>
                  <a:pt x="357188" y="17859"/>
                </a:lnTo>
                <a:lnTo>
                  <a:pt x="348258" y="8929"/>
                </a:lnTo>
                <a:lnTo>
                  <a:pt x="330399" y="8929"/>
                </a:lnTo>
                <a:lnTo>
                  <a:pt x="321469" y="8929"/>
                </a:lnTo>
                <a:lnTo>
                  <a:pt x="303610" y="8929"/>
                </a:lnTo>
                <a:lnTo>
                  <a:pt x="285750" y="8929"/>
                </a:lnTo>
                <a:lnTo>
                  <a:pt x="267891" y="8929"/>
                </a:lnTo>
                <a:lnTo>
                  <a:pt x="250032" y="17859"/>
                </a:lnTo>
                <a:lnTo>
                  <a:pt x="232172" y="17859"/>
                </a:lnTo>
                <a:lnTo>
                  <a:pt x="214313" y="26789"/>
                </a:lnTo>
                <a:lnTo>
                  <a:pt x="187524" y="35718"/>
                </a:lnTo>
                <a:lnTo>
                  <a:pt x="169665" y="53578"/>
                </a:lnTo>
                <a:lnTo>
                  <a:pt x="142875" y="62507"/>
                </a:lnTo>
                <a:lnTo>
                  <a:pt x="125016" y="80367"/>
                </a:lnTo>
                <a:lnTo>
                  <a:pt x="107157" y="89296"/>
                </a:lnTo>
                <a:lnTo>
                  <a:pt x="89297" y="107156"/>
                </a:lnTo>
                <a:lnTo>
                  <a:pt x="71438" y="116086"/>
                </a:lnTo>
                <a:lnTo>
                  <a:pt x="44649" y="142875"/>
                </a:lnTo>
                <a:lnTo>
                  <a:pt x="17860" y="16073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17860" y="250031"/>
                </a:lnTo>
                <a:lnTo>
                  <a:pt x="17860" y="267890"/>
                </a:lnTo>
                <a:lnTo>
                  <a:pt x="26790" y="267890"/>
                </a:lnTo>
                <a:lnTo>
                  <a:pt x="26790" y="276820"/>
                </a:lnTo>
                <a:lnTo>
                  <a:pt x="35719" y="276820"/>
                </a:lnTo>
                <a:lnTo>
                  <a:pt x="44649" y="276820"/>
                </a:lnTo>
                <a:lnTo>
                  <a:pt x="53579" y="285750"/>
                </a:lnTo>
                <a:lnTo>
                  <a:pt x="62508" y="294679"/>
                </a:lnTo>
                <a:lnTo>
                  <a:pt x="71438" y="294679"/>
                </a:lnTo>
                <a:lnTo>
                  <a:pt x="89297" y="303609"/>
                </a:lnTo>
                <a:lnTo>
                  <a:pt x="107157" y="303609"/>
                </a:lnTo>
                <a:lnTo>
                  <a:pt x="116086" y="303609"/>
                </a:lnTo>
                <a:lnTo>
                  <a:pt x="133946" y="303609"/>
                </a:lnTo>
                <a:lnTo>
                  <a:pt x="151805" y="303609"/>
                </a:lnTo>
                <a:lnTo>
                  <a:pt x="169665" y="303609"/>
                </a:lnTo>
                <a:lnTo>
                  <a:pt x="187524" y="303609"/>
                </a:lnTo>
                <a:lnTo>
                  <a:pt x="205383" y="303609"/>
                </a:lnTo>
                <a:lnTo>
                  <a:pt x="223243" y="303609"/>
                </a:lnTo>
                <a:lnTo>
                  <a:pt x="241102" y="303609"/>
                </a:lnTo>
                <a:lnTo>
                  <a:pt x="258961" y="303609"/>
                </a:lnTo>
                <a:lnTo>
                  <a:pt x="276821" y="303609"/>
                </a:lnTo>
                <a:lnTo>
                  <a:pt x="294680" y="303609"/>
                </a:lnTo>
                <a:lnTo>
                  <a:pt x="312540" y="303609"/>
                </a:lnTo>
                <a:lnTo>
                  <a:pt x="330399" y="303609"/>
                </a:lnTo>
                <a:lnTo>
                  <a:pt x="339329" y="294679"/>
                </a:lnTo>
                <a:lnTo>
                  <a:pt x="357188" y="294679"/>
                </a:lnTo>
                <a:lnTo>
                  <a:pt x="375047" y="285750"/>
                </a:lnTo>
                <a:lnTo>
                  <a:pt x="401836" y="276820"/>
                </a:lnTo>
                <a:lnTo>
                  <a:pt x="419696" y="267890"/>
                </a:lnTo>
                <a:lnTo>
                  <a:pt x="437555" y="267890"/>
                </a:lnTo>
                <a:lnTo>
                  <a:pt x="455415" y="258961"/>
                </a:lnTo>
                <a:lnTo>
                  <a:pt x="473274" y="250031"/>
                </a:lnTo>
                <a:lnTo>
                  <a:pt x="491133" y="241101"/>
                </a:lnTo>
                <a:lnTo>
                  <a:pt x="500063" y="232171"/>
                </a:lnTo>
                <a:lnTo>
                  <a:pt x="508993" y="223242"/>
                </a:lnTo>
                <a:lnTo>
                  <a:pt x="517922" y="214312"/>
                </a:lnTo>
                <a:lnTo>
                  <a:pt x="526852" y="214312"/>
                </a:lnTo>
                <a:lnTo>
                  <a:pt x="526852" y="205382"/>
                </a:lnTo>
                <a:lnTo>
                  <a:pt x="526852" y="196453"/>
                </a:lnTo>
                <a:lnTo>
                  <a:pt x="535782" y="187523"/>
                </a:lnTo>
                <a:lnTo>
                  <a:pt x="535782" y="169664"/>
                </a:lnTo>
                <a:lnTo>
                  <a:pt x="535782" y="142875"/>
                </a:lnTo>
                <a:lnTo>
                  <a:pt x="535782" y="125015"/>
                </a:lnTo>
                <a:lnTo>
                  <a:pt x="535782" y="98226"/>
                </a:lnTo>
                <a:lnTo>
                  <a:pt x="526852" y="80367"/>
                </a:lnTo>
                <a:lnTo>
                  <a:pt x="517922" y="62507"/>
                </a:lnTo>
                <a:lnTo>
                  <a:pt x="508993" y="53578"/>
                </a:lnTo>
                <a:lnTo>
                  <a:pt x="500063" y="35718"/>
                </a:lnTo>
                <a:lnTo>
                  <a:pt x="482204" y="26789"/>
                </a:lnTo>
                <a:lnTo>
                  <a:pt x="464344" y="17859"/>
                </a:lnTo>
                <a:lnTo>
                  <a:pt x="437555" y="8929"/>
                </a:lnTo>
                <a:lnTo>
                  <a:pt x="410766" y="0"/>
                </a:lnTo>
                <a:lnTo>
                  <a:pt x="392907" y="0"/>
                </a:lnTo>
                <a:lnTo>
                  <a:pt x="366118" y="0"/>
                </a:lnTo>
                <a:lnTo>
                  <a:pt x="3661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 3096"/>
          <p:cNvSpPr/>
          <p:nvPr/>
        </p:nvSpPr>
        <p:spPr>
          <a:xfrm>
            <a:off x="7063383" y="241102"/>
            <a:ext cx="160735" cy="98227"/>
          </a:xfrm>
          <a:custGeom>
            <a:avLst/>
            <a:gdLst/>
            <a:ahLst/>
            <a:cxnLst/>
            <a:rect l="0" t="0" r="0" b="0"/>
            <a:pathLst>
              <a:path w="160735" h="98227">
                <a:moveTo>
                  <a:pt x="71437" y="89296"/>
                </a:moveTo>
                <a:lnTo>
                  <a:pt x="71437" y="89296"/>
                </a:lnTo>
                <a:lnTo>
                  <a:pt x="62508" y="89296"/>
                </a:lnTo>
                <a:lnTo>
                  <a:pt x="62508" y="89296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71437"/>
                </a:lnTo>
                <a:lnTo>
                  <a:pt x="62508" y="71437"/>
                </a:lnTo>
                <a:lnTo>
                  <a:pt x="62508" y="62507"/>
                </a:lnTo>
                <a:lnTo>
                  <a:pt x="62508" y="53578"/>
                </a:lnTo>
                <a:lnTo>
                  <a:pt x="71437" y="44648"/>
                </a:lnTo>
                <a:lnTo>
                  <a:pt x="71437" y="35718"/>
                </a:lnTo>
                <a:lnTo>
                  <a:pt x="80367" y="26789"/>
                </a:lnTo>
                <a:lnTo>
                  <a:pt x="8036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2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33945" y="53578"/>
                </a:lnTo>
                <a:lnTo>
                  <a:pt x="151805" y="71437"/>
                </a:lnTo>
                <a:lnTo>
                  <a:pt x="160734" y="80367"/>
                </a:lnTo>
                <a:lnTo>
                  <a:pt x="160734" y="89296"/>
                </a:lnTo>
                <a:lnTo>
                  <a:pt x="160734" y="89296"/>
                </a:lnTo>
                <a:lnTo>
                  <a:pt x="160734" y="89296"/>
                </a:lnTo>
                <a:lnTo>
                  <a:pt x="151805" y="89296"/>
                </a:lnTo>
                <a:lnTo>
                  <a:pt x="142875" y="80367"/>
                </a:lnTo>
                <a:lnTo>
                  <a:pt x="133945" y="71437"/>
                </a:lnTo>
                <a:lnTo>
                  <a:pt x="125015" y="71437"/>
                </a:lnTo>
                <a:lnTo>
                  <a:pt x="116086" y="71437"/>
                </a:lnTo>
                <a:lnTo>
                  <a:pt x="98226" y="62507"/>
                </a:lnTo>
                <a:lnTo>
                  <a:pt x="80367" y="62507"/>
                </a:lnTo>
                <a:lnTo>
                  <a:pt x="62508" y="53578"/>
                </a:lnTo>
                <a:lnTo>
                  <a:pt x="35719" y="53578"/>
                </a:lnTo>
                <a:lnTo>
                  <a:pt x="26789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8"/>
                </a:lnTo>
                <a:lnTo>
                  <a:pt x="17859" y="35718"/>
                </a:lnTo>
                <a:lnTo>
                  <a:pt x="35719" y="35718"/>
                </a:lnTo>
                <a:lnTo>
                  <a:pt x="53578" y="26789"/>
                </a:lnTo>
                <a:lnTo>
                  <a:pt x="71437" y="26789"/>
                </a:lnTo>
                <a:lnTo>
                  <a:pt x="116086" y="26789"/>
                </a:lnTo>
                <a:lnTo>
                  <a:pt x="133945" y="35718"/>
                </a:lnTo>
                <a:lnTo>
                  <a:pt x="125015" y="53578"/>
                </a:lnTo>
                <a:lnTo>
                  <a:pt x="107156" y="71437"/>
                </a:lnTo>
                <a:lnTo>
                  <a:pt x="89297" y="89296"/>
                </a:lnTo>
                <a:lnTo>
                  <a:pt x="71437" y="98226"/>
                </a:lnTo>
                <a:lnTo>
                  <a:pt x="62508" y="98226"/>
                </a:lnTo>
                <a:lnTo>
                  <a:pt x="71437" y="89296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Freeform 3097"/>
          <p:cNvSpPr/>
          <p:nvPr/>
        </p:nvSpPr>
        <p:spPr>
          <a:xfrm>
            <a:off x="6813352" y="8930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44648" y="71437"/>
                </a:lnTo>
                <a:lnTo>
                  <a:pt x="53578" y="89297"/>
                </a:lnTo>
                <a:lnTo>
                  <a:pt x="62507" y="10715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036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Freeform 3098"/>
          <p:cNvSpPr/>
          <p:nvPr/>
        </p:nvSpPr>
        <p:spPr>
          <a:xfrm>
            <a:off x="7259836" y="0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Freeform 3099"/>
          <p:cNvSpPr/>
          <p:nvPr/>
        </p:nvSpPr>
        <p:spPr>
          <a:xfrm>
            <a:off x="7197328" y="0"/>
            <a:ext cx="116087" cy="53579"/>
          </a:xfrm>
          <a:custGeom>
            <a:avLst/>
            <a:gdLst/>
            <a:ahLst/>
            <a:cxnLst/>
            <a:rect l="0" t="0" r="0" b="0"/>
            <a:pathLst>
              <a:path w="116087" h="5357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35719"/>
                </a:lnTo>
                <a:lnTo>
                  <a:pt x="80367" y="17859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Freeform 3100"/>
          <p:cNvSpPr/>
          <p:nvPr/>
        </p:nvSpPr>
        <p:spPr>
          <a:xfrm>
            <a:off x="6822281" y="98227"/>
            <a:ext cx="125017" cy="98227"/>
          </a:xfrm>
          <a:custGeom>
            <a:avLst/>
            <a:gdLst/>
            <a:ahLst/>
            <a:cxnLst/>
            <a:rect l="0" t="0" r="0" b="0"/>
            <a:pathLst>
              <a:path w="125017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80367"/>
                </a:lnTo>
                <a:lnTo>
                  <a:pt x="53578" y="89296"/>
                </a:lnTo>
                <a:lnTo>
                  <a:pt x="62508" y="98226"/>
                </a:lnTo>
                <a:lnTo>
                  <a:pt x="71438" y="98226"/>
                </a:lnTo>
                <a:lnTo>
                  <a:pt x="71438" y="98226"/>
                </a:lnTo>
                <a:lnTo>
                  <a:pt x="80367" y="89296"/>
                </a:lnTo>
                <a:lnTo>
                  <a:pt x="89297" y="71437"/>
                </a:lnTo>
                <a:lnTo>
                  <a:pt x="98227" y="62507"/>
                </a:lnTo>
                <a:lnTo>
                  <a:pt x="107157" y="44648"/>
                </a:lnTo>
                <a:lnTo>
                  <a:pt x="107157" y="26789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Freeform 3101"/>
          <p:cNvSpPr/>
          <p:nvPr/>
        </p:nvSpPr>
        <p:spPr>
          <a:xfrm>
            <a:off x="7465219" y="642938"/>
            <a:ext cx="98227" cy="142875"/>
          </a:xfrm>
          <a:custGeom>
            <a:avLst/>
            <a:gdLst/>
            <a:ahLst/>
            <a:cxnLst/>
            <a:rect l="0" t="0" r="0" b="0"/>
            <a:pathLst>
              <a:path w="98227" h="142875">
                <a:moveTo>
                  <a:pt x="62508" y="53578"/>
                </a:move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44648"/>
                </a:lnTo>
                <a:lnTo>
                  <a:pt x="53578" y="44648"/>
                </a:lnTo>
                <a:lnTo>
                  <a:pt x="53578" y="35718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4"/>
                </a:lnTo>
                <a:lnTo>
                  <a:pt x="17859" y="142874"/>
                </a:lnTo>
                <a:lnTo>
                  <a:pt x="26789" y="142874"/>
                </a:lnTo>
                <a:lnTo>
                  <a:pt x="35719" y="133945"/>
                </a:lnTo>
                <a:lnTo>
                  <a:pt x="44648" y="125015"/>
                </a:lnTo>
                <a:lnTo>
                  <a:pt x="62508" y="107156"/>
                </a:lnTo>
                <a:lnTo>
                  <a:pt x="62508" y="89296"/>
                </a:lnTo>
                <a:lnTo>
                  <a:pt x="71437" y="71437"/>
                </a:lnTo>
                <a:lnTo>
                  <a:pt x="71437" y="53578"/>
                </a:lnTo>
                <a:lnTo>
                  <a:pt x="62508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53578" y="107156"/>
                </a:lnTo>
                <a:lnTo>
                  <a:pt x="62508" y="89296"/>
                </a:lnTo>
                <a:lnTo>
                  <a:pt x="71437" y="80367"/>
                </a:lnTo>
                <a:lnTo>
                  <a:pt x="71437" y="62507"/>
                </a:lnTo>
                <a:lnTo>
                  <a:pt x="71437" y="44648"/>
                </a:lnTo>
                <a:lnTo>
                  <a:pt x="71437" y="26789"/>
                </a:lnTo>
                <a:lnTo>
                  <a:pt x="71437" y="8929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98226"/>
                </a:lnTo>
                <a:lnTo>
                  <a:pt x="35719" y="116085"/>
                </a:lnTo>
                <a:lnTo>
                  <a:pt x="53578" y="125015"/>
                </a:lnTo>
                <a:lnTo>
                  <a:pt x="71437" y="116085"/>
                </a:lnTo>
                <a:lnTo>
                  <a:pt x="98226" y="98226"/>
                </a:lnTo>
                <a:lnTo>
                  <a:pt x="9822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Freeform 3102"/>
          <p:cNvSpPr/>
          <p:nvPr/>
        </p:nvSpPr>
        <p:spPr>
          <a:xfrm>
            <a:off x="3437930" y="2643188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4" name="Freeform 3103"/>
          <p:cNvSpPr/>
          <p:nvPr/>
        </p:nvSpPr>
        <p:spPr>
          <a:xfrm>
            <a:off x="3437930" y="2473523"/>
            <a:ext cx="276821" cy="169666"/>
          </a:xfrm>
          <a:custGeom>
            <a:avLst/>
            <a:gdLst/>
            <a:ahLst/>
            <a:cxnLst/>
            <a:rect l="0" t="0" r="0" b="0"/>
            <a:pathLst>
              <a:path w="276821" h="169666">
                <a:moveTo>
                  <a:pt x="0" y="169665"/>
                </a:moveTo>
                <a:lnTo>
                  <a:pt x="0" y="160735"/>
                </a:lnTo>
                <a:lnTo>
                  <a:pt x="0" y="16073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53578" y="133946"/>
                </a:lnTo>
                <a:lnTo>
                  <a:pt x="80367" y="116086"/>
                </a:lnTo>
                <a:lnTo>
                  <a:pt x="116086" y="98227"/>
                </a:lnTo>
                <a:lnTo>
                  <a:pt x="151804" y="80368"/>
                </a:lnTo>
                <a:lnTo>
                  <a:pt x="187523" y="71438"/>
                </a:lnTo>
                <a:lnTo>
                  <a:pt x="214312" y="53579"/>
                </a:lnTo>
                <a:lnTo>
                  <a:pt x="241101" y="44649"/>
                </a:lnTo>
                <a:lnTo>
                  <a:pt x="258961" y="26790"/>
                </a:lnTo>
                <a:lnTo>
                  <a:pt x="267890" y="1786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Freeform 3104"/>
          <p:cNvSpPr/>
          <p:nvPr/>
        </p:nvSpPr>
        <p:spPr>
          <a:xfrm>
            <a:off x="3839766" y="2277070"/>
            <a:ext cx="169665" cy="276822"/>
          </a:xfrm>
          <a:custGeom>
            <a:avLst/>
            <a:gdLst/>
            <a:ahLst/>
            <a:cxnLst/>
            <a:rect l="0" t="0" r="0" b="0"/>
            <a:pathLst>
              <a:path w="169665" h="276822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107156"/>
                </a:lnTo>
                <a:lnTo>
                  <a:pt x="35718" y="125016"/>
                </a:lnTo>
                <a:lnTo>
                  <a:pt x="44648" y="151805"/>
                </a:lnTo>
                <a:lnTo>
                  <a:pt x="62507" y="178594"/>
                </a:lnTo>
                <a:lnTo>
                  <a:pt x="80367" y="205383"/>
                </a:lnTo>
                <a:lnTo>
                  <a:pt x="89297" y="232172"/>
                </a:lnTo>
                <a:lnTo>
                  <a:pt x="98226" y="250032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107156" y="276821"/>
                </a:lnTo>
                <a:lnTo>
                  <a:pt x="98226" y="267891"/>
                </a:lnTo>
                <a:lnTo>
                  <a:pt x="80367" y="258961"/>
                </a:lnTo>
                <a:lnTo>
                  <a:pt x="71437" y="241102"/>
                </a:lnTo>
                <a:lnTo>
                  <a:pt x="53578" y="214313"/>
                </a:lnTo>
                <a:lnTo>
                  <a:pt x="44648" y="178594"/>
                </a:lnTo>
                <a:lnTo>
                  <a:pt x="35718" y="142875"/>
                </a:lnTo>
                <a:lnTo>
                  <a:pt x="35718" y="107156"/>
                </a:lnTo>
                <a:lnTo>
                  <a:pt x="26789" y="71438"/>
                </a:lnTo>
                <a:lnTo>
                  <a:pt x="35718" y="44649"/>
                </a:lnTo>
                <a:lnTo>
                  <a:pt x="44648" y="26789"/>
                </a:lnTo>
                <a:lnTo>
                  <a:pt x="53578" y="893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0734" y="53578"/>
                </a:lnTo>
                <a:lnTo>
                  <a:pt x="142875" y="71438"/>
                </a:lnTo>
                <a:lnTo>
                  <a:pt x="116086" y="89297"/>
                </a:lnTo>
                <a:lnTo>
                  <a:pt x="98226" y="89297"/>
                </a:lnTo>
                <a:lnTo>
                  <a:pt x="71437" y="89297"/>
                </a:lnTo>
                <a:lnTo>
                  <a:pt x="53578" y="80367"/>
                </a:lnTo>
                <a:lnTo>
                  <a:pt x="53578" y="62508"/>
                </a:lnTo>
                <a:lnTo>
                  <a:pt x="62507" y="44649"/>
                </a:lnTo>
                <a:lnTo>
                  <a:pt x="6250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Freeform 3105"/>
          <p:cNvSpPr/>
          <p:nvPr/>
        </p:nvSpPr>
        <p:spPr>
          <a:xfrm>
            <a:off x="4009430" y="2044898"/>
            <a:ext cx="125016" cy="250032"/>
          </a:xfrm>
          <a:custGeom>
            <a:avLst/>
            <a:gdLst/>
            <a:ahLst/>
            <a:cxnLst/>
            <a:rect l="0" t="0" r="0" b="0"/>
            <a:pathLst>
              <a:path w="125016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44649"/>
                </a:lnTo>
                <a:lnTo>
                  <a:pt x="26789" y="71438"/>
                </a:lnTo>
                <a:lnTo>
                  <a:pt x="44648" y="107156"/>
                </a:lnTo>
                <a:lnTo>
                  <a:pt x="53578" y="142875"/>
                </a:lnTo>
                <a:lnTo>
                  <a:pt x="71437" y="178594"/>
                </a:lnTo>
                <a:lnTo>
                  <a:pt x="80367" y="205383"/>
                </a:lnTo>
                <a:lnTo>
                  <a:pt x="98226" y="223242"/>
                </a:lnTo>
                <a:lnTo>
                  <a:pt x="98226" y="232172"/>
                </a:lnTo>
                <a:lnTo>
                  <a:pt x="107156" y="241102"/>
                </a:lnTo>
                <a:lnTo>
                  <a:pt x="116086" y="250031"/>
                </a:lnTo>
                <a:lnTo>
                  <a:pt x="116086" y="250031"/>
                </a:lnTo>
                <a:lnTo>
                  <a:pt x="125015" y="241102"/>
                </a:lnTo>
                <a:lnTo>
                  <a:pt x="125015" y="232172"/>
                </a:lnTo>
                <a:lnTo>
                  <a:pt x="12501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Freeform 3106"/>
          <p:cNvSpPr/>
          <p:nvPr/>
        </p:nvSpPr>
        <p:spPr>
          <a:xfrm>
            <a:off x="4170164" y="2098476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42875"/>
                </a:lnTo>
                <a:lnTo>
                  <a:pt x="53578" y="125016"/>
                </a:lnTo>
                <a:lnTo>
                  <a:pt x="71438" y="89297"/>
                </a:lnTo>
                <a:lnTo>
                  <a:pt x="80367" y="62508"/>
                </a:lnTo>
                <a:lnTo>
                  <a:pt x="89297" y="35719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26789"/>
                </a:lnTo>
                <a:lnTo>
                  <a:pt x="89297" y="53578"/>
                </a:lnTo>
                <a:lnTo>
                  <a:pt x="89297" y="89297"/>
                </a:lnTo>
                <a:lnTo>
                  <a:pt x="80367" y="125016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7" y="187524"/>
                </a:lnTo>
                <a:lnTo>
                  <a:pt x="107156" y="187524"/>
                </a:lnTo>
                <a:lnTo>
                  <a:pt x="116086" y="178594"/>
                </a:lnTo>
                <a:lnTo>
                  <a:pt x="133945" y="151805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8" name="Freeform 3107"/>
          <p:cNvSpPr/>
          <p:nvPr/>
        </p:nvSpPr>
        <p:spPr>
          <a:xfrm>
            <a:off x="4357688" y="2044898"/>
            <a:ext cx="116086" cy="178595"/>
          </a:xfrm>
          <a:custGeom>
            <a:avLst/>
            <a:gdLst/>
            <a:ahLst/>
            <a:cxnLst/>
            <a:rect l="0" t="0" r="0" b="0"/>
            <a:pathLst>
              <a:path w="116086" h="178595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44649"/>
                </a:lnTo>
                <a:lnTo>
                  <a:pt x="0" y="71438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60735"/>
                </a:lnTo>
                <a:lnTo>
                  <a:pt x="17859" y="178594"/>
                </a:lnTo>
                <a:lnTo>
                  <a:pt x="35718" y="178594"/>
                </a:lnTo>
                <a:lnTo>
                  <a:pt x="53578" y="169664"/>
                </a:lnTo>
                <a:lnTo>
                  <a:pt x="80367" y="151805"/>
                </a:lnTo>
                <a:lnTo>
                  <a:pt x="98226" y="125016"/>
                </a:lnTo>
                <a:lnTo>
                  <a:pt x="116085" y="98227"/>
                </a:lnTo>
                <a:lnTo>
                  <a:pt x="116085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Freeform 3108"/>
          <p:cNvSpPr/>
          <p:nvPr/>
        </p:nvSpPr>
        <p:spPr>
          <a:xfrm>
            <a:off x="4429125" y="2009179"/>
            <a:ext cx="178595" cy="160736"/>
          </a:xfrm>
          <a:custGeom>
            <a:avLst/>
            <a:gdLst/>
            <a:ahLst/>
            <a:cxnLst/>
            <a:rect l="0" t="0" r="0" b="0"/>
            <a:pathLst>
              <a:path w="178595" h="160736">
                <a:moveTo>
                  <a:pt x="26789" y="107157"/>
                </a:moveTo>
                <a:lnTo>
                  <a:pt x="17859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33946"/>
                </a:lnTo>
                <a:lnTo>
                  <a:pt x="17859" y="125016"/>
                </a:lnTo>
                <a:lnTo>
                  <a:pt x="35719" y="116086"/>
                </a:lnTo>
                <a:lnTo>
                  <a:pt x="53578" y="107157"/>
                </a:lnTo>
                <a:lnTo>
                  <a:pt x="80367" y="89297"/>
                </a:lnTo>
                <a:lnTo>
                  <a:pt x="98227" y="71438"/>
                </a:lnTo>
                <a:lnTo>
                  <a:pt x="116086" y="53579"/>
                </a:lnTo>
                <a:lnTo>
                  <a:pt x="125016" y="35719"/>
                </a:lnTo>
                <a:lnTo>
                  <a:pt x="125016" y="26790"/>
                </a:lnTo>
                <a:lnTo>
                  <a:pt x="12501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30"/>
                </a:lnTo>
                <a:lnTo>
                  <a:pt x="53578" y="26790"/>
                </a:lnTo>
                <a:lnTo>
                  <a:pt x="35719" y="53579"/>
                </a:lnTo>
                <a:lnTo>
                  <a:pt x="26789" y="80368"/>
                </a:lnTo>
                <a:lnTo>
                  <a:pt x="17859" y="107157"/>
                </a:lnTo>
                <a:lnTo>
                  <a:pt x="26789" y="133946"/>
                </a:lnTo>
                <a:lnTo>
                  <a:pt x="35719" y="151805"/>
                </a:lnTo>
                <a:lnTo>
                  <a:pt x="53578" y="160735"/>
                </a:lnTo>
                <a:lnTo>
                  <a:pt x="71438" y="160735"/>
                </a:lnTo>
                <a:lnTo>
                  <a:pt x="98227" y="160735"/>
                </a:lnTo>
                <a:lnTo>
                  <a:pt x="125016" y="151805"/>
                </a:lnTo>
                <a:lnTo>
                  <a:pt x="151805" y="133946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Freeform 3109"/>
          <p:cNvSpPr/>
          <p:nvPr/>
        </p:nvSpPr>
        <p:spPr>
          <a:xfrm>
            <a:off x="4563070" y="1973461"/>
            <a:ext cx="98228" cy="241102"/>
          </a:xfrm>
          <a:custGeom>
            <a:avLst/>
            <a:gdLst/>
            <a:ahLst/>
            <a:cxnLst/>
            <a:rect l="0" t="0" r="0" b="0"/>
            <a:pathLst>
              <a:path w="98228" h="241102">
                <a:moveTo>
                  <a:pt x="98227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8929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53578" y="133945"/>
                </a:lnTo>
                <a:lnTo>
                  <a:pt x="71438" y="142875"/>
                </a:lnTo>
                <a:lnTo>
                  <a:pt x="89297" y="151804"/>
                </a:lnTo>
                <a:lnTo>
                  <a:pt x="98227" y="160734"/>
                </a:lnTo>
                <a:lnTo>
                  <a:pt x="98227" y="169664"/>
                </a:lnTo>
                <a:lnTo>
                  <a:pt x="89297" y="187523"/>
                </a:lnTo>
                <a:lnTo>
                  <a:pt x="71438" y="196453"/>
                </a:lnTo>
                <a:lnTo>
                  <a:pt x="44649" y="223242"/>
                </a:lnTo>
                <a:lnTo>
                  <a:pt x="26789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1" name="Freeform 3110"/>
          <p:cNvSpPr/>
          <p:nvPr/>
        </p:nvSpPr>
        <p:spPr>
          <a:xfrm>
            <a:off x="3866555" y="3152179"/>
            <a:ext cx="803673" cy="642939"/>
          </a:xfrm>
          <a:custGeom>
            <a:avLst/>
            <a:gdLst/>
            <a:ahLst/>
            <a:cxnLst/>
            <a:rect l="0" t="0" r="0" b="0"/>
            <a:pathLst>
              <a:path w="803673" h="642939">
                <a:moveTo>
                  <a:pt x="8929" y="196453"/>
                </a:moveTo>
                <a:lnTo>
                  <a:pt x="8929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8929" y="214313"/>
                </a:lnTo>
                <a:lnTo>
                  <a:pt x="35718" y="214313"/>
                </a:lnTo>
                <a:lnTo>
                  <a:pt x="71437" y="196453"/>
                </a:lnTo>
                <a:lnTo>
                  <a:pt x="125015" y="178594"/>
                </a:lnTo>
                <a:lnTo>
                  <a:pt x="196453" y="142875"/>
                </a:lnTo>
                <a:lnTo>
                  <a:pt x="267890" y="116086"/>
                </a:lnTo>
                <a:lnTo>
                  <a:pt x="339328" y="80367"/>
                </a:lnTo>
                <a:lnTo>
                  <a:pt x="410765" y="44649"/>
                </a:lnTo>
                <a:lnTo>
                  <a:pt x="455414" y="17860"/>
                </a:lnTo>
                <a:lnTo>
                  <a:pt x="491133" y="0"/>
                </a:lnTo>
                <a:lnTo>
                  <a:pt x="500062" y="0"/>
                </a:lnTo>
                <a:lnTo>
                  <a:pt x="473273" y="8930"/>
                </a:lnTo>
                <a:lnTo>
                  <a:pt x="428625" y="26789"/>
                </a:lnTo>
                <a:lnTo>
                  <a:pt x="357187" y="62508"/>
                </a:lnTo>
                <a:lnTo>
                  <a:pt x="276820" y="98227"/>
                </a:lnTo>
                <a:lnTo>
                  <a:pt x="187523" y="142875"/>
                </a:lnTo>
                <a:lnTo>
                  <a:pt x="107156" y="187524"/>
                </a:lnTo>
                <a:lnTo>
                  <a:pt x="44648" y="223242"/>
                </a:lnTo>
                <a:lnTo>
                  <a:pt x="17859" y="241102"/>
                </a:lnTo>
                <a:lnTo>
                  <a:pt x="8929" y="250032"/>
                </a:lnTo>
                <a:lnTo>
                  <a:pt x="44648" y="232172"/>
                </a:lnTo>
                <a:lnTo>
                  <a:pt x="107156" y="205383"/>
                </a:lnTo>
                <a:lnTo>
                  <a:pt x="187523" y="169664"/>
                </a:lnTo>
                <a:lnTo>
                  <a:pt x="285750" y="125016"/>
                </a:lnTo>
                <a:lnTo>
                  <a:pt x="375047" y="89297"/>
                </a:lnTo>
                <a:lnTo>
                  <a:pt x="455414" y="62508"/>
                </a:lnTo>
                <a:lnTo>
                  <a:pt x="508992" y="44649"/>
                </a:lnTo>
                <a:lnTo>
                  <a:pt x="544711" y="35719"/>
                </a:lnTo>
                <a:lnTo>
                  <a:pt x="544711" y="44649"/>
                </a:lnTo>
                <a:lnTo>
                  <a:pt x="508992" y="71438"/>
                </a:lnTo>
                <a:lnTo>
                  <a:pt x="455414" y="107157"/>
                </a:lnTo>
                <a:lnTo>
                  <a:pt x="383976" y="151805"/>
                </a:lnTo>
                <a:lnTo>
                  <a:pt x="303609" y="205383"/>
                </a:lnTo>
                <a:lnTo>
                  <a:pt x="232172" y="258961"/>
                </a:lnTo>
                <a:lnTo>
                  <a:pt x="169664" y="294680"/>
                </a:lnTo>
                <a:lnTo>
                  <a:pt x="125015" y="330399"/>
                </a:lnTo>
                <a:lnTo>
                  <a:pt x="116086" y="339328"/>
                </a:lnTo>
                <a:lnTo>
                  <a:pt x="133945" y="339328"/>
                </a:lnTo>
                <a:lnTo>
                  <a:pt x="178593" y="321469"/>
                </a:lnTo>
                <a:lnTo>
                  <a:pt x="241101" y="294680"/>
                </a:lnTo>
                <a:lnTo>
                  <a:pt x="321468" y="250032"/>
                </a:lnTo>
                <a:lnTo>
                  <a:pt x="401836" y="214313"/>
                </a:lnTo>
                <a:lnTo>
                  <a:pt x="473273" y="178594"/>
                </a:lnTo>
                <a:lnTo>
                  <a:pt x="535781" y="151805"/>
                </a:lnTo>
                <a:lnTo>
                  <a:pt x="571500" y="133946"/>
                </a:lnTo>
                <a:lnTo>
                  <a:pt x="589359" y="133946"/>
                </a:lnTo>
                <a:lnTo>
                  <a:pt x="571500" y="142875"/>
                </a:lnTo>
                <a:lnTo>
                  <a:pt x="544711" y="178594"/>
                </a:lnTo>
                <a:lnTo>
                  <a:pt x="491133" y="214313"/>
                </a:lnTo>
                <a:lnTo>
                  <a:pt x="428625" y="267891"/>
                </a:lnTo>
                <a:lnTo>
                  <a:pt x="357187" y="321469"/>
                </a:lnTo>
                <a:lnTo>
                  <a:pt x="285750" y="366117"/>
                </a:lnTo>
                <a:lnTo>
                  <a:pt x="223242" y="410766"/>
                </a:lnTo>
                <a:lnTo>
                  <a:pt x="178593" y="446485"/>
                </a:lnTo>
                <a:lnTo>
                  <a:pt x="169664" y="455414"/>
                </a:lnTo>
                <a:lnTo>
                  <a:pt x="187523" y="446485"/>
                </a:lnTo>
                <a:lnTo>
                  <a:pt x="232172" y="419696"/>
                </a:lnTo>
                <a:lnTo>
                  <a:pt x="294679" y="383977"/>
                </a:lnTo>
                <a:lnTo>
                  <a:pt x="383976" y="339328"/>
                </a:lnTo>
                <a:lnTo>
                  <a:pt x="464343" y="294680"/>
                </a:lnTo>
                <a:lnTo>
                  <a:pt x="544711" y="258961"/>
                </a:lnTo>
                <a:lnTo>
                  <a:pt x="616148" y="241102"/>
                </a:lnTo>
                <a:lnTo>
                  <a:pt x="651867" y="223242"/>
                </a:lnTo>
                <a:lnTo>
                  <a:pt x="678656" y="223242"/>
                </a:lnTo>
                <a:lnTo>
                  <a:pt x="678656" y="232172"/>
                </a:lnTo>
                <a:lnTo>
                  <a:pt x="651867" y="250032"/>
                </a:lnTo>
                <a:lnTo>
                  <a:pt x="616148" y="285750"/>
                </a:lnTo>
                <a:lnTo>
                  <a:pt x="571500" y="321469"/>
                </a:lnTo>
                <a:lnTo>
                  <a:pt x="517922" y="357188"/>
                </a:lnTo>
                <a:lnTo>
                  <a:pt x="473273" y="392907"/>
                </a:lnTo>
                <a:lnTo>
                  <a:pt x="437554" y="428625"/>
                </a:lnTo>
                <a:lnTo>
                  <a:pt x="419695" y="446485"/>
                </a:lnTo>
                <a:lnTo>
                  <a:pt x="437554" y="455414"/>
                </a:lnTo>
                <a:lnTo>
                  <a:pt x="464343" y="446485"/>
                </a:lnTo>
                <a:lnTo>
                  <a:pt x="517922" y="428625"/>
                </a:lnTo>
                <a:lnTo>
                  <a:pt x="580429" y="410766"/>
                </a:lnTo>
                <a:lnTo>
                  <a:pt x="651867" y="375047"/>
                </a:lnTo>
                <a:lnTo>
                  <a:pt x="714375" y="357188"/>
                </a:lnTo>
                <a:lnTo>
                  <a:pt x="759023" y="339328"/>
                </a:lnTo>
                <a:lnTo>
                  <a:pt x="785812" y="330399"/>
                </a:lnTo>
                <a:lnTo>
                  <a:pt x="803672" y="339328"/>
                </a:lnTo>
                <a:lnTo>
                  <a:pt x="794742" y="366117"/>
                </a:lnTo>
                <a:lnTo>
                  <a:pt x="767953" y="410766"/>
                </a:lnTo>
                <a:lnTo>
                  <a:pt x="741164" y="464344"/>
                </a:lnTo>
                <a:lnTo>
                  <a:pt x="687586" y="526852"/>
                </a:lnTo>
                <a:lnTo>
                  <a:pt x="642937" y="580430"/>
                </a:lnTo>
                <a:lnTo>
                  <a:pt x="589359" y="625078"/>
                </a:lnTo>
                <a:lnTo>
                  <a:pt x="535781" y="642938"/>
                </a:lnTo>
                <a:lnTo>
                  <a:pt x="535781" y="6429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2" name="Freeform 3111"/>
          <p:cNvSpPr/>
          <p:nvPr/>
        </p:nvSpPr>
        <p:spPr>
          <a:xfrm>
            <a:off x="3554016" y="3884414"/>
            <a:ext cx="187524" cy="419696"/>
          </a:xfrm>
          <a:custGeom>
            <a:avLst/>
            <a:gdLst/>
            <a:ahLst/>
            <a:cxnLst/>
            <a:rect l="0" t="0" r="0" b="0"/>
            <a:pathLst>
              <a:path w="187524" h="41969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8929"/>
                </a:lnTo>
                <a:lnTo>
                  <a:pt x="71437" y="26789"/>
                </a:lnTo>
                <a:lnTo>
                  <a:pt x="89297" y="53578"/>
                </a:lnTo>
                <a:lnTo>
                  <a:pt x="107156" y="107156"/>
                </a:lnTo>
                <a:lnTo>
                  <a:pt x="125015" y="160734"/>
                </a:lnTo>
                <a:lnTo>
                  <a:pt x="133945" y="214312"/>
                </a:lnTo>
                <a:lnTo>
                  <a:pt x="142875" y="276820"/>
                </a:lnTo>
                <a:lnTo>
                  <a:pt x="142875" y="330398"/>
                </a:lnTo>
                <a:lnTo>
                  <a:pt x="151804" y="375047"/>
                </a:lnTo>
                <a:lnTo>
                  <a:pt x="160734" y="401836"/>
                </a:lnTo>
                <a:lnTo>
                  <a:pt x="169664" y="419695"/>
                </a:lnTo>
                <a:lnTo>
                  <a:pt x="187523" y="419695"/>
                </a:lnTo>
                <a:lnTo>
                  <a:pt x="187523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3" name="Freeform 3112"/>
          <p:cNvSpPr/>
          <p:nvPr/>
        </p:nvSpPr>
        <p:spPr>
          <a:xfrm>
            <a:off x="3812977" y="4330898"/>
            <a:ext cx="98227" cy="303610"/>
          </a:xfrm>
          <a:custGeom>
            <a:avLst/>
            <a:gdLst/>
            <a:ahLst/>
            <a:cxnLst/>
            <a:rect l="0" t="0" r="0" b="0"/>
            <a:pathLst>
              <a:path w="98227" h="303610">
                <a:moveTo>
                  <a:pt x="62507" y="17859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71438"/>
                </a:lnTo>
                <a:lnTo>
                  <a:pt x="0" y="116086"/>
                </a:lnTo>
                <a:lnTo>
                  <a:pt x="8929" y="160734"/>
                </a:lnTo>
                <a:lnTo>
                  <a:pt x="26789" y="196453"/>
                </a:lnTo>
                <a:lnTo>
                  <a:pt x="35718" y="232172"/>
                </a:lnTo>
                <a:lnTo>
                  <a:pt x="44648" y="258961"/>
                </a:lnTo>
                <a:lnTo>
                  <a:pt x="62507" y="276820"/>
                </a:lnTo>
                <a:lnTo>
                  <a:pt x="71437" y="294680"/>
                </a:lnTo>
                <a:lnTo>
                  <a:pt x="89296" y="303609"/>
                </a:lnTo>
                <a:lnTo>
                  <a:pt x="89296" y="303609"/>
                </a:lnTo>
                <a:lnTo>
                  <a:pt x="98226" y="303609"/>
                </a:lnTo>
                <a:lnTo>
                  <a:pt x="98226" y="285750"/>
                </a:lnTo>
                <a:lnTo>
                  <a:pt x="89296" y="267891"/>
                </a:lnTo>
                <a:lnTo>
                  <a:pt x="71437" y="241102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Freeform 3113"/>
          <p:cNvSpPr/>
          <p:nvPr/>
        </p:nvSpPr>
        <p:spPr>
          <a:xfrm>
            <a:off x="3679031" y="4429125"/>
            <a:ext cx="276822" cy="133946"/>
          </a:xfrm>
          <a:custGeom>
            <a:avLst/>
            <a:gdLst/>
            <a:ahLst/>
            <a:cxnLst/>
            <a:rect l="0" t="0" r="0" b="0"/>
            <a:pathLst>
              <a:path w="276822" h="133946">
                <a:moveTo>
                  <a:pt x="0" y="125015"/>
                </a:move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44649" y="125015"/>
                </a:lnTo>
                <a:lnTo>
                  <a:pt x="71438" y="116086"/>
                </a:lnTo>
                <a:lnTo>
                  <a:pt x="107157" y="98226"/>
                </a:lnTo>
                <a:lnTo>
                  <a:pt x="142875" y="80367"/>
                </a:lnTo>
                <a:lnTo>
                  <a:pt x="178594" y="62507"/>
                </a:lnTo>
                <a:lnTo>
                  <a:pt x="214313" y="44648"/>
                </a:lnTo>
                <a:lnTo>
                  <a:pt x="241102" y="26789"/>
                </a:lnTo>
                <a:lnTo>
                  <a:pt x="258961" y="17859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5" name="Freeform 3114"/>
          <p:cNvSpPr/>
          <p:nvPr/>
        </p:nvSpPr>
        <p:spPr>
          <a:xfrm>
            <a:off x="3920133" y="4357687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0" y="35719"/>
                </a:move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8" y="107156"/>
                </a:lnTo>
                <a:lnTo>
                  <a:pt x="62508" y="125016"/>
                </a:lnTo>
                <a:lnTo>
                  <a:pt x="71437" y="133945"/>
                </a:lnTo>
                <a:lnTo>
                  <a:pt x="80367" y="142875"/>
                </a:lnTo>
                <a:lnTo>
                  <a:pt x="89297" y="151805"/>
                </a:lnTo>
                <a:lnTo>
                  <a:pt x="98226" y="151805"/>
                </a:lnTo>
                <a:lnTo>
                  <a:pt x="98226" y="151805"/>
                </a:lnTo>
                <a:lnTo>
                  <a:pt x="98226" y="142875"/>
                </a:lnTo>
                <a:lnTo>
                  <a:pt x="98226" y="133945"/>
                </a:lnTo>
                <a:lnTo>
                  <a:pt x="89297" y="116086"/>
                </a:lnTo>
                <a:lnTo>
                  <a:pt x="89297" y="89297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26789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6" name="Freeform 3115"/>
          <p:cNvSpPr/>
          <p:nvPr/>
        </p:nvSpPr>
        <p:spPr>
          <a:xfrm>
            <a:off x="4107656" y="4259461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9296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51804"/>
                </a:lnTo>
                <a:lnTo>
                  <a:pt x="53578" y="142875"/>
                </a:lnTo>
                <a:lnTo>
                  <a:pt x="62508" y="142875"/>
                </a:lnTo>
                <a:lnTo>
                  <a:pt x="62508" y="125015"/>
                </a:lnTo>
                <a:lnTo>
                  <a:pt x="71438" y="107156"/>
                </a:lnTo>
                <a:lnTo>
                  <a:pt x="71438" y="80367"/>
                </a:lnTo>
                <a:lnTo>
                  <a:pt x="71438" y="53578"/>
                </a:lnTo>
                <a:lnTo>
                  <a:pt x="71438" y="2678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26789"/>
                </a:lnTo>
                <a:lnTo>
                  <a:pt x="80367" y="53578"/>
                </a:lnTo>
                <a:lnTo>
                  <a:pt x="80367" y="80367"/>
                </a:lnTo>
                <a:lnTo>
                  <a:pt x="89297" y="98226"/>
                </a:lnTo>
                <a:lnTo>
                  <a:pt x="98227" y="11608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33946" y="125015"/>
                </a:lnTo>
                <a:lnTo>
                  <a:pt x="142875" y="98226"/>
                </a:lnTo>
                <a:lnTo>
                  <a:pt x="142875" y="71437"/>
                </a:lnTo>
                <a:lnTo>
                  <a:pt x="142875" y="35718"/>
                </a:lnTo>
                <a:lnTo>
                  <a:pt x="142875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7" name="Freeform 3116"/>
          <p:cNvSpPr/>
          <p:nvPr/>
        </p:nvSpPr>
        <p:spPr>
          <a:xfrm>
            <a:off x="4268391" y="4214812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8" y="125016"/>
                </a:lnTo>
                <a:lnTo>
                  <a:pt x="3571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16086"/>
                </a:lnTo>
                <a:lnTo>
                  <a:pt x="44648" y="98227"/>
                </a:lnTo>
                <a:lnTo>
                  <a:pt x="44648" y="71438"/>
                </a:lnTo>
                <a:lnTo>
                  <a:pt x="35718" y="44649"/>
                </a:lnTo>
                <a:lnTo>
                  <a:pt x="44648" y="1785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8930"/>
                </a:lnTo>
                <a:lnTo>
                  <a:pt x="80367" y="26789"/>
                </a:lnTo>
                <a:lnTo>
                  <a:pt x="89297" y="44649"/>
                </a:lnTo>
                <a:lnTo>
                  <a:pt x="107156" y="62508"/>
                </a:lnTo>
                <a:lnTo>
                  <a:pt x="116086" y="80367"/>
                </a:lnTo>
                <a:lnTo>
                  <a:pt x="125015" y="98227"/>
                </a:lnTo>
                <a:lnTo>
                  <a:pt x="142875" y="98227"/>
                </a:lnTo>
                <a:lnTo>
                  <a:pt x="151804" y="107156"/>
                </a:lnTo>
                <a:lnTo>
                  <a:pt x="151804" y="98227"/>
                </a:lnTo>
                <a:lnTo>
                  <a:pt x="160734" y="8929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8" name="Freeform 3117"/>
          <p:cNvSpPr/>
          <p:nvPr/>
        </p:nvSpPr>
        <p:spPr>
          <a:xfrm>
            <a:off x="4446984" y="4179093"/>
            <a:ext cx="80369" cy="71439"/>
          </a:xfrm>
          <a:custGeom>
            <a:avLst/>
            <a:gdLst/>
            <a:ahLst/>
            <a:cxnLst/>
            <a:rect l="0" t="0" r="0" b="0"/>
            <a:pathLst>
              <a:path w="80369" h="71439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71438"/>
                </a:lnTo>
                <a:lnTo>
                  <a:pt x="53579" y="71438"/>
                </a:lnTo>
                <a:lnTo>
                  <a:pt x="62508" y="71438"/>
                </a:lnTo>
                <a:lnTo>
                  <a:pt x="71438" y="71438"/>
                </a:lnTo>
                <a:lnTo>
                  <a:pt x="80368" y="62508"/>
                </a:lnTo>
                <a:lnTo>
                  <a:pt x="80368" y="44649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9" name="Freeform 3118"/>
          <p:cNvSpPr/>
          <p:nvPr/>
        </p:nvSpPr>
        <p:spPr>
          <a:xfrm>
            <a:off x="4446984" y="4063007"/>
            <a:ext cx="98228" cy="187525"/>
          </a:xfrm>
          <a:custGeom>
            <a:avLst/>
            <a:gdLst/>
            <a:ahLst/>
            <a:cxnLst/>
            <a:rect l="0" t="0" r="0" b="0"/>
            <a:pathLst>
              <a:path w="98228" h="187525">
                <a:moveTo>
                  <a:pt x="89297" y="8930"/>
                </a:move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9" y="98227"/>
                </a:lnTo>
                <a:lnTo>
                  <a:pt x="71438" y="98227"/>
                </a:lnTo>
                <a:lnTo>
                  <a:pt x="80368" y="107157"/>
                </a:lnTo>
                <a:lnTo>
                  <a:pt x="89297" y="116086"/>
                </a:lnTo>
                <a:lnTo>
                  <a:pt x="98227" y="125016"/>
                </a:lnTo>
                <a:lnTo>
                  <a:pt x="98227" y="142875"/>
                </a:lnTo>
                <a:lnTo>
                  <a:pt x="89297" y="151805"/>
                </a:lnTo>
                <a:lnTo>
                  <a:pt x="71438" y="169664"/>
                </a:lnTo>
                <a:lnTo>
                  <a:pt x="53579" y="178594"/>
                </a:lnTo>
                <a:lnTo>
                  <a:pt x="35719" y="187524"/>
                </a:lnTo>
                <a:lnTo>
                  <a:pt x="17860" y="18752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42875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Freeform 3119"/>
          <p:cNvSpPr/>
          <p:nvPr/>
        </p:nvSpPr>
        <p:spPr>
          <a:xfrm>
            <a:off x="4598789" y="4080867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5357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1" name="Freeform 3120"/>
          <p:cNvSpPr/>
          <p:nvPr/>
        </p:nvSpPr>
        <p:spPr>
          <a:xfrm>
            <a:off x="4554141" y="3937992"/>
            <a:ext cx="71438" cy="8930"/>
          </a:xfrm>
          <a:custGeom>
            <a:avLst/>
            <a:gdLst/>
            <a:ahLst/>
            <a:cxnLst/>
            <a:rect l="0" t="0" r="0" b="0"/>
            <a:pathLst>
              <a:path w="71438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2" name="Freeform 3121"/>
          <p:cNvSpPr/>
          <p:nvPr/>
        </p:nvSpPr>
        <p:spPr>
          <a:xfrm>
            <a:off x="4679156" y="3884414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17860" y="8929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4"/>
                </a:lnTo>
                <a:lnTo>
                  <a:pt x="8930" y="187523"/>
                </a:lnTo>
                <a:lnTo>
                  <a:pt x="17860" y="205382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9" y="232172"/>
                </a:lnTo>
                <a:lnTo>
                  <a:pt x="53578" y="223242"/>
                </a:lnTo>
                <a:lnTo>
                  <a:pt x="62508" y="214312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3" name="Freeform 3122"/>
          <p:cNvSpPr/>
          <p:nvPr/>
        </p:nvSpPr>
        <p:spPr>
          <a:xfrm>
            <a:off x="4625578" y="3964781"/>
            <a:ext cx="169665" cy="98227"/>
          </a:xfrm>
          <a:custGeom>
            <a:avLst/>
            <a:gdLst/>
            <a:ahLst/>
            <a:cxnLst/>
            <a:rect l="0" t="0" r="0" b="0"/>
            <a:pathLst>
              <a:path w="169665" h="98227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17860" y="89297"/>
                </a:lnTo>
                <a:lnTo>
                  <a:pt x="35719" y="80367"/>
                </a:lnTo>
                <a:lnTo>
                  <a:pt x="62508" y="62508"/>
                </a:lnTo>
                <a:lnTo>
                  <a:pt x="89297" y="4464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4" name="Freeform 3123"/>
          <p:cNvSpPr/>
          <p:nvPr/>
        </p:nvSpPr>
        <p:spPr>
          <a:xfrm>
            <a:off x="4750594" y="3973711"/>
            <a:ext cx="44649" cy="71438"/>
          </a:xfrm>
          <a:custGeom>
            <a:avLst/>
            <a:gdLst/>
            <a:ahLst/>
            <a:cxnLst/>
            <a:rect l="0" t="0" r="0" b="0"/>
            <a:pathLst>
              <a:path w="44649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8" y="62507"/>
                </a:lnTo>
                <a:lnTo>
                  <a:pt x="44648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5" name="Freeform 3124"/>
          <p:cNvSpPr/>
          <p:nvPr/>
        </p:nvSpPr>
        <p:spPr>
          <a:xfrm>
            <a:off x="4750594" y="3866554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6" name="Freeform 3125"/>
          <p:cNvSpPr/>
          <p:nvPr/>
        </p:nvSpPr>
        <p:spPr>
          <a:xfrm>
            <a:off x="4822031" y="3857625"/>
            <a:ext cx="241103" cy="116087"/>
          </a:xfrm>
          <a:custGeom>
            <a:avLst/>
            <a:gdLst/>
            <a:ahLst/>
            <a:cxnLst/>
            <a:rect l="0" t="0" r="0" b="0"/>
            <a:pathLst>
              <a:path w="241103" h="116087">
                <a:moveTo>
                  <a:pt x="17860" y="6250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89" y="98226"/>
                </a:lnTo>
                <a:lnTo>
                  <a:pt x="26789" y="80367"/>
                </a:lnTo>
                <a:lnTo>
                  <a:pt x="35719" y="62507"/>
                </a:lnTo>
                <a:lnTo>
                  <a:pt x="44649" y="44648"/>
                </a:lnTo>
                <a:lnTo>
                  <a:pt x="44649" y="35718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35718"/>
                </a:lnTo>
                <a:lnTo>
                  <a:pt x="53578" y="44648"/>
                </a:lnTo>
                <a:lnTo>
                  <a:pt x="53578" y="53578"/>
                </a:lnTo>
                <a:lnTo>
                  <a:pt x="44649" y="62507"/>
                </a:lnTo>
                <a:lnTo>
                  <a:pt x="44649" y="71437"/>
                </a:lnTo>
                <a:lnTo>
                  <a:pt x="44649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7" y="17859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33946" y="17859"/>
                </a:lnTo>
                <a:lnTo>
                  <a:pt x="133946" y="26789"/>
                </a:lnTo>
                <a:lnTo>
                  <a:pt x="142875" y="26789"/>
                </a:lnTo>
                <a:lnTo>
                  <a:pt x="160735" y="26789"/>
                </a:lnTo>
                <a:lnTo>
                  <a:pt x="169664" y="26789"/>
                </a:lnTo>
                <a:lnTo>
                  <a:pt x="187524" y="26789"/>
                </a:lnTo>
                <a:lnTo>
                  <a:pt x="205383" y="17859"/>
                </a:lnTo>
                <a:lnTo>
                  <a:pt x="223242" y="17859"/>
                </a:lnTo>
                <a:lnTo>
                  <a:pt x="232172" y="17859"/>
                </a:lnTo>
                <a:lnTo>
                  <a:pt x="241102" y="17859"/>
                </a:lnTo>
                <a:lnTo>
                  <a:pt x="241102" y="26789"/>
                </a:lnTo>
                <a:lnTo>
                  <a:pt x="232172" y="35718"/>
                </a:lnTo>
                <a:lnTo>
                  <a:pt x="223242" y="53578"/>
                </a:lnTo>
                <a:lnTo>
                  <a:pt x="205383" y="62507"/>
                </a:lnTo>
                <a:lnTo>
                  <a:pt x="187524" y="71437"/>
                </a:lnTo>
                <a:lnTo>
                  <a:pt x="169664" y="80367"/>
                </a:lnTo>
                <a:lnTo>
                  <a:pt x="151805" y="89296"/>
                </a:lnTo>
                <a:lnTo>
                  <a:pt x="151805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7" name="Freeform 3126"/>
          <p:cNvSpPr/>
          <p:nvPr/>
        </p:nvSpPr>
        <p:spPr>
          <a:xfrm>
            <a:off x="3929063" y="4063007"/>
            <a:ext cx="928688" cy="625080"/>
          </a:xfrm>
          <a:custGeom>
            <a:avLst/>
            <a:gdLst/>
            <a:ahLst/>
            <a:cxnLst/>
            <a:rect l="0" t="0" r="0" b="0"/>
            <a:pathLst>
              <a:path w="928688" h="625080">
                <a:moveTo>
                  <a:pt x="62507" y="598289"/>
                </a:moveTo>
                <a:lnTo>
                  <a:pt x="53578" y="598289"/>
                </a:lnTo>
                <a:lnTo>
                  <a:pt x="35718" y="607219"/>
                </a:lnTo>
                <a:lnTo>
                  <a:pt x="17859" y="607219"/>
                </a:lnTo>
                <a:lnTo>
                  <a:pt x="8929" y="616149"/>
                </a:lnTo>
                <a:lnTo>
                  <a:pt x="0" y="625079"/>
                </a:lnTo>
                <a:lnTo>
                  <a:pt x="8929" y="616149"/>
                </a:lnTo>
                <a:lnTo>
                  <a:pt x="17859" y="607219"/>
                </a:lnTo>
                <a:lnTo>
                  <a:pt x="53578" y="589360"/>
                </a:lnTo>
                <a:lnTo>
                  <a:pt x="98226" y="553641"/>
                </a:lnTo>
                <a:lnTo>
                  <a:pt x="151804" y="517922"/>
                </a:lnTo>
                <a:lnTo>
                  <a:pt x="223242" y="464344"/>
                </a:lnTo>
                <a:lnTo>
                  <a:pt x="303609" y="410766"/>
                </a:lnTo>
                <a:lnTo>
                  <a:pt x="383976" y="357188"/>
                </a:lnTo>
                <a:lnTo>
                  <a:pt x="473273" y="294680"/>
                </a:lnTo>
                <a:lnTo>
                  <a:pt x="553640" y="232172"/>
                </a:lnTo>
                <a:lnTo>
                  <a:pt x="634007" y="178594"/>
                </a:lnTo>
                <a:lnTo>
                  <a:pt x="705445" y="125016"/>
                </a:lnTo>
                <a:lnTo>
                  <a:pt x="767953" y="80368"/>
                </a:lnTo>
                <a:lnTo>
                  <a:pt x="821531" y="35719"/>
                </a:lnTo>
                <a:lnTo>
                  <a:pt x="857250" y="8930"/>
                </a:lnTo>
                <a:lnTo>
                  <a:pt x="892968" y="0"/>
                </a:lnTo>
                <a:lnTo>
                  <a:pt x="910828" y="0"/>
                </a:lnTo>
                <a:lnTo>
                  <a:pt x="919757" y="0"/>
                </a:lnTo>
                <a:lnTo>
                  <a:pt x="928687" y="8930"/>
                </a:lnTo>
                <a:lnTo>
                  <a:pt x="928687" y="17860"/>
                </a:lnTo>
                <a:lnTo>
                  <a:pt x="92868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 Petri Nets (EDPNs)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EDPN=(P, D, S, In, Out)</a:t>
            </a:r>
          </a:p>
          <a:p>
            <a:pPr lvl="1"/>
            <a:r>
              <a:rPr lang="en-US" dirty="0" smtClean="0"/>
              <a:t>P set of ports</a:t>
            </a:r>
          </a:p>
          <a:p>
            <a:pPr lvl="1"/>
            <a:r>
              <a:rPr lang="en-US" dirty="0" smtClean="0"/>
              <a:t>D set of data places</a:t>
            </a:r>
          </a:p>
          <a:p>
            <a:pPr lvl="1"/>
            <a:r>
              <a:rPr lang="en-US" dirty="0" smtClean="0"/>
              <a:t>S a set of transitions</a:t>
            </a:r>
          </a:p>
          <a:p>
            <a:pPr lvl="1"/>
            <a:r>
              <a:rPr lang="en-US" dirty="0" smtClean="0"/>
              <a:t>In  subset of (P U D) x S</a:t>
            </a:r>
          </a:p>
          <a:p>
            <a:pPr lvl="1"/>
            <a:r>
              <a:rPr lang="en-US" smtClean="0"/>
              <a:t>Out subset of S x (P U D)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1745118"/>
            <a:ext cx="3109767" cy="366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652617" y="1098351"/>
            <a:ext cx="410767" cy="17861"/>
          </a:xfrm>
          <a:custGeom>
            <a:avLst/>
            <a:gdLst/>
            <a:ahLst/>
            <a:cxnLst/>
            <a:rect l="0" t="0" r="0" b="0"/>
            <a:pathLst>
              <a:path w="410767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4" y="8930"/>
                </a:lnTo>
                <a:lnTo>
                  <a:pt x="223242" y="8930"/>
                </a:lnTo>
                <a:lnTo>
                  <a:pt x="267891" y="8930"/>
                </a:lnTo>
                <a:lnTo>
                  <a:pt x="303610" y="8930"/>
                </a:lnTo>
                <a:lnTo>
                  <a:pt x="330399" y="8930"/>
                </a:lnTo>
                <a:lnTo>
                  <a:pt x="357188" y="8930"/>
                </a:lnTo>
                <a:lnTo>
                  <a:pt x="375047" y="17860"/>
                </a:lnTo>
                <a:lnTo>
                  <a:pt x="392906" y="8930"/>
                </a:lnTo>
                <a:lnTo>
                  <a:pt x="401836" y="8930"/>
                </a:lnTo>
                <a:lnTo>
                  <a:pt x="401836" y="8930"/>
                </a:lnTo>
                <a:lnTo>
                  <a:pt x="410766" y="8930"/>
                </a:lnTo>
                <a:lnTo>
                  <a:pt x="410766" y="8930"/>
                </a:lnTo>
                <a:lnTo>
                  <a:pt x="401836" y="17860"/>
                </a:lnTo>
                <a:lnTo>
                  <a:pt x="392906" y="17860"/>
                </a:lnTo>
                <a:lnTo>
                  <a:pt x="383977" y="17860"/>
                </a:lnTo>
                <a:lnTo>
                  <a:pt x="375047" y="17860"/>
                </a:lnTo>
                <a:lnTo>
                  <a:pt x="37504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277695" y="1098351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76945" y="2580680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57313" y="2527102"/>
            <a:ext cx="2044899" cy="125016"/>
          </a:xfrm>
          <a:custGeom>
            <a:avLst/>
            <a:gdLst/>
            <a:ahLst/>
            <a:cxnLst/>
            <a:rect l="0" t="0" r="0" b="0"/>
            <a:pathLst>
              <a:path w="2044899" h="125016">
                <a:moveTo>
                  <a:pt x="0" y="89296"/>
                </a:moveTo>
                <a:lnTo>
                  <a:pt x="26789" y="89296"/>
                </a:lnTo>
                <a:lnTo>
                  <a:pt x="53578" y="89296"/>
                </a:lnTo>
                <a:lnTo>
                  <a:pt x="80367" y="89296"/>
                </a:lnTo>
                <a:lnTo>
                  <a:pt x="116085" y="98226"/>
                </a:lnTo>
                <a:lnTo>
                  <a:pt x="151804" y="107156"/>
                </a:lnTo>
                <a:lnTo>
                  <a:pt x="187523" y="116086"/>
                </a:lnTo>
                <a:lnTo>
                  <a:pt x="232171" y="116086"/>
                </a:lnTo>
                <a:lnTo>
                  <a:pt x="276820" y="125015"/>
                </a:lnTo>
                <a:lnTo>
                  <a:pt x="321468" y="125015"/>
                </a:lnTo>
                <a:lnTo>
                  <a:pt x="366117" y="125015"/>
                </a:lnTo>
                <a:lnTo>
                  <a:pt x="419695" y="116086"/>
                </a:lnTo>
                <a:lnTo>
                  <a:pt x="464343" y="116086"/>
                </a:lnTo>
                <a:lnTo>
                  <a:pt x="517921" y="107156"/>
                </a:lnTo>
                <a:lnTo>
                  <a:pt x="571500" y="98226"/>
                </a:lnTo>
                <a:lnTo>
                  <a:pt x="625078" y="89296"/>
                </a:lnTo>
                <a:lnTo>
                  <a:pt x="687585" y="89296"/>
                </a:lnTo>
                <a:lnTo>
                  <a:pt x="750093" y="80367"/>
                </a:lnTo>
                <a:lnTo>
                  <a:pt x="803671" y="80367"/>
                </a:lnTo>
                <a:lnTo>
                  <a:pt x="857250" y="71437"/>
                </a:lnTo>
                <a:lnTo>
                  <a:pt x="919757" y="71437"/>
                </a:lnTo>
                <a:lnTo>
                  <a:pt x="973335" y="71437"/>
                </a:lnTo>
                <a:lnTo>
                  <a:pt x="1026914" y="71437"/>
                </a:lnTo>
                <a:lnTo>
                  <a:pt x="1071562" y="62507"/>
                </a:lnTo>
                <a:lnTo>
                  <a:pt x="1125140" y="53578"/>
                </a:lnTo>
                <a:lnTo>
                  <a:pt x="1187648" y="44648"/>
                </a:lnTo>
                <a:lnTo>
                  <a:pt x="1241226" y="35718"/>
                </a:lnTo>
                <a:lnTo>
                  <a:pt x="1303734" y="35718"/>
                </a:lnTo>
                <a:lnTo>
                  <a:pt x="1357312" y="26789"/>
                </a:lnTo>
                <a:lnTo>
                  <a:pt x="1410890" y="17859"/>
                </a:lnTo>
                <a:lnTo>
                  <a:pt x="1464468" y="17859"/>
                </a:lnTo>
                <a:lnTo>
                  <a:pt x="1509117" y="17859"/>
                </a:lnTo>
                <a:lnTo>
                  <a:pt x="1562695" y="17859"/>
                </a:lnTo>
                <a:lnTo>
                  <a:pt x="1607343" y="8929"/>
                </a:lnTo>
                <a:lnTo>
                  <a:pt x="1651992" y="8929"/>
                </a:lnTo>
                <a:lnTo>
                  <a:pt x="1705570" y="8929"/>
                </a:lnTo>
                <a:lnTo>
                  <a:pt x="1741289" y="8929"/>
                </a:lnTo>
                <a:lnTo>
                  <a:pt x="1785937" y="0"/>
                </a:lnTo>
                <a:lnTo>
                  <a:pt x="1830585" y="0"/>
                </a:lnTo>
                <a:lnTo>
                  <a:pt x="1866304" y="0"/>
                </a:lnTo>
                <a:lnTo>
                  <a:pt x="1902023" y="0"/>
                </a:lnTo>
                <a:lnTo>
                  <a:pt x="1937742" y="0"/>
                </a:lnTo>
                <a:lnTo>
                  <a:pt x="1964531" y="0"/>
                </a:lnTo>
                <a:lnTo>
                  <a:pt x="1982390" y="8929"/>
                </a:lnTo>
                <a:lnTo>
                  <a:pt x="2000250" y="8929"/>
                </a:lnTo>
                <a:lnTo>
                  <a:pt x="2018109" y="8929"/>
                </a:lnTo>
                <a:lnTo>
                  <a:pt x="2027039" y="17859"/>
                </a:lnTo>
                <a:lnTo>
                  <a:pt x="2035968" y="17859"/>
                </a:lnTo>
                <a:lnTo>
                  <a:pt x="2044898" y="17859"/>
                </a:lnTo>
                <a:lnTo>
                  <a:pt x="2044898" y="8929"/>
                </a:lnTo>
                <a:lnTo>
                  <a:pt x="204489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27102" y="3116461"/>
            <a:ext cx="1571626" cy="89297"/>
          </a:xfrm>
          <a:custGeom>
            <a:avLst/>
            <a:gdLst/>
            <a:ahLst/>
            <a:cxnLst/>
            <a:rect l="0" t="0" r="0" b="0"/>
            <a:pathLst>
              <a:path w="1571626" h="8929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9296" y="17859"/>
                </a:lnTo>
                <a:lnTo>
                  <a:pt x="116086" y="17859"/>
                </a:lnTo>
                <a:lnTo>
                  <a:pt x="142875" y="26789"/>
                </a:lnTo>
                <a:lnTo>
                  <a:pt x="178593" y="26789"/>
                </a:lnTo>
                <a:lnTo>
                  <a:pt x="214312" y="35718"/>
                </a:lnTo>
                <a:lnTo>
                  <a:pt x="258961" y="44648"/>
                </a:lnTo>
                <a:lnTo>
                  <a:pt x="303609" y="44648"/>
                </a:lnTo>
                <a:lnTo>
                  <a:pt x="357187" y="53578"/>
                </a:lnTo>
                <a:lnTo>
                  <a:pt x="410765" y="62507"/>
                </a:lnTo>
                <a:lnTo>
                  <a:pt x="473273" y="62507"/>
                </a:lnTo>
                <a:lnTo>
                  <a:pt x="535781" y="71437"/>
                </a:lnTo>
                <a:lnTo>
                  <a:pt x="598289" y="71437"/>
                </a:lnTo>
                <a:lnTo>
                  <a:pt x="669726" y="80367"/>
                </a:lnTo>
                <a:lnTo>
                  <a:pt x="741164" y="80367"/>
                </a:lnTo>
                <a:lnTo>
                  <a:pt x="803671" y="80367"/>
                </a:lnTo>
                <a:lnTo>
                  <a:pt x="875109" y="80367"/>
                </a:lnTo>
                <a:lnTo>
                  <a:pt x="946546" y="80367"/>
                </a:lnTo>
                <a:lnTo>
                  <a:pt x="1009054" y="80367"/>
                </a:lnTo>
                <a:lnTo>
                  <a:pt x="1080492" y="80367"/>
                </a:lnTo>
                <a:lnTo>
                  <a:pt x="1151929" y="80367"/>
                </a:lnTo>
                <a:lnTo>
                  <a:pt x="1214437" y="80367"/>
                </a:lnTo>
                <a:lnTo>
                  <a:pt x="1276945" y="80367"/>
                </a:lnTo>
                <a:lnTo>
                  <a:pt x="1330523" y="89296"/>
                </a:lnTo>
                <a:lnTo>
                  <a:pt x="1384101" y="89296"/>
                </a:lnTo>
                <a:lnTo>
                  <a:pt x="1428750" y="89296"/>
                </a:lnTo>
                <a:lnTo>
                  <a:pt x="1473398" y="89296"/>
                </a:lnTo>
                <a:lnTo>
                  <a:pt x="1509117" y="89296"/>
                </a:lnTo>
                <a:lnTo>
                  <a:pt x="1544836" y="80367"/>
                </a:lnTo>
                <a:lnTo>
                  <a:pt x="1571625" y="71437"/>
                </a:lnTo>
                <a:lnTo>
                  <a:pt x="1571625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6563" y="1571625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71437"/>
                </a:lnTo>
                <a:lnTo>
                  <a:pt x="44648" y="89297"/>
                </a:lnTo>
                <a:lnTo>
                  <a:pt x="44648" y="98226"/>
                </a:lnTo>
                <a:lnTo>
                  <a:pt x="44648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35718" y="142875"/>
                </a:lnTo>
                <a:lnTo>
                  <a:pt x="35718" y="133945"/>
                </a:lnTo>
                <a:lnTo>
                  <a:pt x="26789" y="133945"/>
                </a:lnTo>
                <a:lnTo>
                  <a:pt x="26789" y="125015"/>
                </a:lnTo>
                <a:lnTo>
                  <a:pt x="17859" y="107156"/>
                </a:lnTo>
                <a:lnTo>
                  <a:pt x="8929" y="89297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59773" y="1562695"/>
            <a:ext cx="169666" cy="89298"/>
          </a:xfrm>
          <a:custGeom>
            <a:avLst/>
            <a:gdLst/>
            <a:ahLst/>
            <a:cxnLst/>
            <a:rect l="0" t="0" r="0" b="0"/>
            <a:pathLst>
              <a:path w="169666" h="89298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8930"/>
                </a:lnTo>
                <a:lnTo>
                  <a:pt x="169665" y="17859"/>
                </a:lnTo>
                <a:lnTo>
                  <a:pt x="160735" y="26789"/>
                </a:lnTo>
                <a:lnTo>
                  <a:pt x="142875" y="44649"/>
                </a:lnTo>
                <a:lnTo>
                  <a:pt x="116086" y="62508"/>
                </a:lnTo>
                <a:lnTo>
                  <a:pt x="89297" y="71438"/>
                </a:lnTo>
                <a:lnTo>
                  <a:pt x="62508" y="80367"/>
                </a:lnTo>
                <a:lnTo>
                  <a:pt x="44649" y="89297"/>
                </a:lnTo>
                <a:lnTo>
                  <a:pt x="26790" y="89297"/>
                </a:lnTo>
                <a:lnTo>
                  <a:pt x="26790" y="80367"/>
                </a:lnTo>
                <a:lnTo>
                  <a:pt x="35719" y="71438"/>
                </a:lnTo>
                <a:lnTo>
                  <a:pt x="53579" y="62508"/>
                </a:lnTo>
                <a:lnTo>
                  <a:pt x="89297" y="44649"/>
                </a:lnTo>
                <a:lnTo>
                  <a:pt x="8929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65156" y="1446609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17860" y="223242"/>
                </a:lnTo>
                <a:lnTo>
                  <a:pt x="26789" y="214313"/>
                </a:lnTo>
                <a:lnTo>
                  <a:pt x="2678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009805" y="1535906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98227"/>
                </a:lnTo>
                <a:lnTo>
                  <a:pt x="35718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53578" y="80367"/>
                </a:lnTo>
                <a:lnTo>
                  <a:pt x="53578" y="98227"/>
                </a:lnTo>
                <a:lnTo>
                  <a:pt x="53578" y="107156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80367" y="12501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43750" y="1535906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53578" y="80367"/>
                </a:lnTo>
                <a:lnTo>
                  <a:pt x="71438" y="71438"/>
                </a:lnTo>
                <a:lnTo>
                  <a:pt x="7143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188398" y="1526976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17860" y="53578"/>
                </a:move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17860" y="53578"/>
                </a:lnTo>
                <a:lnTo>
                  <a:pt x="26790" y="44649"/>
                </a:lnTo>
                <a:lnTo>
                  <a:pt x="44649" y="44649"/>
                </a:lnTo>
                <a:lnTo>
                  <a:pt x="62508" y="35719"/>
                </a:lnTo>
                <a:lnTo>
                  <a:pt x="80368" y="26789"/>
                </a:lnTo>
                <a:lnTo>
                  <a:pt x="8929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26789"/>
                </a:lnTo>
                <a:lnTo>
                  <a:pt x="44649" y="35719"/>
                </a:lnTo>
                <a:lnTo>
                  <a:pt x="35719" y="62508"/>
                </a:lnTo>
                <a:lnTo>
                  <a:pt x="2679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90" y="107157"/>
                </a:lnTo>
                <a:lnTo>
                  <a:pt x="35719" y="107157"/>
                </a:lnTo>
                <a:lnTo>
                  <a:pt x="53579" y="98227"/>
                </a:lnTo>
                <a:lnTo>
                  <a:pt x="80368" y="89297"/>
                </a:lnTo>
                <a:lnTo>
                  <a:pt x="98227" y="71438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59836" y="1491258"/>
            <a:ext cx="142876" cy="98227"/>
          </a:xfrm>
          <a:custGeom>
            <a:avLst/>
            <a:gdLst/>
            <a:ahLst/>
            <a:cxnLst/>
            <a:rect l="0" t="0" r="0" b="0"/>
            <a:pathLst>
              <a:path w="142876" h="98227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42875" y="71437"/>
                </a:lnTo>
                <a:lnTo>
                  <a:pt x="133945" y="80367"/>
                </a:lnTo>
                <a:lnTo>
                  <a:pt x="125016" y="89296"/>
                </a:lnTo>
                <a:lnTo>
                  <a:pt x="107156" y="98226"/>
                </a:lnTo>
                <a:lnTo>
                  <a:pt x="80367" y="98226"/>
                </a:lnTo>
                <a:lnTo>
                  <a:pt x="44648" y="89296"/>
                </a:lnTo>
                <a:lnTo>
                  <a:pt x="17859" y="89296"/>
                </a:lnTo>
                <a:lnTo>
                  <a:pt x="0" y="89296"/>
                </a:lnTo>
                <a:lnTo>
                  <a:pt x="0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52492" y="1544836"/>
            <a:ext cx="98228" cy="178594"/>
          </a:xfrm>
          <a:custGeom>
            <a:avLst/>
            <a:gdLst/>
            <a:ahLst/>
            <a:cxnLst/>
            <a:rect l="0" t="0" r="0" b="0"/>
            <a:pathLst>
              <a:path w="98228" h="178594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60734"/>
                </a:lnTo>
                <a:lnTo>
                  <a:pt x="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8930" y="62508"/>
                </a:lnTo>
                <a:lnTo>
                  <a:pt x="17860" y="35718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98227" y="35718"/>
                </a:lnTo>
                <a:lnTo>
                  <a:pt x="89297" y="53578"/>
                </a:lnTo>
                <a:lnTo>
                  <a:pt x="71438" y="71437"/>
                </a:lnTo>
                <a:lnTo>
                  <a:pt x="53578" y="89297"/>
                </a:lnTo>
                <a:lnTo>
                  <a:pt x="26789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17860" y="80367"/>
                </a:lnTo>
                <a:lnTo>
                  <a:pt x="1786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68578" y="1571625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71438" y="8929"/>
                </a:moveTo>
                <a:lnTo>
                  <a:pt x="62508" y="8929"/>
                </a:lnTo>
                <a:lnTo>
                  <a:pt x="53578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80367"/>
                </a:lnTo>
                <a:lnTo>
                  <a:pt x="62508" y="80367"/>
                </a:lnTo>
                <a:lnTo>
                  <a:pt x="80367" y="80367"/>
                </a:lnTo>
                <a:lnTo>
                  <a:pt x="98227" y="71437"/>
                </a:lnTo>
                <a:lnTo>
                  <a:pt x="116086" y="62508"/>
                </a:lnTo>
                <a:lnTo>
                  <a:pt x="125016" y="44648"/>
                </a:lnTo>
                <a:lnTo>
                  <a:pt x="133945" y="26789"/>
                </a:lnTo>
                <a:lnTo>
                  <a:pt x="116086" y="17859"/>
                </a:lnTo>
                <a:lnTo>
                  <a:pt x="98227" y="8929"/>
                </a:lnTo>
                <a:lnTo>
                  <a:pt x="80367" y="0"/>
                </a:lnTo>
                <a:lnTo>
                  <a:pt x="53578" y="0"/>
                </a:lnTo>
                <a:lnTo>
                  <a:pt x="2678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35719"/>
                </a:lnTo>
                <a:lnTo>
                  <a:pt x="53578" y="2678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11453" y="1544836"/>
            <a:ext cx="107157" cy="89298"/>
          </a:xfrm>
          <a:custGeom>
            <a:avLst/>
            <a:gdLst/>
            <a:ahLst/>
            <a:cxnLst/>
            <a:rect l="0" t="0" r="0" b="0"/>
            <a:pathLst>
              <a:path w="107157" h="89298">
                <a:moveTo>
                  <a:pt x="0" y="8929"/>
                </a:move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62508"/>
                </a:lnTo>
                <a:lnTo>
                  <a:pt x="44649" y="44648"/>
                </a:lnTo>
                <a:lnTo>
                  <a:pt x="53578" y="26789"/>
                </a:lnTo>
                <a:lnTo>
                  <a:pt x="62508" y="8929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090047" y="1375172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1785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8" y="214312"/>
                </a:lnTo>
                <a:lnTo>
                  <a:pt x="53578" y="205382"/>
                </a:lnTo>
                <a:lnTo>
                  <a:pt x="53578" y="196453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18609" y="1455539"/>
            <a:ext cx="160736" cy="1"/>
          </a:xfrm>
          <a:custGeom>
            <a:avLst/>
            <a:gdLst/>
            <a:ahLst/>
            <a:cxnLst/>
            <a:rect l="0" t="0" r="0" b="0"/>
            <a:pathLst>
              <a:path w="160736" h="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80368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813227" y="1714500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107156" y="44648"/>
                </a:moveTo>
                <a:lnTo>
                  <a:pt x="98226" y="44648"/>
                </a:lnTo>
                <a:lnTo>
                  <a:pt x="98226" y="44648"/>
                </a:lnTo>
                <a:lnTo>
                  <a:pt x="89296" y="35719"/>
                </a:lnTo>
                <a:lnTo>
                  <a:pt x="80367" y="35719"/>
                </a:lnTo>
                <a:lnTo>
                  <a:pt x="71437" y="35719"/>
                </a:lnTo>
                <a:lnTo>
                  <a:pt x="62507" y="44648"/>
                </a:lnTo>
                <a:lnTo>
                  <a:pt x="62507" y="44648"/>
                </a:lnTo>
                <a:lnTo>
                  <a:pt x="53578" y="44648"/>
                </a:lnTo>
                <a:lnTo>
                  <a:pt x="53578" y="53578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71437" y="71437"/>
                </a:lnTo>
                <a:lnTo>
                  <a:pt x="80367" y="62508"/>
                </a:lnTo>
                <a:lnTo>
                  <a:pt x="89296" y="5357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44648" y="44648"/>
                </a:lnTo>
                <a:lnTo>
                  <a:pt x="26789" y="6250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26789" y="107156"/>
                </a:lnTo>
                <a:lnTo>
                  <a:pt x="44648" y="89297"/>
                </a:lnTo>
                <a:lnTo>
                  <a:pt x="62507" y="71437"/>
                </a:lnTo>
                <a:lnTo>
                  <a:pt x="80367" y="53578"/>
                </a:lnTo>
                <a:lnTo>
                  <a:pt x="80367" y="35719"/>
                </a:lnTo>
                <a:lnTo>
                  <a:pt x="89296" y="1785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8929"/>
                </a:lnTo>
                <a:lnTo>
                  <a:pt x="62507" y="17859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62508"/>
                </a:lnTo>
                <a:lnTo>
                  <a:pt x="35718" y="71437"/>
                </a:lnTo>
                <a:lnTo>
                  <a:pt x="35718" y="71437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7" y="44648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6" y="80367"/>
                </a:lnTo>
                <a:lnTo>
                  <a:pt x="98226" y="107156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429000" y="6134695"/>
            <a:ext cx="2143126" cy="678657"/>
          </a:xfrm>
          <a:custGeom>
            <a:avLst/>
            <a:gdLst/>
            <a:ahLst/>
            <a:cxnLst/>
            <a:rect l="0" t="0" r="0" b="0"/>
            <a:pathLst>
              <a:path w="2143126" h="678657">
                <a:moveTo>
                  <a:pt x="1777008" y="250031"/>
                </a:moveTo>
                <a:lnTo>
                  <a:pt x="1768078" y="250031"/>
                </a:lnTo>
                <a:lnTo>
                  <a:pt x="1759148" y="250031"/>
                </a:lnTo>
                <a:lnTo>
                  <a:pt x="1750219" y="250031"/>
                </a:lnTo>
                <a:lnTo>
                  <a:pt x="1732359" y="241101"/>
                </a:lnTo>
                <a:lnTo>
                  <a:pt x="1723430" y="241101"/>
                </a:lnTo>
                <a:lnTo>
                  <a:pt x="1705570" y="232171"/>
                </a:lnTo>
                <a:lnTo>
                  <a:pt x="1678781" y="223242"/>
                </a:lnTo>
                <a:lnTo>
                  <a:pt x="1651992" y="205382"/>
                </a:lnTo>
                <a:lnTo>
                  <a:pt x="1616273" y="196453"/>
                </a:lnTo>
                <a:lnTo>
                  <a:pt x="1580555" y="178593"/>
                </a:lnTo>
                <a:lnTo>
                  <a:pt x="1544836" y="169664"/>
                </a:lnTo>
                <a:lnTo>
                  <a:pt x="1491258" y="160734"/>
                </a:lnTo>
                <a:lnTo>
                  <a:pt x="1446609" y="151804"/>
                </a:lnTo>
                <a:lnTo>
                  <a:pt x="1401961" y="151804"/>
                </a:lnTo>
                <a:lnTo>
                  <a:pt x="1348383" y="151804"/>
                </a:lnTo>
                <a:lnTo>
                  <a:pt x="1294805" y="151804"/>
                </a:lnTo>
                <a:lnTo>
                  <a:pt x="1241227" y="142875"/>
                </a:lnTo>
                <a:lnTo>
                  <a:pt x="1178719" y="142875"/>
                </a:lnTo>
                <a:lnTo>
                  <a:pt x="1125141" y="142875"/>
                </a:lnTo>
                <a:lnTo>
                  <a:pt x="1062633" y="133945"/>
                </a:lnTo>
                <a:lnTo>
                  <a:pt x="1000125" y="133945"/>
                </a:lnTo>
                <a:lnTo>
                  <a:pt x="928688" y="133945"/>
                </a:lnTo>
                <a:lnTo>
                  <a:pt x="866180" y="133945"/>
                </a:lnTo>
                <a:lnTo>
                  <a:pt x="794742" y="142875"/>
                </a:lnTo>
                <a:lnTo>
                  <a:pt x="732234" y="142875"/>
                </a:lnTo>
                <a:lnTo>
                  <a:pt x="669727" y="142875"/>
                </a:lnTo>
                <a:lnTo>
                  <a:pt x="607219" y="151804"/>
                </a:lnTo>
                <a:lnTo>
                  <a:pt x="544711" y="151804"/>
                </a:lnTo>
                <a:lnTo>
                  <a:pt x="482203" y="151804"/>
                </a:lnTo>
                <a:lnTo>
                  <a:pt x="419695" y="160734"/>
                </a:lnTo>
                <a:lnTo>
                  <a:pt x="366117" y="169664"/>
                </a:lnTo>
                <a:lnTo>
                  <a:pt x="312539" y="178593"/>
                </a:lnTo>
                <a:lnTo>
                  <a:pt x="258961" y="196453"/>
                </a:lnTo>
                <a:lnTo>
                  <a:pt x="214313" y="223242"/>
                </a:lnTo>
                <a:lnTo>
                  <a:pt x="160734" y="250031"/>
                </a:lnTo>
                <a:lnTo>
                  <a:pt x="133945" y="267890"/>
                </a:lnTo>
                <a:lnTo>
                  <a:pt x="107156" y="294679"/>
                </a:lnTo>
                <a:lnTo>
                  <a:pt x="89297" y="312539"/>
                </a:lnTo>
                <a:lnTo>
                  <a:pt x="80367" y="321468"/>
                </a:lnTo>
                <a:lnTo>
                  <a:pt x="53578" y="348257"/>
                </a:lnTo>
                <a:lnTo>
                  <a:pt x="35719" y="375046"/>
                </a:lnTo>
                <a:lnTo>
                  <a:pt x="17859" y="401835"/>
                </a:lnTo>
                <a:lnTo>
                  <a:pt x="8930" y="428625"/>
                </a:lnTo>
                <a:lnTo>
                  <a:pt x="0" y="455414"/>
                </a:lnTo>
                <a:lnTo>
                  <a:pt x="0" y="482203"/>
                </a:lnTo>
                <a:lnTo>
                  <a:pt x="0" y="491132"/>
                </a:lnTo>
                <a:lnTo>
                  <a:pt x="8930" y="500062"/>
                </a:lnTo>
                <a:lnTo>
                  <a:pt x="17859" y="517921"/>
                </a:lnTo>
                <a:lnTo>
                  <a:pt x="35719" y="535781"/>
                </a:lnTo>
                <a:lnTo>
                  <a:pt x="53578" y="544710"/>
                </a:lnTo>
                <a:lnTo>
                  <a:pt x="71438" y="562570"/>
                </a:lnTo>
                <a:lnTo>
                  <a:pt x="98227" y="580429"/>
                </a:lnTo>
                <a:lnTo>
                  <a:pt x="133945" y="589359"/>
                </a:lnTo>
                <a:lnTo>
                  <a:pt x="169664" y="598289"/>
                </a:lnTo>
                <a:lnTo>
                  <a:pt x="205383" y="616148"/>
                </a:lnTo>
                <a:lnTo>
                  <a:pt x="250031" y="616148"/>
                </a:lnTo>
                <a:lnTo>
                  <a:pt x="294680" y="625078"/>
                </a:lnTo>
                <a:lnTo>
                  <a:pt x="339328" y="642937"/>
                </a:lnTo>
                <a:lnTo>
                  <a:pt x="392906" y="642937"/>
                </a:lnTo>
                <a:lnTo>
                  <a:pt x="437555" y="651867"/>
                </a:lnTo>
                <a:lnTo>
                  <a:pt x="491133" y="660796"/>
                </a:lnTo>
                <a:lnTo>
                  <a:pt x="544711" y="669726"/>
                </a:lnTo>
                <a:lnTo>
                  <a:pt x="598289" y="669726"/>
                </a:lnTo>
                <a:lnTo>
                  <a:pt x="651867" y="678656"/>
                </a:lnTo>
                <a:lnTo>
                  <a:pt x="714375" y="678656"/>
                </a:lnTo>
                <a:lnTo>
                  <a:pt x="776883" y="678656"/>
                </a:lnTo>
                <a:lnTo>
                  <a:pt x="839391" y="678656"/>
                </a:lnTo>
                <a:lnTo>
                  <a:pt x="901898" y="678656"/>
                </a:lnTo>
                <a:lnTo>
                  <a:pt x="964406" y="678656"/>
                </a:lnTo>
                <a:lnTo>
                  <a:pt x="1035844" y="678656"/>
                </a:lnTo>
                <a:lnTo>
                  <a:pt x="1107281" y="678656"/>
                </a:lnTo>
                <a:lnTo>
                  <a:pt x="1169789" y="669726"/>
                </a:lnTo>
                <a:lnTo>
                  <a:pt x="1241227" y="669726"/>
                </a:lnTo>
                <a:lnTo>
                  <a:pt x="1312664" y="669726"/>
                </a:lnTo>
                <a:lnTo>
                  <a:pt x="1375172" y="669726"/>
                </a:lnTo>
                <a:lnTo>
                  <a:pt x="1446609" y="669726"/>
                </a:lnTo>
                <a:lnTo>
                  <a:pt x="1509117" y="660796"/>
                </a:lnTo>
                <a:lnTo>
                  <a:pt x="1571625" y="651867"/>
                </a:lnTo>
                <a:lnTo>
                  <a:pt x="1634133" y="642937"/>
                </a:lnTo>
                <a:lnTo>
                  <a:pt x="1696641" y="634007"/>
                </a:lnTo>
                <a:lnTo>
                  <a:pt x="1759148" y="616148"/>
                </a:lnTo>
                <a:lnTo>
                  <a:pt x="1812727" y="607218"/>
                </a:lnTo>
                <a:lnTo>
                  <a:pt x="1866305" y="589359"/>
                </a:lnTo>
                <a:lnTo>
                  <a:pt x="1910953" y="571500"/>
                </a:lnTo>
                <a:lnTo>
                  <a:pt x="1955602" y="553640"/>
                </a:lnTo>
                <a:lnTo>
                  <a:pt x="1991320" y="526851"/>
                </a:lnTo>
                <a:lnTo>
                  <a:pt x="2062758" y="482203"/>
                </a:lnTo>
                <a:lnTo>
                  <a:pt x="2107406" y="428625"/>
                </a:lnTo>
                <a:lnTo>
                  <a:pt x="2134195" y="383976"/>
                </a:lnTo>
                <a:lnTo>
                  <a:pt x="2143125" y="330398"/>
                </a:lnTo>
                <a:lnTo>
                  <a:pt x="2143125" y="285750"/>
                </a:lnTo>
                <a:lnTo>
                  <a:pt x="2125266" y="250031"/>
                </a:lnTo>
                <a:lnTo>
                  <a:pt x="2107406" y="214312"/>
                </a:lnTo>
                <a:lnTo>
                  <a:pt x="2080617" y="187523"/>
                </a:lnTo>
                <a:lnTo>
                  <a:pt x="2035969" y="160734"/>
                </a:lnTo>
                <a:lnTo>
                  <a:pt x="1991320" y="142875"/>
                </a:lnTo>
                <a:lnTo>
                  <a:pt x="1946672" y="125015"/>
                </a:lnTo>
                <a:lnTo>
                  <a:pt x="1902023" y="107156"/>
                </a:lnTo>
                <a:lnTo>
                  <a:pt x="1848445" y="89296"/>
                </a:lnTo>
                <a:lnTo>
                  <a:pt x="1785938" y="71437"/>
                </a:lnTo>
                <a:lnTo>
                  <a:pt x="1732359" y="53578"/>
                </a:lnTo>
                <a:lnTo>
                  <a:pt x="1669852" y="35718"/>
                </a:lnTo>
                <a:lnTo>
                  <a:pt x="1607344" y="17859"/>
                </a:lnTo>
                <a:lnTo>
                  <a:pt x="1535906" y="8929"/>
                </a:lnTo>
                <a:lnTo>
                  <a:pt x="1473398" y="0"/>
                </a:lnTo>
                <a:lnTo>
                  <a:pt x="1410891" y="0"/>
                </a:lnTo>
                <a:lnTo>
                  <a:pt x="1348383" y="8929"/>
                </a:lnTo>
                <a:lnTo>
                  <a:pt x="1285875" y="17859"/>
                </a:lnTo>
                <a:lnTo>
                  <a:pt x="1223367" y="35718"/>
                </a:lnTo>
                <a:lnTo>
                  <a:pt x="122336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018359" y="6393655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16086" y="26790"/>
                </a:lnTo>
                <a:lnTo>
                  <a:pt x="116086" y="44649"/>
                </a:lnTo>
                <a:lnTo>
                  <a:pt x="116086" y="53579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60735"/>
                </a:lnTo>
                <a:lnTo>
                  <a:pt x="107157" y="187524"/>
                </a:lnTo>
                <a:lnTo>
                  <a:pt x="98227" y="214313"/>
                </a:lnTo>
                <a:lnTo>
                  <a:pt x="80368" y="241102"/>
                </a:lnTo>
                <a:lnTo>
                  <a:pt x="71438" y="250032"/>
                </a:lnTo>
                <a:lnTo>
                  <a:pt x="62508" y="250032"/>
                </a:lnTo>
                <a:lnTo>
                  <a:pt x="44649" y="258961"/>
                </a:lnTo>
                <a:lnTo>
                  <a:pt x="35719" y="258961"/>
                </a:lnTo>
                <a:lnTo>
                  <a:pt x="17860" y="250032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973711" y="6366866"/>
            <a:ext cx="267892" cy="80369"/>
          </a:xfrm>
          <a:custGeom>
            <a:avLst/>
            <a:gdLst/>
            <a:ahLst/>
            <a:cxnLst/>
            <a:rect l="0" t="0" r="0" b="0"/>
            <a:pathLst>
              <a:path w="267892" h="80369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71438"/>
                </a:lnTo>
                <a:lnTo>
                  <a:pt x="26789" y="53579"/>
                </a:lnTo>
                <a:lnTo>
                  <a:pt x="53578" y="35719"/>
                </a:lnTo>
                <a:lnTo>
                  <a:pt x="80367" y="17860"/>
                </a:lnTo>
                <a:lnTo>
                  <a:pt x="116086" y="8930"/>
                </a:lnTo>
                <a:lnTo>
                  <a:pt x="151805" y="0"/>
                </a:lnTo>
                <a:lnTo>
                  <a:pt x="196453" y="0"/>
                </a:lnTo>
                <a:lnTo>
                  <a:pt x="232172" y="0"/>
                </a:lnTo>
                <a:lnTo>
                  <a:pt x="267891" y="17860"/>
                </a:lnTo>
                <a:lnTo>
                  <a:pt x="26789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259461" y="6554390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0" y="4464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53578"/>
                </a:lnTo>
                <a:lnTo>
                  <a:pt x="7143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420195" y="643830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0" y="53578"/>
                </a:move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51805"/>
                </a:lnTo>
                <a:lnTo>
                  <a:pt x="26789" y="125016"/>
                </a:lnTo>
                <a:lnTo>
                  <a:pt x="35719" y="80367"/>
                </a:lnTo>
                <a:lnTo>
                  <a:pt x="35719" y="44648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80368" y="8930"/>
                </a:lnTo>
                <a:lnTo>
                  <a:pt x="98227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536281" y="6420445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116086" y="17859"/>
                </a:moveTo>
                <a:lnTo>
                  <a:pt x="107157" y="17859"/>
                </a:lnTo>
                <a:lnTo>
                  <a:pt x="98227" y="8929"/>
                </a:lnTo>
                <a:lnTo>
                  <a:pt x="80367" y="8929"/>
                </a:lnTo>
                <a:lnTo>
                  <a:pt x="6250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44649" y="125015"/>
                </a:lnTo>
                <a:lnTo>
                  <a:pt x="53578" y="107156"/>
                </a:lnTo>
                <a:lnTo>
                  <a:pt x="71438" y="80367"/>
                </a:lnTo>
                <a:lnTo>
                  <a:pt x="80367" y="71437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80367"/>
                </a:lnTo>
                <a:lnTo>
                  <a:pt x="98227" y="98226"/>
                </a:lnTo>
                <a:lnTo>
                  <a:pt x="107157" y="116085"/>
                </a:lnTo>
                <a:lnTo>
                  <a:pt x="107157" y="142875"/>
                </a:lnTo>
                <a:lnTo>
                  <a:pt x="107157" y="178593"/>
                </a:lnTo>
                <a:lnTo>
                  <a:pt x="107157" y="205382"/>
                </a:lnTo>
                <a:lnTo>
                  <a:pt x="98227" y="223242"/>
                </a:lnTo>
                <a:lnTo>
                  <a:pt x="98227" y="232171"/>
                </a:lnTo>
                <a:lnTo>
                  <a:pt x="98227" y="250031"/>
                </a:lnTo>
                <a:lnTo>
                  <a:pt x="89297" y="250031"/>
                </a:lnTo>
                <a:lnTo>
                  <a:pt x="89297" y="250031"/>
                </a:lnTo>
                <a:lnTo>
                  <a:pt x="89297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714875" y="6429374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44649"/>
                </a:lnTo>
                <a:lnTo>
                  <a:pt x="17859" y="26789"/>
                </a:ln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26789" y="133946"/>
                </a:lnTo>
                <a:lnTo>
                  <a:pt x="35719" y="160735"/>
                </a:lnTo>
                <a:lnTo>
                  <a:pt x="35719" y="178594"/>
                </a:lnTo>
                <a:lnTo>
                  <a:pt x="44648" y="187524"/>
                </a:lnTo>
                <a:lnTo>
                  <a:pt x="62508" y="178594"/>
                </a:lnTo>
                <a:lnTo>
                  <a:pt x="80367" y="151805"/>
                </a:lnTo>
                <a:lnTo>
                  <a:pt x="98227" y="98227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866680" y="6366866"/>
            <a:ext cx="98227" cy="223244"/>
          </a:xfrm>
          <a:custGeom>
            <a:avLst/>
            <a:gdLst/>
            <a:ahLst/>
            <a:cxnLst/>
            <a:rect l="0" t="0" r="0" b="0"/>
            <a:pathLst>
              <a:path w="98227" h="223244">
                <a:moveTo>
                  <a:pt x="26789" y="0"/>
                </a:moveTo>
                <a:lnTo>
                  <a:pt x="26789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8929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8929" y="196454"/>
                </a:lnTo>
                <a:lnTo>
                  <a:pt x="8929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0" y="223243"/>
                </a:lnTo>
                <a:lnTo>
                  <a:pt x="8929" y="214313"/>
                </a:lnTo>
                <a:lnTo>
                  <a:pt x="8929" y="187524"/>
                </a:lnTo>
                <a:lnTo>
                  <a:pt x="8929" y="142875"/>
                </a:lnTo>
                <a:lnTo>
                  <a:pt x="17859" y="107157"/>
                </a:lnTo>
                <a:lnTo>
                  <a:pt x="26789" y="80368"/>
                </a:lnTo>
                <a:lnTo>
                  <a:pt x="35718" y="80368"/>
                </a:lnTo>
                <a:lnTo>
                  <a:pt x="44648" y="89297"/>
                </a:lnTo>
                <a:lnTo>
                  <a:pt x="53578" y="107157"/>
                </a:lnTo>
                <a:lnTo>
                  <a:pt x="53578" y="116086"/>
                </a:lnTo>
                <a:lnTo>
                  <a:pt x="62508" y="133946"/>
                </a:lnTo>
                <a:lnTo>
                  <a:pt x="62508" y="160735"/>
                </a:lnTo>
                <a:lnTo>
                  <a:pt x="71437" y="178594"/>
                </a:lnTo>
                <a:lnTo>
                  <a:pt x="80367" y="205383"/>
                </a:lnTo>
                <a:lnTo>
                  <a:pt x="89297" y="223243"/>
                </a:lnTo>
                <a:lnTo>
                  <a:pt x="89297" y="223243"/>
                </a:lnTo>
                <a:lnTo>
                  <a:pt x="98226" y="205383"/>
                </a:lnTo>
                <a:lnTo>
                  <a:pt x="9822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4991695" y="6349007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44649" y="35719"/>
                </a:lnTo>
                <a:lnTo>
                  <a:pt x="44649" y="62508"/>
                </a:lnTo>
                <a:lnTo>
                  <a:pt x="35719" y="80367"/>
                </a:lnTo>
                <a:lnTo>
                  <a:pt x="35719" y="98227"/>
                </a:lnTo>
                <a:lnTo>
                  <a:pt x="35719" y="107156"/>
                </a:lnTo>
                <a:lnTo>
                  <a:pt x="44649" y="116086"/>
                </a:lnTo>
                <a:lnTo>
                  <a:pt x="44649" y="133945"/>
                </a:lnTo>
                <a:lnTo>
                  <a:pt x="44649" y="151805"/>
                </a:lnTo>
                <a:lnTo>
                  <a:pt x="53578" y="160734"/>
                </a:lnTo>
                <a:lnTo>
                  <a:pt x="62508" y="169664"/>
                </a:lnTo>
                <a:lnTo>
                  <a:pt x="62508" y="187523"/>
                </a:lnTo>
                <a:lnTo>
                  <a:pt x="71438" y="196453"/>
                </a:lnTo>
                <a:lnTo>
                  <a:pt x="71438" y="205383"/>
                </a:lnTo>
                <a:lnTo>
                  <a:pt x="62508" y="214313"/>
                </a:lnTo>
                <a:lnTo>
                  <a:pt x="62508" y="223242"/>
                </a:lnTo>
                <a:lnTo>
                  <a:pt x="53578" y="232172"/>
                </a:lnTo>
                <a:lnTo>
                  <a:pt x="44649" y="241102"/>
                </a:lnTo>
                <a:lnTo>
                  <a:pt x="35719" y="250031"/>
                </a:lnTo>
                <a:lnTo>
                  <a:pt x="26789" y="250031"/>
                </a:lnTo>
                <a:lnTo>
                  <a:pt x="17860" y="25003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5080992" y="6393655"/>
            <a:ext cx="303611" cy="205384"/>
          </a:xfrm>
          <a:custGeom>
            <a:avLst/>
            <a:gdLst/>
            <a:ahLst/>
            <a:cxnLst/>
            <a:rect l="0" t="0" r="0" b="0"/>
            <a:pathLst>
              <a:path w="303611" h="205384">
                <a:moveTo>
                  <a:pt x="26789" y="71438"/>
                </a:moveTo>
                <a:lnTo>
                  <a:pt x="26789" y="80368"/>
                </a:lnTo>
                <a:lnTo>
                  <a:pt x="1786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0" y="187524"/>
                </a:lnTo>
                <a:lnTo>
                  <a:pt x="0" y="196454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178594"/>
                </a:lnTo>
                <a:lnTo>
                  <a:pt x="44649" y="151805"/>
                </a:lnTo>
                <a:lnTo>
                  <a:pt x="53578" y="116086"/>
                </a:lnTo>
                <a:lnTo>
                  <a:pt x="53578" y="80368"/>
                </a:lnTo>
                <a:lnTo>
                  <a:pt x="53578" y="62508"/>
                </a:lnTo>
                <a:lnTo>
                  <a:pt x="44649" y="53579"/>
                </a:lnTo>
                <a:lnTo>
                  <a:pt x="44649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8"/>
                </a:lnTo>
                <a:lnTo>
                  <a:pt x="62508" y="71438"/>
                </a:lnTo>
                <a:lnTo>
                  <a:pt x="80367" y="53579"/>
                </a:lnTo>
                <a:lnTo>
                  <a:pt x="98227" y="35719"/>
                </a:lnTo>
                <a:lnTo>
                  <a:pt x="116086" y="1786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9664" y="26790"/>
                </a:lnTo>
                <a:lnTo>
                  <a:pt x="160735" y="53579"/>
                </a:lnTo>
                <a:lnTo>
                  <a:pt x="160735" y="71438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42875" y="196454"/>
                </a:lnTo>
                <a:lnTo>
                  <a:pt x="142875" y="205383"/>
                </a:lnTo>
                <a:lnTo>
                  <a:pt x="151805" y="196454"/>
                </a:lnTo>
                <a:lnTo>
                  <a:pt x="169664" y="160735"/>
                </a:lnTo>
                <a:lnTo>
                  <a:pt x="187524" y="116086"/>
                </a:lnTo>
                <a:lnTo>
                  <a:pt x="214313" y="62508"/>
                </a:lnTo>
                <a:lnTo>
                  <a:pt x="232172" y="26790"/>
                </a:lnTo>
                <a:lnTo>
                  <a:pt x="250031" y="8930"/>
                </a:lnTo>
                <a:lnTo>
                  <a:pt x="267891" y="17860"/>
                </a:lnTo>
                <a:lnTo>
                  <a:pt x="267891" y="35719"/>
                </a:lnTo>
                <a:lnTo>
                  <a:pt x="267891" y="53579"/>
                </a:lnTo>
                <a:lnTo>
                  <a:pt x="267891" y="71438"/>
                </a:lnTo>
                <a:lnTo>
                  <a:pt x="267891" y="80368"/>
                </a:lnTo>
                <a:lnTo>
                  <a:pt x="267891" y="98227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58961" y="116086"/>
                </a:lnTo>
                <a:lnTo>
                  <a:pt x="276821" y="80368"/>
                </a:lnTo>
                <a:lnTo>
                  <a:pt x="303610" y="17860"/>
                </a:lnTo>
                <a:lnTo>
                  <a:pt x="30361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5875734" y="3411140"/>
            <a:ext cx="80369" cy="17861"/>
          </a:xfrm>
          <a:custGeom>
            <a:avLst/>
            <a:gdLst/>
            <a:ahLst/>
            <a:cxnLst/>
            <a:rect l="0" t="0" r="0" b="0"/>
            <a:pathLst>
              <a:path w="80369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5840016" y="3429000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35718"/>
                </a:lnTo>
                <a:lnTo>
                  <a:pt x="53578" y="44648"/>
                </a:lnTo>
                <a:lnTo>
                  <a:pt x="44648" y="53578"/>
                </a:lnTo>
                <a:lnTo>
                  <a:pt x="44648" y="6250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71437"/>
                </a:lnTo>
                <a:lnTo>
                  <a:pt x="62507" y="71437"/>
                </a:lnTo>
                <a:lnTo>
                  <a:pt x="62507" y="62507"/>
                </a:lnTo>
                <a:lnTo>
                  <a:pt x="71437" y="62507"/>
                </a:lnTo>
                <a:lnTo>
                  <a:pt x="80367" y="62507"/>
                </a:lnTo>
                <a:lnTo>
                  <a:pt x="98226" y="71437"/>
                </a:lnTo>
                <a:lnTo>
                  <a:pt x="98226" y="8036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07156" y="125015"/>
                </a:lnTo>
                <a:lnTo>
                  <a:pt x="89297" y="133945"/>
                </a:lnTo>
                <a:lnTo>
                  <a:pt x="71437" y="151804"/>
                </a:lnTo>
                <a:lnTo>
                  <a:pt x="44648" y="160734"/>
                </a:lnTo>
                <a:lnTo>
                  <a:pt x="26789" y="169664"/>
                </a:lnTo>
                <a:lnTo>
                  <a:pt x="8929" y="169664"/>
                </a:lnTo>
                <a:lnTo>
                  <a:pt x="0" y="160734"/>
                </a:lnTo>
                <a:lnTo>
                  <a:pt x="0" y="15180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7804547" y="3393281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44648" y="8930"/>
                </a:moveTo>
                <a:lnTo>
                  <a:pt x="44648" y="893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0367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98226" y="98226"/>
                </a:lnTo>
                <a:lnTo>
                  <a:pt x="89297" y="98226"/>
                </a:lnTo>
                <a:lnTo>
                  <a:pt x="71437" y="107156"/>
                </a:lnTo>
                <a:lnTo>
                  <a:pt x="53578" y="116086"/>
                </a:lnTo>
                <a:lnTo>
                  <a:pt x="35719" y="12501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2750344" y="356294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2741414" y="3562945"/>
            <a:ext cx="1437681" cy="53579"/>
          </a:xfrm>
          <a:custGeom>
            <a:avLst/>
            <a:gdLst/>
            <a:ahLst/>
            <a:cxnLst/>
            <a:rect l="0" t="0" r="0" b="0"/>
            <a:pathLst>
              <a:path w="1437681" h="53579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35719"/>
                </a:lnTo>
                <a:lnTo>
                  <a:pt x="89297" y="3571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60734" y="17859"/>
                </a:lnTo>
                <a:lnTo>
                  <a:pt x="178594" y="17859"/>
                </a:lnTo>
                <a:lnTo>
                  <a:pt x="205383" y="17859"/>
                </a:lnTo>
                <a:lnTo>
                  <a:pt x="223242" y="17859"/>
                </a:lnTo>
                <a:lnTo>
                  <a:pt x="241102" y="17859"/>
                </a:lnTo>
                <a:lnTo>
                  <a:pt x="267891" y="17859"/>
                </a:lnTo>
                <a:lnTo>
                  <a:pt x="294680" y="17859"/>
                </a:lnTo>
                <a:lnTo>
                  <a:pt x="312539" y="17859"/>
                </a:lnTo>
                <a:lnTo>
                  <a:pt x="339328" y="26789"/>
                </a:lnTo>
                <a:lnTo>
                  <a:pt x="366117" y="26789"/>
                </a:lnTo>
                <a:lnTo>
                  <a:pt x="392906" y="26789"/>
                </a:lnTo>
                <a:lnTo>
                  <a:pt x="419695" y="35719"/>
                </a:lnTo>
                <a:lnTo>
                  <a:pt x="446484" y="35719"/>
                </a:lnTo>
                <a:lnTo>
                  <a:pt x="473274" y="35719"/>
                </a:lnTo>
                <a:lnTo>
                  <a:pt x="500063" y="35719"/>
                </a:lnTo>
                <a:lnTo>
                  <a:pt x="526852" y="35719"/>
                </a:lnTo>
                <a:lnTo>
                  <a:pt x="553641" y="35719"/>
                </a:lnTo>
                <a:lnTo>
                  <a:pt x="571500" y="44648"/>
                </a:lnTo>
                <a:lnTo>
                  <a:pt x="598289" y="44648"/>
                </a:lnTo>
                <a:lnTo>
                  <a:pt x="625078" y="53578"/>
                </a:lnTo>
                <a:lnTo>
                  <a:pt x="642938" y="53578"/>
                </a:lnTo>
                <a:lnTo>
                  <a:pt x="669727" y="53578"/>
                </a:lnTo>
                <a:lnTo>
                  <a:pt x="687586" y="53578"/>
                </a:lnTo>
                <a:lnTo>
                  <a:pt x="714375" y="53578"/>
                </a:lnTo>
                <a:lnTo>
                  <a:pt x="732234" y="53578"/>
                </a:lnTo>
                <a:lnTo>
                  <a:pt x="759024" y="44648"/>
                </a:lnTo>
                <a:lnTo>
                  <a:pt x="785813" y="44648"/>
                </a:lnTo>
                <a:lnTo>
                  <a:pt x="812602" y="44648"/>
                </a:lnTo>
                <a:lnTo>
                  <a:pt x="839391" y="44648"/>
                </a:lnTo>
                <a:lnTo>
                  <a:pt x="857250" y="44648"/>
                </a:lnTo>
                <a:lnTo>
                  <a:pt x="884039" y="44648"/>
                </a:lnTo>
                <a:lnTo>
                  <a:pt x="910828" y="44648"/>
                </a:lnTo>
                <a:lnTo>
                  <a:pt x="937617" y="44648"/>
                </a:lnTo>
                <a:lnTo>
                  <a:pt x="955477" y="44648"/>
                </a:lnTo>
                <a:lnTo>
                  <a:pt x="982266" y="53578"/>
                </a:lnTo>
                <a:lnTo>
                  <a:pt x="1000125" y="53578"/>
                </a:lnTo>
                <a:lnTo>
                  <a:pt x="1026914" y="53578"/>
                </a:lnTo>
                <a:lnTo>
                  <a:pt x="1044774" y="44648"/>
                </a:lnTo>
                <a:lnTo>
                  <a:pt x="1071563" y="44648"/>
                </a:lnTo>
                <a:lnTo>
                  <a:pt x="1089422" y="44648"/>
                </a:lnTo>
                <a:lnTo>
                  <a:pt x="1116211" y="35719"/>
                </a:lnTo>
                <a:lnTo>
                  <a:pt x="1134070" y="35719"/>
                </a:lnTo>
                <a:lnTo>
                  <a:pt x="1151930" y="26789"/>
                </a:lnTo>
                <a:lnTo>
                  <a:pt x="1178719" y="26789"/>
                </a:lnTo>
                <a:lnTo>
                  <a:pt x="1196578" y="26789"/>
                </a:lnTo>
                <a:lnTo>
                  <a:pt x="1214438" y="26789"/>
                </a:lnTo>
                <a:lnTo>
                  <a:pt x="1232297" y="26789"/>
                </a:lnTo>
                <a:lnTo>
                  <a:pt x="1250156" y="17859"/>
                </a:lnTo>
                <a:lnTo>
                  <a:pt x="1268016" y="17859"/>
                </a:lnTo>
                <a:lnTo>
                  <a:pt x="1285875" y="17859"/>
                </a:lnTo>
                <a:lnTo>
                  <a:pt x="1303734" y="17859"/>
                </a:lnTo>
                <a:lnTo>
                  <a:pt x="1321594" y="8930"/>
                </a:lnTo>
                <a:lnTo>
                  <a:pt x="1330524" y="17859"/>
                </a:lnTo>
                <a:lnTo>
                  <a:pt x="1348383" y="17859"/>
                </a:lnTo>
                <a:lnTo>
                  <a:pt x="1357313" y="17859"/>
                </a:lnTo>
                <a:lnTo>
                  <a:pt x="1366242" y="26789"/>
                </a:lnTo>
                <a:lnTo>
                  <a:pt x="1384102" y="26789"/>
                </a:lnTo>
                <a:lnTo>
                  <a:pt x="1393031" y="35719"/>
                </a:lnTo>
                <a:lnTo>
                  <a:pt x="1401961" y="35719"/>
                </a:lnTo>
                <a:lnTo>
                  <a:pt x="1419820" y="44648"/>
                </a:lnTo>
                <a:lnTo>
                  <a:pt x="1419820" y="35719"/>
                </a:lnTo>
                <a:lnTo>
                  <a:pt x="1428750" y="35719"/>
                </a:lnTo>
                <a:lnTo>
                  <a:pt x="1437680" y="26789"/>
                </a:lnTo>
                <a:lnTo>
                  <a:pt x="143768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5348883" y="2580680"/>
            <a:ext cx="366118" cy="383977"/>
          </a:xfrm>
          <a:custGeom>
            <a:avLst/>
            <a:gdLst/>
            <a:ahLst/>
            <a:cxnLst/>
            <a:rect l="0" t="0" r="0" b="0"/>
            <a:pathLst>
              <a:path w="366118" h="383977">
                <a:moveTo>
                  <a:pt x="285750" y="80367"/>
                </a:moveTo>
                <a:lnTo>
                  <a:pt x="294680" y="80367"/>
                </a:lnTo>
                <a:lnTo>
                  <a:pt x="294680" y="80367"/>
                </a:lnTo>
                <a:lnTo>
                  <a:pt x="303609" y="71437"/>
                </a:lnTo>
                <a:lnTo>
                  <a:pt x="303609" y="62508"/>
                </a:lnTo>
                <a:lnTo>
                  <a:pt x="303609" y="53578"/>
                </a:lnTo>
                <a:lnTo>
                  <a:pt x="303609" y="44648"/>
                </a:lnTo>
                <a:lnTo>
                  <a:pt x="303609" y="26789"/>
                </a:lnTo>
                <a:lnTo>
                  <a:pt x="294680" y="17859"/>
                </a:lnTo>
                <a:lnTo>
                  <a:pt x="276820" y="8929"/>
                </a:lnTo>
                <a:lnTo>
                  <a:pt x="267890" y="0"/>
                </a:lnTo>
                <a:lnTo>
                  <a:pt x="250031" y="0"/>
                </a:lnTo>
                <a:lnTo>
                  <a:pt x="232172" y="0"/>
                </a:lnTo>
                <a:lnTo>
                  <a:pt x="205383" y="0"/>
                </a:lnTo>
                <a:lnTo>
                  <a:pt x="178594" y="17859"/>
                </a:lnTo>
                <a:lnTo>
                  <a:pt x="151805" y="35718"/>
                </a:lnTo>
                <a:lnTo>
                  <a:pt x="116086" y="62508"/>
                </a:lnTo>
                <a:lnTo>
                  <a:pt x="89297" y="89297"/>
                </a:lnTo>
                <a:lnTo>
                  <a:pt x="62508" y="125015"/>
                </a:lnTo>
                <a:lnTo>
                  <a:pt x="35719" y="169664"/>
                </a:lnTo>
                <a:lnTo>
                  <a:pt x="17859" y="214312"/>
                </a:lnTo>
                <a:lnTo>
                  <a:pt x="0" y="258960"/>
                </a:lnTo>
                <a:lnTo>
                  <a:pt x="0" y="294679"/>
                </a:lnTo>
                <a:lnTo>
                  <a:pt x="8930" y="330398"/>
                </a:lnTo>
                <a:lnTo>
                  <a:pt x="26789" y="357187"/>
                </a:lnTo>
                <a:lnTo>
                  <a:pt x="62508" y="375046"/>
                </a:lnTo>
                <a:lnTo>
                  <a:pt x="98226" y="383976"/>
                </a:lnTo>
                <a:lnTo>
                  <a:pt x="151805" y="375046"/>
                </a:lnTo>
                <a:lnTo>
                  <a:pt x="205383" y="357187"/>
                </a:lnTo>
                <a:lnTo>
                  <a:pt x="267890" y="330398"/>
                </a:lnTo>
                <a:lnTo>
                  <a:pt x="312539" y="303609"/>
                </a:lnTo>
                <a:lnTo>
                  <a:pt x="348258" y="267890"/>
                </a:lnTo>
                <a:lnTo>
                  <a:pt x="366117" y="232171"/>
                </a:lnTo>
                <a:lnTo>
                  <a:pt x="366117" y="187523"/>
                </a:lnTo>
                <a:lnTo>
                  <a:pt x="348258" y="151804"/>
                </a:lnTo>
                <a:lnTo>
                  <a:pt x="321469" y="116086"/>
                </a:lnTo>
                <a:lnTo>
                  <a:pt x="285750" y="89297"/>
                </a:lnTo>
                <a:lnTo>
                  <a:pt x="241101" y="80367"/>
                </a:lnTo>
                <a:lnTo>
                  <a:pt x="241101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4955977" y="2607469"/>
            <a:ext cx="125016" cy="383977"/>
          </a:xfrm>
          <a:custGeom>
            <a:avLst/>
            <a:gdLst/>
            <a:ahLst/>
            <a:cxnLst/>
            <a:rect l="0" t="0" r="0" b="0"/>
            <a:pathLst>
              <a:path w="125016" h="383977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26789"/>
                </a:lnTo>
                <a:lnTo>
                  <a:pt x="44648" y="53578"/>
                </a:lnTo>
                <a:lnTo>
                  <a:pt x="35718" y="98226"/>
                </a:lnTo>
                <a:lnTo>
                  <a:pt x="26789" y="142875"/>
                </a:lnTo>
                <a:lnTo>
                  <a:pt x="17859" y="196452"/>
                </a:lnTo>
                <a:lnTo>
                  <a:pt x="8929" y="250031"/>
                </a:lnTo>
                <a:lnTo>
                  <a:pt x="0" y="294679"/>
                </a:lnTo>
                <a:lnTo>
                  <a:pt x="0" y="330398"/>
                </a:lnTo>
                <a:lnTo>
                  <a:pt x="0" y="357187"/>
                </a:lnTo>
                <a:lnTo>
                  <a:pt x="17859" y="375046"/>
                </a:lnTo>
                <a:lnTo>
                  <a:pt x="26789" y="383976"/>
                </a:lnTo>
                <a:lnTo>
                  <a:pt x="53578" y="375046"/>
                </a:lnTo>
                <a:lnTo>
                  <a:pt x="80367" y="357187"/>
                </a:lnTo>
                <a:lnTo>
                  <a:pt x="98226" y="339327"/>
                </a:lnTo>
                <a:lnTo>
                  <a:pt x="116086" y="303609"/>
                </a:lnTo>
                <a:lnTo>
                  <a:pt x="125015" y="267890"/>
                </a:lnTo>
                <a:lnTo>
                  <a:pt x="125015" y="232171"/>
                </a:lnTo>
                <a:lnTo>
                  <a:pt x="125015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4839891" y="2750344"/>
            <a:ext cx="276821" cy="62508"/>
          </a:xfrm>
          <a:custGeom>
            <a:avLst/>
            <a:gdLst/>
            <a:ahLst/>
            <a:cxnLst/>
            <a:rect l="0" t="0" r="0" b="0"/>
            <a:pathLst>
              <a:path w="276821" h="62508">
                <a:moveTo>
                  <a:pt x="8929" y="62507"/>
                </a:moveTo>
                <a:lnTo>
                  <a:pt x="0" y="62507"/>
                </a:lnTo>
                <a:lnTo>
                  <a:pt x="8929" y="62507"/>
                </a:lnTo>
                <a:lnTo>
                  <a:pt x="8929" y="53577"/>
                </a:lnTo>
                <a:lnTo>
                  <a:pt x="26789" y="53577"/>
                </a:lnTo>
                <a:lnTo>
                  <a:pt x="53578" y="44648"/>
                </a:lnTo>
                <a:lnTo>
                  <a:pt x="89297" y="35719"/>
                </a:lnTo>
                <a:lnTo>
                  <a:pt x="125015" y="35719"/>
                </a:lnTo>
                <a:lnTo>
                  <a:pt x="169664" y="26789"/>
                </a:lnTo>
                <a:lnTo>
                  <a:pt x="214312" y="17859"/>
                </a:lnTo>
                <a:lnTo>
                  <a:pt x="250031" y="892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5080992" y="2643188"/>
            <a:ext cx="142876" cy="285750"/>
          </a:xfrm>
          <a:custGeom>
            <a:avLst/>
            <a:gdLst/>
            <a:ahLst/>
            <a:cxnLst/>
            <a:rect l="0" t="0" r="0" b="0"/>
            <a:pathLst>
              <a:path w="142876" h="285750">
                <a:moveTo>
                  <a:pt x="0" y="53578"/>
                </a:moveTo>
                <a:lnTo>
                  <a:pt x="8930" y="53578"/>
                </a:lnTo>
                <a:lnTo>
                  <a:pt x="17860" y="44648"/>
                </a:lnTo>
                <a:lnTo>
                  <a:pt x="44649" y="35718"/>
                </a:lnTo>
                <a:lnTo>
                  <a:pt x="62508" y="17859"/>
                </a:lnTo>
                <a:lnTo>
                  <a:pt x="89297" y="8929"/>
                </a:lnTo>
                <a:lnTo>
                  <a:pt x="10715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42875" y="35718"/>
                </a:lnTo>
                <a:lnTo>
                  <a:pt x="133946" y="71437"/>
                </a:lnTo>
                <a:lnTo>
                  <a:pt x="116086" y="116085"/>
                </a:lnTo>
                <a:lnTo>
                  <a:pt x="98227" y="160733"/>
                </a:lnTo>
                <a:lnTo>
                  <a:pt x="80367" y="205382"/>
                </a:lnTo>
                <a:lnTo>
                  <a:pt x="71438" y="250030"/>
                </a:lnTo>
                <a:lnTo>
                  <a:pt x="62508" y="276819"/>
                </a:lnTo>
                <a:lnTo>
                  <a:pt x="53578" y="285749"/>
                </a:lnTo>
                <a:lnTo>
                  <a:pt x="62508" y="285749"/>
                </a:lnTo>
                <a:lnTo>
                  <a:pt x="62508" y="2857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1651992" y="3929062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1884164" y="4446984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1241227" y="4107656"/>
            <a:ext cx="616149" cy="71438"/>
          </a:xfrm>
          <a:custGeom>
            <a:avLst/>
            <a:gdLst/>
            <a:ahLst/>
            <a:cxnLst/>
            <a:rect l="0" t="0" r="0" b="0"/>
            <a:pathLst>
              <a:path w="616149" h="71438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44648"/>
                </a:lnTo>
                <a:lnTo>
                  <a:pt x="44648" y="44648"/>
                </a:lnTo>
                <a:lnTo>
                  <a:pt x="71437" y="53578"/>
                </a:lnTo>
                <a:lnTo>
                  <a:pt x="98226" y="62508"/>
                </a:lnTo>
                <a:lnTo>
                  <a:pt x="133945" y="71437"/>
                </a:lnTo>
                <a:lnTo>
                  <a:pt x="169664" y="71437"/>
                </a:lnTo>
                <a:lnTo>
                  <a:pt x="214312" y="71437"/>
                </a:lnTo>
                <a:lnTo>
                  <a:pt x="250031" y="71437"/>
                </a:lnTo>
                <a:lnTo>
                  <a:pt x="294679" y="71437"/>
                </a:lnTo>
                <a:lnTo>
                  <a:pt x="339328" y="62508"/>
                </a:lnTo>
                <a:lnTo>
                  <a:pt x="375046" y="62508"/>
                </a:lnTo>
                <a:lnTo>
                  <a:pt x="410765" y="62508"/>
                </a:lnTo>
                <a:lnTo>
                  <a:pt x="446484" y="71437"/>
                </a:lnTo>
                <a:lnTo>
                  <a:pt x="482203" y="71437"/>
                </a:lnTo>
                <a:lnTo>
                  <a:pt x="517921" y="71437"/>
                </a:lnTo>
                <a:lnTo>
                  <a:pt x="544711" y="71437"/>
                </a:lnTo>
                <a:lnTo>
                  <a:pt x="571500" y="71437"/>
                </a:lnTo>
                <a:lnTo>
                  <a:pt x="598289" y="62508"/>
                </a:lnTo>
                <a:lnTo>
                  <a:pt x="616148" y="62508"/>
                </a:lnTo>
                <a:lnTo>
                  <a:pt x="61614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196453" y="4009429"/>
            <a:ext cx="196454" cy="133947"/>
          </a:xfrm>
          <a:custGeom>
            <a:avLst/>
            <a:gdLst/>
            <a:ahLst/>
            <a:cxnLst/>
            <a:rect l="0" t="0" r="0" b="0"/>
            <a:pathLst>
              <a:path w="196454" h="133947">
                <a:moveTo>
                  <a:pt x="35719" y="17860"/>
                </a:moveTo>
                <a:lnTo>
                  <a:pt x="26789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107157"/>
                </a:lnTo>
                <a:lnTo>
                  <a:pt x="80367" y="125016"/>
                </a:lnTo>
                <a:lnTo>
                  <a:pt x="116086" y="133946"/>
                </a:lnTo>
                <a:lnTo>
                  <a:pt x="142875" y="116086"/>
                </a:lnTo>
                <a:lnTo>
                  <a:pt x="169664" y="98227"/>
                </a:lnTo>
                <a:lnTo>
                  <a:pt x="187524" y="80367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250031" y="4018359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8930" y="17859"/>
                </a:move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196453" y="3812976"/>
            <a:ext cx="133947" cy="80368"/>
          </a:xfrm>
          <a:custGeom>
            <a:avLst/>
            <a:gdLst/>
            <a:ahLst/>
            <a:cxnLst/>
            <a:rect l="0" t="0" r="0" b="0"/>
            <a:pathLst>
              <a:path w="133947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26789" y="53578"/>
                </a:lnTo>
                <a:lnTo>
                  <a:pt x="62508" y="35719"/>
                </a:lnTo>
                <a:lnTo>
                  <a:pt x="98227" y="1786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392906" y="3821906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0" y="80367"/>
                </a:moveTo>
                <a:lnTo>
                  <a:pt x="8930" y="89297"/>
                </a:lnTo>
                <a:lnTo>
                  <a:pt x="17860" y="98226"/>
                </a:lnTo>
                <a:lnTo>
                  <a:pt x="26789" y="116086"/>
                </a:lnTo>
                <a:lnTo>
                  <a:pt x="44649" y="133945"/>
                </a:lnTo>
                <a:lnTo>
                  <a:pt x="53578" y="142875"/>
                </a:lnTo>
                <a:lnTo>
                  <a:pt x="62508" y="160734"/>
                </a:lnTo>
                <a:lnTo>
                  <a:pt x="71438" y="169664"/>
                </a:lnTo>
                <a:lnTo>
                  <a:pt x="80368" y="169664"/>
                </a:lnTo>
                <a:lnTo>
                  <a:pt x="80368" y="160734"/>
                </a:lnTo>
                <a:lnTo>
                  <a:pt x="71438" y="142875"/>
                </a:lnTo>
                <a:lnTo>
                  <a:pt x="71438" y="125015"/>
                </a:lnTo>
                <a:lnTo>
                  <a:pt x="62508" y="98226"/>
                </a:lnTo>
                <a:lnTo>
                  <a:pt x="53578" y="71437"/>
                </a:lnTo>
                <a:lnTo>
                  <a:pt x="53578" y="44648"/>
                </a:lnTo>
                <a:lnTo>
                  <a:pt x="53578" y="26789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526852" y="3455789"/>
            <a:ext cx="535782" cy="482204"/>
          </a:xfrm>
          <a:custGeom>
            <a:avLst/>
            <a:gdLst/>
            <a:ahLst/>
            <a:cxnLst/>
            <a:rect l="0" t="0" r="0" b="0"/>
            <a:pathLst>
              <a:path w="535782" h="482204">
                <a:moveTo>
                  <a:pt x="17859" y="383976"/>
                </a:moveTo>
                <a:lnTo>
                  <a:pt x="17859" y="392906"/>
                </a:lnTo>
                <a:lnTo>
                  <a:pt x="8929" y="392906"/>
                </a:lnTo>
                <a:lnTo>
                  <a:pt x="8929" y="401836"/>
                </a:lnTo>
                <a:lnTo>
                  <a:pt x="0" y="410765"/>
                </a:lnTo>
                <a:lnTo>
                  <a:pt x="0" y="419695"/>
                </a:lnTo>
                <a:lnTo>
                  <a:pt x="8929" y="428625"/>
                </a:lnTo>
                <a:lnTo>
                  <a:pt x="17859" y="428625"/>
                </a:lnTo>
                <a:lnTo>
                  <a:pt x="26789" y="428625"/>
                </a:lnTo>
                <a:lnTo>
                  <a:pt x="35718" y="428625"/>
                </a:lnTo>
                <a:lnTo>
                  <a:pt x="44648" y="419695"/>
                </a:lnTo>
                <a:lnTo>
                  <a:pt x="44648" y="401836"/>
                </a:lnTo>
                <a:lnTo>
                  <a:pt x="53578" y="383976"/>
                </a:lnTo>
                <a:lnTo>
                  <a:pt x="53578" y="366117"/>
                </a:lnTo>
                <a:lnTo>
                  <a:pt x="53578" y="348257"/>
                </a:lnTo>
                <a:lnTo>
                  <a:pt x="53578" y="330398"/>
                </a:lnTo>
                <a:lnTo>
                  <a:pt x="53578" y="312539"/>
                </a:lnTo>
                <a:lnTo>
                  <a:pt x="44648" y="303609"/>
                </a:lnTo>
                <a:lnTo>
                  <a:pt x="44648" y="303609"/>
                </a:lnTo>
                <a:lnTo>
                  <a:pt x="44648" y="321468"/>
                </a:lnTo>
                <a:lnTo>
                  <a:pt x="44648" y="348257"/>
                </a:lnTo>
                <a:lnTo>
                  <a:pt x="44648" y="375047"/>
                </a:lnTo>
                <a:lnTo>
                  <a:pt x="53578" y="410765"/>
                </a:lnTo>
                <a:lnTo>
                  <a:pt x="53578" y="437554"/>
                </a:lnTo>
                <a:lnTo>
                  <a:pt x="62507" y="455414"/>
                </a:lnTo>
                <a:lnTo>
                  <a:pt x="62507" y="473273"/>
                </a:lnTo>
                <a:lnTo>
                  <a:pt x="71437" y="482203"/>
                </a:lnTo>
                <a:lnTo>
                  <a:pt x="80367" y="482203"/>
                </a:lnTo>
                <a:lnTo>
                  <a:pt x="89297" y="473273"/>
                </a:lnTo>
                <a:lnTo>
                  <a:pt x="89297" y="455414"/>
                </a:lnTo>
                <a:lnTo>
                  <a:pt x="98226" y="428625"/>
                </a:lnTo>
                <a:lnTo>
                  <a:pt x="107156" y="392906"/>
                </a:lnTo>
                <a:lnTo>
                  <a:pt x="107156" y="366117"/>
                </a:lnTo>
                <a:lnTo>
                  <a:pt x="107156" y="339328"/>
                </a:lnTo>
                <a:lnTo>
                  <a:pt x="116086" y="312539"/>
                </a:lnTo>
                <a:lnTo>
                  <a:pt x="116086" y="303609"/>
                </a:lnTo>
                <a:lnTo>
                  <a:pt x="116086" y="303609"/>
                </a:lnTo>
                <a:lnTo>
                  <a:pt x="116086" y="321468"/>
                </a:lnTo>
                <a:lnTo>
                  <a:pt x="116086" y="348257"/>
                </a:lnTo>
                <a:lnTo>
                  <a:pt x="116086" y="375047"/>
                </a:lnTo>
                <a:lnTo>
                  <a:pt x="116086" y="401836"/>
                </a:lnTo>
                <a:lnTo>
                  <a:pt x="125015" y="428625"/>
                </a:lnTo>
                <a:lnTo>
                  <a:pt x="125015" y="437554"/>
                </a:lnTo>
                <a:lnTo>
                  <a:pt x="133945" y="446484"/>
                </a:lnTo>
                <a:lnTo>
                  <a:pt x="142875" y="446484"/>
                </a:lnTo>
                <a:lnTo>
                  <a:pt x="151804" y="437554"/>
                </a:lnTo>
                <a:lnTo>
                  <a:pt x="160734" y="419695"/>
                </a:lnTo>
                <a:lnTo>
                  <a:pt x="169664" y="392906"/>
                </a:lnTo>
                <a:lnTo>
                  <a:pt x="169664" y="357187"/>
                </a:lnTo>
                <a:lnTo>
                  <a:pt x="187523" y="321468"/>
                </a:lnTo>
                <a:lnTo>
                  <a:pt x="187523" y="294679"/>
                </a:lnTo>
                <a:lnTo>
                  <a:pt x="196453" y="276820"/>
                </a:lnTo>
                <a:lnTo>
                  <a:pt x="196453" y="267890"/>
                </a:lnTo>
                <a:lnTo>
                  <a:pt x="205382" y="285750"/>
                </a:lnTo>
                <a:lnTo>
                  <a:pt x="205382" y="303609"/>
                </a:lnTo>
                <a:lnTo>
                  <a:pt x="205382" y="330398"/>
                </a:lnTo>
                <a:lnTo>
                  <a:pt x="205382" y="357187"/>
                </a:lnTo>
                <a:lnTo>
                  <a:pt x="214312" y="375047"/>
                </a:lnTo>
                <a:lnTo>
                  <a:pt x="223242" y="401836"/>
                </a:lnTo>
                <a:lnTo>
                  <a:pt x="223242" y="401836"/>
                </a:lnTo>
                <a:lnTo>
                  <a:pt x="232172" y="410765"/>
                </a:lnTo>
                <a:lnTo>
                  <a:pt x="241101" y="401836"/>
                </a:lnTo>
                <a:lnTo>
                  <a:pt x="250031" y="392906"/>
                </a:lnTo>
                <a:lnTo>
                  <a:pt x="267890" y="366117"/>
                </a:lnTo>
                <a:lnTo>
                  <a:pt x="276820" y="330398"/>
                </a:lnTo>
                <a:lnTo>
                  <a:pt x="294679" y="294679"/>
                </a:lnTo>
                <a:lnTo>
                  <a:pt x="303609" y="258961"/>
                </a:lnTo>
                <a:lnTo>
                  <a:pt x="312539" y="223242"/>
                </a:lnTo>
                <a:lnTo>
                  <a:pt x="312539" y="187523"/>
                </a:lnTo>
                <a:lnTo>
                  <a:pt x="321468" y="169664"/>
                </a:lnTo>
                <a:lnTo>
                  <a:pt x="321468" y="151804"/>
                </a:lnTo>
                <a:lnTo>
                  <a:pt x="312539" y="133945"/>
                </a:lnTo>
                <a:lnTo>
                  <a:pt x="312539" y="125015"/>
                </a:lnTo>
                <a:lnTo>
                  <a:pt x="312539" y="116086"/>
                </a:lnTo>
                <a:lnTo>
                  <a:pt x="303609" y="116086"/>
                </a:lnTo>
                <a:lnTo>
                  <a:pt x="303609" y="116086"/>
                </a:lnTo>
                <a:lnTo>
                  <a:pt x="294679" y="116086"/>
                </a:lnTo>
                <a:lnTo>
                  <a:pt x="294679" y="125015"/>
                </a:lnTo>
                <a:lnTo>
                  <a:pt x="303609" y="133945"/>
                </a:lnTo>
                <a:lnTo>
                  <a:pt x="303609" y="151804"/>
                </a:lnTo>
                <a:lnTo>
                  <a:pt x="312539" y="169664"/>
                </a:lnTo>
                <a:lnTo>
                  <a:pt x="321468" y="187523"/>
                </a:lnTo>
                <a:lnTo>
                  <a:pt x="321468" y="214312"/>
                </a:lnTo>
                <a:lnTo>
                  <a:pt x="339328" y="232172"/>
                </a:lnTo>
                <a:lnTo>
                  <a:pt x="348257" y="250031"/>
                </a:lnTo>
                <a:lnTo>
                  <a:pt x="357187" y="258961"/>
                </a:lnTo>
                <a:lnTo>
                  <a:pt x="375047" y="258961"/>
                </a:lnTo>
                <a:lnTo>
                  <a:pt x="392906" y="258961"/>
                </a:lnTo>
                <a:lnTo>
                  <a:pt x="410765" y="250031"/>
                </a:lnTo>
                <a:lnTo>
                  <a:pt x="428625" y="241101"/>
                </a:lnTo>
                <a:lnTo>
                  <a:pt x="446484" y="223242"/>
                </a:lnTo>
                <a:lnTo>
                  <a:pt x="464343" y="205382"/>
                </a:lnTo>
                <a:lnTo>
                  <a:pt x="473273" y="178593"/>
                </a:lnTo>
                <a:lnTo>
                  <a:pt x="482203" y="160734"/>
                </a:lnTo>
                <a:lnTo>
                  <a:pt x="482203" y="133945"/>
                </a:lnTo>
                <a:lnTo>
                  <a:pt x="482203" y="116086"/>
                </a:lnTo>
                <a:lnTo>
                  <a:pt x="482203" y="107156"/>
                </a:lnTo>
                <a:lnTo>
                  <a:pt x="491132" y="107156"/>
                </a:lnTo>
                <a:lnTo>
                  <a:pt x="491132" y="116086"/>
                </a:lnTo>
                <a:lnTo>
                  <a:pt x="500062" y="142875"/>
                </a:lnTo>
                <a:lnTo>
                  <a:pt x="500062" y="169664"/>
                </a:lnTo>
                <a:lnTo>
                  <a:pt x="508992" y="196453"/>
                </a:lnTo>
                <a:lnTo>
                  <a:pt x="517922" y="214312"/>
                </a:lnTo>
                <a:lnTo>
                  <a:pt x="526851" y="232172"/>
                </a:lnTo>
                <a:lnTo>
                  <a:pt x="535781" y="241101"/>
                </a:lnTo>
                <a:lnTo>
                  <a:pt x="535781" y="250031"/>
                </a:lnTo>
                <a:lnTo>
                  <a:pt x="526851" y="241101"/>
                </a:lnTo>
                <a:lnTo>
                  <a:pt x="508992" y="232172"/>
                </a:lnTo>
                <a:lnTo>
                  <a:pt x="482203" y="223242"/>
                </a:lnTo>
                <a:lnTo>
                  <a:pt x="446484" y="205382"/>
                </a:lnTo>
                <a:lnTo>
                  <a:pt x="401836" y="187523"/>
                </a:lnTo>
                <a:lnTo>
                  <a:pt x="348257" y="169664"/>
                </a:lnTo>
                <a:lnTo>
                  <a:pt x="285750" y="160734"/>
                </a:lnTo>
                <a:lnTo>
                  <a:pt x="241101" y="142875"/>
                </a:lnTo>
                <a:lnTo>
                  <a:pt x="205382" y="133945"/>
                </a:lnTo>
                <a:lnTo>
                  <a:pt x="187523" y="133945"/>
                </a:lnTo>
                <a:lnTo>
                  <a:pt x="178593" y="125015"/>
                </a:lnTo>
                <a:lnTo>
                  <a:pt x="178593" y="107156"/>
                </a:lnTo>
                <a:lnTo>
                  <a:pt x="205382" y="89297"/>
                </a:lnTo>
                <a:lnTo>
                  <a:pt x="232172" y="71437"/>
                </a:lnTo>
                <a:lnTo>
                  <a:pt x="276820" y="44648"/>
                </a:lnTo>
                <a:lnTo>
                  <a:pt x="321468" y="26789"/>
                </a:lnTo>
                <a:lnTo>
                  <a:pt x="366117" y="8929"/>
                </a:lnTo>
                <a:lnTo>
                  <a:pt x="419695" y="0"/>
                </a:lnTo>
                <a:lnTo>
                  <a:pt x="464343" y="0"/>
                </a:lnTo>
                <a:lnTo>
                  <a:pt x="491132" y="0"/>
                </a:lnTo>
                <a:lnTo>
                  <a:pt x="4911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517922" y="3768328"/>
            <a:ext cx="741165" cy="473274"/>
          </a:xfrm>
          <a:custGeom>
            <a:avLst/>
            <a:gdLst/>
            <a:ahLst/>
            <a:cxnLst/>
            <a:rect l="0" t="0" r="0" b="0"/>
            <a:pathLst>
              <a:path w="741165" h="473274">
                <a:moveTo>
                  <a:pt x="17859" y="294679"/>
                </a:moveTo>
                <a:lnTo>
                  <a:pt x="17859" y="294679"/>
                </a:lnTo>
                <a:lnTo>
                  <a:pt x="8930" y="303609"/>
                </a:lnTo>
                <a:lnTo>
                  <a:pt x="8930" y="312539"/>
                </a:lnTo>
                <a:lnTo>
                  <a:pt x="0" y="330398"/>
                </a:lnTo>
                <a:lnTo>
                  <a:pt x="0" y="357187"/>
                </a:lnTo>
                <a:lnTo>
                  <a:pt x="8930" y="392906"/>
                </a:lnTo>
                <a:lnTo>
                  <a:pt x="17859" y="419695"/>
                </a:lnTo>
                <a:lnTo>
                  <a:pt x="26789" y="446484"/>
                </a:lnTo>
                <a:lnTo>
                  <a:pt x="44648" y="464343"/>
                </a:lnTo>
                <a:lnTo>
                  <a:pt x="62508" y="473273"/>
                </a:lnTo>
                <a:lnTo>
                  <a:pt x="80367" y="473273"/>
                </a:lnTo>
                <a:lnTo>
                  <a:pt x="98227" y="473273"/>
                </a:lnTo>
                <a:lnTo>
                  <a:pt x="116086" y="455414"/>
                </a:lnTo>
                <a:lnTo>
                  <a:pt x="133945" y="428625"/>
                </a:lnTo>
                <a:lnTo>
                  <a:pt x="151805" y="401836"/>
                </a:lnTo>
                <a:lnTo>
                  <a:pt x="151805" y="366117"/>
                </a:lnTo>
                <a:lnTo>
                  <a:pt x="151805" y="330398"/>
                </a:lnTo>
                <a:lnTo>
                  <a:pt x="151805" y="294679"/>
                </a:lnTo>
                <a:lnTo>
                  <a:pt x="142875" y="276820"/>
                </a:lnTo>
                <a:lnTo>
                  <a:pt x="142875" y="267890"/>
                </a:lnTo>
                <a:lnTo>
                  <a:pt x="142875" y="267890"/>
                </a:lnTo>
                <a:lnTo>
                  <a:pt x="142875" y="285750"/>
                </a:lnTo>
                <a:lnTo>
                  <a:pt x="151805" y="303609"/>
                </a:lnTo>
                <a:lnTo>
                  <a:pt x="151805" y="330398"/>
                </a:lnTo>
                <a:lnTo>
                  <a:pt x="151805" y="348258"/>
                </a:lnTo>
                <a:lnTo>
                  <a:pt x="160734" y="366117"/>
                </a:lnTo>
                <a:lnTo>
                  <a:pt x="169664" y="375047"/>
                </a:lnTo>
                <a:lnTo>
                  <a:pt x="178594" y="383976"/>
                </a:lnTo>
                <a:lnTo>
                  <a:pt x="178594" y="383976"/>
                </a:lnTo>
                <a:lnTo>
                  <a:pt x="187523" y="375047"/>
                </a:lnTo>
                <a:lnTo>
                  <a:pt x="187523" y="357187"/>
                </a:lnTo>
                <a:lnTo>
                  <a:pt x="187523" y="339328"/>
                </a:lnTo>
                <a:lnTo>
                  <a:pt x="178594" y="312539"/>
                </a:lnTo>
                <a:lnTo>
                  <a:pt x="178594" y="276820"/>
                </a:lnTo>
                <a:lnTo>
                  <a:pt x="169664" y="258961"/>
                </a:lnTo>
                <a:lnTo>
                  <a:pt x="169664" y="241101"/>
                </a:lnTo>
                <a:lnTo>
                  <a:pt x="169664" y="232172"/>
                </a:lnTo>
                <a:lnTo>
                  <a:pt x="178594" y="232172"/>
                </a:lnTo>
                <a:lnTo>
                  <a:pt x="187523" y="241101"/>
                </a:lnTo>
                <a:lnTo>
                  <a:pt x="196453" y="250031"/>
                </a:lnTo>
                <a:lnTo>
                  <a:pt x="205383" y="267890"/>
                </a:lnTo>
                <a:lnTo>
                  <a:pt x="205383" y="276820"/>
                </a:lnTo>
                <a:lnTo>
                  <a:pt x="214312" y="294679"/>
                </a:lnTo>
                <a:lnTo>
                  <a:pt x="223242" y="303609"/>
                </a:lnTo>
                <a:lnTo>
                  <a:pt x="232172" y="312539"/>
                </a:lnTo>
                <a:lnTo>
                  <a:pt x="241102" y="312539"/>
                </a:lnTo>
                <a:lnTo>
                  <a:pt x="241102" y="303609"/>
                </a:lnTo>
                <a:lnTo>
                  <a:pt x="250031" y="285750"/>
                </a:lnTo>
                <a:lnTo>
                  <a:pt x="258961" y="258961"/>
                </a:lnTo>
                <a:lnTo>
                  <a:pt x="258961" y="223242"/>
                </a:lnTo>
                <a:lnTo>
                  <a:pt x="258961" y="196453"/>
                </a:lnTo>
                <a:lnTo>
                  <a:pt x="267891" y="169664"/>
                </a:lnTo>
                <a:lnTo>
                  <a:pt x="267891" y="151804"/>
                </a:lnTo>
                <a:lnTo>
                  <a:pt x="276820" y="142875"/>
                </a:lnTo>
                <a:lnTo>
                  <a:pt x="276820" y="151804"/>
                </a:lnTo>
                <a:lnTo>
                  <a:pt x="285750" y="169664"/>
                </a:lnTo>
                <a:lnTo>
                  <a:pt x="294680" y="187523"/>
                </a:lnTo>
                <a:lnTo>
                  <a:pt x="303609" y="214312"/>
                </a:lnTo>
                <a:lnTo>
                  <a:pt x="312539" y="232172"/>
                </a:lnTo>
                <a:lnTo>
                  <a:pt x="321469" y="250031"/>
                </a:lnTo>
                <a:lnTo>
                  <a:pt x="330398" y="267890"/>
                </a:lnTo>
                <a:lnTo>
                  <a:pt x="339328" y="267890"/>
                </a:lnTo>
                <a:lnTo>
                  <a:pt x="348258" y="267890"/>
                </a:lnTo>
                <a:lnTo>
                  <a:pt x="357187" y="258961"/>
                </a:lnTo>
                <a:lnTo>
                  <a:pt x="357187" y="232172"/>
                </a:lnTo>
                <a:lnTo>
                  <a:pt x="366117" y="205383"/>
                </a:lnTo>
                <a:lnTo>
                  <a:pt x="366117" y="169664"/>
                </a:lnTo>
                <a:lnTo>
                  <a:pt x="375047" y="142875"/>
                </a:lnTo>
                <a:lnTo>
                  <a:pt x="375047" y="116086"/>
                </a:lnTo>
                <a:lnTo>
                  <a:pt x="383977" y="98226"/>
                </a:lnTo>
                <a:lnTo>
                  <a:pt x="392906" y="98226"/>
                </a:lnTo>
                <a:lnTo>
                  <a:pt x="392906" y="107156"/>
                </a:lnTo>
                <a:lnTo>
                  <a:pt x="392906" y="125015"/>
                </a:lnTo>
                <a:lnTo>
                  <a:pt x="401836" y="142875"/>
                </a:lnTo>
                <a:lnTo>
                  <a:pt x="401836" y="160734"/>
                </a:lnTo>
                <a:lnTo>
                  <a:pt x="410766" y="178593"/>
                </a:lnTo>
                <a:lnTo>
                  <a:pt x="419695" y="196453"/>
                </a:lnTo>
                <a:lnTo>
                  <a:pt x="428625" y="205383"/>
                </a:lnTo>
                <a:lnTo>
                  <a:pt x="428625" y="205383"/>
                </a:lnTo>
                <a:lnTo>
                  <a:pt x="437555" y="196453"/>
                </a:lnTo>
                <a:lnTo>
                  <a:pt x="446484" y="187523"/>
                </a:lnTo>
                <a:lnTo>
                  <a:pt x="446484" y="169664"/>
                </a:lnTo>
                <a:lnTo>
                  <a:pt x="455414" y="142875"/>
                </a:lnTo>
                <a:lnTo>
                  <a:pt x="455414" y="116086"/>
                </a:lnTo>
                <a:lnTo>
                  <a:pt x="464344" y="89297"/>
                </a:lnTo>
                <a:lnTo>
                  <a:pt x="464344" y="62508"/>
                </a:lnTo>
                <a:lnTo>
                  <a:pt x="473273" y="53578"/>
                </a:lnTo>
                <a:lnTo>
                  <a:pt x="473273" y="53578"/>
                </a:lnTo>
                <a:lnTo>
                  <a:pt x="482203" y="62508"/>
                </a:lnTo>
                <a:lnTo>
                  <a:pt x="482203" y="80367"/>
                </a:lnTo>
                <a:lnTo>
                  <a:pt x="482203" y="98226"/>
                </a:lnTo>
                <a:lnTo>
                  <a:pt x="491133" y="125015"/>
                </a:lnTo>
                <a:lnTo>
                  <a:pt x="500062" y="142875"/>
                </a:lnTo>
                <a:lnTo>
                  <a:pt x="500062" y="151804"/>
                </a:lnTo>
                <a:lnTo>
                  <a:pt x="508992" y="160734"/>
                </a:lnTo>
                <a:lnTo>
                  <a:pt x="508992" y="160734"/>
                </a:lnTo>
                <a:lnTo>
                  <a:pt x="517922" y="151804"/>
                </a:lnTo>
                <a:lnTo>
                  <a:pt x="526852" y="142875"/>
                </a:lnTo>
                <a:lnTo>
                  <a:pt x="526852" y="125015"/>
                </a:lnTo>
                <a:lnTo>
                  <a:pt x="535781" y="107156"/>
                </a:lnTo>
                <a:lnTo>
                  <a:pt x="544711" y="80367"/>
                </a:lnTo>
                <a:lnTo>
                  <a:pt x="544711" y="53578"/>
                </a:lnTo>
                <a:lnTo>
                  <a:pt x="553641" y="35718"/>
                </a:lnTo>
                <a:lnTo>
                  <a:pt x="562570" y="26789"/>
                </a:lnTo>
                <a:lnTo>
                  <a:pt x="562570" y="35718"/>
                </a:lnTo>
                <a:lnTo>
                  <a:pt x="571500" y="44648"/>
                </a:lnTo>
                <a:lnTo>
                  <a:pt x="580430" y="62508"/>
                </a:lnTo>
                <a:lnTo>
                  <a:pt x="580430" y="80367"/>
                </a:lnTo>
                <a:lnTo>
                  <a:pt x="589359" y="89297"/>
                </a:lnTo>
                <a:lnTo>
                  <a:pt x="589359" y="107156"/>
                </a:lnTo>
                <a:lnTo>
                  <a:pt x="589359" y="116086"/>
                </a:lnTo>
                <a:lnTo>
                  <a:pt x="598289" y="116086"/>
                </a:lnTo>
                <a:lnTo>
                  <a:pt x="598289" y="107156"/>
                </a:lnTo>
                <a:lnTo>
                  <a:pt x="598289" y="98226"/>
                </a:lnTo>
                <a:lnTo>
                  <a:pt x="598289" y="89297"/>
                </a:lnTo>
                <a:lnTo>
                  <a:pt x="607219" y="62508"/>
                </a:lnTo>
                <a:lnTo>
                  <a:pt x="607219" y="44648"/>
                </a:lnTo>
                <a:lnTo>
                  <a:pt x="607219" y="26789"/>
                </a:lnTo>
                <a:lnTo>
                  <a:pt x="616148" y="8929"/>
                </a:lnTo>
                <a:lnTo>
                  <a:pt x="616148" y="0"/>
                </a:lnTo>
                <a:lnTo>
                  <a:pt x="625078" y="8929"/>
                </a:lnTo>
                <a:lnTo>
                  <a:pt x="634008" y="8929"/>
                </a:lnTo>
                <a:lnTo>
                  <a:pt x="642937" y="17859"/>
                </a:lnTo>
                <a:lnTo>
                  <a:pt x="651867" y="35718"/>
                </a:lnTo>
                <a:lnTo>
                  <a:pt x="651867" y="35718"/>
                </a:lnTo>
                <a:lnTo>
                  <a:pt x="660797" y="44648"/>
                </a:lnTo>
                <a:lnTo>
                  <a:pt x="669727" y="44648"/>
                </a:lnTo>
                <a:lnTo>
                  <a:pt x="678656" y="35718"/>
                </a:lnTo>
                <a:lnTo>
                  <a:pt x="687586" y="26789"/>
                </a:lnTo>
                <a:lnTo>
                  <a:pt x="696516" y="17859"/>
                </a:lnTo>
                <a:lnTo>
                  <a:pt x="705445" y="8929"/>
                </a:lnTo>
                <a:lnTo>
                  <a:pt x="705445" y="8929"/>
                </a:lnTo>
                <a:lnTo>
                  <a:pt x="714375" y="17859"/>
                </a:lnTo>
                <a:lnTo>
                  <a:pt x="723305" y="26789"/>
                </a:lnTo>
                <a:lnTo>
                  <a:pt x="723305" y="44648"/>
                </a:lnTo>
                <a:lnTo>
                  <a:pt x="732234" y="62508"/>
                </a:lnTo>
                <a:lnTo>
                  <a:pt x="741164" y="89297"/>
                </a:lnTo>
                <a:lnTo>
                  <a:pt x="741164" y="116086"/>
                </a:lnTo>
                <a:lnTo>
                  <a:pt x="741164" y="133945"/>
                </a:lnTo>
                <a:lnTo>
                  <a:pt x="741164" y="151804"/>
                </a:lnTo>
                <a:lnTo>
                  <a:pt x="732234" y="169664"/>
                </a:lnTo>
                <a:lnTo>
                  <a:pt x="714375" y="169664"/>
                </a:lnTo>
                <a:lnTo>
                  <a:pt x="696516" y="169664"/>
                </a:lnTo>
                <a:lnTo>
                  <a:pt x="669727" y="151804"/>
                </a:lnTo>
                <a:lnTo>
                  <a:pt x="651867" y="125015"/>
                </a:lnTo>
                <a:lnTo>
                  <a:pt x="625078" y="89297"/>
                </a:lnTo>
                <a:lnTo>
                  <a:pt x="607219" y="53578"/>
                </a:lnTo>
                <a:lnTo>
                  <a:pt x="6072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1035844" y="3696890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44648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1401961" y="3509367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60734"/>
                </a:lnTo>
                <a:lnTo>
                  <a:pt x="35719" y="142875"/>
                </a:lnTo>
                <a:lnTo>
                  <a:pt x="44648" y="116086"/>
                </a:lnTo>
                <a:lnTo>
                  <a:pt x="44648" y="98226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89297"/>
                </a:lnTo>
                <a:lnTo>
                  <a:pt x="62508" y="107156"/>
                </a:lnTo>
                <a:lnTo>
                  <a:pt x="62508" y="125015"/>
                </a:lnTo>
                <a:lnTo>
                  <a:pt x="62508" y="142875"/>
                </a:lnTo>
                <a:lnTo>
                  <a:pt x="71437" y="160734"/>
                </a:lnTo>
                <a:lnTo>
                  <a:pt x="71437" y="16966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9297" y="151804"/>
                </a:lnTo>
                <a:lnTo>
                  <a:pt x="98227" y="125015"/>
                </a:lnTo>
                <a:lnTo>
                  <a:pt x="107156" y="116086"/>
                </a:lnTo>
                <a:lnTo>
                  <a:pt x="116086" y="107156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5" y="98226"/>
                </a:lnTo>
                <a:lnTo>
                  <a:pt x="169664" y="107156"/>
                </a:lnTo>
                <a:lnTo>
                  <a:pt x="178594" y="10715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196453" y="107156"/>
                </a:lnTo>
                <a:lnTo>
                  <a:pt x="196453" y="89297"/>
                </a:lnTo>
                <a:lnTo>
                  <a:pt x="187523" y="62508"/>
                </a:lnTo>
                <a:lnTo>
                  <a:pt x="178594" y="3571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1428750" y="3295054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44648" y="26789"/>
                </a:moveTo>
                <a:lnTo>
                  <a:pt x="35719" y="26789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1330523" y="4589859"/>
            <a:ext cx="634009" cy="71438"/>
          </a:xfrm>
          <a:custGeom>
            <a:avLst/>
            <a:gdLst/>
            <a:ahLst/>
            <a:cxnLst/>
            <a:rect l="0" t="0" r="0" b="0"/>
            <a:pathLst>
              <a:path w="634009" h="71438">
                <a:moveTo>
                  <a:pt x="0" y="71437"/>
                </a:move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90" y="53578"/>
                </a:lnTo>
                <a:lnTo>
                  <a:pt x="35719" y="53578"/>
                </a:lnTo>
                <a:lnTo>
                  <a:pt x="62508" y="53578"/>
                </a:lnTo>
                <a:lnTo>
                  <a:pt x="98227" y="62508"/>
                </a:lnTo>
                <a:lnTo>
                  <a:pt x="160735" y="53578"/>
                </a:lnTo>
                <a:lnTo>
                  <a:pt x="232172" y="53578"/>
                </a:lnTo>
                <a:lnTo>
                  <a:pt x="321469" y="44648"/>
                </a:lnTo>
                <a:lnTo>
                  <a:pt x="410766" y="44648"/>
                </a:lnTo>
                <a:lnTo>
                  <a:pt x="491133" y="26789"/>
                </a:lnTo>
                <a:lnTo>
                  <a:pt x="571500" y="17859"/>
                </a:lnTo>
                <a:lnTo>
                  <a:pt x="634008" y="0"/>
                </a:lnTo>
                <a:lnTo>
                  <a:pt x="6340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1607344" y="4732734"/>
            <a:ext cx="383977" cy="571501"/>
          </a:xfrm>
          <a:custGeom>
            <a:avLst/>
            <a:gdLst/>
            <a:ahLst/>
            <a:cxnLst/>
            <a:rect l="0" t="0" r="0" b="0"/>
            <a:pathLst>
              <a:path w="383977" h="57150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26789" y="26789"/>
                </a:lnTo>
                <a:lnTo>
                  <a:pt x="44648" y="53578"/>
                </a:lnTo>
                <a:lnTo>
                  <a:pt x="80367" y="89297"/>
                </a:lnTo>
                <a:lnTo>
                  <a:pt x="107156" y="133945"/>
                </a:lnTo>
                <a:lnTo>
                  <a:pt x="151804" y="178594"/>
                </a:lnTo>
                <a:lnTo>
                  <a:pt x="187523" y="232172"/>
                </a:lnTo>
                <a:lnTo>
                  <a:pt x="223242" y="285750"/>
                </a:lnTo>
                <a:lnTo>
                  <a:pt x="258961" y="339329"/>
                </a:lnTo>
                <a:lnTo>
                  <a:pt x="294679" y="401836"/>
                </a:lnTo>
                <a:lnTo>
                  <a:pt x="330398" y="464344"/>
                </a:lnTo>
                <a:lnTo>
                  <a:pt x="357187" y="526852"/>
                </a:lnTo>
                <a:lnTo>
                  <a:pt x="383976" y="571500"/>
                </a:lnTo>
                <a:lnTo>
                  <a:pt x="383976" y="571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2089547" y="4973836"/>
            <a:ext cx="625079" cy="553642"/>
          </a:xfrm>
          <a:custGeom>
            <a:avLst/>
            <a:gdLst/>
            <a:ahLst/>
            <a:cxnLst/>
            <a:rect l="0" t="0" r="0" b="0"/>
            <a:pathLst>
              <a:path w="625079" h="553642">
                <a:moveTo>
                  <a:pt x="26789" y="366117"/>
                </a:moveTo>
                <a:lnTo>
                  <a:pt x="26789" y="366117"/>
                </a:lnTo>
                <a:lnTo>
                  <a:pt x="26789" y="375047"/>
                </a:lnTo>
                <a:lnTo>
                  <a:pt x="26789" y="392906"/>
                </a:lnTo>
                <a:lnTo>
                  <a:pt x="26789" y="410766"/>
                </a:lnTo>
                <a:lnTo>
                  <a:pt x="26789" y="437555"/>
                </a:lnTo>
                <a:lnTo>
                  <a:pt x="26789" y="464344"/>
                </a:lnTo>
                <a:lnTo>
                  <a:pt x="35719" y="500062"/>
                </a:lnTo>
                <a:lnTo>
                  <a:pt x="44648" y="526852"/>
                </a:lnTo>
                <a:lnTo>
                  <a:pt x="53578" y="544711"/>
                </a:lnTo>
                <a:lnTo>
                  <a:pt x="71437" y="553641"/>
                </a:lnTo>
                <a:lnTo>
                  <a:pt x="89297" y="553641"/>
                </a:lnTo>
                <a:lnTo>
                  <a:pt x="98226" y="544711"/>
                </a:lnTo>
                <a:lnTo>
                  <a:pt x="116086" y="526852"/>
                </a:lnTo>
                <a:lnTo>
                  <a:pt x="125016" y="517922"/>
                </a:lnTo>
                <a:lnTo>
                  <a:pt x="133945" y="491133"/>
                </a:lnTo>
                <a:lnTo>
                  <a:pt x="125016" y="473273"/>
                </a:lnTo>
                <a:lnTo>
                  <a:pt x="116086" y="446484"/>
                </a:lnTo>
                <a:lnTo>
                  <a:pt x="89297" y="428625"/>
                </a:lnTo>
                <a:lnTo>
                  <a:pt x="71437" y="401836"/>
                </a:lnTo>
                <a:lnTo>
                  <a:pt x="44648" y="392906"/>
                </a:lnTo>
                <a:lnTo>
                  <a:pt x="26789" y="383977"/>
                </a:lnTo>
                <a:lnTo>
                  <a:pt x="8930" y="383977"/>
                </a:lnTo>
                <a:lnTo>
                  <a:pt x="0" y="392906"/>
                </a:lnTo>
                <a:lnTo>
                  <a:pt x="8930" y="392906"/>
                </a:lnTo>
                <a:lnTo>
                  <a:pt x="8930" y="401836"/>
                </a:lnTo>
                <a:lnTo>
                  <a:pt x="26789" y="401836"/>
                </a:lnTo>
                <a:lnTo>
                  <a:pt x="44648" y="401836"/>
                </a:lnTo>
                <a:lnTo>
                  <a:pt x="62508" y="392906"/>
                </a:lnTo>
                <a:lnTo>
                  <a:pt x="89297" y="375047"/>
                </a:lnTo>
                <a:lnTo>
                  <a:pt x="107156" y="357187"/>
                </a:lnTo>
                <a:lnTo>
                  <a:pt x="125016" y="348258"/>
                </a:lnTo>
                <a:lnTo>
                  <a:pt x="142875" y="330398"/>
                </a:lnTo>
                <a:lnTo>
                  <a:pt x="151805" y="330398"/>
                </a:lnTo>
                <a:lnTo>
                  <a:pt x="160734" y="339328"/>
                </a:lnTo>
                <a:lnTo>
                  <a:pt x="160734" y="357187"/>
                </a:lnTo>
                <a:lnTo>
                  <a:pt x="169664" y="383977"/>
                </a:lnTo>
                <a:lnTo>
                  <a:pt x="178594" y="410766"/>
                </a:lnTo>
                <a:lnTo>
                  <a:pt x="187523" y="446484"/>
                </a:lnTo>
                <a:lnTo>
                  <a:pt x="196453" y="473273"/>
                </a:lnTo>
                <a:lnTo>
                  <a:pt x="205383" y="491133"/>
                </a:lnTo>
                <a:lnTo>
                  <a:pt x="214312" y="500062"/>
                </a:lnTo>
                <a:lnTo>
                  <a:pt x="223242" y="491133"/>
                </a:lnTo>
                <a:lnTo>
                  <a:pt x="232172" y="473273"/>
                </a:lnTo>
                <a:lnTo>
                  <a:pt x="241101" y="446484"/>
                </a:lnTo>
                <a:lnTo>
                  <a:pt x="250031" y="419695"/>
                </a:lnTo>
                <a:lnTo>
                  <a:pt x="250031" y="383977"/>
                </a:lnTo>
                <a:lnTo>
                  <a:pt x="258961" y="357187"/>
                </a:lnTo>
                <a:lnTo>
                  <a:pt x="258961" y="339328"/>
                </a:lnTo>
                <a:lnTo>
                  <a:pt x="258961" y="330398"/>
                </a:lnTo>
                <a:lnTo>
                  <a:pt x="258961" y="339328"/>
                </a:lnTo>
                <a:lnTo>
                  <a:pt x="258961" y="357187"/>
                </a:lnTo>
                <a:lnTo>
                  <a:pt x="267891" y="375047"/>
                </a:lnTo>
                <a:lnTo>
                  <a:pt x="276820" y="392906"/>
                </a:lnTo>
                <a:lnTo>
                  <a:pt x="285750" y="410766"/>
                </a:lnTo>
                <a:lnTo>
                  <a:pt x="303609" y="428625"/>
                </a:lnTo>
                <a:lnTo>
                  <a:pt x="312539" y="428625"/>
                </a:lnTo>
                <a:lnTo>
                  <a:pt x="330398" y="428625"/>
                </a:lnTo>
                <a:lnTo>
                  <a:pt x="348258" y="419695"/>
                </a:lnTo>
                <a:lnTo>
                  <a:pt x="357187" y="401836"/>
                </a:lnTo>
                <a:lnTo>
                  <a:pt x="366117" y="375047"/>
                </a:lnTo>
                <a:lnTo>
                  <a:pt x="375047" y="339328"/>
                </a:lnTo>
                <a:lnTo>
                  <a:pt x="375047" y="294680"/>
                </a:lnTo>
                <a:lnTo>
                  <a:pt x="366117" y="250031"/>
                </a:lnTo>
                <a:lnTo>
                  <a:pt x="357187" y="196453"/>
                </a:lnTo>
                <a:lnTo>
                  <a:pt x="339328" y="133945"/>
                </a:lnTo>
                <a:lnTo>
                  <a:pt x="330398" y="80367"/>
                </a:lnTo>
                <a:lnTo>
                  <a:pt x="312539" y="35719"/>
                </a:lnTo>
                <a:lnTo>
                  <a:pt x="303609" y="8930"/>
                </a:lnTo>
                <a:lnTo>
                  <a:pt x="303609" y="0"/>
                </a:lnTo>
                <a:lnTo>
                  <a:pt x="303609" y="17859"/>
                </a:lnTo>
                <a:lnTo>
                  <a:pt x="303609" y="44648"/>
                </a:lnTo>
                <a:lnTo>
                  <a:pt x="312539" y="89297"/>
                </a:lnTo>
                <a:lnTo>
                  <a:pt x="321469" y="142875"/>
                </a:lnTo>
                <a:lnTo>
                  <a:pt x="339328" y="205383"/>
                </a:lnTo>
                <a:lnTo>
                  <a:pt x="348258" y="250031"/>
                </a:lnTo>
                <a:lnTo>
                  <a:pt x="366117" y="294680"/>
                </a:lnTo>
                <a:lnTo>
                  <a:pt x="383976" y="330398"/>
                </a:lnTo>
                <a:lnTo>
                  <a:pt x="392906" y="348258"/>
                </a:lnTo>
                <a:lnTo>
                  <a:pt x="401836" y="366117"/>
                </a:lnTo>
                <a:lnTo>
                  <a:pt x="410766" y="366117"/>
                </a:lnTo>
                <a:lnTo>
                  <a:pt x="419695" y="366117"/>
                </a:lnTo>
                <a:lnTo>
                  <a:pt x="428625" y="357187"/>
                </a:lnTo>
                <a:lnTo>
                  <a:pt x="419695" y="348258"/>
                </a:lnTo>
                <a:lnTo>
                  <a:pt x="410766" y="321469"/>
                </a:lnTo>
                <a:lnTo>
                  <a:pt x="392906" y="294680"/>
                </a:lnTo>
                <a:lnTo>
                  <a:pt x="366117" y="267891"/>
                </a:lnTo>
                <a:lnTo>
                  <a:pt x="339328" y="232172"/>
                </a:lnTo>
                <a:lnTo>
                  <a:pt x="312539" y="205383"/>
                </a:lnTo>
                <a:lnTo>
                  <a:pt x="294680" y="187523"/>
                </a:lnTo>
                <a:lnTo>
                  <a:pt x="294680" y="169664"/>
                </a:lnTo>
                <a:lnTo>
                  <a:pt x="294680" y="169664"/>
                </a:lnTo>
                <a:lnTo>
                  <a:pt x="312539" y="160734"/>
                </a:lnTo>
                <a:lnTo>
                  <a:pt x="330398" y="160734"/>
                </a:lnTo>
                <a:lnTo>
                  <a:pt x="366117" y="151805"/>
                </a:lnTo>
                <a:lnTo>
                  <a:pt x="392906" y="151805"/>
                </a:lnTo>
                <a:lnTo>
                  <a:pt x="437555" y="151805"/>
                </a:lnTo>
                <a:lnTo>
                  <a:pt x="473273" y="151805"/>
                </a:lnTo>
                <a:lnTo>
                  <a:pt x="517922" y="142875"/>
                </a:lnTo>
                <a:lnTo>
                  <a:pt x="562570" y="142875"/>
                </a:lnTo>
                <a:lnTo>
                  <a:pt x="598289" y="133945"/>
                </a:lnTo>
                <a:lnTo>
                  <a:pt x="625078" y="116086"/>
                </a:lnTo>
                <a:lnTo>
                  <a:pt x="62507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2661047" y="5063133"/>
            <a:ext cx="169665" cy="392907"/>
          </a:xfrm>
          <a:custGeom>
            <a:avLst/>
            <a:gdLst/>
            <a:ahLst/>
            <a:cxnLst/>
            <a:rect l="0" t="0" r="0" b="0"/>
            <a:pathLst>
              <a:path w="169665" h="392907">
                <a:moveTo>
                  <a:pt x="160734" y="62508"/>
                </a:moveTo>
                <a:lnTo>
                  <a:pt x="151805" y="71437"/>
                </a:lnTo>
                <a:lnTo>
                  <a:pt x="142875" y="80367"/>
                </a:lnTo>
                <a:lnTo>
                  <a:pt x="133945" y="98226"/>
                </a:lnTo>
                <a:lnTo>
                  <a:pt x="133945" y="125015"/>
                </a:lnTo>
                <a:lnTo>
                  <a:pt x="125016" y="160734"/>
                </a:lnTo>
                <a:lnTo>
                  <a:pt x="133945" y="205383"/>
                </a:lnTo>
                <a:lnTo>
                  <a:pt x="142875" y="250031"/>
                </a:lnTo>
                <a:lnTo>
                  <a:pt x="151805" y="294680"/>
                </a:lnTo>
                <a:lnTo>
                  <a:pt x="160734" y="330398"/>
                </a:lnTo>
                <a:lnTo>
                  <a:pt x="169664" y="366117"/>
                </a:lnTo>
                <a:lnTo>
                  <a:pt x="169664" y="383976"/>
                </a:lnTo>
                <a:lnTo>
                  <a:pt x="169664" y="392906"/>
                </a:lnTo>
                <a:lnTo>
                  <a:pt x="169664" y="392906"/>
                </a:lnTo>
                <a:lnTo>
                  <a:pt x="151805" y="375047"/>
                </a:lnTo>
                <a:lnTo>
                  <a:pt x="133945" y="348258"/>
                </a:lnTo>
                <a:lnTo>
                  <a:pt x="107156" y="303609"/>
                </a:lnTo>
                <a:lnTo>
                  <a:pt x="71437" y="250031"/>
                </a:lnTo>
                <a:lnTo>
                  <a:pt x="44648" y="187523"/>
                </a:lnTo>
                <a:lnTo>
                  <a:pt x="17859" y="125015"/>
                </a:lnTo>
                <a:lnTo>
                  <a:pt x="0" y="71437"/>
                </a:lnTo>
                <a:lnTo>
                  <a:pt x="8930" y="26789"/>
                </a:lnTo>
                <a:lnTo>
                  <a:pt x="26789" y="893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8930"/>
                </a:lnTo>
                <a:lnTo>
                  <a:pt x="142875" y="26789"/>
                </a:lnTo>
                <a:lnTo>
                  <a:pt x="160734" y="44648"/>
                </a:lnTo>
                <a:lnTo>
                  <a:pt x="169664" y="6250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51805" y="133945"/>
                </a:lnTo>
                <a:lnTo>
                  <a:pt x="133945" y="151805"/>
                </a:lnTo>
                <a:lnTo>
                  <a:pt x="116086" y="151805"/>
                </a:lnTo>
                <a:lnTo>
                  <a:pt x="98226" y="142875"/>
                </a:lnTo>
                <a:lnTo>
                  <a:pt x="89297" y="125015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2821781" y="4750593"/>
            <a:ext cx="330400" cy="455416"/>
          </a:xfrm>
          <a:custGeom>
            <a:avLst/>
            <a:gdLst/>
            <a:ahLst/>
            <a:cxnLst/>
            <a:rect l="0" t="0" r="0" b="0"/>
            <a:pathLst>
              <a:path w="330400" h="455416">
                <a:moveTo>
                  <a:pt x="0" y="276821"/>
                </a:moveTo>
                <a:lnTo>
                  <a:pt x="0" y="276821"/>
                </a:lnTo>
                <a:lnTo>
                  <a:pt x="8930" y="285751"/>
                </a:lnTo>
                <a:lnTo>
                  <a:pt x="8930" y="285751"/>
                </a:lnTo>
                <a:lnTo>
                  <a:pt x="17860" y="294680"/>
                </a:lnTo>
                <a:lnTo>
                  <a:pt x="17860" y="312540"/>
                </a:lnTo>
                <a:lnTo>
                  <a:pt x="17860" y="339329"/>
                </a:lnTo>
                <a:lnTo>
                  <a:pt x="17860" y="366118"/>
                </a:lnTo>
                <a:lnTo>
                  <a:pt x="26789" y="392907"/>
                </a:lnTo>
                <a:lnTo>
                  <a:pt x="35719" y="419696"/>
                </a:lnTo>
                <a:lnTo>
                  <a:pt x="35719" y="437555"/>
                </a:lnTo>
                <a:lnTo>
                  <a:pt x="44649" y="446485"/>
                </a:lnTo>
                <a:lnTo>
                  <a:pt x="53578" y="455415"/>
                </a:lnTo>
                <a:lnTo>
                  <a:pt x="53578" y="446485"/>
                </a:lnTo>
                <a:lnTo>
                  <a:pt x="53578" y="437555"/>
                </a:lnTo>
                <a:lnTo>
                  <a:pt x="62508" y="419696"/>
                </a:lnTo>
                <a:lnTo>
                  <a:pt x="71438" y="392907"/>
                </a:lnTo>
                <a:lnTo>
                  <a:pt x="71438" y="366118"/>
                </a:lnTo>
                <a:lnTo>
                  <a:pt x="71438" y="348259"/>
                </a:lnTo>
                <a:lnTo>
                  <a:pt x="80367" y="330399"/>
                </a:lnTo>
                <a:lnTo>
                  <a:pt x="80367" y="321470"/>
                </a:lnTo>
                <a:lnTo>
                  <a:pt x="89297" y="330399"/>
                </a:lnTo>
                <a:lnTo>
                  <a:pt x="98227" y="339329"/>
                </a:lnTo>
                <a:lnTo>
                  <a:pt x="107157" y="366118"/>
                </a:lnTo>
                <a:lnTo>
                  <a:pt x="125016" y="383977"/>
                </a:lnTo>
                <a:lnTo>
                  <a:pt x="133946" y="401837"/>
                </a:lnTo>
                <a:lnTo>
                  <a:pt x="151805" y="410766"/>
                </a:lnTo>
                <a:lnTo>
                  <a:pt x="160735" y="419696"/>
                </a:lnTo>
                <a:lnTo>
                  <a:pt x="169664" y="410766"/>
                </a:lnTo>
                <a:lnTo>
                  <a:pt x="178594" y="401837"/>
                </a:lnTo>
                <a:lnTo>
                  <a:pt x="187524" y="383977"/>
                </a:lnTo>
                <a:lnTo>
                  <a:pt x="205383" y="357188"/>
                </a:lnTo>
                <a:lnTo>
                  <a:pt x="205383" y="321470"/>
                </a:lnTo>
                <a:lnTo>
                  <a:pt x="205383" y="285751"/>
                </a:lnTo>
                <a:lnTo>
                  <a:pt x="205383" y="232173"/>
                </a:lnTo>
                <a:lnTo>
                  <a:pt x="196453" y="178595"/>
                </a:lnTo>
                <a:lnTo>
                  <a:pt x="187524" y="125016"/>
                </a:lnTo>
                <a:lnTo>
                  <a:pt x="178594" y="80368"/>
                </a:lnTo>
                <a:lnTo>
                  <a:pt x="178594" y="44649"/>
                </a:lnTo>
                <a:lnTo>
                  <a:pt x="169664" y="17860"/>
                </a:lnTo>
                <a:lnTo>
                  <a:pt x="16073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51805" y="44649"/>
                </a:lnTo>
                <a:lnTo>
                  <a:pt x="151805" y="80368"/>
                </a:lnTo>
                <a:lnTo>
                  <a:pt x="151805" y="125016"/>
                </a:lnTo>
                <a:lnTo>
                  <a:pt x="169664" y="178595"/>
                </a:lnTo>
                <a:lnTo>
                  <a:pt x="178594" y="223243"/>
                </a:lnTo>
                <a:lnTo>
                  <a:pt x="196453" y="258962"/>
                </a:lnTo>
                <a:lnTo>
                  <a:pt x="214313" y="285751"/>
                </a:lnTo>
                <a:lnTo>
                  <a:pt x="241102" y="303610"/>
                </a:lnTo>
                <a:lnTo>
                  <a:pt x="258961" y="312540"/>
                </a:lnTo>
                <a:lnTo>
                  <a:pt x="276821" y="312540"/>
                </a:lnTo>
                <a:lnTo>
                  <a:pt x="294680" y="312540"/>
                </a:lnTo>
                <a:lnTo>
                  <a:pt x="312539" y="312540"/>
                </a:lnTo>
                <a:lnTo>
                  <a:pt x="321469" y="294680"/>
                </a:lnTo>
                <a:lnTo>
                  <a:pt x="330399" y="276821"/>
                </a:lnTo>
                <a:lnTo>
                  <a:pt x="321469" y="258962"/>
                </a:lnTo>
                <a:lnTo>
                  <a:pt x="321469" y="2589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2830711" y="4822031"/>
            <a:ext cx="330399" cy="89298"/>
          </a:xfrm>
          <a:custGeom>
            <a:avLst/>
            <a:gdLst/>
            <a:ahLst/>
            <a:cxnLst/>
            <a:rect l="0" t="0" r="0" b="0"/>
            <a:pathLst>
              <a:path w="330399" h="89298">
                <a:moveTo>
                  <a:pt x="0" y="89297"/>
                </a:moveTo>
                <a:lnTo>
                  <a:pt x="0" y="89297"/>
                </a:lnTo>
                <a:lnTo>
                  <a:pt x="8930" y="80367"/>
                </a:lnTo>
                <a:lnTo>
                  <a:pt x="26789" y="80367"/>
                </a:lnTo>
                <a:lnTo>
                  <a:pt x="62508" y="80367"/>
                </a:lnTo>
                <a:lnTo>
                  <a:pt x="89297" y="71438"/>
                </a:lnTo>
                <a:lnTo>
                  <a:pt x="133945" y="53578"/>
                </a:lnTo>
                <a:lnTo>
                  <a:pt x="178594" y="44648"/>
                </a:lnTo>
                <a:lnTo>
                  <a:pt x="214312" y="35719"/>
                </a:lnTo>
                <a:lnTo>
                  <a:pt x="250031" y="17859"/>
                </a:lnTo>
                <a:lnTo>
                  <a:pt x="285750" y="8930"/>
                </a:lnTo>
                <a:lnTo>
                  <a:pt x="303609" y="8930"/>
                </a:lnTo>
                <a:lnTo>
                  <a:pt x="321469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3"/>
          <p:cNvSpPr/>
          <p:nvPr/>
        </p:nvSpPr>
        <p:spPr>
          <a:xfrm>
            <a:off x="3196828" y="4839890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71438" y="80368"/>
                </a:lnTo>
                <a:lnTo>
                  <a:pt x="80367" y="89298"/>
                </a:lnTo>
                <a:lnTo>
                  <a:pt x="98227" y="98227"/>
                </a:lnTo>
                <a:lnTo>
                  <a:pt x="107156" y="116087"/>
                </a:lnTo>
                <a:lnTo>
                  <a:pt x="116086" y="125016"/>
                </a:lnTo>
                <a:lnTo>
                  <a:pt x="107156" y="142876"/>
                </a:lnTo>
                <a:lnTo>
                  <a:pt x="98227" y="160735"/>
                </a:lnTo>
                <a:lnTo>
                  <a:pt x="80367" y="178594"/>
                </a:lnTo>
                <a:lnTo>
                  <a:pt x="53578" y="196454"/>
                </a:lnTo>
                <a:lnTo>
                  <a:pt x="26789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4"/>
          <p:cNvSpPr/>
          <p:nvPr/>
        </p:nvSpPr>
        <p:spPr>
          <a:xfrm>
            <a:off x="2509242" y="5527477"/>
            <a:ext cx="142876" cy="339328"/>
          </a:xfrm>
          <a:custGeom>
            <a:avLst/>
            <a:gdLst/>
            <a:ahLst/>
            <a:cxnLst/>
            <a:rect l="0" t="0" r="0" b="0"/>
            <a:pathLst>
              <a:path w="142876" h="339328">
                <a:moveTo>
                  <a:pt x="8930" y="17859"/>
                </a:move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17859"/>
                </a:lnTo>
                <a:lnTo>
                  <a:pt x="26789" y="53577"/>
                </a:lnTo>
                <a:lnTo>
                  <a:pt x="44649" y="98225"/>
                </a:lnTo>
                <a:lnTo>
                  <a:pt x="71438" y="151803"/>
                </a:lnTo>
                <a:lnTo>
                  <a:pt x="89297" y="205382"/>
                </a:lnTo>
                <a:lnTo>
                  <a:pt x="116086" y="258960"/>
                </a:lnTo>
                <a:lnTo>
                  <a:pt x="133946" y="294678"/>
                </a:lnTo>
                <a:lnTo>
                  <a:pt x="133946" y="321468"/>
                </a:lnTo>
                <a:lnTo>
                  <a:pt x="142875" y="339327"/>
                </a:lnTo>
                <a:lnTo>
                  <a:pt x="133946" y="339327"/>
                </a:lnTo>
                <a:lnTo>
                  <a:pt x="125016" y="339327"/>
                </a:lnTo>
                <a:lnTo>
                  <a:pt x="116086" y="321468"/>
                </a:lnTo>
                <a:lnTo>
                  <a:pt x="98227" y="294678"/>
                </a:lnTo>
                <a:lnTo>
                  <a:pt x="71438" y="267889"/>
                </a:lnTo>
                <a:lnTo>
                  <a:pt x="44649" y="241100"/>
                </a:lnTo>
                <a:lnTo>
                  <a:pt x="44649" y="241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055"/>
          <p:cNvSpPr/>
          <p:nvPr/>
        </p:nvSpPr>
        <p:spPr>
          <a:xfrm>
            <a:off x="2455664" y="5545336"/>
            <a:ext cx="392907" cy="241102"/>
          </a:xfrm>
          <a:custGeom>
            <a:avLst/>
            <a:gdLst/>
            <a:ahLst/>
            <a:cxnLst/>
            <a:rect l="0" t="0" r="0" b="0"/>
            <a:pathLst>
              <a:path w="392907" h="241102">
                <a:moveTo>
                  <a:pt x="0" y="214312"/>
                </a:moveTo>
                <a:lnTo>
                  <a:pt x="0" y="223241"/>
                </a:lnTo>
                <a:lnTo>
                  <a:pt x="8930" y="223241"/>
                </a:lnTo>
                <a:lnTo>
                  <a:pt x="8930" y="232171"/>
                </a:lnTo>
                <a:lnTo>
                  <a:pt x="17859" y="232171"/>
                </a:lnTo>
                <a:lnTo>
                  <a:pt x="35719" y="232171"/>
                </a:lnTo>
                <a:lnTo>
                  <a:pt x="53578" y="232171"/>
                </a:lnTo>
                <a:lnTo>
                  <a:pt x="80367" y="223241"/>
                </a:lnTo>
                <a:lnTo>
                  <a:pt x="125016" y="214312"/>
                </a:lnTo>
                <a:lnTo>
                  <a:pt x="160734" y="214312"/>
                </a:lnTo>
                <a:lnTo>
                  <a:pt x="196453" y="205382"/>
                </a:lnTo>
                <a:lnTo>
                  <a:pt x="232172" y="205382"/>
                </a:lnTo>
                <a:lnTo>
                  <a:pt x="258961" y="205382"/>
                </a:lnTo>
                <a:lnTo>
                  <a:pt x="276820" y="214312"/>
                </a:lnTo>
                <a:lnTo>
                  <a:pt x="294680" y="214312"/>
                </a:lnTo>
                <a:lnTo>
                  <a:pt x="294680" y="214312"/>
                </a:lnTo>
                <a:lnTo>
                  <a:pt x="294680" y="205382"/>
                </a:lnTo>
                <a:lnTo>
                  <a:pt x="294680" y="187523"/>
                </a:lnTo>
                <a:lnTo>
                  <a:pt x="294680" y="160734"/>
                </a:lnTo>
                <a:lnTo>
                  <a:pt x="285750" y="133944"/>
                </a:lnTo>
                <a:lnTo>
                  <a:pt x="294680" y="107155"/>
                </a:lnTo>
                <a:lnTo>
                  <a:pt x="303609" y="89296"/>
                </a:lnTo>
                <a:lnTo>
                  <a:pt x="312539" y="80366"/>
                </a:lnTo>
                <a:lnTo>
                  <a:pt x="321469" y="89296"/>
                </a:lnTo>
                <a:lnTo>
                  <a:pt x="339328" y="107155"/>
                </a:lnTo>
                <a:lnTo>
                  <a:pt x="348258" y="133944"/>
                </a:lnTo>
                <a:lnTo>
                  <a:pt x="357188" y="160734"/>
                </a:lnTo>
                <a:lnTo>
                  <a:pt x="357188" y="187523"/>
                </a:lnTo>
                <a:lnTo>
                  <a:pt x="348258" y="214312"/>
                </a:lnTo>
                <a:lnTo>
                  <a:pt x="339328" y="232171"/>
                </a:lnTo>
                <a:lnTo>
                  <a:pt x="339328" y="241101"/>
                </a:lnTo>
                <a:lnTo>
                  <a:pt x="339328" y="232171"/>
                </a:lnTo>
                <a:lnTo>
                  <a:pt x="339328" y="205382"/>
                </a:lnTo>
                <a:lnTo>
                  <a:pt x="348258" y="160734"/>
                </a:lnTo>
                <a:lnTo>
                  <a:pt x="357188" y="116085"/>
                </a:lnTo>
                <a:lnTo>
                  <a:pt x="366117" y="71437"/>
                </a:lnTo>
                <a:lnTo>
                  <a:pt x="383977" y="26789"/>
                </a:lnTo>
                <a:lnTo>
                  <a:pt x="383977" y="8930"/>
                </a:lnTo>
                <a:lnTo>
                  <a:pt x="392906" y="0"/>
                </a:lnTo>
                <a:lnTo>
                  <a:pt x="383977" y="17859"/>
                </a:lnTo>
                <a:lnTo>
                  <a:pt x="375047" y="44648"/>
                </a:lnTo>
                <a:lnTo>
                  <a:pt x="357188" y="89296"/>
                </a:lnTo>
                <a:lnTo>
                  <a:pt x="339328" y="133944"/>
                </a:lnTo>
                <a:lnTo>
                  <a:pt x="321469" y="169663"/>
                </a:lnTo>
                <a:lnTo>
                  <a:pt x="303609" y="187523"/>
                </a:lnTo>
                <a:lnTo>
                  <a:pt x="294680" y="187523"/>
                </a:lnTo>
                <a:lnTo>
                  <a:pt x="294680" y="169663"/>
                </a:lnTo>
                <a:lnTo>
                  <a:pt x="312539" y="133944"/>
                </a:lnTo>
                <a:lnTo>
                  <a:pt x="330399" y="71437"/>
                </a:lnTo>
                <a:lnTo>
                  <a:pt x="366117" y="17859"/>
                </a:lnTo>
                <a:lnTo>
                  <a:pt x="36611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 1056"/>
          <p:cNvSpPr/>
          <p:nvPr/>
        </p:nvSpPr>
        <p:spPr>
          <a:xfrm>
            <a:off x="2848570" y="5554266"/>
            <a:ext cx="116087" cy="258961"/>
          </a:xfrm>
          <a:custGeom>
            <a:avLst/>
            <a:gdLst/>
            <a:ahLst/>
            <a:cxnLst/>
            <a:rect l="0" t="0" r="0" b="0"/>
            <a:pathLst>
              <a:path w="116087" h="2589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0" y="35718"/>
                </a:lnTo>
                <a:lnTo>
                  <a:pt x="0" y="71436"/>
                </a:lnTo>
                <a:lnTo>
                  <a:pt x="8930" y="125014"/>
                </a:lnTo>
                <a:lnTo>
                  <a:pt x="8930" y="160733"/>
                </a:lnTo>
                <a:lnTo>
                  <a:pt x="17860" y="205382"/>
                </a:lnTo>
                <a:lnTo>
                  <a:pt x="26789" y="232171"/>
                </a:lnTo>
                <a:lnTo>
                  <a:pt x="35719" y="258960"/>
                </a:lnTo>
                <a:lnTo>
                  <a:pt x="53578" y="258960"/>
                </a:lnTo>
                <a:lnTo>
                  <a:pt x="71438" y="241100"/>
                </a:lnTo>
                <a:lnTo>
                  <a:pt x="80368" y="214311"/>
                </a:lnTo>
                <a:lnTo>
                  <a:pt x="98227" y="187522"/>
                </a:lnTo>
                <a:lnTo>
                  <a:pt x="116086" y="142874"/>
                </a:lnTo>
                <a:lnTo>
                  <a:pt x="116086" y="98225"/>
                </a:lnTo>
                <a:lnTo>
                  <a:pt x="107157" y="62507"/>
                </a:lnTo>
                <a:lnTo>
                  <a:pt x="98227" y="35718"/>
                </a:lnTo>
                <a:lnTo>
                  <a:pt x="80368" y="17859"/>
                </a:lnTo>
                <a:lnTo>
                  <a:pt x="53578" y="8929"/>
                </a:lnTo>
                <a:lnTo>
                  <a:pt x="35719" y="26788"/>
                </a:lnTo>
                <a:lnTo>
                  <a:pt x="17860" y="53577"/>
                </a:lnTo>
                <a:lnTo>
                  <a:pt x="8930" y="89296"/>
                </a:lnTo>
                <a:lnTo>
                  <a:pt x="0" y="125014"/>
                </a:lnTo>
                <a:lnTo>
                  <a:pt x="8930" y="151804"/>
                </a:lnTo>
                <a:lnTo>
                  <a:pt x="17860" y="151804"/>
                </a:lnTo>
                <a:lnTo>
                  <a:pt x="35719" y="142874"/>
                </a:lnTo>
                <a:lnTo>
                  <a:pt x="35719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7"/>
          <p:cNvSpPr/>
          <p:nvPr/>
        </p:nvSpPr>
        <p:spPr>
          <a:xfrm>
            <a:off x="3178969" y="5241727"/>
            <a:ext cx="223243" cy="357187"/>
          </a:xfrm>
          <a:custGeom>
            <a:avLst/>
            <a:gdLst/>
            <a:ahLst/>
            <a:cxnLst/>
            <a:rect l="0" t="0" r="0" b="0"/>
            <a:pathLst>
              <a:path w="223243" h="357187">
                <a:moveTo>
                  <a:pt x="160734" y="0"/>
                </a:move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29"/>
                </a:lnTo>
                <a:lnTo>
                  <a:pt x="53578" y="17859"/>
                </a:lnTo>
                <a:lnTo>
                  <a:pt x="35719" y="44648"/>
                </a:lnTo>
                <a:lnTo>
                  <a:pt x="17859" y="80367"/>
                </a:lnTo>
                <a:lnTo>
                  <a:pt x="0" y="125015"/>
                </a:lnTo>
                <a:lnTo>
                  <a:pt x="0" y="178593"/>
                </a:lnTo>
                <a:lnTo>
                  <a:pt x="0" y="232171"/>
                </a:lnTo>
                <a:lnTo>
                  <a:pt x="8929" y="276820"/>
                </a:lnTo>
                <a:lnTo>
                  <a:pt x="35719" y="321468"/>
                </a:lnTo>
                <a:lnTo>
                  <a:pt x="62508" y="348257"/>
                </a:lnTo>
                <a:lnTo>
                  <a:pt x="89297" y="357186"/>
                </a:lnTo>
                <a:lnTo>
                  <a:pt x="125015" y="357186"/>
                </a:lnTo>
                <a:lnTo>
                  <a:pt x="151804" y="348257"/>
                </a:lnTo>
                <a:lnTo>
                  <a:pt x="187523" y="330398"/>
                </a:lnTo>
                <a:lnTo>
                  <a:pt x="205383" y="303609"/>
                </a:lnTo>
                <a:lnTo>
                  <a:pt x="214312" y="285750"/>
                </a:lnTo>
                <a:lnTo>
                  <a:pt x="223242" y="267890"/>
                </a:lnTo>
                <a:lnTo>
                  <a:pt x="214312" y="241101"/>
                </a:lnTo>
                <a:lnTo>
                  <a:pt x="196453" y="232171"/>
                </a:lnTo>
                <a:lnTo>
                  <a:pt x="169664" y="223242"/>
                </a:lnTo>
                <a:lnTo>
                  <a:pt x="133945" y="223242"/>
                </a:lnTo>
                <a:lnTo>
                  <a:pt x="107156" y="232171"/>
                </a:lnTo>
                <a:lnTo>
                  <a:pt x="80367" y="250031"/>
                </a:lnTo>
                <a:lnTo>
                  <a:pt x="53578" y="267890"/>
                </a:lnTo>
                <a:lnTo>
                  <a:pt x="35719" y="27682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76820"/>
                </a:lnTo>
                <a:lnTo>
                  <a:pt x="26789" y="250031"/>
                </a:lnTo>
                <a:lnTo>
                  <a:pt x="44648" y="223242"/>
                </a:lnTo>
                <a:lnTo>
                  <a:pt x="71437" y="196453"/>
                </a:lnTo>
                <a:lnTo>
                  <a:pt x="71437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8"/>
          <p:cNvSpPr/>
          <p:nvPr/>
        </p:nvSpPr>
        <p:spPr>
          <a:xfrm>
            <a:off x="3437930" y="5241727"/>
            <a:ext cx="223243" cy="205383"/>
          </a:xfrm>
          <a:custGeom>
            <a:avLst/>
            <a:gdLst/>
            <a:ahLst/>
            <a:cxnLst/>
            <a:rect l="0" t="0" r="0" b="0"/>
            <a:pathLst>
              <a:path w="223243" h="205383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89296"/>
                </a:lnTo>
                <a:lnTo>
                  <a:pt x="35718" y="116086"/>
                </a:lnTo>
                <a:lnTo>
                  <a:pt x="44648" y="142875"/>
                </a:lnTo>
                <a:lnTo>
                  <a:pt x="44648" y="169664"/>
                </a:lnTo>
                <a:lnTo>
                  <a:pt x="53578" y="187523"/>
                </a:lnTo>
                <a:lnTo>
                  <a:pt x="62508" y="205382"/>
                </a:lnTo>
                <a:lnTo>
                  <a:pt x="71437" y="205382"/>
                </a:lnTo>
                <a:lnTo>
                  <a:pt x="80367" y="196453"/>
                </a:lnTo>
                <a:lnTo>
                  <a:pt x="89297" y="178593"/>
                </a:lnTo>
                <a:lnTo>
                  <a:pt x="89297" y="151804"/>
                </a:lnTo>
                <a:lnTo>
                  <a:pt x="98226" y="116086"/>
                </a:lnTo>
                <a:lnTo>
                  <a:pt x="98226" y="80367"/>
                </a:lnTo>
                <a:lnTo>
                  <a:pt x="98226" y="44648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98226" y="17859"/>
                </a:lnTo>
                <a:lnTo>
                  <a:pt x="98226" y="44648"/>
                </a:lnTo>
                <a:lnTo>
                  <a:pt x="107156" y="80367"/>
                </a:lnTo>
                <a:lnTo>
                  <a:pt x="116086" y="107156"/>
                </a:lnTo>
                <a:lnTo>
                  <a:pt x="133945" y="133945"/>
                </a:lnTo>
                <a:lnTo>
                  <a:pt x="151804" y="151804"/>
                </a:lnTo>
                <a:lnTo>
                  <a:pt x="160734" y="160734"/>
                </a:lnTo>
                <a:lnTo>
                  <a:pt x="178593" y="160734"/>
                </a:lnTo>
                <a:lnTo>
                  <a:pt x="196453" y="151804"/>
                </a:lnTo>
                <a:lnTo>
                  <a:pt x="205383" y="125015"/>
                </a:lnTo>
                <a:lnTo>
                  <a:pt x="223242" y="89296"/>
                </a:lnTo>
                <a:lnTo>
                  <a:pt x="223242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59"/>
          <p:cNvSpPr/>
          <p:nvPr/>
        </p:nvSpPr>
        <p:spPr>
          <a:xfrm>
            <a:off x="3679031" y="5098852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3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17860" y="80367"/>
                </a:lnTo>
                <a:lnTo>
                  <a:pt x="26789" y="116086"/>
                </a:lnTo>
                <a:lnTo>
                  <a:pt x="44649" y="151804"/>
                </a:lnTo>
                <a:lnTo>
                  <a:pt x="53578" y="178593"/>
                </a:lnTo>
                <a:lnTo>
                  <a:pt x="71438" y="205382"/>
                </a:lnTo>
                <a:lnTo>
                  <a:pt x="80367" y="223242"/>
                </a:lnTo>
                <a:lnTo>
                  <a:pt x="89297" y="241101"/>
                </a:lnTo>
                <a:lnTo>
                  <a:pt x="89297" y="250031"/>
                </a:lnTo>
                <a:lnTo>
                  <a:pt x="89297" y="250031"/>
                </a:lnTo>
                <a:lnTo>
                  <a:pt x="80367" y="241101"/>
                </a:lnTo>
                <a:lnTo>
                  <a:pt x="71438" y="223242"/>
                </a:lnTo>
                <a:lnTo>
                  <a:pt x="7143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0"/>
          <p:cNvSpPr/>
          <p:nvPr/>
        </p:nvSpPr>
        <p:spPr>
          <a:xfrm>
            <a:off x="3652242" y="5214938"/>
            <a:ext cx="160736" cy="116086"/>
          </a:xfrm>
          <a:custGeom>
            <a:avLst/>
            <a:gdLst/>
            <a:ahLst/>
            <a:cxnLst/>
            <a:rect l="0" t="0" r="0" b="0"/>
            <a:pathLst>
              <a:path w="160736" h="116086">
                <a:moveTo>
                  <a:pt x="0" y="89296"/>
                </a:moveTo>
                <a:lnTo>
                  <a:pt x="8930" y="98226"/>
                </a:lnTo>
                <a:lnTo>
                  <a:pt x="17860" y="98226"/>
                </a:lnTo>
                <a:lnTo>
                  <a:pt x="26789" y="107156"/>
                </a:lnTo>
                <a:lnTo>
                  <a:pt x="44649" y="116085"/>
                </a:lnTo>
                <a:lnTo>
                  <a:pt x="62508" y="116085"/>
                </a:lnTo>
                <a:lnTo>
                  <a:pt x="89297" y="107156"/>
                </a:lnTo>
                <a:lnTo>
                  <a:pt x="107156" y="98226"/>
                </a:lnTo>
                <a:lnTo>
                  <a:pt x="125016" y="80367"/>
                </a:lnTo>
                <a:lnTo>
                  <a:pt x="142875" y="71437"/>
                </a:lnTo>
                <a:lnTo>
                  <a:pt x="151805" y="53578"/>
                </a:lnTo>
                <a:lnTo>
                  <a:pt x="160735" y="35718"/>
                </a:lnTo>
                <a:lnTo>
                  <a:pt x="160735" y="17859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1"/>
          <p:cNvSpPr/>
          <p:nvPr/>
        </p:nvSpPr>
        <p:spPr>
          <a:xfrm>
            <a:off x="3571875" y="4964906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0" y="125016"/>
                </a:moveTo>
                <a:lnTo>
                  <a:pt x="0" y="125016"/>
                </a:lnTo>
                <a:lnTo>
                  <a:pt x="17859" y="116086"/>
                </a:lnTo>
                <a:lnTo>
                  <a:pt x="35719" y="107157"/>
                </a:lnTo>
                <a:lnTo>
                  <a:pt x="71438" y="98227"/>
                </a:lnTo>
                <a:lnTo>
                  <a:pt x="107156" y="89297"/>
                </a:lnTo>
                <a:lnTo>
                  <a:pt x="151805" y="62508"/>
                </a:lnTo>
                <a:lnTo>
                  <a:pt x="187523" y="44649"/>
                </a:lnTo>
                <a:lnTo>
                  <a:pt x="223242" y="26789"/>
                </a:lnTo>
                <a:lnTo>
                  <a:pt x="250031" y="17860"/>
                </a:lnTo>
                <a:lnTo>
                  <a:pt x="25896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2"/>
          <p:cNvSpPr/>
          <p:nvPr/>
        </p:nvSpPr>
        <p:spPr>
          <a:xfrm>
            <a:off x="2446734" y="5357813"/>
            <a:ext cx="687587" cy="571500"/>
          </a:xfrm>
          <a:custGeom>
            <a:avLst/>
            <a:gdLst/>
            <a:ahLst/>
            <a:cxnLst/>
            <a:rect l="0" t="0" r="0" b="0"/>
            <a:pathLst>
              <a:path w="687587" h="571500">
                <a:moveTo>
                  <a:pt x="107157" y="241100"/>
                </a:moveTo>
                <a:lnTo>
                  <a:pt x="98227" y="241100"/>
                </a:lnTo>
                <a:lnTo>
                  <a:pt x="89297" y="232171"/>
                </a:lnTo>
                <a:lnTo>
                  <a:pt x="80368" y="223241"/>
                </a:lnTo>
                <a:lnTo>
                  <a:pt x="62508" y="214312"/>
                </a:lnTo>
                <a:lnTo>
                  <a:pt x="44649" y="214312"/>
                </a:lnTo>
                <a:lnTo>
                  <a:pt x="35719" y="214312"/>
                </a:lnTo>
                <a:lnTo>
                  <a:pt x="17860" y="223241"/>
                </a:lnTo>
                <a:lnTo>
                  <a:pt x="8930" y="232171"/>
                </a:lnTo>
                <a:lnTo>
                  <a:pt x="0" y="250030"/>
                </a:lnTo>
                <a:lnTo>
                  <a:pt x="0" y="258960"/>
                </a:lnTo>
                <a:lnTo>
                  <a:pt x="17860" y="267889"/>
                </a:lnTo>
                <a:lnTo>
                  <a:pt x="53579" y="258960"/>
                </a:lnTo>
                <a:lnTo>
                  <a:pt x="98227" y="241100"/>
                </a:lnTo>
                <a:lnTo>
                  <a:pt x="151805" y="205382"/>
                </a:lnTo>
                <a:lnTo>
                  <a:pt x="214313" y="169664"/>
                </a:lnTo>
                <a:lnTo>
                  <a:pt x="276821" y="116085"/>
                </a:lnTo>
                <a:lnTo>
                  <a:pt x="330399" y="71437"/>
                </a:lnTo>
                <a:lnTo>
                  <a:pt x="375047" y="35718"/>
                </a:lnTo>
                <a:lnTo>
                  <a:pt x="401836" y="8929"/>
                </a:lnTo>
                <a:lnTo>
                  <a:pt x="410766" y="0"/>
                </a:lnTo>
                <a:lnTo>
                  <a:pt x="392907" y="8929"/>
                </a:lnTo>
                <a:lnTo>
                  <a:pt x="366118" y="35718"/>
                </a:lnTo>
                <a:lnTo>
                  <a:pt x="321469" y="80367"/>
                </a:lnTo>
                <a:lnTo>
                  <a:pt x="267891" y="133945"/>
                </a:lnTo>
                <a:lnTo>
                  <a:pt x="205383" y="205382"/>
                </a:lnTo>
                <a:lnTo>
                  <a:pt x="160735" y="267889"/>
                </a:lnTo>
                <a:lnTo>
                  <a:pt x="116086" y="321467"/>
                </a:lnTo>
                <a:lnTo>
                  <a:pt x="98227" y="348257"/>
                </a:lnTo>
                <a:lnTo>
                  <a:pt x="98227" y="357186"/>
                </a:lnTo>
                <a:lnTo>
                  <a:pt x="125016" y="348257"/>
                </a:lnTo>
                <a:lnTo>
                  <a:pt x="160735" y="321467"/>
                </a:lnTo>
                <a:lnTo>
                  <a:pt x="214313" y="267889"/>
                </a:lnTo>
                <a:lnTo>
                  <a:pt x="267891" y="214312"/>
                </a:lnTo>
                <a:lnTo>
                  <a:pt x="330399" y="160734"/>
                </a:lnTo>
                <a:lnTo>
                  <a:pt x="383977" y="116085"/>
                </a:lnTo>
                <a:lnTo>
                  <a:pt x="419696" y="89296"/>
                </a:lnTo>
                <a:lnTo>
                  <a:pt x="446485" y="71437"/>
                </a:lnTo>
                <a:lnTo>
                  <a:pt x="446485" y="80367"/>
                </a:lnTo>
                <a:lnTo>
                  <a:pt x="428625" y="116085"/>
                </a:lnTo>
                <a:lnTo>
                  <a:pt x="392907" y="160734"/>
                </a:lnTo>
                <a:lnTo>
                  <a:pt x="339329" y="223241"/>
                </a:lnTo>
                <a:lnTo>
                  <a:pt x="285750" y="285749"/>
                </a:lnTo>
                <a:lnTo>
                  <a:pt x="232172" y="348257"/>
                </a:lnTo>
                <a:lnTo>
                  <a:pt x="187524" y="401835"/>
                </a:lnTo>
                <a:lnTo>
                  <a:pt x="151805" y="428624"/>
                </a:lnTo>
                <a:lnTo>
                  <a:pt x="151805" y="446483"/>
                </a:lnTo>
                <a:lnTo>
                  <a:pt x="151805" y="428624"/>
                </a:lnTo>
                <a:lnTo>
                  <a:pt x="178594" y="410764"/>
                </a:lnTo>
                <a:lnTo>
                  <a:pt x="223243" y="366116"/>
                </a:lnTo>
                <a:lnTo>
                  <a:pt x="276821" y="321467"/>
                </a:lnTo>
                <a:lnTo>
                  <a:pt x="330399" y="276819"/>
                </a:lnTo>
                <a:lnTo>
                  <a:pt x="383977" y="241100"/>
                </a:lnTo>
                <a:lnTo>
                  <a:pt x="419696" y="214312"/>
                </a:lnTo>
                <a:lnTo>
                  <a:pt x="446485" y="196453"/>
                </a:lnTo>
                <a:lnTo>
                  <a:pt x="455414" y="214312"/>
                </a:lnTo>
                <a:lnTo>
                  <a:pt x="437555" y="232171"/>
                </a:lnTo>
                <a:lnTo>
                  <a:pt x="410766" y="285749"/>
                </a:lnTo>
                <a:lnTo>
                  <a:pt x="375047" y="339327"/>
                </a:lnTo>
                <a:lnTo>
                  <a:pt x="330399" y="401835"/>
                </a:lnTo>
                <a:lnTo>
                  <a:pt x="285750" y="455413"/>
                </a:lnTo>
                <a:lnTo>
                  <a:pt x="250032" y="500061"/>
                </a:lnTo>
                <a:lnTo>
                  <a:pt x="232172" y="526850"/>
                </a:lnTo>
                <a:lnTo>
                  <a:pt x="232172" y="535780"/>
                </a:lnTo>
                <a:lnTo>
                  <a:pt x="250032" y="526850"/>
                </a:lnTo>
                <a:lnTo>
                  <a:pt x="276821" y="491132"/>
                </a:lnTo>
                <a:lnTo>
                  <a:pt x="312539" y="455413"/>
                </a:lnTo>
                <a:lnTo>
                  <a:pt x="357188" y="410764"/>
                </a:lnTo>
                <a:lnTo>
                  <a:pt x="401836" y="375046"/>
                </a:lnTo>
                <a:lnTo>
                  <a:pt x="437555" y="348257"/>
                </a:lnTo>
                <a:lnTo>
                  <a:pt x="455414" y="330397"/>
                </a:lnTo>
                <a:lnTo>
                  <a:pt x="464344" y="339327"/>
                </a:lnTo>
                <a:lnTo>
                  <a:pt x="446485" y="366116"/>
                </a:lnTo>
                <a:lnTo>
                  <a:pt x="410766" y="401835"/>
                </a:lnTo>
                <a:lnTo>
                  <a:pt x="375047" y="455413"/>
                </a:lnTo>
                <a:lnTo>
                  <a:pt x="321469" y="500061"/>
                </a:lnTo>
                <a:lnTo>
                  <a:pt x="285750" y="544710"/>
                </a:lnTo>
                <a:lnTo>
                  <a:pt x="258961" y="562569"/>
                </a:lnTo>
                <a:lnTo>
                  <a:pt x="258961" y="571499"/>
                </a:lnTo>
                <a:lnTo>
                  <a:pt x="267891" y="553639"/>
                </a:lnTo>
                <a:lnTo>
                  <a:pt x="294680" y="517921"/>
                </a:lnTo>
                <a:lnTo>
                  <a:pt x="339329" y="482202"/>
                </a:lnTo>
                <a:lnTo>
                  <a:pt x="401836" y="428624"/>
                </a:lnTo>
                <a:lnTo>
                  <a:pt x="473274" y="383975"/>
                </a:lnTo>
                <a:lnTo>
                  <a:pt x="535782" y="339327"/>
                </a:lnTo>
                <a:lnTo>
                  <a:pt x="589360" y="303608"/>
                </a:lnTo>
                <a:lnTo>
                  <a:pt x="634008" y="267889"/>
                </a:lnTo>
                <a:lnTo>
                  <a:pt x="660797" y="250030"/>
                </a:lnTo>
                <a:lnTo>
                  <a:pt x="678657" y="232171"/>
                </a:lnTo>
                <a:lnTo>
                  <a:pt x="687586" y="214312"/>
                </a:lnTo>
                <a:lnTo>
                  <a:pt x="68758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3"/>
          <p:cNvSpPr/>
          <p:nvPr/>
        </p:nvSpPr>
        <p:spPr>
          <a:xfrm>
            <a:off x="1250156" y="6125765"/>
            <a:ext cx="142876" cy="339329"/>
          </a:xfrm>
          <a:custGeom>
            <a:avLst/>
            <a:gdLst/>
            <a:ahLst/>
            <a:cxnLst/>
            <a:rect l="0" t="0" r="0" b="0"/>
            <a:pathLst>
              <a:path w="142876" h="339329">
                <a:moveTo>
                  <a:pt x="26789" y="98226"/>
                </a:move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9" y="142875"/>
                </a:lnTo>
                <a:lnTo>
                  <a:pt x="53578" y="169664"/>
                </a:lnTo>
                <a:lnTo>
                  <a:pt x="62508" y="205383"/>
                </a:lnTo>
                <a:lnTo>
                  <a:pt x="80367" y="241101"/>
                </a:lnTo>
                <a:lnTo>
                  <a:pt x="107157" y="276820"/>
                </a:lnTo>
                <a:lnTo>
                  <a:pt x="116086" y="303609"/>
                </a:lnTo>
                <a:lnTo>
                  <a:pt x="133946" y="321469"/>
                </a:lnTo>
                <a:lnTo>
                  <a:pt x="142875" y="330398"/>
                </a:lnTo>
                <a:lnTo>
                  <a:pt x="142875" y="339328"/>
                </a:lnTo>
                <a:lnTo>
                  <a:pt x="142875" y="330398"/>
                </a:lnTo>
                <a:lnTo>
                  <a:pt x="125016" y="321469"/>
                </a:lnTo>
                <a:lnTo>
                  <a:pt x="107157" y="294680"/>
                </a:lnTo>
                <a:lnTo>
                  <a:pt x="89297" y="276820"/>
                </a:lnTo>
                <a:lnTo>
                  <a:pt x="71438" y="250031"/>
                </a:lnTo>
                <a:lnTo>
                  <a:pt x="44649" y="223242"/>
                </a:lnTo>
                <a:lnTo>
                  <a:pt x="26789" y="196453"/>
                </a:lnTo>
                <a:lnTo>
                  <a:pt x="8930" y="160734"/>
                </a:lnTo>
                <a:lnTo>
                  <a:pt x="0" y="133945"/>
                </a:lnTo>
                <a:lnTo>
                  <a:pt x="0" y="98226"/>
                </a:lnTo>
                <a:lnTo>
                  <a:pt x="17860" y="71437"/>
                </a:lnTo>
                <a:lnTo>
                  <a:pt x="35719" y="44648"/>
                </a:lnTo>
                <a:lnTo>
                  <a:pt x="53578" y="17859"/>
                </a:lnTo>
                <a:lnTo>
                  <a:pt x="80367" y="8930"/>
                </a:lnTo>
                <a:lnTo>
                  <a:pt x="98227" y="0"/>
                </a:lnTo>
                <a:lnTo>
                  <a:pt x="125016" y="0"/>
                </a:lnTo>
                <a:lnTo>
                  <a:pt x="125016" y="17859"/>
                </a:lnTo>
                <a:lnTo>
                  <a:pt x="133946" y="53578"/>
                </a:lnTo>
                <a:lnTo>
                  <a:pt x="116086" y="89297"/>
                </a:lnTo>
                <a:lnTo>
                  <a:pt x="107157" y="133945"/>
                </a:lnTo>
                <a:lnTo>
                  <a:pt x="89297" y="178594"/>
                </a:lnTo>
                <a:lnTo>
                  <a:pt x="71438" y="205383"/>
                </a:lnTo>
                <a:lnTo>
                  <a:pt x="53578" y="232172"/>
                </a:lnTo>
                <a:lnTo>
                  <a:pt x="44649" y="241101"/>
                </a:lnTo>
                <a:lnTo>
                  <a:pt x="44649" y="232172"/>
                </a:lnTo>
                <a:lnTo>
                  <a:pt x="53578" y="205383"/>
                </a:lnTo>
                <a:lnTo>
                  <a:pt x="62508" y="169664"/>
                </a:lnTo>
                <a:lnTo>
                  <a:pt x="80367" y="125015"/>
                </a:lnTo>
                <a:lnTo>
                  <a:pt x="8036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4"/>
          <p:cNvSpPr/>
          <p:nvPr/>
        </p:nvSpPr>
        <p:spPr>
          <a:xfrm>
            <a:off x="1482328" y="6063257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17860" y="26789"/>
                </a:moveTo>
                <a:lnTo>
                  <a:pt x="1786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26789" y="125016"/>
                </a:lnTo>
                <a:lnTo>
                  <a:pt x="35719" y="142875"/>
                </a:lnTo>
                <a:lnTo>
                  <a:pt x="44649" y="151805"/>
                </a:lnTo>
                <a:lnTo>
                  <a:pt x="53578" y="160734"/>
                </a:lnTo>
                <a:lnTo>
                  <a:pt x="62508" y="178594"/>
                </a:lnTo>
                <a:lnTo>
                  <a:pt x="62508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44649" y="151805"/>
                </a:lnTo>
                <a:lnTo>
                  <a:pt x="44649" y="133945"/>
                </a:lnTo>
                <a:lnTo>
                  <a:pt x="44649" y="107156"/>
                </a:lnTo>
                <a:lnTo>
                  <a:pt x="44649" y="80367"/>
                </a:lnTo>
                <a:lnTo>
                  <a:pt x="53578" y="53578"/>
                </a:lnTo>
                <a:lnTo>
                  <a:pt x="62508" y="35719"/>
                </a:lnTo>
                <a:lnTo>
                  <a:pt x="71438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5"/>
          <p:cNvSpPr/>
          <p:nvPr/>
        </p:nvSpPr>
        <p:spPr>
          <a:xfrm>
            <a:off x="1651992" y="6063257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0" y="8930"/>
                </a:move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0367"/>
                </a:lnTo>
                <a:lnTo>
                  <a:pt x="17860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98227"/>
                </a:lnTo>
                <a:lnTo>
                  <a:pt x="62508" y="89297"/>
                </a:lnTo>
                <a:lnTo>
                  <a:pt x="62508" y="71438"/>
                </a:lnTo>
                <a:lnTo>
                  <a:pt x="62508" y="53578"/>
                </a:lnTo>
                <a:lnTo>
                  <a:pt x="62508" y="44648"/>
                </a:lnTo>
                <a:lnTo>
                  <a:pt x="53578" y="26789"/>
                </a:lnTo>
                <a:lnTo>
                  <a:pt x="44649" y="17859"/>
                </a:lnTo>
                <a:lnTo>
                  <a:pt x="35719" y="893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6"/>
          <p:cNvSpPr/>
          <p:nvPr/>
        </p:nvSpPr>
        <p:spPr>
          <a:xfrm>
            <a:off x="1759148" y="5884663"/>
            <a:ext cx="312541" cy="241103"/>
          </a:xfrm>
          <a:custGeom>
            <a:avLst/>
            <a:gdLst/>
            <a:ahLst/>
            <a:cxnLst/>
            <a:rect l="0" t="0" r="0" b="0"/>
            <a:pathLst>
              <a:path w="312541" h="241103">
                <a:moveTo>
                  <a:pt x="62508" y="142875"/>
                </a:moveTo>
                <a:lnTo>
                  <a:pt x="62508" y="142875"/>
                </a:lnTo>
                <a:lnTo>
                  <a:pt x="53579" y="133946"/>
                </a:lnTo>
                <a:lnTo>
                  <a:pt x="35719" y="125016"/>
                </a:lnTo>
                <a:lnTo>
                  <a:pt x="26790" y="116086"/>
                </a:lnTo>
                <a:lnTo>
                  <a:pt x="8930" y="107157"/>
                </a:lnTo>
                <a:lnTo>
                  <a:pt x="893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26790" y="187524"/>
                </a:lnTo>
                <a:lnTo>
                  <a:pt x="35719" y="214313"/>
                </a:lnTo>
                <a:lnTo>
                  <a:pt x="44649" y="223242"/>
                </a:lnTo>
                <a:lnTo>
                  <a:pt x="53579" y="232172"/>
                </a:lnTo>
                <a:lnTo>
                  <a:pt x="62508" y="241102"/>
                </a:lnTo>
                <a:lnTo>
                  <a:pt x="71438" y="232172"/>
                </a:lnTo>
                <a:lnTo>
                  <a:pt x="80368" y="223242"/>
                </a:lnTo>
                <a:lnTo>
                  <a:pt x="89297" y="205383"/>
                </a:lnTo>
                <a:lnTo>
                  <a:pt x="89297" y="187524"/>
                </a:lnTo>
                <a:lnTo>
                  <a:pt x="98227" y="160735"/>
                </a:lnTo>
                <a:lnTo>
                  <a:pt x="98227" y="133946"/>
                </a:lnTo>
                <a:lnTo>
                  <a:pt x="89297" y="107157"/>
                </a:lnTo>
                <a:lnTo>
                  <a:pt x="80368" y="71438"/>
                </a:lnTo>
                <a:lnTo>
                  <a:pt x="71438" y="44649"/>
                </a:lnTo>
                <a:lnTo>
                  <a:pt x="62508" y="1786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26789"/>
                </a:lnTo>
                <a:lnTo>
                  <a:pt x="44649" y="53578"/>
                </a:lnTo>
                <a:lnTo>
                  <a:pt x="53579" y="89297"/>
                </a:lnTo>
                <a:lnTo>
                  <a:pt x="62508" y="116086"/>
                </a:lnTo>
                <a:lnTo>
                  <a:pt x="80368" y="142875"/>
                </a:lnTo>
                <a:lnTo>
                  <a:pt x="98227" y="169664"/>
                </a:lnTo>
                <a:lnTo>
                  <a:pt x="107157" y="187524"/>
                </a:lnTo>
                <a:lnTo>
                  <a:pt x="125016" y="196453"/>
                </a:lnTo>
                <a:lnTo>
                  <a:pt x="133946" y="196453"/>
                </a:lnTo>
                <a:lnTo>
                  <a:pt x="142875" y="187524"/>
                </a:lnTo>
                <a:lnTo>
                  <a:pt x="142875" y="178594"/>
                </a:lnTo>
                <a:lnTo>
                  <a:pt x="151805" y="169664"/>
                </a:lnTo>
                <a:lnTo>
                  <a:pt x="151805" y="142875"/>
                </a:lnTo>
                <a:lnTo>
                  <a:pt x="151805" y="116086"/>
                </a:lnTo>
                <a:lnTo>
                  <a:pt x="142875" y="98227"/>
                </a:lnTo>
                <a:lnTo>
                  <a:pt x="133946" y="71438"/>
                </a:lnTo>
                <a:lnTo>
                  <a:pt x="133946" y="53578"/>
                </a:lnTo>
                <a:lnTo>
                  <a:pt x="133946" y="44649"/>
                </a:lnTo>
                <a:lnTo>
                  <a:pt x="133946" y="44649"/>
                </a:lnTo>
                <a:lnTo>
                  <a:pt x="133946" y="53578"/>
                </a:lnTo>
                <a:lnTo>
                  <a:pt x="142875" y="71438"/>
                </a:lnTo>
                <a:lnTo>
                  <a:pt x="151805" y="98227"/>
                </a:lnTo>
                <a:lnTo>
                  <a:pt x="151805" y="116086"/>
                </a:lnTo>
                <a:lnTo>
                  <a:pt x="160735" y="133946"/>
                </a:lnTo>
                <a:lnTo>
                  <a:pt x="169665" y="151805"/>
                </a:lnTo>
                <a:lnTo>
                  <a:pt x="169665" y="160735"/>
                </a:lnTo>
                <a:lnTo>
                  <a:pt x="178594" y="160735"/>
                </a:lnTo>
                <a:lnTo>
                  <a:pt x="178594" y="160735"/>
                </a:lnTo>
                <a:lnTo>
                  <a:pt x="187524" y="151805"/>
                </a:lnTo>
                <a:lnTo>
                  <a:pt x="187524" y="133946"/>
                </a:lnTo>
                <a:lnTo>
                  <a:pt x="187524" y="107157"/>
                </a:lnTo>
                <a:lnTo>
                  <a:pt x="187524" y="80367"/>
                </a:lnTo>
                <a:lnTo>
                  <a:pt x="187524" y="62508"/>
                </a:lnTo>
                <a:lnTo>
                  <a:pt x="187524" y="44649"/>
                </a:lnTo>
                <a:lnTo>
                  <a:pt x="187524" y="35719"/>
                </a:lnTo>
                <a:lnTo>
                  <a:pt x="196454" y="35719"/>
                </a:lnTo>
                <a:lnTo>
                  <a:pt x="205383" y="44649"/>
                </a:lnTo>
                <a:lnTo>
                  <a:pt x="214313" y="53578"/>
                </a:lnTo>
                <a:lnTo>
                  <a:pt x="214313" y="71438"/>
                </a:lnTo>
                <a:lnTo>
                  <a:pt x="223243" y="98227"/>
                </a:lnTo>
                <a:lnTo>
                  <a:pt x="232172" y="116086"/>
                </a:lnTo>
                <a:lnTo>
                  <a:pt x="241102" y="125016"/>
                </a:lnTo>
                <a:lnTo>
                  <a:pt x="258961" y="133946"/>
                </a:lnTo>
                <a:lnTo>
                  <a:pt x="267891" y="133946"/>
                </a:lnTo>
                <a:lnTo>
                  <a:pt x="276821" y="116086"/>
                </a:lnTo>
                <a:lnTo>
                  <a:pt x="285750" y="98227"/>
                </a:lnTo>
                <a:lnTo>
                  <a:pt x="294680" y="71438"/>
                </a:lnTo>
                <a:lnTo>
                  <a:pt x="312540" y="44649"/>
                </a:lnTo>
                <a:lnTo>
                  <a:pt x="31254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7"/>
          <p:cNvSpPr/>
          <p:nvPr/>
        </p:nvSpPr>
        <p:spPr>
          <a:xfrm>
            <a:off x="2071688" y="5831085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1785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78594"/>
                </a:lnTo>
                <a:lnTo>
                  <a:pt x="26789" y="187524"/>
                </a:lnTo>
                <a:lnTo>
                  <a:pt x="35718" y="196453"/>
                </a:lnTo>
                <a:lnTo>
                  <a:pt x="53578" y="196453"/>
                </a:lnTo>
                <a:lnTo>
                  <a:pt x="71437" y="187524"/>
                </a:lnTo>
                <a:lnTo>
                  <a:pt x="80367" y="160735"/>
                </a:lnTo>
                <a:lnTo>
                  <a:pt x="98226" y="133945"/>
                </a:lnTo>
                <a:lnTo>
                  <a:pt x="9822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/>
          <p:cNvSpPr/>
          <p:nvPr/>
        </p:nvSpPr>
        <p:spPr>
          <a:xfrm>
            <a:off x="2125266" y="5822155"/>
            <a:ext cx="151805" cy="133947"/>
          </a:xfrm>
          <a:custGeom>
            <a:avLst/>
            <a:gdLst/>
            <a:ahLst/>
            <a:cxnLst/>
            <a:rect l="0" t="0" r="0" b="0"/>
            <a:pathLst>
              <a:path w="151805" h="133947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89297"/>
                </a:lnTo>
                <a:lnTo>
                  <a:pt x="35718" y="71438"/>
                </a:lnTo>
                <a:lnTo>
                  <a:pt x="44648" y="53579"/>
                </a:lnTo>
                <a:lnTo>
                  <a:pt x="44648" y="35719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26790"/>
                </a:lnTo>
                <a:lnTo>
                  <a:pt x="35718" y="44649"/>
                </a:lnTo>
                <a:lnTo>
                  <a:pt x="35718" y="71438"/>
                </a:lnTo>
                <a:lnTo>
                  <a:pt x="35718" y="89297"/>
                </a:lnTo>
                <a:lnTo>
                  <a:pt x="44648" y="107157"/>
                </a:lnTo>
                <a:lnTo>
                  <a:pt x="44648" y="125016"/>
                </a:lnTo>
                <a:lnTo>
                  <a:pt x="53578" y="133946"/>
                </a:lnTo>
                <a:lnTo>
                  <a:pt x="71437" y="133946"/>
                </a:lnTo>
                <a:lnTo>
                  <a:pt x="80367" y="125016"/>
                </a:lnTo>
                <a:lnTo>
                  <a:pt x="98226" y="107157"/>
                </a:lnTo>
                <a:lnTo>
                  <a:pt x="116086" y="89297"/>
                </a:lnTo>
                <a:lnTo>
                  <a:pt x="133945" y="62508"/>
                </a:lnTo>
                <a:lnTo>
                  <a:pt x="142875" y="2679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69"/>
          <p:cNvSpPr/>
          <p:nvPr/>
        </p:nvSpPr>
        <p:spPr>
          <a:xfrm>
            <a:off x="2250281" y="5616773"/>
            <a:ext cx="160736" cy="321469"/>
          </a:xfrm>
          <a:custGeom>
            <a:avLst/>
            <a:gdLst/>
            <a:ahLst/>
            <a:cxnLst/>
            <a:rect l="0" t="0" r="0" b="0"/>
            <a:pathLst>
              <a:path w="160736" h="321469">
                <a:moveTo>
                  <a:pt x="0" y="178593"/>
                </a:move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41101"/>
                </a:lnTo>
                <a:lnTo>
                  <a:pt x="17860" y="258961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67890"/>
                </a:lnTo>
                <a:lnTo>
                  <a:pt x="35719" y="250031"/>
                </a:lnTo>
                <a:lnTo>
                  <a:pt x="44649" y="223242"/>
                </a:lnTo>
                <a:lnTo>
                  <a:pt x="35719" y="187523"/>
                </a:lnTo>
                <a:lnTo>
                  <a:pt x="35719" y="151804"/>
                </a:lnTo>
                <a:lnTo>
                  <a:pt x="35719" y="116086"/>
                </a:lnTo>
                <a:lnTo>
                  <a:pt x="26789" y="71437"/>
                </a:lnTo>
                <a:lnTo>
                  <a:pt x="17860" y="35718"/>
                </a:lnTo>
                <a:lnTo>
                  <a:pt x="8930" y="8929"/>
                </a:lnTo>
                <a:lnTo>
                  <a:pt x="8930" y="0"/>
                </a:lnTo>
                <a:lnTo>
                  <a:pt x="0" y="8929"/>
                </a:lnTo>
                <a:lnTo>
                  <a:pt x="0" y="35718"/>
                </a:lnTo>
                <a:lnTo>
                  <a:pt x="8930" y="71437"/>
                </a:lnTo>
                <a:lnTo>
                  <a:pt x="17860" y="125015"/>
                </a:lnTo>
                <a:lnTo>
                  <a:pt x="26789" y="169664"/>
                </a:lnTo>
                <a:lnTo>
                  <a:pt x="44649" y="214312"/>
                </a:lnTo>
                <a:lnTo>
                  <a:pt x="62508" y="258961"/>
                </a:lnTo>
                <a:lnTo>
                  <a:pt x="80367" y="294679"/>
                </a:lnTo>
                <a:lnTo>
                  <a:pt x="98227" y="312539"/>
                </a:lnTo>
                <a:lnTo>
                  <a:pt x="116086" y="321468"/>
                </a:lnTo>
                <a:lnTo>
                  <a:pt x="133946" y="321468"/>
                </a:lnTo>
                <a:lnTo>
                  <a:pt x="151805" y="312539"/>
                </a:lnTo>
                <a:lnTo>
                  <a:pt x="160735" y="303609"/>
                </a:lnTo>
                <a:lnTo>
                  <a:pt x="160735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0"/>
          <p:cNvSpPr/>
          <p:nvPr/>
        </p:nvSpPr>
        <p:spPr>
          <a:xfrm>
            <a:off x="2446734" y="5920382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62508" y="8930"/>
                </a:moveTo>
                <a:lnTo>
                  <a:pt x="53579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35719" y="160734"/>
                </a:lnTo>
                <a:lnTo>
                  <a:pt x="53579" y="178594"/>
                </a:lnTo>
                <a:lnTo>
                  <a:pt x="71438" y="205383"/>
                </a:lnTo>
                <a:lnTo>
                  <a:pt x="80368" y="223242"/>
                </a:lnTo>
                <a:lnTo>
                  <a:pt x="89297" y="241102"/>
                </a:lnTo>
                <a:lnTo>
                  <a:pt x="89297" y="258961"/>
                </a:lnTo>
                <a:lnTo>
                  <a:pt x="80368" y="276820"/>
                </a:lnTo>
                <a:lnTo>
                  <a:pt x="71438" y="285750"/>
                </a:lnTo>
                <a:lnTo>
                  <a:pt x="53579" y="285750"/>
                </a:lnTo>
                <a:lnTo>
                  <a:pt x="5357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1"/>
          <p:cNvSpPr/>
          <p:nvPr/>
        </p:nvSpPr>
        <p:spPr>
          <a:xfrm>
            <a:off x="2455664" y="6000749"/>
            <a:ext cx="160735" cy="107157"/>
          </a:xfrm>
          <a:custGeom>
            <a:avLst/>
            <a:gdLst/>
            <a:ahLst/>
            <a:cxnLst/>
            <a:rect l="0" t="0" r="0" b="0"/>
            <a:pathLst>
              <a:path w="160735" h="107157">
                <a:moveTo>
                  <a:pt x="0" y="107156"/>
                </a:moveTo>
                <a:lnTo>
                  <a:pt x="8930" y="98227"/>
                </a:lnTo>
                <a:lnTo>
                  <a:pt x="17859" y="98227"/>
                </a:lnTo>
                <a:lnTo>
                  <a:pt x="26789" y="8929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71438"/>
                </a:lnTo>
                <a:lnTo>
                  <a:pt x="71438" y="71438"/>
                </a:lnTo>
                <a:lnTo>
                  <a:pt x="80367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98227" y="71438"/>
                </a:lnTo>
                <a:lnTo>
                  <a:pt x="98227" y="71438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25016" y="89297"/>
                </a:lnTo>
                <a:lnTo>
                  <a:pt x="133945" y="9822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42875" y="9822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42875" y="71438"/>
                </a:lnTo>
                <a:lnTo>
                  <a:pt x="133945" y="53578"/>
                </a:lnTo>
                <a:lnTo>
                  <a:pt x="133945" y="3571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6" y="71438"/>
                </a:lnTo>
                <a:lnTo>
                  <a:pt x="116086" y="71438"/>
                </a:lnTo>
                <a:lnTo>
                  <a:pt x="125016" y="62508"/>
                </a:lnTo>
                <a:lnTo>
                  <a:pt x="142875" y="53578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/>
          <p:cNvSpPr/>
          <p:nvPr/>
        </p:nvSpPr>
        <p:spPr>
          <a:xfrm>
            <a:off x="2652117" y="5902523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44649" y="151804"/>
                </a:lnTo>
                <a:lnTo>
                  <a:pt x="44649" y="151804"/>
                </a:lnTo>
                <a:lnTo>
                  <a:pt x="53578" y="151804"/>
                </a:lnTo>
                <a:lnTo>
                  <a:pt x="44649" y="133945"/>
                </a:lnTo>
                <a:lnTo>
                  <a:pt x="53578" y="125015"/>
                </a:lnTo>
                <a:lnTo>
                  <a:pt x="62508" y="98226"/>
                </a:lnTo>
                <a:lnTo>
                  <a:pt x="62508" y="71437"/>
                </a:lnTo>
                <a:lnTo>
                  <a:pt x="71438" y="44648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/>
          <p:cNvSpPr/>
          <p:nvPr/>
        </p:nvSpPr>
        <p:spPr>
          <a:xfrm>
            <a:off x="5804297" y="1964531"/>
            <a:ext cx="107157" cy="98228"/>
          </a:xfrm>
          <a:custGeom>
            <a:avLst/>
            <a:gdLst/>
            <a:ahLst/>
            <a:cxnLst/>
            <a:rect l="0" t="0" r="0" b="0"/>
            <a:pathLst>
              <a:path w="107157" h="98228">
                <a:moveTo>
                  <a:pt x="44648" y="44648"/>
                </a:moveTo>
                <a:lnTo>
                  <a:pt x="4464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5357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44648"/>
                </a:lnTo>
                <a:lnTo>
                  <a:pt x="80367" y="35719"/>
                </a:lnTo>
                <a:lnTo>
                  <a:pt x="71437" y="2678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44648"/>
                </a:lnTo>
                <a:lnTo>
                  <a:pt x="44648" y="53578"/>
                </a:lnTo>
                <a:lnTo>
                  <a:pt x="62508" y="53578"/>
                </a:lnTo>
                <a:lnTo>
                  <a:pt x="71437" y="44648"/>
                </a:lnTo>
                <a:lnTo>
                  <a:pt x="89297" y="3571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4"/>
          <p:cNvSpPr/>
          <p:nvPr/>
        </p:nvSpPr>
        <p:spPr>
          <a:xfrm>
            <a:off x="6804422" y="2009179"/>
            <a:ext cx="89298" cy="80369"/>
          </a:xfrm>
          <a:custGeom>
            <a:avLst/>
            <a:gdLst/>
            <a:ahLst/>
            <a:cxnLst/>
            <a:rect l="0" t="0" r="0" b="0"/>
            <a:pathLst>
              <a:path w="89298" h="80369">
                <a:moveTo>
                  <a:pt x="44648" y="35719"/>
                </a:move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26790"/>
                </a:lnTo>
                <a:lnTo>
                  <a:pt x="44648" y="26790"/>
                </a:lnTo>
                <a:lnTo>
                  <a:pt x="44648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53578" y="71438"/>
                </a:lnTo>
                <a:lnTo>
                  <a:pt x="62508" y="62508"/>
                </a:lnTo>
                <a:lnTo>
                  <a:pt x="7143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9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80368"/>
                </a:lnTo>
                <a:lnTo>
                  <a:pt x="44648" y="80368"/>
                </a:lnTo>
                <a:lnTo>
                  <a:pt x="53578" y="80368"/>
                </a:lnTo>
                <a:lnTo>
                  <a:pt x="62508" y="71438"/>
                </a:lnTo>
                <a:lnTo>
                  <a:pt x="80367" y="62508"/>
                </a:lnTo>
                <a:lnTo>
                  <a:pt x="89297" y="53579"/>
                </a:lnTo>
                <a:lnTo>
                  <a:pt x="89297" y="44649"/>
                </a:lnTo>
                <a:lnTo>
                  <a:pt x="89297" y="26790"/>
                </a:lnTo>
                <a:lnTo>
                  <a:pt x="80367" y="17860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80368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8" y="53579"/>
                </a:lnTo>
                <a:lnTo>
                  <a:pt x="71437" y="44649"/>
                </a:lnTo>
                <a:lnTo>
                  <a:pt x="80367" y="35719"/>
                </a:lnTo>
                <a:lnTo>
                  <a:pt x="80367" y="26790"/>
                </a:lnTo>
                <a:lnTo>
                  <a:pt x="71437" y="1786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26790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53578" y="26790"/>
                </a:lnTo>
                <a:lnTo>
                  <a:pt x="53578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/>
          <p:cNvSpPr/>
          <p:nvPr/>
        </p:nvSpPr>
        <p:spPr>
          <a:xfrm>
            <a:off x="5027414" y="1526976"/>
            <a:ext cx="71439" cy="205384"/>
          </a:xfrm>
          <a:custGeom>
            <a:avLst/>
            <a:gdLst/>
            <a:ahLst/>
            <a:cxnLst/>
            <a:rect l="0" t="0" r="0" b="0"/>
            <a:pathLst>
              <a:path w="71439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44649" y="160735"/>
                </a:lnTo>
                <a:lnTo>
                  <a:pt x="53578" y="187524"/>
                </a:lnTo>
                <a:lnTo>
                  <a:pt x="62508" y="196453"/>
                </a:lnTo>
                <a:lnTo>
                  <a:pt x="71438" y="205383"/>
                </a:lnTo>
                <a:lnTo>
                  <a:pt x="71438" y="205383"/>
                </a:lnTo>
                <a:lnTo>
                  <a:pt x="62508" y="205383"/>
                </a:lnTo>
                <a:lnTo>
                  <a:pt x="53578" y="187524"/>
                </a:lnTo>
                <a:lnTo>
                  <a:pt x="44649" y="169664"/>
                </a:lnTo>
                <a:lnTo>
                  <a:pt x="26789" y="133946"/>
                </a:lnTo>
                <a:lnTo>
                  <a:pt x="2678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6"/>
          <p:cNvSpPr/>
          <p:nvPr/>
        </p:nvSpPr>
        <p:spPr>
          <a:xfrm>
            <a:off x="4947047" y="1446609"/>
            <a:ext cx="250032" cy="285751"/>
          </a:xfrm>
          <a:custGeom>
            <a:avLst/>
            <a:gdLst/>
            <a:ahLst/>
            <a:cxnLst/>
            <a:rect l="0" t="0" r="0" b="0"/>
            <a:pathLst>
              <a:path w="250032" h="285751">
                <a:moveTo>
                  <a:pt x="8930" y="71438"/>
                </a:move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59" y="62508"/>
                </a:lnTo>
                <a:lnTo>
                  <a:pt x="44648" y="53578"/>
                </a:lnTo>
                <a:lnTo>
                  <a:pt x="71437" y="44649"/>
                </a:lnTo>
                <a:lnTo>
                  <a:pt x="107156" y="26789"/>
                </a:lnTo>
                <a:lnTo>
                  <a:pt x="142875" y="17860"/>
                </a:lnTo>
                <a:lnTo>
                  <a:pt x="169664" y="0"/>
                </a:lnTo>
                <a:lnTo>
                  <a:pt x="205383" y="0"/>
                </a:lnTo>
                <a:lnTo>
                  <a:pt x="223242" y="0"/>
                </a:lnTo>
                <a:lnTo>
                  <a:pt x="232172" y="17860"/>
                </a:lnTo>
                <a:lnTo>
                  <a:pt x="214312" y="35719"/>
                </a:lnTo>
                <a:lnTo>
                  <a:pt x="196453" y="62508"/>
                </a:lnTo>
                <a:lnTo>
                  <a:pt x="160734" y="89297"/>
                </a:lnTo>
                <a:lnTo>
                  <a:pt x="133945" y="116086"/>
                </a:lnTo>
                <a:lnTo>
                  <a:pt x="98226" y="133945"/>
                </a:lnTo>
                <a:lnTo>
                  <a:pt x="80367" y="142875"/>
                </a:lnTo>
                <a:lnTo>
                  <a:pt x="71437" y="142875"/>
                </a:lnTo>
                <a:lnTo>
                  <a:pt x="71437" y="133945"/>
                </a:lnTo>
                <a:lnTo>
                  <a:pt x="89297" y="125016"/>
                </a:lnTo>
                <a:lnTo>
                  <a:pt x="116086" y="107156"/>
                </a:lnTo>
                <a:lnTo>
                  <a:pt x="151805" y="89297"/>
                </a:lnTo>
                <a:lnTo>
                  <a:pt x="187523" y="80367"/>
                </a:lnTo>
                <a:lnTo>
                  <a:pt x="214312" y="71438"/>
                </a:lnTo>
                <a:lnTo>
                  <a:pt x="241101" y="80367"/>
                </a:lnTo>
                <a:lnTo>
                  <a:pt x="250031" y="98227"/>
                </a:lnTo>
                <a:lnTo>
                  <a:pt x="250031" y="125016"/>
                </a:lnTo>
                <a:lnTo>
                  <a:pt x="223242" y="160735"/>
                </a:lnTo>
                <a:lnTo>
                  <a:pt x="196453" y="196453"/>
                </a:lnTo>
                <a:lnTo>
                  <a:pt x="169664" y="232172"/>
                </a:lnTo>
                <a:lnTo>
                  <a:pt x="133945" y="258961"/>
                </a:lnTo>
                <a:lnTo>
                  <a:pt x="116086" y="285750"/>
                </a:lnTo>
                <a:lnTo>
                  <a:pt x="98226" y="285750"/>
                </a:lnTo>
                <a:lnTo>
                  <a:pt x="107156" y="285750"/>
                </a:lnTo>
                <a:lnTo>
                  <a:pt x="116086" y="267891"/>
                </a:lnTo>
                <a:lnTo>
                  <a:pt x="142875" y="250031"/>
                </a:lnTo>
                <a:lnTo>
                  <a:pt x="169664" y="214313"/>
                </a:lnTo>
                <a:lnTo>
                  <a:pt x="16966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7"/>
          <p:cNvSpPr/>
          <p:nvPr/>
        </p:nvSpPr>
        <p:spPr>
          <a:xfrm>
            <a:off x="5286375" y="1169789"/>
            <a:ext cx="348259" cy="383977"/>
          </a:xfrm>
          <a:custGeom>
            <a:avLst/>
            <a:gdLst/>
            <a:ahLst/>
            <a:cxnLst/>
            <a:rect l="0" t="0" r="0" b="0"/>
            <a:pathLst>
              <a:path w="348259" h="383977">
                <a:moveTo>
                  <a:pt x="8930" y="321469"/>
                </a:moveTo>
                <a:lnTo>
                  <a:pt x="8930" y="330398"/>
                </a:lnTo>
                <a:lnTo>
                  <a:pt x="8930" y="330398"/>
                </a:lnTo>
                <a:lnTo>
                  <a:pt x="8930" y="348258"/>
                </a:lnTo>
                <a:lnTo>
                  <a:pt x="0" y="357187"/>
                </a:lnTo>
                <a:lnTo>
                  <a:pt x="0" y="375047"/>
                </a:lnTo>
                <a:lnTo>
                  <a:pt x="0" y="375047"/>
                </a:lnTo>
                <a:lnTo>
                  <a:pt x="0" y="383976"/>
                </a:lnTo>
                <a:lnTo>
                  <a:pt x="8930" y="375047"/>
                </a:lnTo>
                <a:lnTo>
                  <a:pt x="17859" y="366117"/>
                </a:lnTo>
                <a:lnTo>
                  <a:pt x="26789" y="357187"/>
                </a:lnTo>
                <a:lnTo>
                  <a:pt x="44648" y="339328"/>
                </a:lnTo>
                <a:lnTo>
                  <a:pt x="53578" y="321469"/>
                </a:lnTo>
                <a:lnTo>
                  <a:pt x="71438" y="303609"/>
                </a:lnTo>
                <a:lnTo>
                  <a:pt x="71438" y="294680"/>
                </a:lnTo>
                <a:lnTo>
                  <a:pt x="80367" y="294680"/>
                </a:lnTo>
                <a:lnTo>
                  <a:pt x="89297" y="303609"/>
                </a:lnTo>
                <a:lnTo>
                  <a:pt x="98227" y="312539"/>
                </a:lnTo>
                <a:lnTo>
                  <a:pt x="98227" y="321469"/>
                </a:lnTo>
                <a:lnTo>
                  <a:pt x="107156" y="330398"/>
                </a:lnTo>
                <a:lnTo>
                  <a:pt x="116086" y="339328"/>
                </a:lnTo>
                <a:lnTo>
                  <a:pt x="125016" y="339328"/>
                </a:lnTo>
                <a:lnTo>
                  <a:pt x="133945" y="330398"/>
                </a:lnTo>
                <a:lnTo>
                  <a:pt x="142875" y="312539"/>
                </a:lnTo>
                <a:lnTo>
                  <a:pt x="151805" y="285750"/>
                </a:lnTo>
                <a:lnTo>
                  <a:pt x="169664" y="250031"/>
                </a:lnTo>
                <a:lnTo>
                  <a:pt x="178594" y="214313"/>
                </a:lnTo>
                <a:lnTo>
                  <a:pt x="187523" y="169664"/>
                </a:lnTo>
                <a:lnTo>
                  <a:pt x="187523" y="133945"/>
                </a:lnTo>
                <a:lnTo>
                  <a:pt x="187523" y="107156"/>
                </a:lnTo>
                <a:lnTo>
                  <a:pt x="178594" y="98227"/>
                </a:lnTo>
                <a:lnTo>
                  <a:pt x="169664" y="107156"/>
                </a:lnTo>
                <a:lnTo>
                  <a:pt x="160734" y="125016"/>
                </a:lnTo>
                <a:lnTo>
                  <a:pt x="151805" y="151805"/>
                </a:lnTo>
                <a:lnTo>
                  <a:pt x="151805" y="196453"/>
                </a:lnTo>
                <a:lnTo>
                  <a:pt x="151805" y="232172"/>
                </a:lnTo>
                <a:lnTo>
                  <a:pt x="160734" y="258961"/>
                </a:lnTo>
                <a:lnTo>
                  <a:pt x="169664" y="276820"/>
                </a:lnTo>
                <a:lnTo>
                  <a:pt x="187523" y="285750"/>
                </a:lnTo>
                <a:lnTo>
                  <a:pt x="205383" y="276820"/>
                </a:lnTo>
                <a:lnTo>
                  <a:pt x="223242" y="258961"/>
                </a:lnTo>
                <a:lnTo>
                  <a:pt x="241102" y="223242"/>
                </a:lnTo>
                <a:lnTo>
                  <a:pt x="258961" y="187524"/>
                </a:lnTo>
                <a:lnTo>
                  <a:pt x="276820" y="142875"/>
                </a:lnTo>
                <a:lnTo>
                  <a:pt x="294680" y="89297"/>
                </a:lnTo>
                <a:lnTo>
                  <a:pt x="303609" y="44648"/>
                </a:lnTo>
                <a:lnTo>
                  <a:pt x="303609" y="17859"/>
                </a:lnTo>
                <a:lnTo>
                  <a:pt x="294680" y="0"/>
                </a:lnTo>
                <a:lnTo>
                  <a:pt x="285750" y="8930"/>
                </a:lnTo>
                <a:lnTo>
                  <a:pt x="267891" y="26789"/>
                </a:lnTo>
                <a:lnTo>
                  <a:pt x="250031" y="71438"/>
                </a:lnTo>
                <a:lnTo>
                  <a:pt x="232172" y="116086"/>
                </a:lnTo>
                <a:lnTo>
                  <a:pt x="232172" y="169664"/>
                </a:lnTo>
                <a:lnTo>
                  <a:pt x="232172" y="205383"/>
                </a:lnTo>
                <a:lnTo>
                  <a:pt x="241102" y="232172"/>
                </a:lnTo>
                <a:lnTo>
                  <a:pt x="258961" y="250031"/>
                </a:lnTo>
                <a:lnTo>
                  <a:pt x="276820" y="250031"/>
                </a:lnTo>
                <a:lnTo>
                  <a:pt x="303609" y="241101"/>
                </a:lnTo>
                <a:lnTo>
                  <a:pt x="321469" y="223242"/>
                </a:lnTo>
                <a:lnTo>
                  <a:pt x="339328" y="196453"/>
                </a:lnTo>
                <a:lnTo>
                  <a:pt x="339328" y="160734"/>
                </a:lnTo>
                <a:lnTo>
                  <a:pt x="348258" y="125016"/>
                </a:lnTo>
                <a:lnTo>
                  <a:pt x="34825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8"/>
          <p:cNvSpPr/>
          <p:nvPr/>
        </p:nvSpPr>
        <p:spPr>
          <a:xfrm>
            <a:off x="5304234" y="1187648"/>
            <a:ext cx="348259" cy="169666"/>
          </a:xfrm>
          <a:custGeom>
            <a:avLst/>
            <a:gdLst/>
            <a:ahLst/>
            <a:cxnLst/>
            <a:rect l="0" t="0" r="0" b="0"/>
            <a:pathLst>
              <a:path w="348259" h="169666">
                <a:moveTo>
                  <a:pt x="17860" y="169665"/>
                </a:moveTo>
                <a:lnTo>
                  <a:pt x="8930" y="169665"/>
                </a:lnTo>
                <a:lnTo>
                  <a:pt x="0" y="169665"/>
                </a:lnTo>
                <a:lnTo>
                  <a:pt x="0" y="169665"/>
                </a:lnTo>
                <a:lnTo>
                  <a:pt x="17860" y="151805"/>
                </a:lnTo>
                <a:lnTo>
                  <a:pt x="44649" y="125016"/>
                </a:lnTo>
                <a:lnTo>
                  <a:pt x="98227" y="89297"/>
                </a:lnTo>
                <a:lnTo>
                  <a:pt x="151805" y="53579"/>
                </a:lnTo>
                <a:lnTo>
                  <a:pt x="214313" y="26789"/>
                </a:lnTo>
                <a:lnTo>
                  <a:pt x="267891" y="8930"/>
                </a:lnTo>
                <a:lnTo>
                  <a:pt x="312539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/>
          <p:cNvSpPr/>
          <p:nvPr/>
        </p:nvSpPr>
        <p:spPr>
          <a:xfrm>
            <a:off x="5616773" y="1214437"/>
            <a:ext cx="321470" cy="151806"/>
          </a:xfrm>
          <a:custGeom>
            <a:avLst/>
            <a:gdLst/>
            <a:ahLst/>
            <a:cxnLst/>
            <a:rect l="0" t="0" r="0" b="0"/>
            <a:pathLst>
              <a:path w="321470" h="151806">
                <a:moveTo>
                  <a:pt x="0" y="80368"/>
                </a:moveTo>
                <a:lnTo>
                  <a:pt x="8930" y="8036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17860" y="125016"/>
                </a:lnTo>
                <a:lnTo>
                  <a:pt x="26790" y="133946"/>
                </a:lnTo>
                <a:lnTo>
                  <a:pt x="35719" y="142876"/>
                </a:lnTo>
                <a:lnTo>
                  <a:pt x="44649" y="151805"/>
                </a:lnTo>
                <a:lnTo>
                  <a:pt x="53579" y="151805"/>
                </a:lnTo>
                <a:lnTo>
                  <a:pt x="62508" y="142876"/>
                </a:lnTo>
                <a:lnTo>
                  <a:pt x="71438" y="125016"/>
                </a:lnTo>
                <a:lnTo>
                  <a:pt x="80368" y="116086"/>
                </a:lnTo>
                <a:lnTo>
                  <a:pt x="80368" y="98227"/>
                </a:lnTo>
                <a:lnTo>
                  <a:pt x="80368" y="71438"/>
                </a:lnTo>
                <a:lnTo>
                  <a:pt x="80368" y="53579"/>
                </a:lnTo>
                <a:lnTo>
                  <a:pt x="71438" y="44649"/>
                </a:lnTo>
                <a:lnTo>
                  <a:pt x="62508" y="44649"/>
                </a:lnTo>
                <a:lnTo>
                  <a:pt x="53579" y="53579"/>
                </a:lnTo>
                <a:lnTo>
                  <a:pt x="44649" y="62508"/>
                </a:lnTo>
                <a:lnTo>
                  <a:pt x="35719" y="71438"/>
                </a:lnTo>
                <a:lnTo>
                  <a:pt x="35719" y="89297"/>
                </a:lnTo>
                <a:lnTo>
                  <a:pt x="44649" y="98227"/>
                </a:lnTo>
                <a:lnTo>
                  <a:pt x="53579" y="98227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80368"/>
                </a:lnTo>
                <a:lnTo>
                  <a:pt x="125016" y="62508"/>
                </a:lnTo>
                <a:lnTo>
                  <a:pt x="151805" y="44649"/>
                </a:lnTo>
                <a:lnTo>
                  <a:pt x="160735" y="2679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0735" y="17860"/>
                </a:lnTo>
                <a:lnTo>
                  <a:pt x="160735" y="35719"/>
                </a:lnTo>
                <a:lnTo>
                  <a:pt x="151805" y="44649"/>
                </a:lnTo>
                <a:lnTo>
                  <a:pt x="151805" y="62508"/>
                </a:lnTo>
                <a:lnTo>
                  <a:pt x="151805" y="71438"/>
                </a:lnTo>
                <a:lnTo>
                  <a:pt x="151805" y="80368"/>
                </a:lnTo>
                <a:lnTo>
                  <a:pt x="160735" y="80368"/>
                </a:lnTo>
                <a:lnTo>
                  <a:pt x="169665" y="71438"/>
                </a:lnTo>
                <a:lnTo>
                  <a:pt x="178594" y="53579"/>
                </a:lnTo>
                <a:lnTo>
                  <a:pt x="196454" y="35719"/>
                </a:lnTo>
                <a:lnTo>
                  <a:pt x="214313" y="17860"/>
                </a:lnTo>
                <a:lnTo>
                  <a:pt x="223243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2" y="17860"/>
                </a:lnTo>
                <a:lnTo>
                  <a:pt x="241102" y="35719"/>
                </a:lnTo>
                <a:lnTo>
                  <a:pt x="241102" y="44649"/>
                </a:lnTo>
                <a:lnTo>
                  <a:pt x="250032" y="62508"/>
                </a:lnTo>
                <a:lnTo>
                  <a:pt x="258961" y="80368"/>
                </a:lnTo>
                <a:lnTo>
                  <a:pt x="276821" y="80368"/>
                </a:lnTo>
                <a:lnTo>
                  <a:pt x="285750" y="71438"/>
                </a:lnTo>
                <a:lnTo>
                  <a:pt x="294680" y="62508"/>
                </a:lnTo>
                <a:lnTo>
                  <a:pt x="312540" y="35719"/>
                </a:lnTo>
                <a:lnTo>
                  <a:pt x="321469" y="8930"/>
                </a:lnTo>
                <a:lnTo>
                  <a:pt x="32146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0"/>
          <p:cNvSpPr/>
          <p:nvPr/>
        </p:nvSpPr>
        <p:spPr>
          <a:xfrm>
            <a:off x="5947172" y="1009055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62508" y="116086"/>
                </a:moveTo>
                <a:lnTo>
                  <a:pt x="62508" y="116086"/>
                </a:lnTo>
                <a:lnTo>
                  <a:pt x="53578" y="116086"/>
                </a:lnTo>
                <a:lnTo>
                  <a:pt x="44648" y="125015"/>
                </a:lnTo>
                <a:lnTo>
                  <a:pt x="26789" y="142875"/>
                </a:lnTo>
                <a:lnTo>
                  <a:pt x="17859" y="160734"/>
                </a:lnTo>
                <a:lnTo>
                  <a:pt x="8930" y="178593"/>
                </a:lnTo>
                <a:lnTo>
                  <a:pt x="0" y="196453"/>
                </a:lnTo>
                <a:lnTo>
                  <a:pt x="8930" y="214312"/>
                </a:lnTo>
                <a:lnTo>
                  <a:pt x="17859" y="214312"/>
                </a:lnTo>
                <a:lnTo>
                  <a:pt x="44648" y="214312"/>
                </a:lnTo>
                <a:lnTo>
                  <a:pt x="62508" y="205382"/>
                </a:lnTo>
                <a:lnTo>
                  <a:pt x="89297" y="187523"/>
                </a:lnTo>
                <a:lnTo>
                  <a:pt x="116086" y="169664"/>
                </a:lnTo>
                <a:lnTo>
                  <a:pt x="133945" y="151804"/>
                </a:lnTo>
                <a:lnTo>
                  <a:pt x="151805" y="125015"/>
                </a:lnTo>
                <a:lnTo>
                  <a:pt x="169664" y="98226"/>
                </a:lnTo>
                <a:lnTo>
                  <a:pt x="178594" y="71437"/>
                </a:lnTo>
                <a:lnTo>
                  <a:pt x="187523" y="35718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1"/>
          <p:cNvSpPr/>
          <p:nvPr/>
        </p:nvSpPr>
        <p:spPr>
          <a:xfrm>
            <a:off x="6090047" y="964406"/>
            <a:ext cx="98227" cy="258962"/>
          </a:xfrm>
          <a:custGeom>
            <a:avLst/>
            <a:gdLst/>
            <a:ahLst/>
            <a:cxnLst/>
            <a:rect l="0" t="0" r="0" b="0"/>
            <a:pathLst>
              <a:path w="98227" h="258962">
                <a:moveTo>
                  <a:pt x="2678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17859" y="214313"/>
                </a:lnTo>
                <a:lnTo>
                  <a:pt x="26789" y="232172"/>
                </a:lnTo>
                <a:lnTo>
                  <a:pt x="44648" y="250031"/>
                </a:lnTo>
                <a:lnTo>
                  <a:pt x="53578" y="258961"/>
                </a:lnTo>
                <a:lnTo>
                  <a:pt x="71437" y="250031"/>
                </a:lnTo>
                <a:lnTo>
                  <a:pt x="89297" y="241102"/>
                </a:lnTo>
                <a:lnTo>
                  <a:pt x="98226" y="214313"/>
                </a:lnTo>
                <a:lnTo>
                  <a:pt x="98226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/>
          <p:cNvSpPr/>
          <p:nvPr/>
        </p:nvSpPr>
        <p:spPr>
          <a:xfrm>
            <a:off x="6188273" y="1035844"/>
            <a:ext cx="53580" cy="151805"/>
          </a:xfrm>
          <a:custGeom>
            <a:avLst/>
            <a:gdLst/>
            <a:ahLst/>
            <a:cxnLst/>
            <a:rect l="0" t="0" r="0" b="0"/>
            <a:pathLst>
              <a:path w="53580" h="151805">
                <a:moveTo>
                  <a:pt x="53579" y="0"/>
                </a:moveTo>
                <a:lnTo>
                  <a:pt x="53579" y="8929"/>
                </a:lnTo>
                <a:lnTo>
                  <a:pt x="44649" y="26789"/>
                </a:lnTo>
                <a:lnTo>
                  <a:pt x="26790" y="44648"/>
                </a:lnTo>
                <a:lnTo>
                  <a:pt x="1786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51804"/>
                </a:lnTo>
                <a:lnTo>
                  <a:pt x="17860" y="151804"/>
                </a:lnTo>
                <a:lnTo>
                  <a:pt x="35719" y="142875"/>
                </a:lnTo>
                <a:lnTo>
                  <a:pt x="44649" y="125015"/>
                </a:lnTo>
                <a:lnTo>
                  <a:pt x="53579" y="98226"/>
                </a:lnTo>
                <a:lnTo>
                  <a:pt x="5357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3"/>
          <p:cNvSpPr/>
          <p:nvPr/>
        </p:nvSpPr>
        <p:spPr>
          <a:xfrm>
            <a:off x="6188273" y="955476"/>
            <a:ext cx="71439" cy="71439"/>
          </a:xfrm>
          <a:custGeom>
            <a:avLst/>
            <a:gdLst/>
            <a:ahLst/>
            <a:cxnLst/>
            <a:rect l="0" t="0" r="0" b="0"/>
            <a:pathLst>
              <a:path w="71439" h="71439">
                <a:moveTo>
                  <a:pt x="71438" y="0"/>
                </a:moveTo>
                <a:lnTo>
                  <a:pt x="62508" y="0"/>
                </a:lnTo>
                <a:lnTo>
                  <a:pt x="53579" y="0"/>
                </a:lnTo>
                <a:lnTo>
                  <a:pt x="35719" y="0"/>
                </a:lnTo>
                <a:lnTo>
                  <a:pt x="2679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26790" y="53579"/>
                </a:lnTo>
                <a:lnTo>
                  <a:pt x="35719" y="71438"/>
                </a:lnTo>
                <a:lnTo>
                  <a:pt x="53579" y="71438"/>
                </a:lnTo>
                <a:lnTo>
                  <a:pt x="5357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4"/>
          <p:cNvSpPr/>
          <p:nvPr/>
        </p:nvSpPr>
        <p:spPr>
          <a:xfrm>
            <a:off x="6304359" y="1062633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44649" y="0"/>
                </a:moveTo>
                <a:lnTo>
                  <a:pt x="35719" y="8929"/>
                </a:lnTo>
                <a:lnTo>
                  <a:pt x="26789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89297"/>
                </a:lnTo>
                <a:lnTo>
                  <a:pt x="17860" y="89297"/>
                </a:lnTo>
                <a:lnTo>
                  <a:pt x="44649" y="89297"/>
                </a:lnTo>
                <a:lnTo>
                  <a:pt x="62508" y="89297"/>
                </a:lnTo>
                <a:lnTo>
                  <a:pt x="89297" y="80367"/>
                </a:lnTo>
                <a:lnTo>
                  <a:pt x="107157" y="62508"/>
                </a:lnTo>
                <a:lnTo>
                  <a:pt x="125016" y="44648"/>
                </a:lnTo>
                <a:lnTo>
                  <a:pt x="12501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5"/>
          <p:cNvSpPr/>
          <p:nvPr/>
        </p:nvSpPr>
        <p:spPr>
          <a:xfrm>
            <a:off x="6411516" y="991195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2678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0735"/>
                </a:lnTo>
                <a:lnTo>
                  <a:pt x="44648" y="169664"/>
                </a:lnTo>
                <a:lnTo>
                  <a:pt x="44648" y="169664"/>
                </a:lnTo>
                <a:lnTo>
                  <a:pt x="53578" y="160735"/>
                </a:lnTo>
                <a:lnTo>
                  <a:pt x="5357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6"/>
          <p:cNvSpPr/>
          <p:nvPr/>
        </p:nvSpPr>
        <p:spPr>
          <a:xfrm>
            <a:off x="6491883" y="1080492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7"/>
          <p:cNvSpPr/>
          <p:nvPr/>
        </p:nvSpPr>
        <p:spPr>
          <a:xfrm>
            <a:off x="6491883" y="973336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71437" y="0"/>
                </a:moveTo>
                <a:lnTo>
                  <a:pt x="62508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35719" y="133945"/>
                </a:lnTo>
                <a:lnTo>
                  <a:pt x="80367" y="125015"/>
                </a:lnTo>
                <a:lnTo>
                  <a:pt x="125015" y="116086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6983016" y="19913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6983016" y="1785937"/>
            <a:ext cx="375048" cy="205384"/>
          </a:xfrm>
          <a:custGeom>
            <a:avLst/>
            <a:gdLst/>
            <a:ahLst/>
            <a:cxnLst/>
            <a:rect l="0" t="0" r="0" b="0"/>
            <a:pathLst>
              <a:path w="375048" h="205384">
                <a:moveTo>
                  <a:pt x="0" y="205383"/>
                </a:moveTo>
                <a:lnTo>
                  <a:pt x="0" y="205383"/>
                </a:lnTo>
                <a:lnTo>
                  <a:pt x="8929" y="196453"/>
                </a:lnTo>
                <a:lnTo>
                  <a:pt x="26789" y="196453"/>
                </a:lnTo>
                <a:lnTo>
                  <a:pt x="53578" y="178594"/>
                </a:lnTo>
                <a:lnTo>
                  <a:pt x="80367" y="169664"/>
                </a:lnTo>
                <a:lnTo>
                  <a:pt x="116086" y="151805"/>
                </a:lnTo>
                <a:lnTo>
                  <a:pt x="160734" y="133946"/>
                </a:lnTo>
                <a:lnTo>
                  <a:pt x="205382" y="107157"/>
                </a:lnTo>
                <a:lnTo>
                  <a:pt x="250031" y="80367"/>
                </a:lnTo>
                <a:lnTo>
                  <a:pt x="285750" y="53578"/>
                </a:lnTo>
                <a:lnTo>
                  <a:pt x="321468" y="35719"/>
                </a:lnTo>
                <a:lnTo>
                  <a:pt x="348257" y="17860"/>
                </a:lnTo>
                <a:lnTo>
                  <a:pt x="366117" y="0"/>
                </a:lnTo>
                <a:lnTo>
                  <a:pt x="375047" y="0"/>
                </a:lnTo>
                <a:lnTo>
                  <a:pt x="375047" y="0"/>
                </a:lnTo>
                <a:lnTo>
                  <a:pt x="366117" y="0"/>
                </a:lnTo>
                <a:lnTo>
                  <a:pt x="357187" y="0"/>
                </a:lnTo>
                <a:lnTo>
                  <a:pt x="348257" y="8930"/>
                </a:lnTo>
                <a:lnTo>
                  <a:pt x="348257" y="8930"/>
                </a:lnTo>
                <a:lnTo>
                  <a:pt x="348257" y="8930"/>
                </a:lnTo>
                <a:lnTo>
                  <a:pt x="34825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0"/>
          <p:cNvSpPr/>
          <p:nvPr/>
        </p:nvSpPr>
        <p:spPr>
          <a:xfrm>
            <a:off x="7465219" y="1571625"/>
            <a:ext cx="348259" cy="160735"/>
          </a:xfrm>
          <a:custGeom>
            <a:avLst/>
            <a:gdLst/>
            <a:ahLst/>
            <a:cxnLst/>
            <a:rect l="0" t="0" r="0" b="0"/>
            <a:pathLst>
              <a:path w="348259" h="160735">
                <a:moveTo>
                  <a:pt x="0" y="125015"/>
                </a:move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53578" y="98226"/>
                </a:lnTo>
                <a:lnTo>
                  <a:pt x="71437" y="89297"/>
                </a:lnTo>
                <a:lnTo>
                  <a:pt x="89297" y="71437"/>
                </a:lnTo>
                <a:lnTo>
                  <a:pt x="107156" y="62508"/>
                </a:lnTo>
                <a:lnTo>
                  <a:pt x="116086" y="44648"/>
                </a:lnTo>
                <a:lnTo>
                  <a:pt x="125015" y="26789"/>
                </a:lnTo>
                <a:lnTo>
                  <a:pt x="12501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26789"/>
                </a:lnTo>
                <a:lnTo>
                  <a:pt x="80367" y="53578"/>
                </a:lnTo>
                <a:lnTo>
                  <a:pt x="62508" y="80367"/>
                </a:lnTo>
                <a:lnTo>
                  <a:pt x="53578" y="107156"/>
                </a:lnTo>
                <a:lnTo>
                  <a:pt x="53578" y="133945"/>
                </a:lnTo>
                <a:lnTo>
                  <a:pt x="62508" y="151804"/>
                </a:lnTo>
                <a:lnTo>
                  <a:pt x="71437" y="160734"/>
                </a:lnTo>
                <a:lnTo>
                  <a:pt x="89297" y="160734"/>
                </a:lnTo>
                <a:lnTo>
                  <a:pt x="116086" y="142875"/>
                </a:lnTo>
                <a:lnTo>
                  <a:pt x="142875" y="125015"/>
                </a:lnTo>
                <a:lnTo>
                  <a:pt x="169664" y="98226"/>
                </a:lnTo>
                <a:lnTo>
                  <a:pt x="187523" y="71437"/>
                </a:lnTo>
                <a:lnTo>
                  <a:pt x="214312" y="44648"/>
                </a:lnTo>
                <a:lnTo>
                  <a:pt x="232172" y="26789"/>
                </a:lnTo>
                <a:lnTo>
                  <a:pt x="250031" y="8929"/>
                </a:lnTo>
                <a:lnTo>
                  <a:pt x="250031" y="0"/>
                </a:lnTo>
                <a:lnTo>
                  <a:pt x="250031" y="8929"/>
                </a:lnTo>
                <a:lnTo>
                  <a:pt x="250031" y="26789"/>
                </a:lnTo>
                <a:lnTo>
                  <a:pt x="241101" y="44648"/>
                </a:lnTo>
                <a:lnTo>
                  <a:pt x="232172" y="71437"/>
                </a:lnTo>
                <a:lnTo>
                  <a:pt x="232172" y="89297"/>
                </a:lnTo>
                <a:lnTo>
                  <a:pt x="232172" y="107156"/>
                </a:lnTo>
                <a:lnTo>
                  <a:pt x="241101" y="116086"/>
                </a:lnTo>
                <a:lnTo>
                  <a:pt x="258961" y="116086"/>
                </a:lnTo>
                <a:lnTo>
                  <a:pt x="276820" y="116086"/>
                </a:lnTo>
                <a:lnTo>
                  <a:pt x="294679" y="98226"/>
                </a:lnTo>
                <a:lnTo>
                  <a:pt x="312539" y="80367"/>
                </a:lnTo>
                <a:lnTo>
                  <a:pt x="330398" y="53578"/>
                </a:lnTo>
                <a:lnTo>
                  <a:pt x="348258" y="17859"/>
                </a:lnTo>
                <a:lnTo>
                  <a:pt x="34825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1"/>
          <p:cNvSpPr/>
          <p:nvPr/>
        </p:nvSpPr>
        <p:spPr>
          <a:xfrm>
            <a:off x="7670602" y="1544836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107156" y="0"/>
                </a:moveTo>
                <a:lnTo>
                  <a:pt x="89296" y="8929"/>
                </a:lnTo>
                <a:lnTo>
                  <a:pt x="71437" y="35718"/>
                </a:lnTo>
                <a:lnTo>
                  <a:pt x="44648" y="5357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2"/>
          <p:cNvSpPr/>
          <p:nvPr/>
        </p:nvSpPr>
        <p:spPr>
          <a:xfrm>
            <a:off x="7875984" y="1482328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107157" y="0"/>
                </a:moveTo>
                <a:lnTo>
                  <a:pt x="98227" y="0"/>
                </a:lnTo>
                <a:lnTo>
                  <a:pt x="98227" y="0"/>
                </a:lnTo>
                <a:lnTo>
                  <a:pt x="80368" y="0"/>
                </a:lnTo>
                <a:lnTo>
                  <a:pt x="71438" y="8930"/>
                </a:lnTo>
                <a:lnTo>
                  <a:pt x="44649" y="17859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44649" y="107156"/>
                </a:lnTo>
                <a:lnTo>
                  <a:pt x="71438" y="107156"/>
                </a:lnTo>
                <a:lnTo>
                  <a:pt x="98227" y="98226"/>
                </a:lnTo>
                <a:lnTo>
                  <a:pt x="125016" y="80367"/>
                </a:lnTo>
                <a:lnTo>
                  <a:pt x="12501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3"/>
          <p:cNvSpPr/>
          <p:nvPr/>
        </p:nvSpPr>
        <p:spPr>
          <a:xfrm>
            <a:off x="8018859" y="1241227"/>
            <a:ext cx="116087" cy="285750"/>
          </a:xfrm>
          <a:custGeom>
            <a:avLst/>
            <a:gdLst/>
            <a:ahLst/>
            <a:cxnLst/>
            <a:rect l="0" t="0" r="0" b="0"/>
            <a:pathLst>
              <a:path w="116087" h="285750">
                <a:moveTo>
                  <a:pt x="89297" y="8929"/>
                </a:moveTo>
                <a:lnTo>
                  <a:pt x="89297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9" y="17859"/>
                </a:lnTo>
                <a:lnTo>
                  <a:pt x="44649" y="35718"/>
                </a:lnTo>
                <a:lnTo>
                  <a:pt x="35719" y="62507"/>
                </a:lnTo>
                <a:lnTo>
                  <a:pt x="26789" y="98226"/>
                </a:lnTo>
                <a:lnTo>
                  <a:pt x="17860" y="133945"/>
                </a:lnTo>
                <a:lnTo>
                  <a:pt x="17860" y="169663"/>
                </a:lnTo>
                <a:lnTo>
                  <a:pt x="8930" y="196452"/>
                </a:lnTo>
                <a:lnTo>
                  <a:pt x="0" y="223242"/>
                </a:lnTo>
                <a:lnTo>
                  <a:pt x="0" y="23217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0"/>
                </a:lnTo>
                <a:lnTo>
                  <a:pt x="0" y="250031"/>
                </a:lnTo>
                <a:lnTo>
                  <a:pt x="8930" y="250031"/>
                </a:lnTo>
                <a:lnTo>
                  <a:pt x="17860" y="232171"/>
                </a:lnTo>
                <a:lnTo>
                  <a:pt x="26789" y="223242"/>
                </a:lnTo>
                <a:lnTo>
                  <a:pt x="44649" y="214312"/>
                </a:lnTo>
                <a:lnTo>
                  <a:pt x="53579" y="205382"/>
                </a:lnTo>
                <a:lnTo>
                  <a:pt x="62508" y="205382"/>
                </a:lnTo>
                <a:lnTo>
                  <a:pt x="71438" y="205382"/>
                </a:lnTo>
                <a:lnTo>
                  <a:pt x="71438" y="223242"/>
                </a:lnTo>
                <a:lnTo>
                  <a:pt x="62508" y="232171"/>
                </a:lnTo>
                <a:lnTo>
                  <a:pt x="62508" y="250031"/>
                </a:lnTo>
                <a:lnTo>
                  <a:pt x="53579" y="267890"/>
                </a:lnTo>
                <a:lnTo>
                  <a:pt x="53579" y="276820"/>
                </a:lnTo>
                <a:lnTo>
                  <a:pt x="62508" y="285749"/>
                </a:lnTo>
                <a:lnTo>
                  <a:pt x="80368" y="285749"/>
                </a:lnTo>
                <a:lnTo>
                  <a:pt x="98227" y="276820"/>
                </a:lnTo>
                <a:lnTo>
                  <a:pt x="116086" y="258960"/>
                </a:lnTo>
                <a:lnTo>
                  <a:pt x="116086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4"/>
          <p:cNvSpPr/>
          <p:nvPr/>
        </p:nvSpPr>
        <p:spPr>
          <a:xfrm>
            <a:off x="8170664" y="1268016"/>
            <a:ext cx="223242" cy="223243"/>
          </a:xfrm>
          <a:custGeom>
            <a:avLst/>
            <a:gdLst/>
            <a:ahLst/>
            <a:cxnLst/>
            <a:rect l="0" t="0" r="0" b="0"/>
            <a:pathLst>
              <a:path w="223242" h="223243">
                <a:moveTo>
                  <a:pt x="71437" y="62507"/>
                </a:moveTo>
                <a:lnTo>
                  <a:pt x="71437" y="71437"/>
                </a:lnTo>
                <a:lnTo>
                  <a:pt x="62507" y="80367"/>
                </a:lnTo>
                <a:lnTo>
                  <a:pt x="53577" y="98226"/>
                </a:lnTo>
                <a:lnTo>
                  <a:pt x="53577" y="116086"/>
                </a:lnTo>
                <a:lnTo>
                  <a:pt x="44648" y="142874"/>
                </a:lnTo>
                <a:lnTo>
                  <a:pt x="35718" y="169663"/>
                </a:lnTo>
                <a:lnTo>
                  <a:pt x="26788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14312"/>
                </a:lnTo>
                <a:lnTo>
                  <a:pt x="8930" y="196453"/>
                </a:lnTo>
                <a:lnTo>
                  <a:pt x="8930" y="178593"/>
                </a:lnTo>
                <a:lnTo>
                  <a:pt x="0" y="151804"/>
                </a:lnTo>
                <a:lnTo>
                  <a:pt x="0" y="125015"/>
                </a:lnTo>
                <a:lnTo>
                  <a:pt x="8930" y="89297"/>
                </a:lnTo>
                <a:lnTo>
                  <a:pt x="17859" y="62507"/>
                </a:lnTo>
                <a:lnTo>
                  <a:pt x="26788" y="44648"/>
                </a:lnTo>
                <a:lnTo>
                  <a:pt x="53577" y="26789"/>
                </a:lnTo>
                <a:lnTo>
                  <a:pt x="71437" y="17859"/>
                </a:lnTo>
                <a:lnTo>
                  <a:pt x="98226" y="8929"/>
                </a:lnTo>
                <a:lnTo>
                  <a:pt x="125015" y="0"/>
                </a:lnTo>
                <a:lnTo>
                  <a:pt x="142874" y="0"/>
                </a:lnTo>
                <a:lnTo>
                  <a:pt x="169663" y="0"/>
                </a:lnTo>
                <a:lnTo>
                  <a:pt x="178593" y="8929"/>
                </a:lnTo>
                <a:lnTo>
                  <a:pt x="187523" y="17859"/>
                </a:lnTo>
                <a:lnTo>
                  <a:pt x="169663" y="35718"/>
                </a:lnTo>
                <a:lnTo>
                  <a:pt x="160734" y="53578"/>
                </a:lnTo>
                <a:lnTo>
                  <a:pt x="133945" y="80367"/>
                </a:lnTo>
                <a:lnTo>
                  <a:pt x="116085" y="107156"/>
                </a:lnTo>
                <a:lnTo>
                  <a:pt x="107156" y="125015"/>
                </a:lnTo>
                <a:lnTo>
                  <a:pt x="98226" y="142874"/>
                </a:lnTo>
                <a:lnTo>
                  <a:pt x="107156" y="151804"/>
                </a:lnTo>
                <a:lnTo>
                  <a:pt x="116085" y="160734"/>
                </a:lnTo>
                <a:lnTo>
                  <a:pt x="133945" y="160734"/>
                </a:lnTo>
                <a:lnTo>
                  <a:pt x="160734" y="160734"/>
                </a:lnTo>
                <a:lnTo>
                  <a:pt x="178593" y="160734"/>
                </a:lnTo>
                <a:lnTo>
                  <a:pt x="196452" y="160734"/>
                </a:lnTo>
                <a:lnTo>
                  <a:pt x="214312" y="151804"/>
                </a:lnTo>
                <a:lnTo>
                  <a:pt x="223241" y="151804"/>
                </a:lnTo>
                <a:lnTo>
                  <a:pt x="223241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Freeform 1095"/>
          <p:cNvSpPr/>
          <p:nvPr/>
        </p:nvSpPr>
        <p:spPr>
          <a:xfrm>
            <a:off x="8340327" y="1214437"/>
            <a:ext cx="366119" cy="214314"/>
          </a:xfrm>
          <a:custGeom>
            <a:avLst/>
            <a:gdLst/>
            <a:ahLst/>
            <a:cxnLst/>
            <a:rect l="0" t="0" r="0" b="0"/>
            <a:pathLst>
              <a:path w="366119" h="214314">
                <a:moveTo>
                  <a:pt x="107157" y="107157"/>
                </a:moveTo>
                <a:lnTo>
                  <a:pt x="107157" y="107157"/>
                </a:lnTo>
                <a:lnTo>
                  <a:pt x="98227" y="116086"/>
                </a:lnTo>
                <a:lnTo>
                  <a:pt x="80368" y="116086"/>
                </a:lnTo>
                <a:lnTo>
                  <a:pt x="62508" y="125016"/>
                </a:lnTo>
                <a:lnTo>
                  <a:pt x="44649" y="142876"/>
                </a:lnTo>
                <a:lnTo>
                  <a:pt x="26789" y="160735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17860" y="214313"/>
                </a:lnTo>
                <a:lnTo>
                  <a:pt x="35719" y="205383"/>
                </a:lnTo>
                <a:lnTo>
                  <a:pt x="53578" y="196453"/>
                </a:lnTo>
                <a:lnTo>
                  <a:pt x="80368" y="178594"/>
                </a:lnTo>
                <a:lnTo>
                  <a:pt x="98227" y="160735"/>
                </a:lnTo>
                <a:lnTo>
                  <a:pt x="116086" y="142876"/>
                </a:lnTo>
                <a:lnTo>
                  <a:pt x="133946" y="133946"/>
                </a:lnTo>
                <a:lnTo>
                  <a:pt x="142875" y="125016"/>
                </a:lnTo>
                <a:lnTo>
                  <a:pt x="142875" y="125016"/>
                </a:lnTo>
                <a:lnTo>
                  <a:pt x="125016" y="133946"/>
                </a:lnTo>
                <a:lnTo>
                  <a:pt x="116086" y="142876"/>
                </a:lnTo>
                <a:lnTo>
                  <a:pt x="107157" y="160735"/>
                </a:lnTo>
                <a:lnTo>
                  <a:pt x="98227" y="178594"/>
                </a:lnTo>
                <a:lnTo>
                  <a:pt x="98227" y="187524"/>
                </a:lnTo>
                <a:lnTo>
                  <a:pt x="98227" y="187524"/>
                </a:lnTo>
                <a:lnTo>
                  <a:pt x="116086" y="187524"/>
                </a:lnTo>
                <a:lnTo>
                  <a:pt x="133946" y="187524"/>
                </a:lnTo>
                <a:lnTo>
                  <a:pt x="151805" y="178594"/>
                </a:lnTo>
                <a:lnTo>
                  <a:pt x="178594" y="160735"/>
                </a:lnTo>
                <a:lnTo>
                  <a:pt x="196453" y="142876"/>
                </a:lnTo>
                <a:lnTo>
                  <a:pt x="214313" y="116086"/>
                </a:lnTo>
                <a:lnTo>
                  <a:pt x="232172" y="98227"/>
                </a:lnTo>
                <a:lnTo>
                  <a:pt x="250032" y="71438"/>
                </a:lnTo>
                <a:lnTo>
                  <a:pt x="267891" y="44649"/>
                </a:lnTo>
                <a:lnTo>
                  <a:pt x="276821" y="17860"/>
                </a:lnTo>
                <a:lnTo>
                  <a:pt x="285750" y="0"/>
                </a:lnTo>
                <a:lnTo>
                  <a:pt x="285750" y="0"/>
                </a:lnTo>
                <a:lnTo>
                  <a:pt x="276821" y="0"/>
                </a:lnTo>
                <a:lnTo>
                  <a:pt x="250032" y="8930"/>
                </a:lnTo>
                <a:lnTo>
                  <a:pt x="232172" y="26790"/>
                </a:lnTo>
                <a:lnTo>
                  <a:pt x="214313" y="44649"/>
                </a:lnTo>
                <a:lnTo>
                  <a:pt x="187524" y="71438"/>
                </a:lnTo>
                <a:lnTo>
                  <a:pt x="178594" y="98227"/>
                </a:lnTo>
                <a:lnTo>
                  <a:pt x="169664" y="125016"/>
                </a:lnTo>
                <a:lnTo>
                  <a:pt x="178594" y="133946"/>
                </a:lnTo>
                <a:lnTo>
                  <a:pt x="187524" y="151805"/>
                </a:lnTo>
                <a:lnTo>
                  <a:pt x="196453" y="151805"/>
                </a:lnTo>
                <a:lnTo>
                  <a:pt x="223243" y="151805"/>
                </a:lnTo>
                <a:lnTo>
                  <a:pt x="250032" y="142876"/>
                </a:lnTo>
                <a:lnTo>
                  <a:pt x="285750" y="133946"/>
                </a:lnTo>
                <a:lnTo>
                  <a:pt x="312539" y="125016"/>
                </a:lnTo>
                <a:lnTo>
                  <a:pt x="339328" y="116086"/>
                </a:lnTo>
                <a:lnTo>
                  <a:pt x="357188" y="98227"/>
                </a:lnTo>
                <a:lnTo>
                  <a:pt x="366118" y="98227"/>
                </a:lnTo>
                <a:lnTo>
                  <a:pt x="357188" y="98227"/>
                </a:lnTo>
                <a:lnTo>
                  <a:pt x="339328" y="98227"/>
                </a:lnTo>
                <a:lnTo>
                  <a:pt x="321469" y="116086"/>
                </a:lnTo>
                <a:lnTo>
                  <a:pt x="303610" y="125016"/>
                </a:lnTo>
                <a:lnTo>
                  <a:pt x="294680" y="142876"/>
                </a:lnTo>
                <a:lnTo>
                  <a:pt x="294680" y="160735"/>
                </a:lnTo>
                <a:lnTo>
                  <a:pt x="294680" y="169665"/>
                </a:lnTo>
                <a:lnTo>
                  <a:pt x="303610" y="178594"/>
                </a:lnTo>
                <a:lnTo>
                  <a:pt x="321469" y="169665"/>
                </a:lnTo>
                <a:lnTo>
                  <a:pt x="330399" y="169665"/>
                </a:lnTo>
                <a:lnTo>
                  <a:pt x="339328" y="151805"/>
                </a:lnTo>
                <a:lnTo>
                  <a:pt x="33932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Freeform 1096"/>
          <p:cNvSpPr/>
          <p:nvPr/>
        </p:nvSpPr>
        <p:spPr>
          <a:xfrm>
            <a:off x="8438554" y="1259086"/>
            <a:ext cx="267892" cy="8931"/>
          </a:xfrm>
          <a:custGeom>
            <a:avLst/>
            <a:gdLst/>
            <a:ahLst/>
            <a:cxnLst/>
            <a:rect l="0" t="0" r="0" b="0"/>
            <a:pathLst>
              <a:path w="267892" h="8931">
                <a:moveTo>
                  <a:pt x="0" y="8930"/>
                </a:moveTo>
                <a:lnTo>
                  <a:pt x="0" y="8930"/>
                </a:lnTo>
                <a:lnTo>
                  <a:pt x="26789" y="0"/>
                </a:lnTo>
                <a:lnTo>
                  <a:pt x="53578" y="0"/>
                </a:lnTo>
                <a:lnTo>
                  <a:pt x="107156" y="0"/>
                </a:lnTo>
                <a:lnTo>
                  <a:pt x="160734" y="0"/>
                </a:lnTo>
                <a:lnTo>
                  <a:pt x="214312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Freeform 1097"/>
          <p:cNvSpPr/>
          <p:nvPr/>
        </p:nvSpPr>
        <p:spPr>
          <a:xfrm>
            <a:off x="1080492" y="4134445"/>
            <a:ext cx="4179095" cy="741165"/>
          </a:xfrm>
          <a:custGeom>
            <a:avLst/>
            <a:gdLst/>
            <a:ahLst/>
            <a:cxnLst/>
            <a:rect l="0" t="0" r="0" b="0"/>
            <a:pathLst>
              <a:path w="4179095" h="741165">
                <a:moveTo>
                  <a:pt x="3937992" y="62508"/>
                </a:moveTo>
                <a:lnTo>
                  <a:pt x="3937992" y="62508"/>
                </a:lnTo>
                <a:lnTo>
                  <a:pt x="3929063" y="62508"/>
                </a:lnTo>
                <a:lnTo>
                  <a:pt x="3929063" y="62508"/>
                </a:lnTo>
                <a:lnTo>
                  <a:pt x="3920133" y="62508"/>
                </a:lnTo>
                <a:lnTo>
                  <a:pt x="3920133" y="62508"/>
                </a:lnTo>
                <a:lnTo>
                  <a:pt x="3911203" y="53578"/>
                </a:lnTo>
                <a:lnTo>
                  <a:pt x="3902274" y="53578"/>
                </a:lnTo>
                <a:lnTo>
                  <a:pt x="3893344" y="44648"/>
                </a:lnTo>
                <a:lnTo>
                  <a:pt x="3884414" y="44648"/>
                </a:lnTo>
                <a:lnTo>
                  <a:pt x="3875485" y="35719"/>
                </a:lnTo>
                <a:lnTo>
                  <a:pt x="3866555" y="35719"/>
                </a:lnTo>
                <a:lnTo>
                  <a:pt x="3848696" y="26789"/>
                </a:lnTo>
                <a:lnTo>
                  <a:pt x="3830836" y="26789"/>
                </a:lnTo>
                <a:lnTo>
                  <a:pt x="3804047" y="17859"/>
                </a:lnTo>
                <a:lnTo>
                  <a:pt x="3786188" y="17859"/>
                </a:lnTo>
                <a:lnTo>
                  <a:pt x="3759399" y="8930"/>
                </a:lnTo>
                <a:lnTo>
                  <a:pt x="3732610" y="8930"/>
                </a:lnTo>
                <a:lnTo>
                  <a:pt x="3696891" y="0"/>
                </a:lnTo>
                <a:lnTo>
                  <a:pt x="3670102" y="0"/>
                </a:lnTo>
                <a:lnTo>
                  <a:pt x="3625453" y="0"/>
                </a:lnTo>
                <a:lnTo>
                  <a:pt x="3580805" y="0"/>
                </a:lnTo>
                <a:lnTo>
                  <a:pt x="3536156" y="8930"/>
                </a:lnTo>
                <a:lnTo>
                  <a:pt x="3482578" y="8930"/>
                </a:lnTo>
                <a:lnTo>
                  <a:pt x="3429000" y="17859"/>
                </a:lnTo>
                <a:lnTo>
                  <a:pt x="3375422" y="26789"/>
                </a:lnTo>
                <a:lnTo>
                  <a:pt x="3321844" y="26789"/>
                </a:lnTo>
                <a:lnTo>
                  <a:pt x="3268266" y="35719"/>
                </a:lnTo>
                <a:lnTo>
                  <a:pt x="3214688" y="35719"/>
                </a:lnTo>
                <a:lnTo>
                  <a:pt x="3161110" y="44648"/>
                </a:lnTo>
                <a:lnTo>
                  <a:pt x="3107531" y="44648"/>
                </a:lnTo>
                <a:lnTo>
                  <a:pt x="3053953" y="44648"/>
                </a:lnTo>
                <a:lnTo>
                  <a:pt x="3000375" y="44648"/>
                </a:lnTo>
                <a:lnTo>
                  <a:pt x="2946797" y="44648"/>
                </a:lnTo>
                <a:lnTo>
                  <a:pt x="2902149" y="44648"/>
                </a:lnTo>
                <a:lnTo>
                  <a:pt x="2848571" y="53578"/>
                </a:lnTo>
                <a:lnTo>
                  <a:pt x="2794992" y="53578"/>
                </a:lnTo>
                <a:lnTo>
                  <a:pt x="2750344" y="53578"/>
                </a:lnTo>
                <a:lnTo>
                  <a:pt x="2696766" y="53578"/>
                </a:lnTo>
                <a:lnTo>
                  <a:pt x="2643188" y="62508"/>
                </a:lnTo>
                <a:lnTo>
                  <a:pt x="2589610" y="62508"/>
                </a:lnTo>
                <a:lnTo>
                  <a:pt x="2536031" y="53578"/>
                </a:lnTo>
                <a:lnTo>
                  <a:pt x="2482453" y="53578"/>
                </a:lnTo>
                <a:lnTo>
                  <a:pt x="2437805" y="53578"/>
                </a:lnTo>
                <a:lnTo>
                  <a:pt x="2384227" y="53578"/>
                </a:lnTo>
                <a:lnTo>
                  <a:pt x="2330649" y="53578"/>
                </a:lnTo>
                <a:lnTo>
                  <a:pt x="2277071" y="53578"/>
                </a:lnTo>
                <a:lnTo>
                  <a:pt x="2223492" y="53578"/>
                </a:lnTo>
                <a:lnTo>
                  <a:pt x="2169914" y="53578"/>
                </a:lnTo>
                <a:lnTo>
                  <a:pt x="2107406" y="53578"/>
                </a:lnTo>
                <a:lnTo>
                  <a:pt x="2053828" y="53578"/>
                </a:lnTo>
                <a:lnTo>
                  <a:pt x="1991321" y="44648"/>
                </a:lnTo>
                <a:lnTo>
                  <a:pt x="1937742" y="44648"/>
                </a:lnTo>
                <a:lnTo>
                  <a:pt x="1875235" y="44648"/>
                </a:lnTo>
                <a:lnTo>
                  <a:pt x="1821656" y="35719"/>
                </a:lnTo>
                <a:lnTo>
                  <a:pt x="1759149" y="35719"/>
                </a:lnTo>
                <a:lnTo>
                  <a:pt x="1705571" y="35719"/>
                </a:lnTo>
                <a:lnTo>
                  <a:pt x="1643063" y="35719"/>
                </a:lnTo>
                <a:lnTo>
                  <a:pt x="1589485" y="35719"/>
                </a:lnTo>
                <a:lnTo>
                  <a:pt x="1526977" y="35719"/>
                </a:lnTo>
                <a:lnTo>
                  <a:pt x="1464469" y="35719"/>
                </a:lnTo>
                <a:lnTo>
                  <a:pt x="1410891" y="44648"/>
                </a:lnTo>
                <a:lnTo>
                  <a:pt x="1357313" y="44648"/>
                </a:lnTo>
                <a:lnTo>
                  <a:pt x="1303735" y="44648"/>
                </a:lnTo>
                <a:lnTo>
                  <a:pt x="1250156" y="53578"/>
                </a:lnTo>
                <a:lnTo>
                  <a:pt x="1196578" y="53578"/>
                </a:lnTo>
                <a:lnTo>
                  <a:pt x="1143000" y="62508"/>
                </a:lnTo>
                <a:lnTo>
                  <a:pt x="1089422" y="62508"/>
                </a:lnTo>
                <a:lnTo>
                  <a:pt x="1035844" y="71437"/>
                </a:lnTo>
                <a:lnTo>
                  <a:pt x="982266" y="71437"/>
                </a:lnTo>
                <a:lnTo>
                  <a:pt x="937617" y="71437"/>
                </a:lnTo>
                <a:lnTo>
                  <a:pt x="892969" y="80367"/>
                </a:lnTo>
                <a:lnTo>
                  <a:pt x="848321" y="80367"/>
                </a:lnTo>
                <a:lnTo>
                  <a:pt x="794742" y="89297"/>
                </a:lnTo>
                <a:lnTo>
                  <a:pt x="750094" y="89297"/>
                </a:lnTo>
                <a:lnTo>
                  <a:pt x="705446" y="98226"/>
                </a:lnTo>
                <a:lnTo>
                  <a:pt x="660797" y="98226"/>
                </a:lnTo>
                <a:lnTo>
                  <a:pt x="607219" y="107156"/>
                </a:lnTo>
                <a:lnTo>
                  <a:pt x="562571" y="116086"/>
                </a:lnTo>
                <a:lnTo>
                  <a:pt x="526852" y="125016"/>
                </a:lnTo>
                <a:lnTo>
                  <a:pt x="482203" y="133945"/>
                </a:lnTo>
                <a:lnTo>
                  <a:pt x="437555" y="151805"/>
                </a:lnTo>
                <a:lnTo>
                  <a:pt x="401836" y="160734"/>
                </a:lnTo>
                <a:lnTo>
                  <a:pt x="366117" y="169664"/>
                </a:lnTo>
                <a:lnTo>
                  <a:pt x="330399" y="178594"/>
                </a:lnTo>
                <a:lnTo>
                  <a:pt x="294680" y="187523"/>
                </a:lnTo>
                <a:lnTo>
                  <a:pt x="258961" y="205383"/>
                </a:lnTo>
                <a:lnTo>
                  <a:pt x="232172" y="214312"/>
                </a:lnTo>
                <a:lnTo>
                  <a:pt x="196453" y="223242"/>
                </a:lnTo>
                <a:lnTo>
                  <a:pt x="169664" y="232172"/>
                </a:lnTo>
                <a:lnTo>
                  <a:pt x="142875" y="250031"/>
                </a:lnTo>
                <a:lnTo>
                  <a:pt x="116086" y="258961"/>
                </a:lnTo>
                <a:lnTo>
                  <a:pt x="89297" y="267891"/>
                </a:lnTo>
                <a:lnTo>
                  <a:pt x="71438" y="285750"/>
                </a:lnTo>
                <a:lnTo>
                  <a:pt x="53578" y="303609"/>
                </a:lnTo>
                <a:lnTo>
                  <a:pt x="35719" y="321469"/>
                </a:lnTo>
                <a:lnTo>
                  <a:pt x="26789" y="339328"/>
                </a:lnTo>
                <a:lnTo>
                  <a:pt x="8930" y="366117"/>
                </a:lnTo>
                <a:lnTo>
                  <a:pt x="8930" y="383976"/>
                </a:lnTo>
                <a:lnTo>
                  <a:pt x="0" y="401836"/>
                </a:lnTo>
                <a:lnTo>
                  <a:pt x="0" y="419695"/>
                </a:lnTo>
                <a:lnTo>
                  <a:pt x="8930" y="446484"/>
                </a:lnTo>
                <a:lnTo>
                  <a:pt x="8930" y="464344"/>
                </a:lnTo>
                <a:lnTo>
                  <a:pt x="17860" y="482203"/>
                </a:lnTo>
                <a:lnTo>
                  <a:pt x="35719" y="500062"/>
                </a:lnTo>
                <a:lnTo>
                  <a:pt x="44649" y="526851"/>
                </a:lnTo>
                <a:lnTo>
                  <a:pt x="62508" y="544711"/>
                </a:lnTo>
                <a:lnTo>
                  <a:pt x="80367" y="571500"/>
                </a:lnTo>
                <a:lnTo>
                  <a:pt x="107157" y="589359"/>
                </a:lnTo>
                <a:lnTo>
                  <a:pt x="133946" y="616148"/>
                </a:lnTo>
                <a:lnTo>
                  <a:pt x="160735" y="634008"/>
                </a:lnTo>
                <a:lnTo>
                  <a:pt x="196453" y="660797"/>
                </a:lnTo>
                <a:lnTo>
                  <a:pt x="232172" y="669726"/>
                </a:lnTo>
                <a:lnTo>
                  <a:pt x="267891" y="687586"/>
                </a:lnTo>
                <a:lnTo>
                  <a:pt x="303610" y="696516"/>
                </a:lnTo>
                <a:lnTo>
                  <a:pt x="348258" y="705445"/>
                </a:lnTo>
                <a:lnTo>
                  <a:pt x="392906" y="714375"/>
                </a:lnTo>
                <a:lnTo>
                  <a:pt x="437555" y="723305"/>
                </a:lnTo>
                <a:lnTo>
                  <a:pt x="491133" y="732234"/>
                </a:lnTo>
                <a:lnTo>
                  <a:pt x="544711" y="732234"/>
                </a:lnTo>
                <a:lnTo>
                  <a:pt x="607219" y="741164"/>
                </a:lnTo>
                <a:lnTo>
                  <a:pt x="660797" y="741164"/>
                </a:lnTo>
                <a:lnTo>
                  <a:pt x="723305" y="741164"/>
                </a:lnTo>
                <a:lnTo>
                  <a:pt x="785813" y="741164"/>
                </a:lnTo>
                <a:lnTo>
                  <a:pt x="848321" y="741164"/>
                </a:lnTo>
                <a:lnTo>
                  <a:pt x="910828" y="732234"/>
                </a:lnTo>
                <a:lnTo>
                  <a:pt x="973336" y="732234"/>
                </a:lnTo>
                <a:lnTo>
                  <a:pt x="1044774" y="723305"/>
                </a:lnTo>
                <a:lnTo>
                  <a:pt x="1116211" y="714375"/>
                </a:lnTo>
                <a:lnTo>
                  <a:pt x="1187649" y="714375"/>
                </a:lnTo>
                <a:lnTo>
                  <a:pt x="1259086" y="705445"/>
                </a:lnTo>
                <a:lnTo>
                  <a:pt x="1330524" y="696516"/>
                </a:lnTo>
                <a:lnTo>
                  <a:pt x="1410891" y="687586"/>
                </a:lnTo>
                <a:lnTo>
                  <a:pt x="1491258" y="687586"/>
                </a:lnTo>
                <a:lnTo>
                  <a:pt x="1562696" y="678656"/>
                </a:lnTo>
                <a:lnTo>
                  <a:pt x="1651992" y="678656"/>
                </a:lnTo>
                <a:lnTo>
                  <a:pt x="1732360" y="669726"/>
                </a:lnTo>
                <a:lnTo>
                  <a:pt x="1821656" y="660797"/>
                </a:lnTo>
                <a:lnTo>
                  <a:pt x="1910953" y="651867"/>
                </a:lnTo>
                <a:lnTo>
                  <a:pt x="1991321" y="634008"/>
                </a:lnTo>
                <a:lnTo>
                  <a:pt x="2080617" y="625078"/>
                </a:lnTo>
                <a:lnTo>
                  <a:pt x="2169914" y="616148"/>
                </a:lnTo>
                <a:lnTo>
                  <a:pt x="2259211" y="607219"/>
                </a:lnTo>
                <a:lnTo>
                  <a:pt x="2339578" y="598289"/>
                </a:lnTo>
                <a:lnTo>
                  <a:pt x="2428875" y="598289"/>
                </a:lnTo>
                <a:lnTo>
                  <a:pt x="2509242" y="598289"/>
                </a:lnTo>
                <a:lnTo>
                  <a:pt x="2598539" y="589359"/>
                </a:lnTo>
                <a:lnTo>
                  <a:pt x="2678906" y="589359"/>
                </a:lnTo>
                <a:lnTo>
                  <a:pt x="2768203" y="589359"/>
                </a:lnTo>
                <a:lnTo>
                  <a:pt x="2857500" y="580430"/>
                </a:lnTo>
                <a:lnTo>
                  <a:pt x="2937867" y="580430"/>
                </a:lnTo>
                <a:lnTo>
                  <a:pt x="3018235" y="580430"/>
                </a:lnTo>
                <a:lnTo>
                  <a:pt x="3098602" y="580430"/>
                </a:lnTo>
                <a:lnTo>
                  <a:pt x="3170039" y="580430"/>
                </a:lnTo>
                <a:lnTo>
                  <a:pt x="3241477" y="580430"/>
                </a:lnTo>
                <a:lnTo>
                  <a:pt x="3312914" y="580430"/>
                </a:lnTo>
                <a:lnTo>
                  <a:pt x="3375422" y="589359"/>
                </a:lnTo>
                <a:lnTo>
                  <a:pt x="3437930" y="598289"/>
                </a:lnTo>
                <a:lnTo>
                  <a:pt x="3500438" y="616148"/>
                </a:lnTo>
                <a:lnTo>
                  <a:pt x="3554016" y="625078"/>
                </a:lnTo>
                <a:lnTo>
                  <a:pt x="3598664" y="642937"/>
                </a:lnTo>
                <a:lnTo>
                  <a:pt x="3652242" y="651867"/>
                </a:lnTo>
                <a:lnTo>
                  <a:pt x="3705821" y="660797"/>
                </a:lnTo>
                <a:lnTo>
                  <a:pt x="3750469" y="669726"/>
                </a:lnTo>
                <a:lnTo>
                  <a:pt x="3795117" y="669726"/>
                </a:lnTo>
                <a:lnTo>
                  <a:pt x="3839766" y="669726"/>
                </a:lnTo>
                <a:lnTo>
                  <a:pt x="3875485" y="660797"/>
                </a:lnTo>
                <a:lnTo>
                  <a:pt x="3911203" y="660797"/>
                </a:lnTo>
                <a:lnTo>
                  <a:pt x="3946922" y="651867"/>
                </a:lnTo>
                <a:lnTo>
                  <a:pt x="3973711" y="642937"/>
                </a:lnTo>
                <a:lnTo>
                  <a:pt x="4009430" y="634008"/>
                </a:lnTo>
                <a:lnTo>
                  <a:pt x="4036219" y="616148"/>
                </a:lnTo>
                <a:lnTo>
                  <a:pt x="4071938" y="607219"/>
                </a:lnTo>
                <a:lnTo>
                  <a:pt x="4098727" y="589359"/>
                </a:lnTo>
                <a:lnTo>
                  <a:pt x="4116586" y="562570"/>
                </a:lnTo>
                <a:lnTo>
                  <a:pt x="4134446" y="535781"/>
                </a:lnTo>
                <a:lnTo>
                  <a:pt x="4152305" y="508992"/>
                </a:lnTo>
                <a:lnTo>
                  <a:pt x="4170164" y="473273"/>
                </a:lnTo>
                <a:lnTo>
                  <a:pt x="4179094" y="428625"/>
                </a:lnTo>
                <a:lnTo>
                  <a:pt x="4179094" y="392906"/>
                </a:lnTo>
                <a:lnTo>
                  <a:pt x="4179094" y="348258"/>
                </a:lnTo>
                <a:lnTo>
                  <a:pt x="4179094" y="303609"/>
                </a:lnTo>
                <a:lnTo>
                  <a:pt x="4170164" y="267891"/>
                </a:lnTo>
                <a:lnTo>
                  <a:pt x="4152305" y="232172"/>
                </a:lnTo>
                <a:lnTo>
                  <a:pt x="4134446" y="205383"/>
                </a:lnTo>
                <a:lnTo>
                  <a:pt x="4116586" y="169664"/>
                </a:lnTo>
                <a:lnTo>
                  <a:pt x="4098727" y="142875"/>
                </a:lnTo>
                <a:lnTo>
                  <a:pt x="4080867" y="125016"/>
                </a:lnTo>
                <a:lnTo>
                  <a:pt x="4054078" y="107156"/>
                </a:lnTo>
                <a:lnTo>
                  <a:pt x="4027289" y="98226"/>
                </a:lnTo>
                <a:lnTo>
                  <a:pt x="402728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EDPN – Windshield Wiper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5118"/>
            <a:ext cx="3109767" cy="366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745118"/>
            <a:ext cx="4715163" cy="28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866180" y="2518172"/>
            <a:ext cx="428626" cy="544711"/>
          </a:xfrm>
          <a:custGeom>
            <a:avLst/>
            <a:gdLst/>
            <a:ahLst/>
            <a:cxnLst/>
            <a:rect l="0" t="0" r="0" b="0"/>
            <a:pathLst>
              <a:path w="428626" h="544711">
                <a:moveTo>
                  <a:pt x="330398" y="35719"/>
                </a:moveTo>
                <a:lnTo>
                  <a:pt x="330398" y="35719"/>
                </a:lnTo>
                <a:lnTo>
                  <a:pt x="330398" y="26789"/>
                </a:lnTo>
                <a:lnTo>
                  <a:pt x="330398" y="17859"/>
                </a:lnTo>
                <a:lnTo>
                  <a:pt x="321469" y="8930"/>
                </a:lnTo>
                <a:lnTo>
                  <a:pt x="312539" y="8930"/>
                </a:lnTo>
                <a:lnTo>
                  <a:pt x="303609" y="0"/>
                </a:lnTo>
                <a:lnTo>
                  <a:pt x="303609" y="0"/>
                </a:lnTo>
                <a:lnTo>
                  <a:pt x="285750" y="0"/>
                </a:lnTo>
                <a:lnTo>
                  <a:pt x="276820" y="0"/>
                </a:lnTo>
                <a:lnTo>
                  <a:pt x="258961" y="0"/>
                </a:lnTo>
                <a:lnTo>
                  <a:pt x="241101" y="8930"/>
                </a:lnTo>
                <a:lnTo>
                  <a:pt x="223242" y="17859"/>
                </a:lnTo>
                <a:lnTo>
                  <a:pt x="205383" y="26789"/>
                </a:lnTo>
                <a:lnTo>
                  <a:pt x="178594" y="44648"/>
                </a:lnTo>
                <a:lnTo>
                  <a:pt x="151804" y="62508"/>
                </a:lnTo>
                <a:lnTo>
                  <a:pt x="125015" y="98226"/>
                </a:lnTo>
                <a:lnTo>
                  <a:pt x="98226" y="133945"/>
                </a:lnTo>
                <a:lnTo>
                  <a:pt x="71437" y="178594"/>
                </a:lnTo>
                <a:lnTo>
                  <a:pt x="44648" y="241101"/>
                </a:lnTo>
                <a:lnTo>
                  <a:pt x="26789" y="303609"/>
                </a:lnTo>
                <a:lnTo>
                  <a:pt x="8929" y="366117"/>
                </a:lnTo>
                <a:lnTo>
                  <a:pt x="0" y="419695"/>
                </a:lnTo>
                <a:lnTo>
                  <a:pt x="8929" y="473273"/>
                </a:lnTo>
                <a:lnTo>
                  <a:pt x="26789" y="508992"/>
                </a:lnTo>
                <a:lnTo>
                  <a:pt x="53578" y="535781"/>
                </a:lnTo>
                <a:lnTo>
                  <a:pt x="89297" y="544710"/>
                </a:lnTo>
                <a:lnTo>
                  <a:pt x="133945" y="535781"/>
                </a:lnTo>
                <a:lnTo>
                  <a:pt x="187523" y="517921"/>
                </a:lnTo>
                <a:lnTo>
                  <a:pt x="241101" y="482203"/>
                </a:lnTo>
                <a:lnTo>
                  <a:pt x="294679" y="437554"/>
                </a:lnTo>
                <a:lnTo>
                  <a:pt x="339328" y="392906"/>
                </a:lnTo>
                <a:lnTo>
                  <a:pt x="383976" y="339328"/>
                </a:lnTo>
                <a:lnTo>
                  <a:pt x="410765" y="285749"/>
                </a:lnTo>
                <a:lnTo>
                  <a:pt x="428625" y="232172"/>
                </a:lnTo>
                <a:lnTo>
                  <a:pt x="428625" y="187523"/>
                </a:lnTo>
                <a:lnTo>
                  <a:pt x="410765" y="142875"/>
                </a:lnTo>
                <a:lnTo>
                  <a:pt x="375047" y="107156"/>
                </a:lnTo>
                <a:lnTo>
                  <a:pt x="330398" y="89297"/>
                </a:lnTo>
                <a:lnTo>
                  <a:pt x="276820" y="80367"/>
                </a:lnTo>
                <a:lnTo>
                  <a:pt x="214312" y="89297"/>
                </a:lnTo>
                <a:lnTo>
                  <a:pt x="160734" y="98226"/>
                </a:lnTo>
                <a:lnTo>
                  <a:pt x="16073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93031" y="1982390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6250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64594" y="2044898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05883" y="1625203"/>
            <a:ext cx="1107282" cy="571501"/>
          </a:xfrm>
          <a:custGeom>
            <a:avLst/>
            <a:gdLst/>
            <a:ahLst/>
            <a:cxnLst/>
            <a:rect l="0" t="0" r="0" b="0"/>
            <a:pathLst>
              <a:path w="1107282" h="571501">
                <a:moveTo>
                  <a:pt x="857250" y="196453"/>
                </a:moveTo>
                <a:lnTo>
                  <a:pt x="857250" y="196453"/>
                </a:lnTo>
                <a:lnTo>
                  <a:pt x="848320" y="187523"/>
                </a:lnTo>
                <a:lnTo>
                  <a:pt x="839390" y="178594"/>
                </a:lnTo>
                <a:lnTo>
                  <a:pt x="830461" y="178594"/>
                </a:lnTo>
                <a:lnTo>
                  <a:pt x="821531" y="169664"/>
                </a:lnTo>
                <a:lnTo>
                  <a:pt x="812601" y="160734"/>
                </a:lnTo>
                <a:lnTo>
                  <a:pt x="794742" y="151805"/>
                </a:lnTo>
                <a:lnTo>
                  <a:pt x="776883" y="151805"/>
                </a:lnTo>
                <a:lnTo>
                  <a:pt x="767953" y="142875"/>
                </a:lnTo>
                <a:lnTo>
                  <a:pt x="750094" y="133945"/>
                </a:lnTo>
                <a:lnTo>
                  <a:pt x="732234" y="125016"/>
                </a:lnTo>
                <a:lnTo>
                  <a:pt x="705445" y="116086"/>
                </a:lnTo>
                <a:lnTo>
                  <a:pt x="687586" y="107156"/>
                </a:lnTo>
                <a:lnTo>
                  <a:pt x="660797" y="89297"/>
                </a:lnTo>
                <a:lnTo>
                  <a:pt x="634008" y="80367"/>
                </a:lnTo>
                <a:lnTo>
                  <a:pt x="616148" y="71437"/>
                </a:lnTo>
                <a:lnTo>
                  <a:pt x="589359" y="62508"/>
                </a:lnTo>
                <a:lnTo>
                  <a:pt x="562570" y="44648"/>
                </a:lnTo>
                <a:lnTo>
                  <a:pt x="526851" y="35719"/>
                </a:lnTo>
                <a:lnTo>
                  <a:pt x="500062" y="26789"/>
                </a:lnTo>
                <a:lnTo>
                  <a:pt x="473273" y="17859"/>
                </a:lnTo>
                <a:lnTo>
                  <a:pt x="437555" y="8930"/>
                </a:lnTo>
                <a:lnTo>
                  <a:pt x="401836" y="8930"/>
                </a:lnTo>
                <a:lnTo>
                  <a:pt x="366117" y="0"/>
                </a:lnTo>
                <a:lnTo>
                  <a:pt x="339328" y="0"/>
                </a:lnTo>
                <a:lnTo>
                  <a:pt x="303609" y="0"/>
                </a:lnTo>
                <a:lnTo>
                  <a:pt x="267890" y="0"/>
                </a:lnTo>
                <a:lnTo>
                  <a:pt x="232172" y="8930"/>
                </a:lnTo>
                <a:lnTo>
                  <a:pt x="205383" y="8930"/>
                </a:lnTo>
                <a:lnTo>
                  <a:pt x="169664" y="26789"/>
                </a:lnTo>
                <a:lnTo>
                  <a:pt x="142875" y="35719"/>
                </a:lnTo>
                <a:lnTo>
                  <a:pt x="116086" y="53578"/>
                </a:lnTo>
                <a:lnTo>
                  <a:pt x="89297" y="71437"/>
                </a:lnTo>
                <a:lnTo>
                  <a:pt x="71437" y="98226"/>
                </a:lnTo>
                <a:lnTo>
                  <a:pt x="53578" y="125016"/>
                </a:lnTo>
                <a:lnTo>
                  <a:pt x="35719" y="151805"/>
                </a:lnTo>
                <a:lnTo>
                  <a:pt x="17859" y="178594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312539"/>
                </a:lnTo>
                <a:lnTo>
                  <a:pt x="0" y="339328"/>
                </a:lnTo>
                <a:lnTo>
                  <a:pt x="8930" y="375047"/>
                </a:lnTo>
                <a:lnTo>
                  <a:pt x="26789" y="401836"/>
                </a:lnTo>
                <a:lnTo>
                  <a:pt x="44648" y="419695"/>
                </a:lnTo>
                <a:lnTo>
                  <a:pt x="62508" y="437555"/>
                </a:lnTo>
                <a:lnTo>
                  <a:pt x="89297" y="455414"/>
                </a:lnTo>
                <a:lnTo>
                  <a:pt x="116086" y="473273"/>
                </a:lnTo>
                <a:lnTo>
                  <a:pt x="151805" y="491133"/>
                </a:lnTo>
                <a:lnTo>
                  <a:pt x="187523" y="500062"/>
                </a:lnTo>
                <a:lnTo>
                  <a:pt x="223242" y="508992"/>
                </a:lnTo>
                <a:lnTo>
                  <a:pt x="267890" y="517922"/>
                </a:lnTo>
                <a:lnTo>
                  <a:pt x="303609" y="535781"/>
                </a:lnTo>
                <a:lnTo>
                  <a:pt x="348258" y="544711"/>
                </a:lnTo>
                <a:lnTo>
                  <a:pt x="392906" y="553641"/>
                </a:lnTo>
                <a:lnTo>
                  <a:pt x="437555" y="562570"/>
                </a:lnTo>
                <a:lnTo>
                  <a:pt x="482203" y="562570"/>
                </a:lnTo>
                <a:lnTo>
                  <a:pt x="526851" y="571500"/>
                </a:lnTo>
                <a:lnTo>
                  <a:pt x="580430" y="562570"/>
                </a:lnTo>
                <a:lnTo>
                  <a:pt x="625078" y="562570"/>
                </a:lnTo>
                <a:lnTo>
                  <a:pt x="678656" y="544711"/>
                </a:lnTo>
                <a:lnTo>
                  <a:pt x="732234" y="535781"/>
                </a:lnTo>
                <a:lnTo>
                  <a:pt x="785812" y="517922"/>
                </a:lnTo>
                <a:lnTo>
                  <a:pt x="830461" y="500062"/>
                </a:lnTo>
                <a:lnTo>
                  <a:pt x="884039" y="482203"/>
                </a:lnTo>
                <a:lnTo>
                  <a:pt x="928687" y="455414"/>
                </a:lnTo>
                <a:lnTo>
                  <a:pt x="964406" y="437555"/>
                </a:lnTo>
                <a:lnTo>
                  <a:pt x="1009055" y="419695"/>
                </a:lnTo>
                <a:lnTo>
                  <a:pt x="1035844" y="392906"/>
                </a:lnTo>
                <a:lnTo>
                  <a:pt x="1062633" y="375047"/>
                </a:lnTo>
                <a:lnTo>
                  <a:pt x="1080492" y="348258"/>
                </a:lnTo>
                <a:lnTo>
                  <a:pt x="1098351" y="321469"/>
                </a:lnTo>
                <a:lnTo>
                  <a:pt x="1107281" y="294680"/>
                </a:lnTo>
                <a:lnTo>
                  <a:pt x="1107281" y="267891"/>
                </a:lnTo>
                <a:lnTo>
                  <a:pt x="1107281" y="241101"/>
                </a:lnTo>
                <a:lnTo>
                  <a:pt x="1098351" y="214312"/>
                </a:lnTo>
                <a:lnTo>
                  <a:pt x="1098351" y="187523"/>
                </a:lnTo>
                <a:lnTo>
                  <a:pt x="1080492" y="160734"/>
                </a:lnTo>
                <a:lnTo>
                  <a:pt x="1062633" y="142875"/>
                </a:lnTo>
                <a:lnTo>
                  <a:pt x="1035844" y="116086"/>
                </a:lnTo>
                <a:lnTo>
                  <a:pt x="1009055" y="98226"/>
                </a:lnTo>
                <a:lnTo>
                  <a:pt x="973336" y="80367"/>
                </a:lnTo>
                <a:lnTo>
                  <a:pt x="937617" y="62508"/>
                </a:lnTo>
                <a:lnTo>
                  <a:pt x="901898" y="44648"/>
                </a:lnTo>
                <a:lnTo>
                  <a:pt x="866180" y="35719"/>
                </a:lnTo>
                <a:lnTo>
                  <a:pt x="821531" y="26789"/>
                </a:lnTo>
                <a:lnTo>
                  <a:pt x="776883" y="17859"/>
                </a:lnTo>
                <a:lnTo>
                  <a:pt x="732234" y="8930"/>
                </a:lnTo>
                <a:lnTo>
                  <a:pt x="687586" y="8930"/>
                </a:lnTo>
                <a:lnTo>
                  <a:pt x="642937" y="8930"/>
                </a:lnTo>
                <a:lnTo>
                  <a:pt x="598289" y="8930"/>
                </a:lnTo>
                <a:lnTo>
                  <a:pt x="562570" y="8930"/>
                </a:lnTo>
                <a:lnTo>
                  <a:pt x="535781" y="8930"/>
                </a:lnTo>
                <a:lnTo>
                  <a:pt x="53578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18547" y="2687836"/>
            <a:ext cx="366118" cy="8931"/>
          </a:xfrm>
          <a:custGeom>
            <a:avLst/>
            <a:gdLst/>
            <a:ahLst/>
            <a:cxnLst/>
            <a:rect l="0" t="0" r="0" b="0"/>
            <a:pathLst>
              <a:path w="36611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41101" y="8930"/>
                </a:lnTo>
                <a:lnTo>
                  <a:pt x="267891" y="8930"/>
                </a:lnTo>
                <a:lnTo>
                  <a:pt x="303609" y="8930"/>
                </a:lnTo>
                <a:lnTo>
                  <a:pt x="330398" y="8930"/>
                </a:lnTo>
                <a:lnTo>
                  <a:pt x="348258" y="893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36406" y="2920007"/>
            <a:ext cx="321470" cy="8931"/>
          </a:xfrm>
          <a:custGeom>
            <a:avLst/>
            <a:gdLst/>
            <a:ahLst/>
            <a:cxnLst/>
            <a:rect l="0" t="0" r="0" b="0"/>
            <a:pathLst>
              <a:path w="32147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71438" y="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0"/>
                </a:lnTo>
                <a:lnTo>
                  <a:pt x="258961" y="0"/>
                </a:lnTo>
                <a:lnTo>
                  <a:pt x="276821" y="0"/>
                </a:lnTo>
                <a:lnTo>
                  <a:pt x="285750" y="0"/>
                </a:lnTo>
                <a:lnTo>
                  <a:pt x="294680" y="0"/>
                </a:lnTo>
                <a:lnTo>
                  <a:pt x="303610" y="0"/>
                </a:lnTo>
                <a:lnTo>
                  <a:pt x="312539" y="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8930"/>
                </a:lnTo>
                <a:lnTo>
                  <a:pt x="321469" y="8930"/>
                </a:lnTo>
                <a:lnTo>
                  <a:pt x="321469" y="8930"/>
                </a:lnTo>
                <a:lnTo>
                  <a:pt x="32146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27602" y="2661047"/>
            <a:ext cx="1607344" cy="62509"/>
          </a:xfrm>
          <a:custGeom>
            <a:avLst/>
            <a:gdLst/>
            <a:ahLst/>
            <a:cxnLst/>
            <a:rect l="0" t="0" r="0" b="0"/>
            <a:pathLst>
              <a:path w="1607344" h="62509">
                <a:moveTo>
                  <a:pt x="8929" y="44648"/>
                </a:move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71437" y="44648"/>
                </a:lnTo>
                <a:lnTo>
                  <a:pt x="80367" y="44648"/>
                </a:lnTo>
                <a:lnTo>
                  <a:pt x="89296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5" y="53578"/>
                </a:lnTo>
                <a:lnTo>
                  <a:pt x="142875" y="53578"/>
                </a:lnTo>
                <a:lnTo>
                  <a:pt x="151804" y="5357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78593" y="53578"/>
                </a:lnTo>
                <a:lnTo>
                  <a:pt x="196453" y="53578"/>
                </a:lnTo>
                <a:lnTo>
                  <a:pt x="205382" y="53578"/>
                </a:lnTo>
                <a:lnTo>
                  <a:pt x="223242" y="53578"/>
                </a:lnTo>
                <a:lnTo>
                  <a:pt x="232171" y="53578"/>
                </a:lnTo>
                <a:lnTo>
                  <a:pt x="250031" y="53578"/>
                </a:lnTo>
                <a:lnTo>
                  <a:pt x="258961" y="53578"/>
                </a:lnTo>
                <a:lnTo>
                  <a:pt x="276820" y="53578"/>
                </a:lnTo>
                <a:lnTo>
                  <a:pt x="285750" y="53578"/>
                </a:lnTo>
                <a:lnTo>
                  <a:pt x="303609" y="44648"/>
                </a:lnTo>
                <a:lnTo>
                  <a:pt x="312539" y="44648"/>
                </a:lnTo>
                <a:lnTo>
                  <a:pt x="321468" y="44648"/>
                </a:lnTo>
                <a:lnTo>
                  <a:pt x="339328" y="44648"/>
                </a:lnTo>
                <a:lnTo>
                  <a:pt x="348257" y="53578"/>
                </a:lnTo>
                <a:lnTo>
                  <a:pt x="357187" y="53578"/>
                </a:lnTo>
                <a:lnTo>
                  <a:pt x="357187" y="53578"/>
                </a:lnTo>
                <a:lnTo>
                  <a:pt x="366117" y="53578"/>
                </a:lnTo>
                <a:lnTo>
                  <a:pt x="375046" y="53578"/>
                </a:lnTo>
                <a:lnTo>
                  <a:pt x="383976" y="53578"/>
                </a:lnTo>
                <a:lnTo>
                  <a:pt x="392906" y="53578"/>
                </a:lnTo>
                <a:lnTo>
                  <a:pt x="401836" y="62508"/>
                </a:lnTo>
                <a:lnTo>
                  <a:pt x="419695" y="62508"/>
                </a:lnTo>
                <a:lnTo>
                  <a:pt x="428625" y="62508"/>
                </a:lnTo>
                <a:lnTo>
                  <a:pt x="437554" y="62508"/>
                </a:lnTo>
                <a:lnTo>
                  <a:pt x="446484" y="62508"/>
                </a:lnTo>
                <a:lnTo>
                  <a:pt x="455414" y="62508"/>
                </a:lnTo>
                <a:lnTo>
                  <a:pt x="473273" y="62508"/>
                </a:lnTo>
                <a:lnTo>
                  <a:pt x="482203" y="62508"/>
                </a:lnTo>
                <a:lnTo>
                  <a:pt x="491132" y="62508"/>
                </a:lnTo>
                <a:lnTo>
                  <a:pt x="500062" y="53578"/>
                </a:lnTo>
                <a:lnTo>
                  <a:pt x="508992" y="53578"/>
                </a:lnTo>
                <a:lnTo>
                  <a:pt x="526851" y="53578"/>
                </a:lnTo>
                <a:lnTo>
                  <a:pt x="535781" y="53578"/>
                </a:lnTo>
                <a:lnTo>
                  <a:pt x="544711" y="53578"/>
                </a:lnTo>
                <a:lnTo>
                  <a:pt x="553640" y="53578"/>
                </a:lnTo>
                <a:lnTo>
                  <a:pt x="571500" y="53578"/>
                </a:lnTo>
                <a:lnTo>
                  <a:pt x="580429" y="53578"/>
                </a:lnTo>
                <a:lnTo>
                  <a:pt x="589359" y="53578"/>
                </a:lnTo>
                <a:lnTo>
                  <a:pt x="598289" y="53578"/>
                </a:lnTo>
                <a:lnTo>
                  <a:pt x="607218" y="53578"/>
                </a:lnTo>
                <a:lnTo>
                  <a:pt x="616148" y="62508"/>
                </a:lnTo>
                <a:lnTo>
                  <a:pt x="625078" y="62508"/>
                </a:lnTo>
                <a:lnTo>
                  <a:pt x="634007" y="62508"/>
                </a:lnTo>
                <a:lnTo>
                  <a:pt x="651867" y="62508"/>
                </a:lnTo>
                <a:lnTo>
                  <a:pt x="660796" y="62508"/>
                </a:lnTo>
                <a:lnTo>
                  <a:pt x="678656" y="53578"/>
                </a:lnTo>
                <a:lnTo>
                  <a:pt x="687586" y="53578"/>
                </a:lnTo>
                <a:lnTo>
                  <a:pt x="696515" y="53578"/>
                </a:lnTo>
                <a:lnTo>
                  <a:pt x="714375" y="53578"/>
                </a:lnTo>
                <a:lnTo>
                  <a:pt x="723304" y="53578"/>
                </a:lnTo>
                <a:lnTo>
                  <a:pt x="732234" y="53578"/>
                </a:lnTo>
                <a:lnTo>
                  <a:pt x="741164" y="53578"/>
                </a:lnTo>
                <a:lnTo>
                  <a:pt x="750093" y="53578"/>
                </a:lnTo>
                <a:lnTo>
                  <a:pt x="759023" y="53578"/>
                </a:lnTo>
                <a:lnTo>
                  <a:pt x="767953" y="53578"/>
                </a:lnTo>
                <a:lnTo>
                  <a:pt x="785812" y="53578"/>
                </a:lnTo>
                <a:lnTo>
                  <a:pt x="794742" y="53578"/>
                </a:lnTo>
                <a:lnTo>
                  <a:pt x="812601" y="53578"/>
                </a:lnTo>
                <a:lnTo>
                  <a:pt x="821531" y="53578"/>
                </a:lnTo>
                <a:lnTo>
                  <a:pt x="839390" y="53578"/>
                </a:lnTo>
                <a:lnTo>
                  <a:pt x="857250" y="53578"/>
                </a:lnTo>
                <a:lnTo>
                  <a:pt x="875109" y="53578"/>
                </a:lnTo>
                <a:lnTo>
                  <a:pt x="884039" y="44648"/>
                </a:lnTo>
                <a:lnTo>
                  <a:pt x="901898" y="44648"/>
                </a:lnTo>
                <a:lnTo>
                  <a:pt x="919757" y="44648"/>
                </a:lnTo>
                <a:lnTo>
                  <a:pt x="937617" y="44648"/>
                </a:lnTo>
                <a:lnTo>
                  <a:pt x="955476" y="44648"/>
                </a:lnTo>
                <a:lnTo>
                  <a:pt x="973336" y="44648"/>
                </a:lnTo>
                <a:lnTo>
                  <a:pt x="982265" y="44648"/>
                </a:lnTo>
                <a:lnTo>
                  <a:pt x="1000125" y="53578"/>
                </a:lnTo>
                <a:lnTo>
                  <a:pt x="1017984" y="53578"/>
                </a:lnTo>
                <a:lnTo>
                  <a:pt x="1026914" y="53578"/>
                </a:lnTo>
                <a:lnTo>
                  <a:pt x="1053703" y="53578"/>
                </a:lnTo>
                <a:lnTo>
                  <a:pt x="1062632" y="53578"/>
                </a:lnTo>
                <a:lnTo>
                  <a:pt x="1089421" y="53578"/>
                </a:lnTo>
                <a:lnTo>
                  <a:pt x="1098351" y="44648"/>
                </a:lnTo>
                <a:lnTo>
                  <a:pt x="1116211" y="44648"/>
                </a:lnTo>
                <a:lnTo>
                  <a:pt x="1143000" y="44648"/>
                </a:lnTo>
                <a:lnTo>
                  <a:pt x="1151929" y="44648"/>
                </a:lnTo>
                <a:lnTo>
                  <a:pt x="1178718" y="44648"/>
                </a:lnTo>
                <a:lnTo>
                  <a:pt x="1187648" y="35719"/>
                </a:lnTo>
                <a:lnTo>
                  <a:pt x="1205507" y="35719"/>
                </a:lnTo>
                <a:lnTo>
                  <a:pt x="1223367" y="35719"/>
                </a:lnTo>
                <a:lnTo>
                  <a:pt x="1241226" y="35719"/>
                </a:lnTo>
                <a:lnTo>
                  <a:pt x="1250156" y="35719"/>
                </a:lnTo>
                <a:lnTo>
                  <a:pt x="1268015" y="35719"/>
                </a:lnTo>
                <a:lnTo>
                  <a:pt x="1285875" y="35719"/>
                </a:lnTo>
                <a:lnTo>
                  <a:pt x="1303734" y="35719"/>
                </a:lnTo>
                <a:lnTo>
                  <a:pt x="1312664" y="35719"/>
                </a:lnTo>
                <a:lnTo>
                  <a:pt x="1330523" y="26789"/>
                </a:lnTo>
                <a:lnTo>
                  <a:pt x="1348382" y="26789"/>
                </a:lnTo>
                <a:lnTo>
                  <a:pt x="1357312" y="26789"/>
                </a:lnTo>
                <a:lnTo>
                  <a:pt x="1366242" y="26789"/>
                </a:lnTo>
                <a:lnTo>
                  <a:pt x="1384101" y="26789"/>
                </a:lnTo>
                <a:lnTo>
                  <a:pt x="1401961" y="17859"/>
                </a:lnTo>
                <a:lnTo>
                  <a:pt x="1410890" y="17859"/>
                </a:lnTo>
                <a:lnTo>
                  <a:pt x="1428750" y="17859"/>
                </a:lnTo>
                <a:lnTo>
                  <a:pt x="1437679" y="17859"/>
                </a:lnTo>
                <a:lnTo>
                  <a:pt x="1455539" y="17859"/>
                </a:lnTo>
                <a:lnTo>
                  <a:pt x="1473398" y="17859"/>
                </a:lnTo>
                <a:lnTo>
                  <a:pt x="1482328" y="17859"/>
                </a:lnTo>
                <a:lnTo>
                  <a:pt x="1491257" y="17859"/>
                </a:lnTo>
                <a:lnTo>
                  <a:pt x="1509117" y="8930"/>
                </a:lnTo>
                <a:lnTo>
                  <a:pt x="1526976" y="8930"/>
                </a:lnTo>
                <a:lnTo>
                  <a:pt x="1535906" y="8930"/>
                </a:lnTo>
                <a:lnTo>
                  <a:pt x="1553765" y="8930"/>
                </a:lnTo>
                <a:lnTo>
                  <a:pt x="1562695" y="0"/>
                </a:lnTo>
                <a:lnTo>
                  <a:pt x="1580554" y="0"/>
                </a:lnTo>
                <a:lnTo>
                  <a:pt x="1598414" y="0"/>
                </a:lnTo>
                <a:lnTo>
                  <a:pt x="1607343" y="0"/>
                </a:lnTo>
                <a:lnTo>
                  <a:pt x="16073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536531" y="2875359"/>
            <a:ext cx="2044899" cy="62509"/>
          </a:xfrm>
          <a:custGeom>
            <a:avLst/>
            <a:gdLst/>
            <a:ahLst/>
            <a:cxnLst/>
            <a:rect l="0" t="0" r="0" b="0"/>
            <a:pathLst>
              <a:path w="2044899" h="62509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62508"/>
                </a:lnTo>
                <a:lnTo>
                  <a:pt x="62508" y="62508"/>
                </a:lnTo>
                <a:lnTo>
                  <a:pt x="89297" y="62508"/>
                </a:lnTo>
                <a:lnTo>
                  <a:pt x="116086" y="62508"/>
                </a:lnTo>
                <a:lnTo>
                  <a:pt x="133946" y="62508"/>
                </a:lnTo>
                <a:lnTo>
                  <a:pt x="169664" y="62508"/>
                </a:lnTo>
                <a:lnTo>
                  <a:pt x="196453" y="53578"/>
                </a:lnTo>
                <a:lnTo>
                  <a:pt x="214313" y="53578"/>
                </a:lnTo>
                <a:lnTo>
                  <a:pt x="241102" y="44648"/>
                </a:lnTo>
                <a:lnTo>
                  <a:pt x="267891" y="44648"/>
                </a:lnTo>
                <a:lnTo>
                  <a:pt x="294680" y="44648"/>
                </a:lnTo>
                <a:lnTo>
                  <a:pt x="321469" y="44648"/>
                </a:lnTo>
                <a:lnTo>
                  <a:pt x="348258" y="44648"/>
                </a:lnTo>
                <a:lnTo>
                  <a:pt x="366117" y="44648"/>
                </a:lnTo>
                <a:lnTo>
                  <a:pt x="383977" y="44648"/>
                </a:lnTo>
                <a:lnTo>
                  <a:pt x="401836" y="44648"/>
                </a:lnTo>
                <a:lnTo>
                  <a:pt x="419696" y="44648"/>
                </a:lnTo>
                <a:lnTo>
                  <a:pt x="428625" y="44648"/>
                </a:lnTo>
                <a:lnTo>
                  <a:pt x="446485" y="44648"/>
                </a:lnTo>
                <a:lnTo>
                  <a:pt x="464344" y="44648"/>
                </a:lnTo>
                <a:lnTo>
                  <a:pt x="482203" y="44648"/>
                </a:lnTo>
                <a:lnTo>
                  <a:pt x="500063" y="44648"/>
                </a:lnTo>
                <a:lnTo>
                  <a:pt x="508992" y="44648"/>
                </a:lnTo>
                <a:lnTo>
                  <a:pt x="526852" y="44648"/>
                </a:lnTo>
                <a:lnTo>
                  <a:pt x="544711" y="44648"/>
                </a:lnTo>
                <a:lnTo>
                  <a:pt x="562571" y="44648"/>
                </a:lnTo>
                <a:lnTo>
                  <a:pt x="580430" y="44648"/>
                </a:lnTo>
                <a:lnTo>
                  <a:pt x="598289" y="44648"/>
                </a:lnTo>
                <a:lnTo>
                  <a:pt x="616149" y="44648"/>
                </a:lnTo>
                <a:lnTo>
                  <a:pt x="642938" y="44648"/>
                </a:lnTo>
                <a:lnTo>
                  <a:pt x="660797" y="44648"/>
                </a:lnTo>
                <a:lnTo>
                  <a:pt x="687586" y="44648"/>
                </a:lnTo>
                <a:lnTo>
                  <a:pt x="705446" y="44648"/>
                </a:lnTo>
                <a:lnTo>
                  <a:pt x="723305" y="44648"/>
                </a:lnTo>
                <a:lnTo>
                  <a:pt x="750094" y="44648"/>
                </a:lnTo>
                <a:lnTo>
                  <a:pt x="767953" y="44648"/>
                </a:lnTo>
                <a:lnTo>
                  <a:pt x="794742" y="44648"/>
                </a:lnTo>
                <a:lnTo>
                  <a:pt x="812602" y="44648"/>
                </a:lnTo>
                <a:lnTo>
                  <a:pt x="839391" y="44648"/>
                </a:lnTo>
                <a:lnTo>
                  <a:pt x="857250" y="44648"/>
                </a:lnTo>
                <a:lnTo>
                  <a:pt x="884039" y="44648"/>
                </a:lnTo>
                <a:lnTo>
                  <a:pt x="901899" y="44648"/>
                </a:lnTo>
                <a:lnTo>
                  <a:pt x="928688" y="44648"/>
                </a:lnTo>
                <a:lnTo>
                  <a:pt x="955477" y="44648"/>
                </a:lnTo>
                <a:lnTo>
                  <a:pt x="982266" y="44648"/>
                </a:lnTo>
                <a:lnTo>
                  <a:pt x="1009055" y="44648"/>
                </a:lnTo>
                <a:lnTo>
                  <a:pt x="1026914" y="44648"/>
                </a:lnTo>
                <a:lnTo>
                  <a:pt x="1053703" y="35719"/>
                </a:lnTo>
                <a:lnTo>
                  <a:pt x="1080492" y="35719"/>
                </a:lnTo>
                <a:lnTo>
                  <a:pt x="1107282" y="35719"/>
                </a:lnTo>
                <a:lnTo>
                  <a:pt x="1125141" y="35719"/>
                </a:lnTo>
                <a:lnTo>
                  <a:pt x="1151930" y="35719"/>
                </a:lnTo>
                <a:lnTo>
                  <a:pt x="1169789" y="26789"/>
                </a:lnTo>
                <a:lnTo>
                  <a:pt x="1196578" y="26789"/>
                </a:lnTo>
                <a:lnTo>
                  <a:pt x="1214438" y="26789"/>
                </a:lnTo>
                <a:lnTo>
                  <a:pt x="1232297" y="26789"/>
                </a:lnTo>
                <a:lnTo>
                  <a:pt x="1259086" y="26789"/>
                </a:lnTo>
                <a:lnTo>
                  <a:pt x="1285875" y="26789"/>
                </a:lnTo>
                <a:lnTo>
                  <a:pt x="1303735" y="26789"/>
                </a:lnTo>
                <a:lnTo>
                  <a:pt x="1321594" y="17859"/>
                </a:lnTo>
                <a:lnTo>
                  <a:pt x="1348383" y="17859"/>
                </a:lnTo>
                <a:lnTo>
                  <a:pt x="1366242" y="17859"/>
                </a:lnTo>
                <a:lnTo>
                  <a:pt x="1384102" y="17859"/>
                </a:lnTo>
                <a:lnTo>
                  <a:pt x="1410891" y="17859"/>
                </a:lnTo>
                <a:lnTo>
                  <a:pt x="1428750" y="17859"/>
                </a:lnTo>
                <a:lnTo>
                  <a:pt x="1455539" y="17859"/>
                </a:lnTo>
                <a:lnTo>
                  <a:pt x="1473399" y="17859"/>
                </a:lnTo>
                <a:lnTo>
                  <a:pt x="1491258" y="17859"/>
                </a:lnTo>
                <a:lnTo>
                  <a:pt x="1509117" y="17859"/>
                </a:lnTo>
                <a:lnTo>
                  <a:pt x="1526977" y="17859"/>
                </a:lnTo>
                <a:lnTo>
                  <a:pt x="1544836" y="17859"/>
                </a:lnTo>
                <a:lnTo>
                  <a:pt x="1562696" y="17859"/>
                </a:lnTo>
                <a:lnTo>
                  <a:pt x="1580555" y="17859"/>
                </a:lnTo>
                <a:lnTo>
                  <a:pt x="1589485" y="17859"/>
                </a:lnTo>
                <a:lnTo>
                  <a:pt x="1607344" y="17859"/>
                </a:lnTo>
                <a:lnTo>
                  <a:pt x="1616274" y="17859"/>
                </a:lnTo>
                <a:lnTo>
                  <a:pt x="1634133" y="17859"/>
                </a:lnTo>
                <a:lnTo>
                  <a:pt x="1643063" y="17859"/>
                </a:lnTo>
                <a:lnTo>
                  <a:pt x="1660921" y="17859"/>
                </a:lnTo>
                <a:lnTo>
                  <a:pt x="1669851" y="17859"/>
                </a:lnTo>
                <a:lnTo>
                  <a:pt x="1687710" y="17859"/>
                </a:lnTo>
                <a:lnTo>
                  <a:pt x="1705570" y="17859"/>
                </a:lnTo>
                <a:lnTo>
                  <a:pt x="1723429" y="17859"/>
                </a:lnTo>
                <a:lnTo>
                  <a:pt x="1741289" y="17859"/>
                </a:lnTo>
                <a:lnTo>
                  <a:pt x="1750218" y="17859"/>
                </a:lnTo>
                <a:lnTo>
                  <a:pt x="1768078" y="17859"/>
                </a:lnTo>
                <a:lnTo>
                  <a:pt x="1785937" y="17859"/>
                </a:lnTo>
                <a:lnTo>
                  <a:pt x="1794867" y="17859"/>
                </a:lnTo>
                <a:lnTo>
                  <a:pt x="1812726" y="17859"/>
                </a:lnTo>
                <a:lnTo>
                  <a:pt x="1830585" y="17859"/>
                </a:lnTo>
                <a:lnTo>
                  <a:pt x="1848445" y="17859"/>
                </a:lnTo>
                <a:lnTo>
                  <a:pt x="1866304" y="8930"/>
                </a:lnTo>
                <a:lnTo>
                  <a:pt x="1884164" y="8930"/>
                </a:lnTo>
                <a:lnTo>
                  <a:pt x="1902023" y="8930"/>
                </a:lnTo>
                <a:lnTo>
                  <a:pt x="1919882" y="0"/>
                </a:lnTo>
                <a:lnTo>
                  <a:pt x="1937742" y="0"/>
                </a:lnTo>
                <a:lnTo>
                  <a:pt x="1946671" y="0"/>
                </a:lnTo>
                <a:lnTo>
                  <a:pt x="1964531" y="0"/>
                </a:lnTo>
                <a:lnTo>
                  <a:pt x="1982390" y="0"/>
                </a:lnTo>
                <a:lnTo>
                  <a:pt x="1982390" y="0"/>
                </a:lnTo>
                <a:lnTo>
                  <a:pt x="2000249" y="0"/>
                </a:lnTo>
                <a:lnTo>
                  <a:pt x="2009179" y="0"/>
                </a:lnTo>
                <a:lnTo>
                  <a:pt x="2009179" y="0"/>
                </a:lnTo>
                <a:lnTo>
                  <a:pt x="2009179" y="0"/>
                </a:lnTo>
                <a:lnTo>
                  <a:pt x="2018109" y="0"/>
                </a:lnTo>
                <a:lnTo>
                  <a:pt x="2027039" y="0"/>
                </a:lnTo>
                <a:lnTo>
                  <a:pt x="2027039" y="0"/>
                </a:lnTo>
                <a:lnTo>
                  <a:pt x="2035968" y="0"/>
                </a:lnTo>
                <a:lnTo>
                  <a:pt x="203596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44898" y="0"/>
                </a:lnTo>
                <a:lnTo>
                  <a:pt x="2035968" y="0"/>
                </a:lnTo>
                <a:lnTo>
                  <a:pt x="2035968" y="8930"/>
                </a:lnTo>
                <a:lnTo>
                  <a:pt x="2027039" y="8930"/>
                </a:lnTo>
                <a:lnTo>
                  <a:pt x="202703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80680" y="2018109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29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77383" y="5473898"/>
            <a:ext cx="544712" cy="508993"/>
          </a:xfrm>
          <a:custGeom>
            <a:avLst/>
            <a:gdLst/>
            <a:ahLst/>
            <a:cxnLst/>
            <a:rect l="0" t="0" r="0" b="0"/>
            <a:pathLst>
              <a:path w="544712" h="508993">
                <a:moveTo>
                  <a:pt x="330398" y="62508"/>
                </a:moveTo>
                <a:lnTo>
                  <a:pt x="330398" y="62508"/>
                </a:lnTo>
                <a:lnTo>
                  <a:pt x="330398" y="62508"/>
                </a:lnTo>
                <a:lnTo>
                  <a:pt x="330398" y="53579"/>
                </a:lnTo>
                <a:lnTo>
                  <a:pt x="321469" y="53579"/>
                </a:lnTo>
                <a:lnTo>
                  <a:pt x="321469" y="53579"/>
                </a:lnTo>
                <a:lnTo>
                  <a:pt x="312539" y="53579"/>
                </a:lnTo>
                <a:lnTo>
                  <a:pt x="303609" y="44649"/>
                </a:lnTo>
                <a:lnTo>
                  <a:pt x="294680" y="44649"/>
                </a:lnTo>
                <a:lnTo>
                  <a:pt x="285750" y="44649"/>
                </a:lnTo>
                <a:lnTo>
                  <a:pt x="276820" y="35719"/>
                </a:lnTo>
                <a:lnTo>
                  <a:pt x="267890" y="35719"/>
                </a:lnTo>
                <a:lnTo>
                  <a:pt x="250031" y="35719"/>
                </a:lnTo>
                <a:lnTo>
                  <a:pt x="241101" y="35719"/>
                </a:lnTo>
                <a:lnTo>
                  <a:pt x="232172" y="35719"/>
                </a:lnTo>
                <a:lnTo>
                  <a:pt x="214312" y="35719"/>
                </a:lnTo>
                <a:lnTo>
                  <a:pt x="196453" y="35719"/>
                </a:lnTo>
                <a:lnTo>
                  <a:pt x="178594" y="35719"/>
                </a:lnTo>
                <a:lnTo>
                  <a:pt x="160734" y="44649"/>
                </a:lnTo>
                <a:lnTo>
                  <a:pt x="142875" y="44649"/>
                </a:lnTo>
                <a:lnTo>
                  <a:pt x="125015" y="53579"/>
                </a:lnTo>
                <a:lnTo>
                  <a:pt x="107156" y="62508"/>
                </a:lnTo>
                <a:lnTo>
                  <a:pt x="89297" y="71438"/>
                </a:lnTo>
                <a:lnTo>
                  <a:pt x="71437" y="80368"/>
                </a:lnTo>
                <a:lnTo>
                  <a:pt x="62508" y="89297"/>
                </a:lnTo>
                <a:lnTo>
                  <a:pt x="53578" y="107156"/>
                </a:lnTo>
                <a:lnTo>
                  <a:pt x="35719" y="116086"/>
                </a:lnTo>
                <a:lnTo>
                  <a:pt x="35719" y="125015"/>
                </a:lnTo>
                <a:lnTo>
                  <a:pt x="17859" y="14287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2"/>
                </a:lnTo>
                <a:lnTo>
                  <a:pt x="0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8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83976"/>
                </a:lnTo>
                <a:lnTo>
                  <a:pt x="8930" y="392906"/>
                </a:lnTo>
                <a:lnTo>
                  <a:pt x="17859" y="401836"/>
                </a:lnTo>
                <a:lnTo>
                  <a:pt x="26789" y="419695"/>
                </a:lnTo>
                <a:lnTo>
                  <a:pt x="35719" y="419695"/>
                </a:lnTo>
                <a:lnTo>
                  <a:pt x="44648" y="428625"/>
                </a:lnTo>
                <a:lnTo>
                  <a:pt x="53578" y="437554"/>
                </a:lnTo>
                <a:lnTo>
                  <a:pt x="62508" y="446484"/>
                </a:lnTo>
                <a:lnTo>
                  <a:pt x="71437" y="455414"/>
                </a:lnTo>
                <a:lnTo>
                  <a:pt x="80367" y="455414"/>
                </a:lnTo>
                <a:lnTo>
                  <a:pt x="89297" y="464343"/>
                </a:lnTo>
                <a:lnTo>
                  <a:pt x="98226" y="473273"/>
                </a:lnTo>
                <a:lnTo>
                  <a:pt x="116086" y="482203"/>
                </a:lnTo>
                <a:lnTo>
                  <a:pt x="125015" y="491132"/>
                </a:lnTo>
                <a:lnTo>
                  <a:pt x="133945" y="491132"/>
                </a:lnTo>
                <a:lnTo>
                  <a:pt x="151805" y="500062"/>
                </a:lnTo>
                <a:lnTo>
                  <a:pt x="160734" y="500062"/>
                </a:lnTo>
                <a:lnTo>
                  <a:pt x="178594" y="500062"/>
                </a:lnTo>
                <a:lnTo>
                  <a:pt x="187523" y="508992"/>
                </a:lnTo>
                <a:lnTo>
                  <a:pt x="196453" y="508992"/>
                </a:lnTo>
                <a:lnTo>
                  <a:pt x="205383" y="508992"/>
                </a:lnTo>
                <a:lnTo>
                  <a:pt x="223242" y="508992"/>
                </a:lnTo>
                <a:lnTo>
                  <a:pt x="241101" y="508992"/>
                </a:lnTo>
                <a:lnTo>
                  <a:pt x="250031" y="508992"/>
                </a:lnTo>
                <a:lnTo>
                  <a:pt x="258961" y="508992"/>
                </a:lnTo>
                <a:lnTo>
                  <a:pt x="276820" y="500062"/>
                </a:lnTo>
                <a:lnTo>
                  <a:pt x="285750" y="500062"/>
                </a:lnTo>
                <a:lnTo>
                  <a:pt x="294680" y="500062"/>
                </a:lnTo>
                <a:lnTo>
                  <a:pt x="303609" y="500062"/>
                </a:lnTo>
                <a:lnTo>
                  <a:pt x="321469" y="500062"/>
                </a:lnTo>
                <a:lnTo>
                  <a:pt x="339328" y="491132"/>
                </a:lnTo>
                <a:lnTo>
                  <a:pt x="348258" y="482203"/>
                </a:lnTo>
                <a:lnTo>
                  <a:pt x="366117" y="473273"/>
                </a:lnTo>
                <a:lnTo>
                  <a:pt x="375047" y="473273"/>
                </a:lnTo>
                <a:lnTo>
                  <a:pt x="392906" y="464343"/>
                </a:lnTo>
                <a:lnTo>
                  <a:pt x="410765" y="464343"/>
                </a:lnTo>
                <a:lnTo>
                  <a:pt x="419695" y="455414"/>
                </a:lnTo>
                <a:lnTo>
                  <a:pt x="437555" y="446484"/>
                </a:lnTo>
                <a:lnTo>
                  <a:pt x="446484" y="437554"/>
                </a:lnTo>
                <a:lnTo>
                  <a:pt x="464344" y="437554"/>
                </a:lnTo>
                <a:lnTo>
                  <a:pt x="473273" y="428625"/>
                </a:lnTo>
                <a:lnTo>
                  <a:pt x="482203" y="419695"/>
                </a:lnTo>
                <a:lnTo>
                  <a:pt x="491133" y="410765"/>
                </a:lnTo>
                <a:lnTo>
                  <a:pt x="500062" y="401836"/>
                </a:lnTo>
                <a:lnTo>
                  <a:pt x="508992" y="392906"/>
                </a:lnTo>
                <a:lnTo>
                  <a:pt x="508992" y="383976"/>
                </a:lnTo>
                <a:lnTo>
                  <a:pt x="517922" y="383976"/>
                </a:lnTo>
                <a:lnTo>
                  <a:pt x="526851" y="375047"/>
                </a:lnTo>
                <a:lnTo>
                  <a:pt x="526851" y="366117"/>
                </a:lnTo>
                <a:lnTo>
                  <a:pt x="526851" y="348257"/>
                </a:lnTo>
                <a:lnTo>
                  <a:pt x="535781" y="339328"/>
                </a:lnTo>
                <a:lnTo>
                  <a:pt x="535781" y="321468"/>
                </a:lnTo>
                <a:lnTo>
                  <a:pt x="535781" y="312539"/>
                </a:lnTo>
                <a:lnTo>
                  <a:pt x="544711" y="294679"/>
                </a:lnTo>
                <a:lnTo>
                  <a:pt x="544711" y="285750"/>
                </a:lnTo>
                <a:lnTo>
                  <a:pt x="544711" y="267890"/>
                </a:lnTo>
                <a:lnTo>
                  <a:pt x="544711" y="258961"/>
                </a:lnTo>
                <a:lnTo>
                  <a:pt x="544711" y="250031"/>
                </a:lnTo>
                <a:lnTo>
                  <a:pt x="544711" y="241101"/>
                </a:lnTo>
                <a:lnTo>
                  <a:pt x="544711" y="232172"/>
                </a:lnTo>
                <a:lnTo>
                  <a:pt x="535781" y="223242"/>
                </a:lnTo>
                <a:lnTo>
                  <a:pt x="535781" y="214312"/>
                </a:lnTo>
                <a:lnTo>
                  <a:pt x="526851" y="205382"/>
                </a:lnTo>
                <a:lnTo>
                  <a:pt x="526851" y="187523"/>
                </a:lnTo>
                <a:lnTo>
                  <a:pt x="517922" y="178593"/>
                </a:lnTo>
                <a:lnTo>
                  <a:pt x="517922" y="169664"/>
                </a:lnTo>
                <a:lnTo>
                  <a:pt x="508992" y="160734"/>
                </a:lnTo>
                <a:lnTo>
                  <a:pt x="508992" y="151804"/>
                </a:lnTo>
                <a:lnTo>
                  <a:pt x="500062" y="142875"/>
                </a:lnTo>
                <a:lnTo>
                  <a:pt x="491133" y="142875"/>
                </a:lnTo>
                <a:lnTo>
                  <a:pt x="491133" y="133945"/>
                </a:lnTo>
                <a:lnTo>
                  <a:pt x="482203" y="125015"/>
                </a:lnTo>
                <a:lnTo>
                  <a:pt x="482203" y="125015"/>
                </a:lnTo>
                <a:lnTo>
                  <a:pt x="473273" y="116086"/>
                </a:lnTo>
                <a:lnTo>
                  <a:pt x="473273" y="116086"/>
                </a:lnTo>
                <a:lnTo>
                  <a:pt x="464344" y="107156"/>
                </a:lnTo>
                <a:lnTo>
                  <a:pt x="464344" y="98227"/>
                </a:lnTo>
                <a:lnTo>
                  <a:pt x="455414" y="98227"/>
                </a:lnTo>
                <a:lnTo>
                  <a:pt x="455414" y="98227"/>
                </a:lnTo>
                <a:lnTo>
                  <a:pt x="446484" y="89297"/>
                </a:lnTo>
                <a:lnTo>
                  <a:pt x="437555" y="89297"/>
                </a:lnTo>
                <a:lnTo>
                  <a:pt x="437555" y="89297"/>
                </a:lnTo>
                <a:lnTo>
                  <a:pt x="428625" y="80368"/>
                </a:lnTo>
                <a:lnTo>
                  <a:pt x="428625" y="80368"/>
                </a:lnTo>
                <a:lnTo>
                  <a:pt x="419695" y="80368"/>
                </a:lnTo>
                <a:lnTo>
                  <a:pt x="419695" y="71438"/>
                </a:lnTo>
                <a:lnTo>
                  <a:pt x="410765" y="71438"/>
                </a:lnTo>
                <a:lnTo>
                  <a:pt x="410765" y="71438"/>
                </a:lnTo>
                <a:lnTo>
                  <a:pt x="410765" y="71438"/>
                </a:lnTo>
                <a:lnTo>
                  <a:pt x="401836" y="62508"/>
                </a:lnTo>
                <a:lnTo>
                  <a:pt x="401836" y="62508"/>
                </a:lnTo>
                <a:lnTo>
                  <a:pt x="401836" y="62508"/>
                </a:lnTo>
                <a:lnTo>
                  <a:pt x="392906" y="62508"/>
                </a:lnTo>
                <a:lnTo>
                  <a:pt x="392906" y="62508"/>
                </a:lnTo>
                <a:lnTo>
                  <a:pt x="392906" y="62508"/>
                </a:lnTo>
                <a:lnTo>
                  <a:pt x="392906" y="62508"/>
                </a:lnTo>
                <a:lnTo>
                  <a:pt x="383976" y="53579"/>
                </a:lnTo>
                <a:lnTo>
                  <a:pt x="383976" y="53579"/>
                </a:lnTo>
                <a:lnTo>
                  <a:pt x="383976" y="53579"/>
                </a:lnTo>
                <a:lnTo>
                  <a:pt x="383976" y="53579"/>
                </a:lnTo>
                <a:lnTo>
                  <a:pt x="383976" y="53579"/>
                </a:lnTo>
                <a:lnTo>
                  <a:pt x="383976" y="53579"/>
                </a:lnTo>
                <a:lnTo>
                  <a:pt x="375047" y="44649"/>
                </a:lnTo>
                <a:lnTo>
                  <a:pt x="375047" y="44649"/>
                </a:lnTo>
                <a:lnTo>
                  <a:pt x="375047" y="44649"/>
                </a:lnTo>
                <a:lnTo>
                  <a:pt x="375047" y="44649"/>
                </a:lnTo>
                <a:lnTo>
                  <a:pt x="366117" y="44649"/>
                </a:lnTo>
                <a:lnTo>
                  <a:pt x="366117" y="44649"/>
                </a:lnTo>
                <a:lnTo>
                  <a:pt x="366117" y="44649"/>
                </a:lnTo>
                <a:lnTo>
                  <a:pt x="357187" y="44649"/>
                </a:lnTo>
                <a:lnTo>
                  <a:pt x="357187" y="44649"/>
                </a:lnTo>
                <a:lnTo>
                  <a:pt x="348258" y="53579"/>
                </a:lnTo>
                <a:lnTo>
                  <a:pt x="339328" y="53579"/>
                </a:lnTo>
                <a:lnTo>
                  <a:pt x="330398" y="53579"/>
                </a:lnTo>
                <a:lnTo>
                  <a:pt x="330398" y="53579"/>
                </a:lnTo>
                <a:lnTo>
                  <a:pt x="321469" y="53579"/>
                </a:lnTo>
                <a:lnTo>
                  <a:pt x="312539" y="53579"/>
                </a:lnTo>
                <a:lnTo>
                  <a:pt x="303609" y="53579"/>
                </a:lnTo>
                <a:lnTo>
                  <a:pt x="303609" y="53579"/>
                </a:lnTo>
                <a:lnTo>
                  <a:pt x="303609" y="53579"/>
                </a:lnTo>
                <a:lnTo>
                  <a:pt x="294680" y="53579"/>
                </a:lnTo>
                <a:lnTo>
                  <a:pt x="294680" y="53579"/>
                </a:lnTo>
                <a:lnTo>
                  <a:pt x="285750" y="44649"/>
                </a:lnTo>
                <a:lnTo>
                  <a:pt x="276820" y="35719"/>
                </a:lnTo>
                <a:lnTo>
                  <a:pt x="276820" y="2679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63070" y="5295305"/>
            <a:ext cx="357189" cy="455414"/>
          </a:xfrm>
          <a:custGeom>
            <a:avLst/>
            <a:gdLst/>
            <a:ahLst/>
            <a:cxnLst/>
            <a:rect l="0" t="0" r="0" b="0"/>
            <a:pathLst>
              <a:path w="357189" h="455414">
                <a:moveTo>
                  <a:pt x="357188" y="8929"/>
                </a:move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39328" y="0"/>
                </a:lnTo>
                <a:lnTo>
                  <a:pt x="339328" y="0"/>
                </a:lnTo>
                <a:lnTo>
                  <a:pt x="330399" y="0"/>
                </a:lnTo>
                <a:lnTo>
                  <a:pt x="321469" y="8929"/>
                </a:lnTo>
                <a:lnTo>
                  <a:pt x="312539" y="8929"/>
                </a:lnTo>
                <a:lnTo>
                  <a:pt x="303610" y="8929"/>
                </a:lnTo>
                <a:lnTo>
                  <a:pt x="285750" y="8929"/>
                </a:lnTo>
                <a:lnTo>
                  <a:pt x="267891" y="17859"/>
                </a:lnTo>
                <a:lnTo>
                  <a:pt x="258961" y="26789"/>
                </a:lnTo>
                <a:lnTo>
                  <a:pt x="241102" y="35718"/>
                </a:lnTo>
                <a:lnTo>
                  <a:pt x="223243" y="44648"/>
                </a:lnTo>
                <a:lnTo>
                  <a:pt x="205383" y="53578"/>
                </a:lnTo>
                <a:lnTo>
                  <a:pt x="187524" y="62508"/>
                </a:lnTo>
                <a:lnTo>
                  <a:pt x="169664" y="80367"/>
                </a:lnTo>
                <a:lnTo>
                  <a:pt x="151805" y="89297"/>
                </a:lnTo>
                <a:lnTo>
                  <a:pt x="142875" y="98226"/>
                </a:lnTo>
                <a:lnTo>
                  <a:pt x="125016" y="116086"/>
                </a:lnTo>
                <a:lnTo>
                  <a:pt x="107157" y="133945"/>
                </a:lnTo>
                <a:lnTo>
                  <a:pt x="89297" y="151804"/>
                </a:lnTo>
                <a:lnTo>
                  <a:pt x="80368" y="169664"/>
                </a:lnTo>
                <a:lnTo>
                  <a:pt x="62508" y="187523"/>
                </a:lnTo>
                <a:lnTo>
                  <a:pt x="53578" y="214312"/>
                </a:lnTo>
                <a:lnTo>
                  <a:pt x="44649" y="232172"/>
                </a:lnTo>
                <a:lnTo>
                  <a:pt x="35719" y="250031"/>
                </a:lnTo>
                <a:lnTo>
                  <a:pt x="26789" y="276820"/>
                </a:lnTo>
                <a:lnTo>
                  <a:pt x="17860" y="294679"/>
                </a:lnTo>
                <a:lnTo>
                  <a:pt x="8930" y="321468"/>
                </a:lnTo>
                <a:lnTo>
                  <a:pt x="8930" y="339327"/>
                </a:lnTo>
                <a:lnTo>
                  <a:pt x="8930" y="366116"/>
                </a:lnTo>
                <a:lnTo>
                  <a:pt x="0" y="383975"/>
                </a:lnTo>
                <a:lnTo>
                  <a:pt x="0" y="401835"/>
                </a:lnTo>
                <a:lnTo>
                  <a:pt x="0" y="419694"/>
                </a:lnTo>
                <a:lnTo>
                  <a:pt x="0" y="437554"/>
                </a:lnTo>
                <a:lnTo>
                  <a:pt x="0" y="446483"/>
                </a:lnTo>
                <a:lnTo>
                  <a:pt x="0" y="455413"/>
                </a:lnTo>
                <a:lnTo>
                  <a:pt x="8930" y="455413"/>
                </a:lnTo>
                <a:lnTo>
                  <a:pt x="8930" y="455413"/>
                </a:lnTo>
                <a:lnTo>
                  <a:pt x="8930" y="455413"/>
                </a:lnTo>
                <a:lnTo>
                  <a:pt x="8930" y="455413"/>
                </a:lnTo>
                <a:lnTo>
                  <a:pt x="8930" y="455413"/>
                </a:lnTo>
                <a:lnTo>
                  <a:pt x="8930" y="437554"/>
                </a:lnTo>
                <a:lnTo>
                  <a:pt x="8930" y="428624"/>
                </a:lnTo>
                <a:lnTo>
                  <a:pt x="8930" y="4286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46984" y="5688210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9" y="53578"/>
                </a:lnTo>
                <a:lnTo>
                  <a:pt x="53579" y="71438"/>
                </a:lnTo>
                <a:lnTo>
                  <a:pt x="62508" y="80367"/>
                </a:lnTo>
                <a:lnTo>
                  <a:pt x="71438" y="98227"/>
                </a:lnTo>
                <a:lnTo>
                  <a:pt x="71438" y="116086"/>
                </a:lnTo>
                <a:lnTo>
                  <a:pt x="80368" y="125016"/>
                </a:lnTo>
                <a:lnTo>
                  <a:pt x="89297" y="133945"/>
                </a:lnTo>
                <a:lnTo>
                  <a:pt x="107157" y="133945"/>
                </a:lnTo>
                <a:lnTo>
                  <a:pt x="125016" y="125016"/>
                </a:lnTo>
                <a:lnTo>
                  <a:pt x="142875" y="116086"/>
                </a:lnTo>
                <a:lnTo>
                  <a:pt x="151805" y="98227"/>
                </a:lnTo>
                <a:lnTo>
                  <a:pt x="169664" y="80367"/>
                </a:lnTo>
                <a:lnTo>
                  <a:pt x="178594" y="62508"/>
                </a:lnTo>
                <a:lnTo>
                  <a:pt x="187524" y="44649"/>
                </a:lnTo>
                <a:lnTo>
                  <a:pt x="187524" y="17860"/>
                </a:lnTo>
                <a:lnTo>
                  <a:pt x="18752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000625" y="5241727"/>
            <a:ext cx="500064" cy="169665"/>
          </a:xfrm>
          <a:custGeom>
            <a:avLst/>
            <a:gdLst/>
            <a:ahLst/>
            <a:cxnLst/>
            <a:rect l="0" t="0" r="0" b="0"/>
            <a:pathLst>
              <a:path w="500064" h="169665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42875" y="892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23242" y="26789"/>
                </a:lnTo>
                <a:lnTo>
                  <a:pt x="258961" y="35718"/>
                </a:lnTo>
                <a:lnTo>
                  <a:pt x="285750" y="44648"/>
                </a:lnTo>
                <a:lnTo>
                  <a:pt x="321469" y="53578"/>
                </a:lnTo>
                <a:lnTo>
                  <a:pt x="348258" y="62507"/>
                </a:lnTo>
                <a:lnTo>
                  <a:pt x="383977" y="62507"/>
                </a:lnTo>
                <a:lnTo>
                  <a:pt x="410766" y="71437"/>
                </a:lnTo>
                <a:lnTo>
                  <a:pt x="437555" y="80367"/>
                </a:lnTo>
                <a:lnTo>
                  <a:pt x="455414" y="80367"/>
                </a:lnTo>
                <a:lnTo>
                  <a:pt x="473273" y="89296"/>
                </a:lnTo>
                <a:lnTo>
                  <a:pt x="482203" y="98226"/>
                </a:lnTo>
                <a:lnTo>
                  <a:pt x="491133" y="107156"/>
                </a:lnTo>
                <a:lnTo>
                  <a:pt x="491133" y="116086"/>
                </a:lnTo>
                <a:lnTo>
                  <a:pt x="491133" y="133945"/>
                </a:lnTo>
                <a:lnTo>
                  <a:pt x="491133" y="142875"/>
                </a:lnTo>
                <a:lnTo>
                  <a:pt x="482203" y="151804"/>
                </a:lnTo>
                <a:lnTo>
                  <a:pt x="482203" y="160734"/>
                </a:lnTo>
                <a:lnTo>
                  <a:pt x="482203" y="160734"/>
                </a:lnTo>
                <a:lnTo>
                  <a:pt x="482203" y="169664"/>
                </a:lnTo>
                <a:lnTo>
                  <a:pt x="482203" y="169664"/>
                </a:lnTo>
                <a:lnTo>
                  <a:pt x="491133" y="160734"/>
                </a:lnTo>
                <a:lnTo>
                  <a:pt x="491133" y="160734"/>
                </a:lnTo>
                <a:lnTo>
                  <a:pt x="500063" y="151804"/>
                </a:lnTo>
                <a:lnTo>
                  <a:pt x="500063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20320" y="5411391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35718"/>
                </a:lnTo>
                <a:lnTo>
                  <a:pt x="35719" y="53578"/>
                </a:lnTo>
                <a:lnTo>
                  <a:pt x="44649" y="62507"/>
                </a:lnTo>
                <a:lnTo>
                  <a:pt x="62508" y="80367"/>
                </a:lnTo>
                <a:lnTo>
                  <a:pt x="71438" y="98226"/>
                </a:lnTo>
                <a:lnTo>
                  <a:pt x="80368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25015"/>
                </a:lnTo>
                <a:lnTo>
                  <a:pt x="133946" y="107156"/>
                </a:lnTo>
                <a:lnTo>
                  <a:pt x="133946" y="98226"/>
                </a:lnTo>
                <a:lnTo>
                  <a:pt x="142875" y="80367"/>
                </a:lnTo>
                <a:lnTo>
                  <a:pt x="151805" y="62507"/>
                </a:lnTo>
                <a:lnTo>
                  <a:pt x="151805" y="44648"/>
                </a:lnTo>
                <a:lnTo>
                  <a:pt x="160735" y="26789"/>
                </a:lnTo>
                <a:lnTo>
                  <a:pt x="160735" y="17859"/>
                </a:lnTo>
                <a:lnTo>
                  <a:pt x="160735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95430" y="5625702"/>
            <a:ext cx="26790" cy="187525"/>
          </a:xfrm>
          <a:custGeom>
            <a:avLst/>
            <a:gdLst/>
            <a:ahLst/>
            <a:cxnLst/>
            <a:rect l="0" t="0" r="0" b="0"/>
            <a:pathLst>
              <a:path w="26790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8929" y="187524"/>
                </a:lnTo>
                <a:lnTo>
                  <a:pt x="8929" y="169664"/>
                </a:lnTo>
                <a:lnTo>
                  <a:pt x="17859" y="151805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49008" y="5598913"/>
            <a:ext cx="919759" cy="285751"/>
          </a:xfrm>
          <a:custGeom>
            <a:avLst/>
            <a:gdLst/>
            <a:ahLst/>
            <a:cxnLst/>
            <a:rect l="0" t="0" r="0" b="0"/>
            <a:pathLst>
              <a:path w="919759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8930"/>
                </a:lnTo>
                <a:lnTo>
                  <a:pt x="133945" y="8930"/>
                </a:lnTo>
                <a:lnTo>
                  <a:pt x="169664" y="8930"/>
                </a:lnTo>
                <a:lnTo>
                  <a:pt x="214312" y="17860"/>
                </a:lnTo>
                <a:lnTo>
                  <a:pt x="258961" y="26789"/>
                </a:lnTo>
                <a:lnTo>
                  <a:pt x="294680" y="35719"/>
                </a:lnTo>
                <a:lnTo>
                  <a:pt x="348258" y="35719"/>
                </a:lnTo>
                <a:lnTo>
                  <a:pt x="392906" y="44649"/>
                </a:lnTo>
                <a:lnTo>
                  <a:pt x="437555" y="53578"/>
                </a:lnTo>
                <a:lnTo>
                  <a:pt x="491133" y="53578"/>
                </a:lnTo>
                <a:lnTo>
                  <a:pt x="544711" y="53578"/>
                </a:lnTo>
                <a:lnTo>
                  <a:pt x="589359" y="44649"/>
                </a:lnTo>
                <a:lnTo>
                  <a:pt x="642937" y="35719"/>
                </a:lnTo>
                <a:lnTo>
                  <a:pt x="687586" y="35719"/>
                </a:lnTo>
                <a:lnTo>
                  <a:pt x="723305" y="26789"/>
                </a:lnTo>
                <a:lnTo>
                  <a:pt x="759023" y="17860"/>
                </a:lnTo>
                <a:lnTo>
                  <a:pt x="785812" y="17860"/>
                </a:lnTo>
                <a:lnTo>
                  <a:pt x="812601" y="17860"/>
                </a:lnTo>
                <a:lnTo>
                  <a:pt x="821531" y="17860"/>
                </a:lnTo>
                <a:lnTo>
                  <a:pt x="839390" y="26789"/>
                </a:lnTo>
                <a:lnTo>
                  <a:pt x="839390" y="26789"/>
                </a:lnTo>
                <a:lnTo>
                  <a:pt x="839390" y="35719"/>
                </a:lnTo>
                <a:lnTo>
                  <a:pt x="839390" y="44649"/>
                </a:lnTo>
                <a:lnTo>
                  <a:pt x="839390" y="44649"/>
                </a:lnTo>
                <a:lnTo>
                  <a:pt x="839390" y="53578"/>
                </a:lnTo>
                <a:lnTo>
                  <a:pt x="839390" y="53578"/>
                </a:lnTo>
                <a:lnTo>
                  <a:pt x="839390" y="53578"/>
                </a:lnTo>
                <a:lnTo>
                  <a:pt x="839390" y="53578"/>
                </a:lnTo>
                <a:lnTo>
                  <a:pt x="839390" y="71438"/>
                </a:lnTo>
                <a:lnTo>
                  <a:pt x="848320" y="80367"/>
                </a:lnTo>
                <a:lnTo>
                  <a:pt x="857250" y="98227"/>
                </a:lnTo>
                <a:lnTo>
                  <a:pt x="857250" y="125016"/>
                </a:lnTo>
                <a:lnTo>
                  <a:pt x="866180" y="151805"/>
                </a:lnTo>
                <a:lnTo>
                  <a:pt x="884039" y="169664"/>
                </a:lnTo>
                <a:lnTo>
                  <a:pt x="892969" y="187524"/>
                </a:lnTo>
                <a:lnTo>
                  <a:pt x="901898" y="205383"/>
                </a:lnTo>
                <a:lnTo>
                  <a:pt x="901898" y="223242"/>
                </a:lnTo>
                <a:lnTo>
                  <a:pt x="910828" y="232172"/>
                </a:lnTo>
                <a:lnTo>
                  <a:pt x="910828" y="241102"/>
                </a:lnTo>
                <a:lnTo>
                  <a:pt x="919758" y="250032"/>
                </a:lnTo>
                <a:lnTo>
                  <a:pt x="919758" y="258961"/>
                </a:lnTo>
                <a:lnTo>
                  <a:pt x="910828" y="258961"/>
                </a:lnTo>
                <a:lnTo>
                  <a:pt x="901898" y="258961"/>
                </a:lnTo>
                <a:lnTo>
                  <a:pt x="884039" y="258961"/>
                </a:lnTo>
                <a:lnTo>
                  <a:pt x="857250" y="258961"/>
                </a:lnTo>
                <a:lnTo>
                  <a:pt x="830461" y="258961"/>
                </a:lnTo>
                <a:lnTo>
                  <a:pt x="785812" y="258961"/>
                </a:lnTo>
                <a:lnTo>
                  <a:pt x="741164" y="258961"/>
                </a:lnTo>
                <a:lnTo>
                  <a:pt x="678656" y="250032"/>
                </a:lnTo>
                <a:lnTo>
                  <a:pt x="616148" y="250032"/>
                </a:lnTo>
                <a:lnTo>
                  <a:pt x="544711" y="250032"/>
                </a:lnTo>
                <a:lnTo>
                  <a:pt x="464344" y="241102"/>
                </a:lnTo>
                <a:lnTo>
                  <a:pt x="383976" y="241102"/>
                </a:lnTo>
                <a:lnTo>
                  <a:pt x="312539" y="241102"/>
                </a:lnTo>
                <a:lnTo>
                  <a:pt x="232172" y="241102"/>
                </a:lnTo>
                <a:lnTo>
                  <a:pt x="169664" y="250032"/>
                </a:lnTo>
                <a:lnTo>
                  <a:pt x="107156" y="258961"/>
                </a:lnTo>
                <a:lnTo>
                  <a:pt x="62508" y="267891"/>
                </a:lnTo>
                <a:lnTo>
                  <a:pt x="26789" y="276821"/>
                </a:lnTo>
                <a:lnTo>
                  <a:pt x="8930" y="285750"/>
                </a:lnTo>
                <a:lnTo>
                  <a:pt x="8930" y="27682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599039" y="5625702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17859" y="160735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893719" y="5634632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17859" y="17859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536531" y="5938241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35719" y="35719"/>
                </a:lnTo>
                <a:lnTo>
                  <a:pt x="44649" y="53579"/>
                </a:lnTo>
                <a:lnTo>
                  <a:pt x="53578" y="71438"/>
                </a:lnTo>
                <a:lnTo>
                  <a:pt x="71438" y="98227"/>
                </a:lnTo>
                <a:lnTo>
                  <a:pt x="80367" y="125016"/>
                </a:lnTo>
                <a:lnTo>
                  <a:pt x="98227" y="151805"/>
                </a:lnTo>
                <a:lnTo>
                  <a:pt x="107157" y="178594"/>
                </a:lnTo>
                <a:lnTo>
                  <a:pt x="125016" y="205383"/>
                </a:lnTo>
                <a:lnTo>
                  <a:pt x="133946" y="223243"/>
                </a:lnTo>
                <a:lnTo>
                  <a:pt x="151805" y="241102"/>
                </a:lnTo>
                <a:lnTo>
                  <a:pt x="151805" y="241102"/>
                </a:lnTo>
                <a:lnTo>
                  <a:pt x="151805" y="232172"/>
                </a:lnTo>
                <a:lnTo>
                  <a:pt x="151805" y="214313"/>
                </a:lnTo>
                <a:lnTo>
                  <a:pt x="151805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68703" y="5866804"/>
            <a:ext cx="1" cy="133946"/>
          </a:xfrm>
          <a:custGeom>
            <a:avLst/>
            <a:gdLst/>
            <a:ahLst/>
            <a:cxnLst/>
            <a:rect l="0" t="0" r="0" b="0"/>
            <a:pathLst>
              <a:path w="1" h="133946">
                <a:moveTo>
                  <a:pt x="0" y="133945"/>
                </a:moveTo>
                <a:lnTo>
                  <a:pt x="0" y="116086"/>
                </a:lnTo>
                <a:lnTo>
                  <a:pt x="0" y="98226"/>
                </a:lnTo>
                <a:lnTo>
                  <a:pt x="0" y="62508"/>
                </a:lnTo>
                <a:lnTo>
                  <a:pt x="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223742" y="2920007"/>
            <a:ext cx="151806" cy="598290"/>
          </a:xfrm>
          <a:custGeom>
            <a:avLst/>
            <a:gdLst/>
            <a:ahLst/>
            <a:cxnLst/>
            <a:rect l="0" t="0" r="0" b="0"/>
            <a:pathLst>
              <a:path w="151806" h="598290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26789" y="53579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0368"/>
                </a:lnTo>
                <a:lnTo>
                  <a:pt x="17860" y="10715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214313"/>
                </a:lnTo>
                <a:lnTo>
                  <a:pt x="17860" y="258961"/>
                </a:lnTo>
                <a:lnTo>
                  <a:pt x="17860" y="294680"/>
                </a:lnTo>
                <a:lnTo>
                  <a:pt x="17860" y="330399"/>
                </a:lnTo>
                <a:lnTo>
                  <a:pt x="17860" y="366118"/>
                </a:lnTo>
                <a:lnTo>
                  <a:pt x="17860" y="392907"/>
                </a:lnTo>
                <a:lnTo>
                  <a:pt x="17860" y="419696"/>
                </a:lnTo>
                <a:lnTo>
                  <a:pt x="17860" y="446485"/>
                </a:lnTo>
                <a:lnTo>
                  <a:pt x="8930" y="473274"/>
                </a:lnTo>
                <a:lnTo>
                  <a:pt x="8930" y="491133"/>
                </a:lnTo>
                <a:lnTo>
                  <a:pt x="8930" y="508993"/>
                </a:lnTo>
                <a:lnTo>
                  <a:pt x="0" y="526852"/>
                </a:lnTo>
                <a:lnTo>
                  <a:pt x="8930" y="544711"/>
                </a:lnTo>
                <a:lnTo>
                  <a:pt x="8930" y="553641"/>
                </a:lnTo>
                <a:lnTo>
                  <a:pt x="8930" y="562571"/>
                </a:lnTo>
                <a:lnTo>
                  <a:pt x="8930" y="571500"/>
                </a:lnTo>
                <a:lnTo>
                  <a:pt x="17860" y="571500"/>
                </a:lnTo>
                <a:lnTo>
                  <a:pt x="26789" y="580430"/>
                </a:lnTo>
                <a:lnTo>
                  <a:pt x="35719" y="589360"/>
                </a:lnTo>
                <a:lnTo>
                  <a:pt x="44649" y="589360"/>
                </a:lnTo>
                <a:lnTo>
                  <a:pt x="53578" y="598289"/>
                </a:lnTo>
                <a:lnTo>
                  <a:pt x="71438" y="598289"/>
                </a:lnTo>
                <a:lnTo>
                  <a:pt x="89297" y="598289"/>
                </a:lnTo>
                <a:lnTo>
                  <a:pt x="107156" y="589360"/>
                </a:lnTo>
                <a:lnTo>
                  <a:pt x="107156" y="589360"/>
                </a:lnTo>
                <a:lnTo>
                  <a:pt x="107156" y="5893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3305" y="2259211"/>
            <a:ext cx="732235" cy="1714501"/>
          </a:xfrm>
          <a:custGeom>
            <a:avLst/>
            <a:gdLst/>
            <a:ahLst/>
            <a:cxnLst/>
            <a:rect l="0" t="0" r="0" b="0"/>
            <a:pathLst>
              <a:path w="732235" h="1714501">
                <a:moveTo>
                  <a:pt x="723304" y="17859"/>
                </a:moveTo>
                <a:lnTo>
                  <a:pt x="723304" y="17859"/>
                </a:lnTo>
                <a:lnTo>
                  <a:pt x="714375" y="17859"/>
                </a:lnTo>
                <a:lnTo>
                  <a:pt x="714375" y="17859"/>
                </a:lnTo>
                <a:lnTo>
                  <a:pt x="714375" y="17859"/>
                </a:lnTo>
                <a:lnTo>
                  <a:pt x="705445" y="17859"/>
                </a:lnTo>
                <a:lnTo>
                  <a:pt x="705445" y="17859"/>
                </a:lnTo>
                <a:lnTo>
                  <a:pt x="705445" y="17859"/>
                </a:lnTo>
                <a:lnTo>
                  <a:pt x="696515" y="17859"/>
                </a:lnTo>
                <a:lnTo>
                  <a:pt x="696515" y="8929"/>
                </a:lnTo>
                <a:lnTo>
                  <a:pt x="696515" y="8929"/>
                </a:lnTo>
                <a:lnTo>
                  <a:pt x="696515" y="8929"/>
                </a:lnTo>
                <a:lnTo>
                  <a:pt x="687586" y="0"/>
                </a:lnTo>
                <a:lnTo>
                  <a:pt x="687586" y="0"/>
                </a:lnTo>
                <a:lnTo>
                  <a:pt x="678656" y="0"/>
                </a:lnTo>
                <a:lnTo>
                  <a:pt x="678656" y="0"/>
                </a:lnTo>
                <a:lnTo>
                  <a:pt x="669726" y="0"/>
                </a:lnTo>
                <a:lnTo>
                  <a:pt x="651867" y="0"/>
                </a:lnTo>
                <a:lnTo>
                  <a:pt x="642937" y="0"/>
                </a:lnTo>
                <a:lnTo>
                  <a:pt x="625078" y="0"/>
                </a:lnTo>
                <a:lnTo>
                  <a:pt x="607218" y="0"/>
                </a:lnTo>
                <a:lnTo>
                  <a:pt x="580429" y="0"/>
                </a:lnTo>
                <a:lnTo>
                  <a:pt x="562570" y="0"/>
                </a:lnTo>
                <a:lnTo>
                  <a:pt x="544711" y="0"/>
                </a:lnTo>
                <a:lnTo>
                  <a:pt x="517922" y="0"/>
                </a:lnTo>
                <a:lnTo>
                  <a:pt x="491133" y="0"/>
                </a:lnTo>
                <a:lnTo>
                  <a:pt x="473273" y="0"/>
                </a:lnTo>
                <a:lnTo>
                  <a:pt x="446484" y="0"/>
                </a:lnTo>
                <a:lnTo>
                  <a:pt x="419695" y="0"/>
                </a:lnTo>
                <a:lnTo>
                  <a:pt x="401836" y="0"/>
                </a:lnTo>
                <a:lnTo>
                  <a:pt x="375047" y="0"/>
                </a:lnTo>
                <a:lnTo>
                  <a:pt x="348258" y="0"/>
                </a:lnTo>
                <a:lnTo>
                  <a:pt x="321469" y="8929"/>
                </a:lnTo>
                <a:lnTo>
                  <a:pt x="294679" y="17859"/>
                </a:lnTo>
                <a:lnTo>
                  <a:pt x="267890" y="17859"/>
                </a:lnTo>
                <a:lnTo>
                  <a:pt x="241101" y="26789"/>
                </a:lnTo>
                <a:lnTo>
                  <a:pt x="223242" y="35718"/>
                </a:lnTo>
                <a:lnTo>
                  <a:pt x="196453" y="53578"/>
                </a:lnTo>
                <a:lnTo>
                  <a:pt x="178594" y="62508"/>
                </a:lnTo>
                <a:lnTo>
                  <a:pt x="160734" y="71437"/>
                </a:lnTo>
                <a:lnTo>
                  <a:pt x="142875" y="89297"/>
                </a:lnTo>
                <a:lnTo>
                  <a:pt x="125015" y="107156"/>
                </a:lnTo>
                <a:lnTo>
                  <a:pt x="116086" y="116086"/>
                </a:lnTo>
                <a:lnTo>
                  <a:pt x="107156" y="125015"/>
                </a:lnTo>
                <a:lnTo>
                  <a:pt x="89297" y="142875"/>
                </a:lnTo>
                <a:lnTo>
                  <a:pt x="80367" y="160734"/>
                </a:lnTo>
                <a:lnTo>
                  <a:pt x="62508" y="169664"/>
                </a:lnTo>
                <a:lnTo>
                  <a:pt x="53578" y="187523"/>
                </a:lnTo>
                <a:lnTo>
                  <a:pt x="35719" y="205383"/>
                </a:lnTo>
                <a:lnTo>
                  <a:pt x="26789" y="223242"/>
                </a:lnTo>
                <a:lnTo>
                  <a:pt x="17859" y="250031"/>
                </a:lnTo>
                <a:lnTo>
                  <a:pt x="8929" y="267891"/>
                </a:lnTo>
                <a:lnTo>
                  <a:pt x="8929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8929" y="410766"/>
                </a:lnTo>
                <a:lnTo>
                  <a:pt x="8929" y="437555"/>
                </a:lnTo>
                <a:lnTo>
                  <a:pt x="8929" y="473273"/>
                </a:lnTo>
                <a:lnTo>
                  <a:pt x="8929" y="500062"/>
                </a:lnTo>
                <a:lnTo>
                  <a:pt x="17859" y="535781"/>
                </a:lnTo>
                <a:lnTo>
                  <a:pt x="17859" y="571500"/>
                </a:lnTo>
                <a:lnTo>
                  <a:pt x="17859" y="607218"/>
                </a:lnTo>
                <a:lnTo>
                  <a:pt x="26789" y="651867"/>
                </a:lnTo>
                <a:lnTo>
                  <a:pt x="26789" y="687585"/>
                </a:lnTo>
                <a:lnTo>
                  <a:pt x="35719" y="723304"/>
                </a:lnTo>
                <a:lnTo>
                  <a:pt x="44648" y="767953"/>
                </a:lnTo>
                <a:lnTo>
                  <a:pt x="44648" y="803671"/>
                </a:lnTo>
                <a:lnTo>
                  <a:pt x="53578" y="839390"/>
                </a:lnTo>
                <a:lnTo>
                  <a:pt x="62508" y="875109"/>
                </a:lnTo>
                <a:lnTo>
                  <a:pt x="62508" y="901898"/>
                </a:lnTo>
                <a:lnTo>
                  <a:pt x="71437" y="937617"/>
                </a:lnTo>
                <a:lnTo>
                  <a:pt x="71437" y="973335"/>
                </a:lnTo>
                <a:lnTo>
                  <a:pt x="80367" y="1000125"/>
                </a:lnTo>
                <a:lnTo>
                  <a:pt x="80367" y="1035843"/>
                </a:lnTo>
                <a:lnTo>
                  <a:pt x="80367" y="1071562"/>
                </a:lnTo>
                <a:lnTo>
                  <a:pt x="89297" y="1107281"/>
                </a:lnTo>
                <a:lnTo>
                  <a:pt x="89297" y="1151929"/>
                </a:lnTo>
                <a:lnTo>
                  <a:pt x="89297" y="1196578"/>
                </a:lnTo>
                <a:lnTo>
                  <a:pt x="89297" y="1223367"/>
                </a:lnTo>
                <a:lnTo>
                  <a:pt x="80367" y="1259085"/>
                </a:lnTo>
                <a:lnTo>
                  <a:pt x="80367" y="1294804"/>
                </a:lnTo>
                <a:lnTo>
                  <a:pt x="80367" y="1321593"/>
                </a:lnTo>
                <a:lnTo>
                  <a:pt x="71437" y="1339453"/>
                </a:lnTo>
                <a:lnTo>
                  <a:pt x="71437" y="1357312"/>
                </a:lnTo>
                <a:lnTo>
                  <a:pt x="71437" y="1384101"/>
                </a:lnTo>
                <a:lnTo>
                  <a:pt x="62508" y="1401960"/>
                </a:lnTo>
                <a:lnTo>
                  <a:pt x="62508" y="1419820"/>
                </a:lnTo>
                <a:lnTo>
                  <a:pt x="62508" y="1446609"/>
                </a:lnTo>
                <a:lnTo>
                  <a:pt x="62508" y="1464468"/>
                </a:lnTo>
                <a:lnTo>
                  <a:pt x="62508" y="1491257"/>
                </a:lnTo>
                <a:lnTo>
                  <a:pt x="62508" y="1509117"/>
                </a:lnTo>
                <a:lnTo>
                  <a:pt x="62508" y="1518046"/>
                </a:lnTo>
                <a:lnTo>
                  <a:pt x="62508" y="1535906"/>
                </a:lnTo>
                <a:lnTo>
                  <a:pt x="62508" y="1544835"/>
                </a:lnTo>
                <a:lnTo>
                  <a:pt x="62508" y="1562695"/>
                </a:lnTo>
                <a:lnTo>
                  <a:pt x="62508" y="1571625"/>
                </a:lnTo>
                <a:lnTo>
                  <a:pt x="62508" y="1571625"/>
                </a:lnTo>
                <a:lnTo>
                  <a:pt x="62508" y="1589484"/>
                </a:lnTo>
                <a:lnTo>
                  <a:pt x="62508" y="1598414"/>
                </a:lnTo>
                <a:lnTo>
                  <a:pt x="71437" y="1598414"/>
                </a:lnTo>
                <a:lnTo>
                  <a:pt x="80367" y="1616273"/>
                </a:lnTo>
                <a:lnTo>
                  <a:pt x="89297" y="1625203"/>
                </a:lnTo>
                <a:lnTo>
                  <a:pt x="98226" y="1634132"/>
                </a:lnTo>
                <a:lnTo>
                  <a:pt x="98226" y="1643062"/>
                </a:lnTo>
                <a:lnTo>
                  <a:pt x="107156" y="1651992"/>
                </a:lnTo>
                <a:lnTo>
                  <a:pt x="116086" y="1660921"/>
                </a:lnTo>
                <a:lnTo>
                  <a:pt x="125015" y="1669851"/>
                </a:lnTo>
                <a:lnTo>
                  <a:pt x="133945" y="1669851"/>
                </a:lnTo>
                <a:lnTo>
                  <a:pt x="142875" y="1678781"/>
                </a:lnTo>
                <a:lnTo>
                  <a:pt x="151804" y="1687710"/>
                </a:lnTo>
                <a:lnTo>
                  <a:pt x="169664" y="1696640"/>
                </a:lnTo>
                <a:lnTo>
                  <a:pt x="178594" y="1696640"/>
                </a:lnTo>
                <a:lnTo>
                  <a:pt x="187523" y="1705570"/>
                </a:lnTo>
                <a:lnTo>
                  <a:pt x="205383" y="1705570"/>
                </a:lnTo>
                <a:lnTo>
                  <a:pt x="214312" y="1714500"/>
                </a:lnTo>
                <a:lnTo>
                  <a:pt x="232172" y="1714500"/>
                </a:lnTo>
                <a:lnTo>
                  <a:pt x="241101" y="1714500"/>
                </a:lnTo>
                <a:lnTo>
                  <a:pt x="258961" y="1714500"/>
                </a:lnTo>
                <a:lnTo>
                  <a:pt x="276820" y="1714500"/>
                </a:lnTo>
                <a:lnTo>
                  <a:pt x="294679" y="1714500"/>
                </a:lnTo>
                <a:lnTo>
                  <a:pt x="312539" y="1705570"/>
                </a:lnTo>
                <a:lnTo>
                  <a:pt x="330398" y="1705570"/>
                </a:lnTo>
                <a:lnTo>
                  <a:pt x="348258" y="1705570"/>
                </a:lnTo>
                <a:lnTo>
                  <a:pt x="366117" y="1705570"/>
                </a:lnTo>
                <a:lnTo>
                  <a:pt x="375047" y="1696640"/>
                </a:lnTo>
                <a:lnTo>
                  <a:pt x="392906" y="1696640"/>
                </a:lnTo>
                <a:lnTo>
                  <a:pt x="410765" y="1705570"/>
                </a:lnTo>
                <a:lnTo>
                  <a:pt x="428625" y="1705570"/>
                </a:lnTo>
                <a:lnTo>
                  <a:pt x="437554" y="1705570"/>
                </a:lnTo>
                <a:lnTo>
                  <a:pt x="455414" y="1705570"/>
                </a:lnTo>
                <a:lnTo>
                  <a:pt x="464344" y="1696640"/>
                </a:lnTo>
                <a:lnTo>
                  <a:pt x="482203" y="1696640"/>
                </a:lnTo>
                <a:lnTo>
                  <a:pt x="500062" y="1687710"/>
                </a:lnTo>
                <a:lnTo>
                  <a:pt x="508992" y="1687710"/>
                </a:lnTo>
                <a:lnTo>
                  <a:pt x="526851" y="1678781"/>
                </a:lnTo>
                <a:lnTo>
                  <a:pt x="535781" y="1678781"/>
                </a:lnTo>
                <a:lnTo>
                  <a:pt x="553640" y="1678781"/>
                </a:lnTo>
                <a:lnTo>
                  <a:pt x="571500" y="1687710"/>
                </a:lnTo>
                <a:lnTo>
                  <a:pt x="580429" y="1687710"/>
                </a:lnTo>
                <a:lnTo>
                  <a:pt x="598289" y="1687710"/>
                </a:lnTo>
                <a:lnTo>
                  <a:pt x="616148" y="1687710"/>
                </a:lnTo>
                <a:lnTo>
                  <a:pt x="634008" y="1687710"/>
                </a:lnTo>
                <a:lnTo>
                  <a:pt x="642937" y="1687710"/>
                </a:lnTo>
                <a:lnTo>
                  <a:pt x="660797" y="1678781"/>
                </a:lnTo>
                <a:lnTo>
                  <a:pt x="669726" y="1678781"/>
                </a:lnTo>
                <a:lnTo>
                  <a:pt x="678656" y="1669851"/>
                </a:lnTo>
                <a:lnTo>
                  <a:pt x="687586" y="1660921"/>
                </a:lnTo>
                <a:lnTo>
                  <a:pt x="696515" y="1651992"/>
                </a:lnTo>
                <a:lnTo>
                  <a:pt x="705445" y="1651992"/>
                </a:lnTo>
                <a:lnTo>
                  <a:pt x="705445" y="1651992"/>
                </a:lnTo>
                <a:lnTo>
                  <a:pt x="705445" y="1651992"/>
                </a:lnTo>
                <a:lnTo>
                  <a:pt x="714375" y="1651992"/>
                </a:lnTo>
                <a:lnTo>
                  <a:pt x="714375" y="1651992"/>
                </a:lnTo>
                <a:lnTo>
                  <a:pt x="714375" y="1651992"/>
                </a:lnTo>
                <a:lnTo>
                  <a:pt x="714375" y="1651992"/>
                </a:lnTo>
                <a:lnTo>
                  <a:pt x="714375" y="1651992"/>
                </a:lnTo>
                <a:lnTo>
                  <a:pt x="723304" y="1651992"/>
                </a:lnTo>
                <a:lnTo>
                  <a:pt x="723304" y="1651992"/>
                </a:lnTo>
                <a:lnTo>
                  <a:pt x="723304" y="1651992"/>
                </a:lnTo>
                <a:lnTo>
                  <a:pt x="723304" y="1651992"/>
                </a:lnTo>
                <a:lnTo>
                  <a:pt x="723304" y="1651992"/>
                </a:lnTo>
                <a:lnTo>
                  <a:pt x="723304" y="1651992"/>
                </a:lnTo>
                <a:lnTo>
                  <a:pt x="723304" y="1651992"/>
                </a:lnTo>
                <a:lnTo>
                  <a:pt x="732234" y="1651992"/>
                </a:lnTo>
                <a:lnTo>
                  <a:pt x="732234" y="1651992"/>
                </a:lnTo>
                <a:lnTo>
                  <a:pt x="732234" y="1651992"/>
                </a:lnTo>
                <a:lnTo>
                  <a:pt x="732234" y="1651992"/>
                </a:lnTo>
                <a:lnTo>
                  <a:pt x="732234" y="1651992"/>
                </a:lnTo>
                <a:lnTo>
                  <a:pt x="732234" y="1660921"/>
                </a:lnTo>
                <a:lnTo>
                  <a:pt x="732234" y="1660921"/>
                </a:lnTo>
                <a:lnTo>
                  <a:pt x="732234" y="1660921"/>
                </a:lnTo>
                <a:lnTo>
                  <a:pt x="732234" y="1660921"/>
                </a:lnTo>
                <a:lnTo>
                  <a:pt x="732234" y="1660921"/>
                </a:lnTo>
                <a:lnTo>
                  <a:pt x="732234" y="16609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82328" y="191988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72188" y="5009555"/>
            <a:ext cx="1723430" cy="1589484"/>
          </a:xfrm>
          <a:custGeom>
            <a:avLst/>
            <a:gdLst/>
            <a:ahLst/>
            <a:cxnLst/>
            <a:rect l="0" t="0" r="0" b="0"/>
            <a:pathLst>
              <a:path w="1723430" h="1589484">
                <a:moveTo>
                  <a:pt x="1419820" y="250031"/>
                </a:moveTo>
                <a:lnTo>
                  <a:pt x="1419820" y="241101"/>
                </a:lnTo>
                <a:lnTo>
                  <a:pt x="1401960" y="223242"/>
                </a:lnTo>
                <a:lnTo>
                  <a:pt x="1384101" y="205383"/>
                </a:lnTo>
                <a:lnTo>
                  <a:pt x="1357312" y="178593"/>
                </a:lnTo>
                <a:lnTo>
                  <a:pt x="1330523" y="151804"/>
                </a:lnTo>
                <a:lnTo>
                  <a:pt x="1285875" y="125015"/>
                </a:lnTo>
                <a:lnTo>
                  <a:pt x="1241226" y="98226"/>
                </a:lnTo>
                <a:lnTo>
                  <a:pt x="1187648" y="62508"/>
                </a:lnTo>
                <a:lnTo>
                  <a:pt x="1125140" y="44648"/>
                </a:lnTo>
                <a:lnTo>
                  <a:pt x="1053703" y="26789"/>
                </a:lnTo>
                <a:lnTo>
                  <a:pt x="982265" y="8929"/>
                </a:lnTo>
                <a:lnTo>
                  <a:pt x="892968" y="0"/>
                </a:lnTo>
                <a:lnTo>
                  <a:pt x="803671" y="0"/>
                </a:lnTo>
                <a:lnTo>
                  <a:pt x="714375" y="0"/>
                </a:lnTo>
                <a:lnTo>
                  <a:pt x="616148" y="17859"/>
                </a:lnTo>
                <a:lnTo>
                  <a:pt x="517921" y="35718"/>
                </a:lnTo>
                <a:lnTo>
                  <a:pt x="428625" y="62508"/>
                </a:lnTo>
                <a:lnTo>
                  <a:pt x="348257" y="98226"/>
                </a:lnTo>
                <a:lnTo>
                  <a:pt x="267890" y="151804"/>
                </a:lnTo>
                <a:lnTo>
                  <a:pt x="205382" y="205383"/>
                </a:lnTo>
                <a:lnTo>
                  <a:pt x="142875" y="285750"/>
                </a:lnTo>
                <a:lnTo>
                  <a:pt x="98226" y="366117"/>
                </a:lnTo>
                <a:lnTo>
                  <a:pt x="53578" y="464343"/>
                </a:lnTo>
                <a:lnTo>
                  <a:pt x="26789" y="580429"/>
                </a:lnTo>
                <a:lnTo>
                  <a:pt x="0" y="687585"/>
                </a:lnTo>
                <a:lnTo>
                  <a:pt x="0" y="803671"/>
                </a:lnTo>
                <a:lnTo>
                  <a:pt x="0" y="910827"/>
                </a:lnTo>
                <a:lnTo>
                  <a:pt x="26789" y="1017983"/>
                </a:lnTo>
                <a:lnTo>
                  <a:pt x="71437" y="1107280"/>
                </a:lnTo>
                <a:lnTo>
                  <a:pt x="125015" y="1205507"/>
                </a:lnTo>
                <a:lnTo>
                  <a:pt x="196453" y="1285874"/>
                </a:lnTo>
                <a:lnTo>
                  <a:pt x="267890" y="1348382"/>
                </a:lnTo>
                <a:lnTo>
                  <a:pt x="330398" y="1393030"/>
                </a:lnTo>
                <a:lnTo>
                  <a:pt x="392906" y="1428749"/>
                </a:lnTo>
                <a:lnTo>
                  <a:pt x="446484" y="1464468"/>
                </a:lnTo>
                <a:lnTo>
                  <a:pt x="535781" y="1500186"/>
                </a:lnTo>
                <a:lnTo>
                  <a:pt x="642937" y="1535905"/>
                </a:lnTo>
                <a:lnTo>
                  <a:pt x="750093" y="1571624"/>
                </a:lnTo>
                <a:lnTo>
                  <a:pt x="866179" y="1589483"/>
                </a:lnTo>
                <a:lnTo>
                  <a:pt x="1009054" y="1589483"/>
                </a:lnTo>
                <a:lnTo>
                  <a:pt x="1160859" y="1562694"/>
                </a:lnTo>
                <a:lnTo>
                  <a:pt x="1303734" y="1500186"/>
                </a:lnTo>
                <a:lnTo>
                  <a:pt x="1437679" y="1393030"/>
                </a:lnTo>
                <a:lnTo>
                  <a:pt x="1544835" y="1276944"/>
                </a:lnTo>
                <a:lnTo>
                  <a:pt x="1625203" y="1134069"/>
                </a:lnTo>
                <a:lnTo>
                  <a:pt x="1678781" y="982265"/>
                </a:lnTo>
                <a:lnTo>
                  <a:pt x="1714500" y="821530"/>
                </a:lnTo>
                <a:lnTo>
                  <a:pt x="1723429" y="669725"/>
                </a:lnTo>
                <a:lnTo>
                  <a:pt x="1705570" y="526851"/>
                </a:lnTo>
                <a:lnTo>
                  <a:pt x="1651992" y="401836"/>
                </a:lnTo>
                <a:lnTo>
                  <a:pt x="1571625" y="303609"/>
                </a:lnTo>
                <a:lnTo>
                  <a:pt x="1464468" y="214312"/>
                </a:lnTo>
                <a:lnTo>
                  <a:pt x="1339453" y="151804"/>
                </a:lnTo>
                <a:lnTo>
                  <a:pt x="1196578" y="107156"/>
                </a:lnTo>
                <a:lnTo>
                  <a:pt x="1044773" y="80367"/>
                </a:lnTo>
                <a:lnTo>
                  <a:pt x="884039" y="62508"/>
                </a:lnTo>
                <a:lnTo>
                  <a:pt x="732234" y="53578"/>
                </a:lnTo>
                <a:lnTo>
                  <a:pt x="73223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179469" y="4741664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80367" y="89297"/>
                </a:moveTo>
                <a:lnTo>
                  <a:pt x="80367" y="89297"/>
                </a:lnTo>
                <a:lnTo>
                  <a:pt x="80367" y="80367"/>
                </a:lnTo>
                <a:lnTo>
                  <a:pt x="80367" y="80367"/>
                </a:lnTo>
                <a:lnTo>
                  <a:pt x="71437" y="71437"/>
                </a:lnTo>
                <a:lnTo>
                  <a:pt x="71437" y="71437"/>
                </a:lnTo>
                <a:lnTo>
                  <a:pt x="62508" y="71437"/>
                </a:lnTo>
                <a:lnTo>
                  <a:pt x="44648" y="80367"/>
                </a:lnTo>
                <a:lnTo>
                  <a:pt x="35719" y="98226"/>
                </a:lnTo>
                <a:lnTo>
                  <a:pt x="26789" y="116086"/>
                </a:lnTo>
                <a:lnTo>
                  <a:pt x="17859" y="133945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14313"/>
                </a:lnTo>
                <a:lnTo>
                  <a:pt x="17859" y="214313"/>
                </a:lnTo>
                <a:lnTo>
                  <a:pt x="26789" y="214313"/>
                </a:lnTo>
                <a:lnTo>
                  <a:pt x="35719" y="205383"/>
                </a:lnTo>
                <a:lnTo>
                  <a:pt x="44648" y="187524"/>
                </a:lnTo>
                <a:lnTo>
                  <a:pt x="53578" y="169664"/>
                </a:lnTo>
                <a:lnTo>
                  <a:pt x="71437" y="151805"/>
                </a:lnTo>
                <a:lnTo>
                  <a:pt x="80367" y="116086"/>
                </a:lnTo>
                <a:lnTo>
                  <a:pt x="89297" y="80367"/>
                </a:lnTo>
                <a:lnTo>
                  <a:pt x="98226" y="53578"/>
                </a:lnTo>
                <a:lnTo>
                  <a:pt x="107156" y="17859"/>
                </a:lnTo>
                <a:lnTo>
                  <a:pt x="116086" y="0"/>
                </a:lnTo>
                <a:lnTo>
                  <a:pt x="125015" y="0"/>
                </a:lnTo>
                <a:lnTo>
                  <a:pt x="116086" y="8929"/>
                </a:lnTo>
                <a:lnTo>
                  <a:pt x="107156" y="35718"/>
                </a:lnTo>
                <a:lnTo>
                  <a:pt x="98226" y="71437"/>
                </a:lnTo>
                <a:lnTo>
                  <a:pt x="89297" y="107156"/>
                </a:lnTo>
                <a:lnTo>
                  <a:pt x="89297" y="142875"/>
                </a:lnTo>
                <a:lnTo>
                  <a:pt x="89297" y="169664"/>
                </a:lnTo>
                <a:lnTo>
                  <a:pt x="89297" y="196453"/>
                </a:lnTo>
                <a:lnTo>
                  <a:pt x="98226" y="205383"/>
                </a:lnTo>
                <a:lnTo>
                  <a:pt x="116086" y="205383"/>
                </a:lnTo>
                <a:lnTo>
                  <a:pt x="133945" y="196453"/>
                </a:lnTo>
                <a:lnTo>
                  <a:pt x="151804" y="187524"/>
                </a:lnTo>
                <a:lnTo>
                  <a:pt x="178594" y="160734"/>
                </a:lnTo>
                <a:lnTo>
                  <a:pt x="17859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411641" y="4741664"/>
            <a:ext cx="133946" cy="35719"/>
          </a:xfrm>
          <a:custGeom>
            <a:avLst/>
            <a:gdLst/>
            <a:ahLst/>
            <a:cxnLst/>
            <a:rect l="0" t="0" r="0" b="0"/>
            <a:pathLst>
              <a:path w="133946" h="35719">
                <a:moveTo>
                  <a:pt x="0" y="35718"/>
                </a:moveTo>
                <a:lnTo>
                  <a:pt x="0" y="35718"/>
                </a:lnTo>
                <a:lnTo>
                  <a:pt x="8929" y="26789"/>
                </a:lnTo>
                <a:lnTo>
                  <a:pt x="26789" y="17859"/>
                </a:lnTo>
                <a:lnTo>
                  <a:pt x="53578" y="17859"/>
                </a:lnTo>
                <a:lnTo>
                  <a:pt x="71437" y="8929"/>
                </a:lnTo>
                <a:lnTo>
                  <a:pt x="89297" y="8929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7393781" y="4768453"/>
            <a:ext cx="125017" cy="169665"/>
          </a:xfrm>
          <a:custGeom>
            <a:avLst/>
            <a:gdLst/>
            <a:ahLst/>
            <a:cxnLst/>
            <a:rect l="0" t="0" r="0" b="0"/>
            <a:pathLst>
              <a:path w="125017" h="169665">
                <a:moveTo>
                  <a:pt x="1786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26789" y="53578"/>
                </a:lnTo>
                <a:lnTo>
                  <a:pt x="44649" y="62508"/>
                </a:lnTo>
                <a:lnTo>
                  <a:pt x="62508" y="71437"/>
                </a:lnTo>
                <a:lnTo>
                  <a:pt x="89297" y="80367"/>
                </a:lnTo>
                <a:lnTo>
                  <a:pt x="107157" y="89297"/>
                </a:lnTo>
                <a:lnTo>
                  <a:pt x="116086" y="98226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98227" y="151805"/>
                </a:lnTo>
                <a:lnTo>
                  <a:pt x="71438" y="169664"/>
                </a:lnTo>
                <a:lnTo>
                  <a:pt x="44649" y="169664"/>
                </a:lnTo>
                <a:lnTo>
                  <a:pt x="26789" y="169664"/>
                </a:lnTo>
                <a:lnTo>
                  <a:pt x="8930" y="160735"/>
                </a:lnTo>
                <a:lnTo>
                  <a:pt x="8930" y="151805"/>
                </a:lnTo>
                <a:lnTo>
                  <a:pt x="26789" y="133945"/>
                </a:lnTo>
                <a:lnTo>
                  <a:pt x="44649" y="11608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7500938" y="4911328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8930"/>
                </a:lnTo>
                <a:lnTo>
                  <a:pt x="89296" y="17860"/>
                </a:lnTo>
                <a:lnTo>
                  <a:pt x="80367" y="35719"/>
                </a:lnTo>
                <a:lnTo>
                  <a:pt x="80367" y="53578"/>
                </a:lnTo>
                <a:lnTo>
                  <a:pt x="71437" y="80367"/>
                </a:lnTo>
                <a:lnTo>
                  <a:pt x="53578" y="98227"/>
                </a:lnTo>
                <a:lnTo>
                  <a:pt x="44648" y="125016"/>
                </a:lnTo>
                <a:lnTo>
                  <a:pt x="26789" y="13394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7661672" y="4688086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133945" y="116085"/>
                </a:moveTo>
                <a:lnTo>
                  <a:pt x="125016" y="107156"/>
                </a:lnTo>
                <a:lnTo>
                  <a:pt x="125016" y="107156"/>
                </a:lnTo>
                <a:lnTo>
                  <a:pt x="116086" y="98226"/>
                </a:lnTo>
                <a:lnTo>
                  <a:pt x="107156" y="107156"/>
                </a:lnTo>
                <a:lnTo>
                  <a:pt x="89297" y="116085"/>
                </a:lnTo>
                <a:lnTo>
                  <a:pt x="71437" y="133945"/>
                </a:lnTo>
                <a:lnTo>
                  <a:pt x="44648" y="160734"/>
                </a:lnTo>
                <a:lnTo>
                  <a:pt x="26789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41102"/>
                </a:lnTo>
                <a:lnTo>
                  <a:pt x="17859" y="241102"/>
                </a:lnTo>
                <a:lnTo>
                  <a:pt x="35719" y="241102"/>
                </a:lnTo>
                <a:lnTo>
                  <a:pt x="53578" y="223242"/>
                </a:lnTo>
                <a:lnTo>
                  <a:pt x="80367" y="205383"/>
                </a:lnTo>
                <a:lnTo>
                  <a:pt x="107156" y="178593"/>
                </a:lnTo>
                <a:lnTo>
                  <a:pt x="133945" y="142875"/>
                </a:lnTo>
                <a:lnTo>
                  <a:pt x="160734" y="107156"/>
                </a:lnTo>
                <a:lnTo>
                  <a:pt x="178594" y="62507"/>
                </a:lnTo>
                <a:lnTo>
                  <a:pt x="196453" y="26789"/>
                </a:lnTo>
                <a:lnTo>
                  <a:pt x="205383" y="8929"/>
                </a:lnTo>
                <a:lnTo>
                  <a:pt x="205383" y="0"/>
                </a:lnTo>
                <a:lnTo>
                  <a:pt x="196453" y="8929"/>
                </a:lnTo>
                <a:lnTo>
                  <a:pt x="178594" y="26789"/>
                </a:lnTo>
                <a:lnTo>
                  <a:pt x="151805" y="62507"/>
                </a:lnTo>
                <a:lnTo>
                  <a:pt x="125016" y="98226"/>
                </a:lnTo>
                <a:lnTo>
                  <a:pt x="116086" y="133945"/>
                </a:lnTo>
                <a:lnTo>
                  <a:pt x="107156" y="169664"/>
                </a:lnTo>
                <a:lnTo>
                  <a:pt x="107156" y="196453"/>
                </a:lnTo>
                <a:lnTo>
                  <a:pt x="116086" y="223242"/>
                </a:lnTo>
                <a:lnTo>
                  <a:pt x="133945" y="241102"/>
                </a:lnTo>
                <a:lnTo>
                  <a:pt x="160734" y="250031"/>
                </a:lnTo>
                <a:lnTo>
                  <a:pt x="178594" y="241102"/>
                </a:lnTo>
                <a:lnTo>
                  <a:pt x="205383" y="232172"/>
                </a:lnTo>
                <a:lnTo>
                  <a:pt x="20538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7858125" y="4697015"/>
            <a:ext cx="133946" cy="241103"/>
          </a:xfrm>
          <a:custGeom>
            <a:avLst/>
            <a:gdLst/>
            <a:ahLst/>
            <a:cxnLst/>
            <a:rect l="0" t="0" r="0" b="0"/>
            <a:pathLst>
              <a:path w="133946" h="241103">
                <a:moveTo>
                  <a:pt x="89297" y="0"/>
                </a:moveTo>
                <a:lnTo>
                  <a:pt x="8929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35719" y="10715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96454"/>
                </a:lnTo>
                <a:lnTo>
                  <a:pt x="26789" y="214313"/>
                </a:lnTo>
                <a:lnTo>
                  <a:pt x="44648" y="232173"/>
                </a:lnTo>
                <a:lnTo>
                  <a:pt x="62508" y="232173"/>
                </a:lnTo>
                <a:lnTo>
                  <a:pt x="80367" y="232173"/>
                </a:lnTo>
                <a:lnTo>
                  <a:pt x="107156" y="223243"/>
                </a:lnTo>
                <a:lnTo>
                  <a:pt x="116086" y="205383"/>
                </a:lnTo>
                <a:lnTo>
                  <a:pt x="125016" y="187524"/>
                </a:lnTo>
                <a:lnTo>
                  <a:pt x="133945" y="169664"/>
                </a:lnTo>
                <a:lnTo>
                  <a:pt x="116086" y="160735"/>
                </a:lnTo>
                <a:lnTo>
                  <a:pt x="98227" y="151805"/>
                </a:lnTo>
                <a:lnTo>
                  <a:pt x="71438" y="160735"/>
                </a:lnTo>
                <a:lnTo>
                  <a:pt x="44648" y="178594"/>
                </a:lnTo>
                <a:lnTo>
                  <a:pt x="26789" y="196454"/>
                </a:lnTo>
                <a:lnTo>
                  <a:pt x="8930" y="214313"/>
                </a:lnTo>
                <a:lnTo>
                  <a:pt x="0" y="223243"/>
                </a:lnTo>
                <a:lnTo>
                  <a:pt x="8930" y="241102"/>
                </a:lnTo>
                <a:lnTo>
                  <a:pt x="17859" y="241102"/>
                </a:lnTo>
                <a:lnTo>
                  <a:pt x="44648" y="241102"/>
                </a:lnTo>
                <a:lnTo>
                  <a:pt x="4464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7965281" y="4938117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151805" y="0"/>
                </a:moveTo>
                <a:lnTo>
                  <a:pt x="151805" y="0"/>
                </a:lnTo>
                <a:lnTo>
                  <a:pt x="142875" y="8930"/>
                </a:lnTo>
                <a:lnTo>
                  <a:pt x="133946" y="26789"/>
                </a:lnTo>
                <a:lnTo>
                  <a:pt x="116086" y="35719"/>
                </a:lnTo>
                <a:lnTo>
                  <a:pt x="107157" y="53578"/>
                </a:lnTo>
                <a:lnTo>
                  <a:pt x="80367" y="62508"/>
                </a:lnTo>
                <a:lnTo>
                  <a:pt x="53578" y="71438"/>
                </a:lnTo>
                <a:lnTo>
                  <a:pt x="35719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26789" y="133946"/>
                </a:lnTo>
                <a:lnTo>
                  <a:pt x="2678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8099227" y="4661296"/>
            <a:ext cx="205383" cy="258963"/>
          </a:xfrm>
          <a:custGeom>
            <a:avLst/>
            <a:gdLst/>
            <a:ahLst/>
            <a:cxnLst/>
            <a:rect l="0" t="0" r="0" b="0"/>
            <a:pathLst>
              <a:path w="205383" h="258963">
                <a:moveTo>
                  <a:pt x="142874" y="125016"/>
                </a:moveTo>
                <a:lnTo>
                  <a:pt x="142874" y="125016"/>
                </a:lnTo>
                <a:lnTo>
                  <a:pt x="142874" y="125016"/>
                </a:lnTo>
                <a:lnTo>
                  <a:pt x="142874" y="125016"/>
                </a:lnTo>
                <a:lnTo>
                  <a:pt x="142874" y="116086"/>
                </a:lnTo>
                <a:lnTo>
                  <a:pt x="142874" y="116086"/>
                </a:lnTo>
                <a:lnTo>
                  <a:pt x="133944" y="107157"/>
                </a:lnTo>
                <a:lnTo>
                  <a:pt x="133944" y="98227"/>
                </a:lnTo>
                <a:lnTo>
                  <a:pt x="125014" y="80368"/>
                </a:lnTo>
                <a:lnTo>
                  <a:pt x="116085" y="80368"/>
                </a:lnTo>
                <a:lnTo>
                  <a:pt x="98225" y="80368"/>
                </a:lnTo>
                <a:lnTo>
                  <a:pt x="80367" y="89297"/>
                </a:lnTo>
                <a:lnTo>
                  <a:pt x="62507" y="107157"/>
                </a:lnTo>
                <a:lnTo>
                  <a:pt x="35718" y="133946"/>
                </a:lnTo>
                <a:lnTo>
                  <a:pt x="17859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3"/>
                </a:lnTo>
                <a:lnTo>
                  <a:pt x="0" y="250032"/>
                </a:lnTo>
                <a:lnTo>
                  <a:pt x="17859" y="258962"/>
                </a:lnTo>
                <a:lnTo>
                  <a:pt x="35718" y="258962"/>
                </a:lnTo>
                <a:lnTo>
                  <a:pt x="53578" y="250032"/>
                </a:lnTo>
                <a:lnTo>
                  <a:pt x="71437" y="232173"/>
                </a:lnTo>
                <a:lnTo>
                  <a:pt x="98225" y="205383"/>
                </a:lnTo>
                <a:lnTo>
                  <a:pt x="116085" y="178594"/>
                </a:lnTo>
                <a:lnTo>
                  <a:pt x="142874" y="133946"/>
                </a:lnTo>
                <a:lnTo>
                  <a:pt x="160733" y="89297"/>
                </a:lnTo>
                <a:lnTo>
                  <a:pt x="187522" y="53579"/>
                </a:lnTo>
                <a:lnTo>
                  <a:pt x="196452" y="17860"/>
                </a:lnTo>
                <a:lnTo>
                  <a:pt x="205382" y="0"/>
                </a:lnTo>
                <a:lnTo>
                  <a:pt x="205382" y="0"/>
                </a:lnTo>
                <a:lnTo>
                  <a:pt x="187522" y="17860"/>
                </a:lnTo>
                <a:lnTo>
                  <a:pt x="169663" y="35719"/>
                </a:lnTo>
                <a:lnTo>
                  <a:pt x="151803" y="71438"/>
                </a:lnTo>
                <a:lnTo>
                  <a:pt x="133944" y="107157"/>
                </a:lnTo>
                <a:lnTo>
                  <a:pt x="116085" y="142875"/>
                </a:lnTo>
                <a:lnTo>
                  <a:pt x="116085" y="178594"/>
                </a:lnTo>
                <a:lnTo>
                  <a:pt x="116085" y="214313"/>
                </a:lnTo>
                <a:lnTo>
                  <a:pt x="125014" y="241102"/>
                </a:lnTo>
                <a:lnTo>
                  <a:pt x="142874" y="250032"/>
                </a:lnTo>
                <a:lnTo>
                  <a:pt x="160733" y="258962"/>
                </a:lnTo>
                <a:lnTo>
                  <a:pt x="178593" y="258962"/>
                </a:lnTo>
                <a:lnTo>
                  <a:pt x="178593" y="2589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8367116" y="4661296"/>
            <a:ext cx="169665" cy="250033"/>
          </a:xfrm>
          <a:custGeom>
            <a:avLst/>
            <a:gdLst/>
            <a:ahLst/>
            <a:cxnLst/>
            <a:rect l="0" t="0" r="0" b="0"/>
            <a:pathLst>
              <a:path w="169665" h="250033">
                <a:moveTo>
                  <a:pt x="0" y="62508"/>
                </a:move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26789" y="44649"/>
                </a:lnTo>
                <a:lnTo>
                  <a:pt x="35719" y="35719"/>
                </a:lnTo>
                <a:lnTo>
                  <a:pt x="53579" y="26790"/>
                </a:lnTo>
                <a:lnTo>
                  <a:pt x="80368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42875" y="8930"/>
                </a:lnTo>
                <a:lnTo>
                  <a:pt x="160735" y="17860"/>
                </a:lnTo>
                <a:lnTo>
                  <a:pt x="169664" y="26790"/>
                </a:lnTo>
                <a:lnTo>
                  <a:pt x="169664" y="44649"/>
                </a:lnTo>
                <a:lnTo>
                  <a:pt x="169664" y="53579"/>
                </a:lnTo>
                <a:lnTo>
                  <a:pt x="151805" y="80368"/>
                </a:lnTo>
                <a:lnTo>
                  <a:pt x="133946" y="107157"/>
                </a:lnTo>
                <a:lnTo>
                  <a:pt x="98227" y="133946"/>
                </a:lnTo>
                <a:lnTo>
                  <a:pt x="62508" y="160735"/>
                </a:lnTo>
                <a:lnTo>
                  <a:pt x="35719" y="187524"/>
                </a:lnTo>
                <a:lnTo>
                  <a:pt x="17860" y="214313"/>
                </a:lnTo>
                <a:lnTo>
                  <a:pt x="8930" y="232173"/>
                </a:lnTo>
                <a:lnTo>
                  <a:pt x="8930" y="241102"/>
                </a:lnTo>
                <a:lnTo>
                  <a:pt x="17860" y="241102"/>
                </a:lnTo>
                <a:lnTo>
                  <a:pt x="35719" y="250032"/>
                </a:lnTo>
                <a:lnTo>
                  <a:pt x="53579" y="250032"/>
                </a:lnTo>
                <a:lnTo>
                  <a:pt x="53579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7643813" y="5089922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44648" y="17859"/>
                </a:move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35718" y="62508"/>
                </a:lnTo>
                <a:lnTo>
                  <a:pt x="26789" y="98226"/>
                </a:lnTo>
                <a:lnTo>
                  <a:pt x="17859" y="133945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17859" y="205383"/>
                </a:lnTo>
                <a:lnTo>
                  <a:pt x="26789" y="187523"/>
                </a:lnTo>
                <a:lnTo>
                  <a:pt x="44648" y="160734"/>
                </a:lnTo>
                <a:lnTo>
                  <a:pt x="62507" y="125016"/>
                </a:lnTo>
                <a:lnTo>
                  <a:pt x="89296" y="89297"/>
                </a:lnTo>
                <a:lnTo>
                  <a:pt x="107156" y="53578"/>
                </a:lnTo>
                <a:lnTo>
                  <a:pt x="125015" y="3571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25015" y="89297"/>
                </a:lnTo>
                <a:lnTo>
                  <a:pt x="125015" y="125016"/>
                </a:lnTo>
                <a:lnTo>
                  <a:pt x="116085" y="160734"/>
                </a:lnTo>
                <a:lnTo>
                  <a:pt x="116085" y="187523"/>
                </a:lnTo>
                <a:lnTo>
                  <a:pt x="125015" y="205383"/>
                </a:lnTo>
                <a:lnTo>
                  <a:pt x="125015" y="214312"/>
                </a:lnTo>
                <a:lnTo>
                  <a:pt x="133945" y="214312"/>
                </a:lnTo>
                <a:lnTo>
                  <a:pt x="142875" y="205383"/>
                </a:lnTo>
                <a:lnTo>
                  <a:pt x="160734" y="187523"/>
                </a:lnTo>
                <a:lnTo>
                  <a:pt x="169664" y="151805"/>
                </a:lnTo>
                <a:lnTo>
                  <a:pt x="187523" y="125016"/>
                </a:lnTo>
                <a:lnTo>
                  <a:pt x="205382" y="98226"/>
                </a:lnTo>
                <a:lnTo>
                  <a:pt x="214312" y="80367"/>
                </a:lnTo>
                <a:lnTo>
                  <a:pt x="223242" y="71437"/>
                </a:lnTo>
                <a:lnTo>
                  <a:pt x="22324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7867055" y="4964906"/>
            <a:ext cx="410766" cy="312540"/>
          </a:xfrm>
          <a:custGeom>
            <a:avLst/>
            <a:gdLst/>
            <a:ahLst/>
            <a:cxnLst/>
            <a:rect l="0" t="0" r="0" b="0"/>
            <a:pathLst>
              <a:path w="410766" h="312540">
                <a:moveTo>
                  <a:pt x="62508" y="178594"/>
                </a:moveTo>
                <a:lnTo>
                  <a:pt x="62508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62508" y="178594"/>
                </a:lnTo>
                <a:lnTo>
                  <a:pt x="53578" y="196453"/>
                </a:lnTo>
                <a:lnTo>
                  <a:pt x="35718" y="223242"/>
                </a:lnTo>
                <a:lnTo>
                  <a:pt x="26789" y="250032"/>
                </a:lnTo>
                <a:lnTo>
                  <a:pt x="8929" y="267891"/>
                </a:lnTo>
                <a:lnTo>
                  <a:pt x="8929" y="285750"/>
                </a:lnTo>
                <a:lnTo>
                  <a:pt x="0" y="303610"/>
                </a:lnTo>
                <a:lnTo>
                  <a:pt x="8929" y="303610"/>
                </a:lnTo>
                <a:lnTo>
                  <a:pt x="17859" y="303610"/>
                </a:lnTo>
                <a:lnTo>
                  <a:pt x="26789" y="303610"/>
                </a:lnTo>
                <a:lnTo>
                  <a:pt x="44648" y="285750"/>
                </a:lnTo>
                <a:lnTo>
                  <a:pt x="62508" y="267891"/>
                </a:lnTo>
                <a:lnTo>
                  <a:pt x="89297" y="250032"/>
                </a:lnTo>
                <a:lnTo>
                  <a:pt x="107156" y="232172"/>
                </a:lnTo>
                <a:lnTo>
                  <a:pt x="133945" y="214313"/>
                </a:lnTo>
                <a:lnTo>
                  <a:pt x="142875" y="205383"/>
                </a:lnTo>
                <a:lnTo>
                  <a:pt x="151804" y="205383"/>
                </a:lnTo>
                <a:lnTo>
                  <a:pt x="142875" y="214313"/>
                </a:lnTo>
                <a:lnTo>
                  <a:pt x="133945" y="232172"/>
                </a:lnTo>
                <a:lnTo>
                  <a:pt x="116086" y="258961"/>
                </a:lnTo>
                <a:lnTo>
                  <a:pt x="107156" y="276821"/>
                </a:lnTo>
                <a:lnTo>
                  <a:pt x="98226" y="294680"/>
                </a:lnTo>
                <a:lnTo>
                  <a:pt x="89297" y="303610"/>
                </a:lnTo>
                <a:lnTo>
                  <a:pt x="89297" y="312539"/>
                </a:lnTo>
                <a:lnTo>
                  <a:pt x="98226" y="312539"/>
                </a:lnTo>
                <a:lnTo>
                  <a:pt x="107156" y="303610"/>
                </a:lnTo>
                <a:lnTo>
                  <a:pt x="125015" y="294680"/>
                </a:lnTo>
                <a:lnTo>
                  <a:pt x="142875" y="276821"/>
                </a:lnTo>
                <a:lnTo>
                  <a:pt x="169664" y="258961"/>
                </a:lnTo>
                <a:lnTo>
                  <a:pt x="187523" y="241102"/>
                </a:lnTo>
                <a:lnTo>
                  <a:pt x="196453" y="223242"/>
                </a:lnTo>
                <a:lnTo>
                  <a:pt x="205383" y="214313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14312" y="232172"/>
                </a:lnTo>
                <a:lnTo>
                  <a:pt x="214312" y="241102"/>
                </a:lnTo>
                <a:lnTo>
                  <a:pt x="214312" y="250032"/>
                </a:lnTo>
                <a:lnTo>
                  <a:pt x="214312" y="258961"/>
                </a:lnTo>
                <a:lnTo>
                  <a:pt x="223242" y="258961"/>
                </a:lnTo>
                <a:lnTo>
                  <a:pt x="232172" y="250032"/>
                </a:lnTo>
                <a:lnTo>
                  <a:pt x="241101" y="241102"/>
                </a:lnTo>
                <a:lnTo>
                  <a:pt x="258961" y="223242"/>
                </a:lnTo>
                <a:lnTo>
                  <a:pt x="276820" y="205383"/>
                </a:lnTo>
                <a:lnTo>
                  <a:pt x="294679" y="178594"/>
                </a:lnTo>
                <a:lnTo>
                  <a:pt x="312539" y="142875"/>
                </a:lnTo>
                <a:lnTo>
                  <a:pt x="339327" y="98227"/>
                </a:lnTo>
                <a:lnTo>
                  <a:pt x="357186" y="62508"/>
                </a:lnTo>
                <a:lnTo>
                  <a:pt x="383975" y="35719"/>
                </a:lnTo>
                <a:lnTo>
                  <a:pt x="401835" y="8930"/>
                </a:lnTo>
                <a:lnTo>
                  <a:pt x="410765" y="0"/>
                </a:lnTo>
                <a:lnTo>
                  <a:pt x="401835" y="8930"/>
                </a:lnTo>
                <a:lnTo>
                  <a:pt x="392905" y="26789"/>
                </a:lnTo>
                <a:lnTo>
                  <a:pt x="366116" y="53578"/>
                </a:lnTo>
                <a:lnTo>
                  <a:pt x="348257" y="89297"/>
                </a:lnTo>
                <a:lnTo>
                  <a:pt x="321468" y="125016"/>
                </a:lnTo>
                <a:lnTo>
                  <a:pt x="294679" y="169664"/>
                </a:lnTo>
                <a:lnTo>
                  <a:pt x="276820" y="205383"/>
                </a:lnTo>
                <a:lnTo>
                  <a:pt x="258961" y="241102"/>
                </a:lnTo>
                <a:lnTo>
                  <a:pt x="258961" y="276821"/>
                </a:lnTo>
                <a:lnTo>
                  <a:pt x="258961" y="294680"/>
                </a:lnTo>
                <a:lnTo>
                  <a:pt x="267890" y="312539"/>
                </a:lnTo>
                <a:lnTo>
                  <a:pt x="276820" y="312539"/>
                </a:lnTo>
                <a:lnTo>
                  <a:pt x="285750" y="312539"/>
                </a:lnTo>
                <a:lnTo>
                  <a:pt x="294679" y="294680"/>
                </a:lnTo>
                <a:lnTo>
                  <a:pt x="303609" y="276821"/>
                </a:lnTo>
                <a:lnTo>
                  <a:pt x="303609" y="258961"/>
                </a:lnTo>
                <a:lnTo>
                  <a:pt x="303609" y="241102"/>
                </a:lnTo>
                <a:lnTo>
                  <a:pt x="294679" y="223242"/>
                </a:lnTo>
                <a:lnTo>
                  <a:pt x="285750" y="205383"/>
                </a:lnTo>
                <a:lnTo>
                  <a:pt x="28575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8009930" y="5125641"/>
            <a:ext cx="303609" cy="17860"/>
          </a:xfrm>
          <a:custGeom>
            <a:avLst/>
            <a:gdLst/>
            <a:ahLst/>
            <a:cxnLst/>
            <a:rect l="0" t="0" r="0" b="0"/>
            <a:pathLst>
              <a:path w="303609" h="17860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8" y="0"/>
                </a:lnTo>
                <a:lnTo>
                  <a:pt x="62508" y="0"/>
                </a:lnTo>
                <a:lnTo>
                  <a:pt x="98226" y="0"/>
                </a:lnTo>
                <a:lnTo>
                  <a:pt x="133945" y="8929"/>
                </a:lnTo>
                <a:lnTo>
                  <a:pt x="169664" y="8929"/>
                </a:lnTo>
                <a:lnTo>
                  <a:pt x="196452" y="8929"/>
                </a:lnTo>
                <a:lnTo>
                  <a:pt x="232171" y="8929"/>
                </a:lnTo>
                <a:lnTo>
                  <a:pt x="258960" y="17859"/>
                </a:lnTo>
                <a:lnTo>
                  <a:pt x="285749" y="17859"/>
                </a:lnTo>
                <a:lnTo>
                  <a:pt x="303608" y="17859"/>
                </a:lnTo>
                <a:lnTo>
                  <a:pt x="303608" y="8929"/>
                </a:lnTo>
                <a:lnTo>
                  <a:pt x="30360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8188523" y="5116711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71437" y="0"/>
                </a:moveTo>
                <a:lnTo>
                  <a:pt x="6250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35718" y="53578"/>
                </a:lnTo>
                <a:lnTo>
                  <a:pt x="26789" y="71437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25016"/>
                </a:lnTo>
                <a:lnTo>
                  <a:pt x="62507" y="107156"/>
                </a:lnTo>
                <a:lnTo>
                  <a:pt x="89297" y="80367"/>
                </a:lnTo>
                <a:lnTo>
                  <a:pt x="107156" y="62508"/>
                </a:lnTo>
                <a:lnTo>
                  <a:pt x="12501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16086" y="8036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8340327" y="4947047"/>
            <a:ext cx="455415" cy="500063"/>
          </a:xfrm>
          <a:custGeom>
            <a:avLst/>
            <a:gdLst/>
            <a:ahLst/>
            <a:cxnLst/>
            <a:rect l="0" t="0" r="0" b="0"/>
            <a:pathLst>
              <a:path w="455415" h="500063">
                <a:moveTo>
                  <a:pt x="125016" y="169664"/>
                </a:moveTo>
                <a:lnTo>
                  <a:pt x="125016" y="169664"/>
                </a:lnTo>
                <a:lnTo>
                  <a:pt x="116086" y="169664"/>
                </a:lnTo>
                <a:lnTo>
                  <a:pt x="98227" y="178594"/>
                </a:lnTo>
                <a:lnTo>
                  <a:pt x="71438" y="196453"/>
                </a:lnTo>
                <a:lnTo>
                  <a:pt x="44649" y="205383"/>
                </a:lnTo>
                <a:lnTo>
                  <a:pt x="26789" y="223242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0031"/>
                </a:lnTo>
                <a:lnTo>
                  <a:pt x="26789" y="250031"/>
                </a:lnTo>
                <a:lnTo>
                  <a:pt x="44649" y="250031"/>
                </a:lnTo>
                <a:lnTo>
                  <a:pt x="62508" y="241101"/>
                </a:lnTo>
                <a:lnTo>
                  <a:pt x="80368" y="241101"/>
                </a:lnTo>
                <a:lnTo>
                  <a:pt x="98227" y="232172"/>
                </a:lnTo>
                <a:lnTo>
                  <a:pt x="107157" y="232172"/>
                </a:lnTo>
                <a:lnTo>
                  <a:pt x="125016" y="232172"/>
                </a:lnTo>
                <a:lnTo>
                  <a:pt x="133946" y="223242"/>
                </a:lnTo>
                <a:lnTo>
                  <a:pt x="151805" y="214312"/>
                </a:lnTo>
                <a:lnTo>
                  <a:pt x="160735" y="196453"/>
                </a:lnTo>
                <a:lnTo>
                  <a:pt x="178594" y="187523"/>
                </a:lnTo>
                <a:lnTo>
                  <a:pt x="196453" y="160734"/>
                </a:lnTo>
                <a:lnTo>
                  <a:pt x="214313" y="133945"/>
                </a:lnTo>
                <a:lnTo>
                  <a:pt x="232172" y="107156"/>
                </a:lnTo>
                <a:lnTo>
                  <a:pt x="241102" y="80367"/>
                </a:lnTo>
                <a:lnTo>
                  <a:pt x="250032" y="53578"/>
                </a:lnTo>
                <a:lnTo>
                  <a:pt x="241102" y="35719"/>
                </a:lnTo>
                <a:lnTo>
                  <a:pt x="232172" y="35719"/>
                </a:lnTo>
                <a:lnTo>
                  <a:pt x="214313" y="44648"/>
                </a:lnTo>
                <a:lnTo>
                  <a:pt x="196453" y="62508"/>
                </a:lnTo>
                <a:lnTo>
                  <a:pt x="160735" y="89297"/>
                </a:lnTo>
                <a:lnTo>
                  <a:pt x="133946" y="125016"/>
                </a:lnTo>
                <a:lnTo>
                  <a:pt x="116086" y="160734"/>
                </a:lnTo>
                <a:lnTo>
                  <a:pt x="98227" y="196453"/>
                </a:lnTo>
                <a:lnTo>
                  <a:pt x="89297" y="223242"/>
                </a:lnTo>
                <a:lnTo>
                  <a:pt x="80368" y="250031"/>
                </a:lnTo>
                <a:lnTo>
                  <a:pt x="98227" y="258961"/>
                </a:lnTo>
                <a:lnTo>
                  <a:pt x="107157" y="267891"/>
                </a:lnTo>
                <a:lnTo>
                  <a:pt x="133946" y="267891"/>
                </a:lnTo>
                <a:lnTo>
                  <a:pt x="160735" y="267891"/>
                </a:lnTo>
                <a:lnTo>
                  <a:pt x="196453" y="250031"/>
                </a:lnTo>
                <a:lnTo>
                  <a:pt x="223243" y="232172"/>
                </a:lnTo>
                <a:lnTo>
                  <a:pt x="258961" y="205383"/>
                </a:lnTo>
                <a:lnTo>
                  <a:pt x="294680" y="169664"/>
                </a:lnTo>
                <a:lnTo>
                  <a:pt x="330399" y="125016"/>
                </a:lnTo>
                <a:lnTo>
                  <a:pt x="375047" y="80367"/>
                </a:lnTo>
                <a:lnTo>
                  <a:pt x="401836" y="44648"/>
                </a:lnTo>
                <a:lnTo>
                  <a:pt x="428625" y="17859"/>
                </a:lnTo>
                <a:lnTo>
                  <a:pt x="437555" y="8930"/>
                </a:lnTo>
                <a:lnTo>
                  <a:pt x="428625" y="0"/>
                </a:lnTo>
                <a:lnTo>
                  <a:pt x="401836" y="8930"/>
                </a:lnTo>
                <a:lnTo>
                  <a:pt x="366118" y="35719"/>
                </a:lnTo>
                <a:lnTo>
                  <a:pt x="330399" y="62508"/>
                </a:lnTo>
                <a:lnTo>
                  <a:pt x="285750" y="98226"/>
                </a:lnTo>
                <a:lnTo>
                  <a:pt x="250032" y="142875"/>
                </a:lnTo>
                <a:lnTo>
                  <a:pt x="223243" y="178594"/>
                </a:lnTo>
                <a:lnTo>
                  <a:pt x="214313" y="205383"/>
                </a:lnTo>
                <a:lnTo>
                  <a:pt x="196453" y="232172"/>
                </a:lnTo>
                <a:lnTo>
                  <a:pt x="205383" y="250031"/>
                </a:lnTo>
                <a:lnTo>
                  <a:pt x="205383" y="267891"/>
                </a:lnTo>
                <a:lnTo>
                  <a:pt x="223243" y="267891"/>
                </a:lnTo>
                <a:lnTo>
                  <a:pt x="232172" y="267891"/>
                </a:lnTo>
                <a:lnTo>
                  <a:pt x="258961" y="258961"/>
                </a:lnTo>
                <a:lnTo>
                  <a:pt x="285750" y="250031"/>
                </a:lnTo>
                <a:lnTo>
                  <a:pt x="321469" y="232172"/>
                </a:lnTo>
                <a:lnTo>
                  <a:pt x="348258" y="223242"/>
                </a:lnTo>
                <a:lnTo>
                  <a:pt x="357188" y="214312"/>
                </a:lnTo>
                <a:lnTo>
                  <a:pt x="366118" y="205383"/>
                </a:lnTo>
                <a:lnTo>
                  <a:pt x="357188" y="214312"/>
                </a:lnTo>
                <a:lnTo>
                  <a:pt x="339328" y="223242"/>
                </a:lnTo>
                <a:lnTo>
                  <a:pt x="312539" y="241101"/>
                </a:lnTo>
                <a:lnTo>
                  <a:pt x="294680" y="258961"/>
                </a:lnTo>
                <a:lnTo>
                  <a:pt x="276821" y="267891"/>
                </a:lnTo>
                <a:lnTo>
                  <a:pt x="267891" y="276820"/>
                </a:lnTo>
                <a:lnTo>
                  <a:pt x="267891" y="285750"/>
                </a:lnTo>
                <a:lnTo>
                  <a:pt x="276821" y="285750"/>
                </a:lnTo>
                <a:lnTo>
                  <a:pt x="294680" y="285750"/>
                </a:lnTo>
                <a:lnTo>
                  <a:pt x="312539" y="276820"/>
                </a:lnTo>
                <a:lnTo>
                  <a:pt x="348258" y="258961"/>
                </a:lnTo>
                <a:lnTo>
                  <a:pt x="375047" y="250031"/>
                </a:lnTo>
                <a:lnTo>
                  <a:pt x="392907" y="241101"/>
                </a:lnTo>
                <a:lnTo>
                  <a:pt x="410766" y="232172"/>
                </a:lnTo>
                <a:lnTo>
                  <a:pt x="419696" y="223242"/>
                </a:lnTo>
                <a:lnTo>
                  <a:pt x="437555" y="223242"/>
                </a:lnTo>
                <a:lnTo>
                  <a:pt x="455414" y="223242"/>
                </a:lnTo>
                <a:lnTo>
                  <a:pt x="455414" y="241101"/>
                </a:lnTo>
                <a:lnTo>
                  <a:pt x="428625" y="267891"/>
                </a:lnTo>
                <a:lnTo>
                  <a:pt x="410766" y="303609"/>
                </a:lnTo>
                <a:lnTo>
                  <a:pt x="392907" y="330398"/>
                </a:lnTo>
                <a:lnTo>
                  <a:pt x="383977" y="357187"/>
                </a:lnTo>
                <a:lnTo>
                  <a:pt x="375047" y="375047"/>
                </a:lnTo>
                <a:lnTo>
                  <a:pt x="366118" y="392906"/>
                </a:lnTo>
                <a:lnTo>
                  <a:pt x="357188" y="401836"/>
                </a:lnTo>
                <a:lnTo>
                  <a:pt x="357188" y="410766"/>
                </a:lnTo>
                <a:lnTo>
                  <a:pt x="357188" y="410766"/>
                </a:lnTo>
                <a:lnTo>
                  <a:pt x="357188" y="410766"/>
                </a:lnTo>
                <a:lnTo>
                  <a:pt x="339328" y="410766"/>
                </a:lnTo>
                <a:lnTo>
                  <a:pt x="321469" y="410766"/>
                </a:lnTo>
                <a:lnTo>
                  <a:pt x="294680" y="419695"/>
                </a:lnTo>
                <a:lnTo>
                  <a:pt x="258961" y="428625"/>
                </a:lnTo>
                <a:lnTo>
                  <a:pt x="223243" y="446484"/>
                </a:lnTo>
                <a:lnTo>
                  <a:pt x="187524" y="464344"/>
                </a:lnTo>
                <a:lnTo>
                  <a:pt x="151805" y="482203"/>
                </a:lnTo>
                <a:lnTo>
                  <a:pt x="116086" y="500062"/>
                </a:lnTo>
                <a:lnTo>
                  <a:pt x="116086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7983141" y="5491758"/>
            <a:ext cx="410765" cy="258961"/>
          </a:xfrm>
          <a:custGeom>
            <a:avLst/>
            <a:gdLst/>
            <a:ahLst/>
            <a:cxnLst/>
            <a:rect l="0" t="0" r="0" b="0"/>
            <a:pathLst>
              <a:path w="410765" h="258961">
                <a:moveTo>
                  <a:pt x="53578" y="71437"/>
                </a:moveTo>
                <a:lnTo>
                  <a:pt x="62507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6" y="53578"/>
                </a:lnTo>
                <a:lnTo>
                  <a:pt x="116086" y="44648"/>
                </a:lnTo>
                <a:lnTo>
                  <a:pt x="125015" y="3571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17859"/>
                </a:lnTo>
                <a:lnTo>
                  <a:pt x="53578" y="35719"/>
                </a:lnTo>
                <a:lnTo>
                  <a:pt x="35718" y="62508"/>
                </a:lnTo>
                <a:lnTo>
                  <a:pt x="8929" y="89296"/>
                </a:lnTo>
                <a:lnTo>
                  <a:pt x="0" y="107155"/>
                </a:lnTo>
                <a:lnTo>
                  <a:pt x="0" y="133944"/>
                </a:lnTo>
                <a:lnTo>
                  <a:pt x="0" y="151804"/>
                </a:lnTo>
                <a:lnTo>
                  <a:pt x="8929" y="160733"/>
                </a:lnTo>
                <a:lnTo>
                  <a:pt x="26789" y="160733"/>
                </a:lnTo>
                <a:lnTo>
                  <a:pt x="44648" y="160733"/>
                </a:lnTo>
                <a:lnTo>
                  <a:pt x="71437" y="142874"/>
                </a:lnTo>
                <a:lnTo>
                  <a:pt x="89297" y="125015"/>
                </a:lnTo>
                <a:lnTo>
                  <a:pt x="116086" y="98226"/>
                </a:lnTo>
                <a:lnTo>
                  <a:pt x="142875" y="71437"/>
                </a:lnTo>
                <a:lnTo>
                  <a:pt x="160734" y="44648"/>
                </a:lnTo>
                <a:lnTo>
                  <a:pt x="178593" y="26789"/>
                </a:lnTo>
                <a:lnTo>
                  <a:pt x="187523" y="17859"/>
                </a:lnTo>
                <a:lnTo>
                  <a:pt x="187523" y="26789"/>
                </a:lnTo>
                <a:lnTo>
                  <a:pt x="178593" y="44648"/>
                </a:lnTo>
                <a:lnTo>
                  <a:pt x="169664" y="80367"/>
                </a:lnTo>
                <a:lnTo>
                  <a:pt x="151804" y="107155"/>
                </a:lnTo>
                <a:lnTo>
                  <a:pt x="142875" y="133944"/>
                </a:lnTo>
                <a:lnTo>
                  <a:pt x="142875" y="160733"/>
                </a:lnTo>
                <a:lnTo>
                  <a:pt x="142875" y="178593"/>
                </a:lnTo>
                <a:lnTo>
                  <a:pt x="160734" y="187522"/>
                </a:lnTo>
                <a:lnTo>
                  <a:pt x="178593" y="187522"/>
                </a:lnTo>
                <a:lnTo>
                  <a:pt x="205382" y="178593"/>
                </a:lnTo>
                <a:lnTo>
                  <a:pt x="232171" y="169663"/>
                </a:lnTo>
                <a:lnTo>
                  <a:pt x="258960" y="151804"/>
                </a:lnTo>
                <a:lnTo>
                  <a:pt x="294679" y="125015"/>
                </a:lnTo>
                <a:lnTo>
                  <a:pt x="330397" y="107155"/>
                </a:lnTo>
                <a:lnTo>
                  <a:pt x="357186" y="71437"/>
                </a:lnTo>
                <a:lnTo>
                  <a:pt x="383975" y="44648"/>
                </a:lnTo>
                <a:lnTo>
                  <a:pt x="401835" y="26789"/>
                </a:lnTo>
                <a:lnTo>
                  <a:pt x="410764" y="8930"/>
                </a:lnTo>
                <a:lnTo>
                  <a:pt x="410764" y="8930"/>
                </a:lnTo>
                <a:lnTo>
                  <a:pt x="392905" y="0"/>
                </a:lnTo>
                <a:lnTo>
                  <a:pt x="383975" y="8930"/>
                </a:lnTo>
                <a:lnTo>
                  <a:pt x="357186" y="8930"/>
                </a:lnTo>
                <a:lnTo>
                  <a:pt x="330397" y="17859"/>
                </a:lnTo>
                <a:lnTo>
                  <a:pt x="312538" y="26789"/>
                </a:lnTo>
                <a:lnTo>
                  <a:pt x="294679" y="35719"/>
                </a:lnTo>
                <a:lnTo>
                  <a:pt x="267889" y="53578"/>
                </a:lnTo>
                <a:lnTo>
                  <a:pt x="250030" y="80367"/>
                </a:lnTo>
                <a:lnTo>
                  <a:pt x="214311" y="107155"/>
                </a:lnTo>
                <a:lnTo>
                  <a:pt x="187523" y="142874"/>
                </a:lnTo>
                <a:lnTo>
                  <a:pt x="160734" y="178593"/>
                </a:lnTo>
                <a:lnTo>
                  <a:pt x="133945" y="214312"/>
                </a:lnTo>
                <a:lnTo>
                  <a:pt x="107156" y="241101"/>
                </a:lnTo>
                <a:lnTo>
                  <a:pt x="98226" y="250030"/>
                </a:lnTo>
                <a:lnTo>
                  <a:pt x="98226" y="258960"/>
                </a:lnTo>
                <a:lnTo>
                  <a:pt x="107156" y="258960"/>
                </a:lnTo>
                <a:lnTo>
                  <a:pt x="133945" y="250030"/>
                </a:lnTo>
                <a:lnTo>
                  <a:pt x="151804" y="232171"/>
                </a:lnTo>
                <a:lnTo>
                  <a:pt x="151804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8259960" y="5536406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160735" y="44648"/>
                </a:moveTo>
                <a:lnTo>
                  <a:pt x="160735" y="44648"/>
                </a:lnTo>
                <a:lnTo>
                  <a:pt x="160735" y="3571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17860"/>
                </a:lnTo>
                <a:lnTo>
                  <a:pt x="53578" y="44648"/>
                </a:lnTo>
                <a:lnTo>
                  <a:pt x="26789" y="71437"/>
                </a:lnTo>
                <a:lnTo>
                  <a:pt x="8930" y="107156"/>
                </a:lnTo>
                <a:lnTo>
                  <a:pt x="0" y="142874"/>
                </a:lnTo>
                <a:lnTo>
                  <a:pt x="0" y="169664"/>
                </a:lnTo>
                <a:lnTo>
                  <a:pt x="17860" y="187523"/>
                </a:lnTo>
                <a:lnTo>
                  <a:pt x="35719" y="196453"/>
                </a:lnTo>
                <a:lnTo>
                  <a:pt x="62508" y="187523"/>
                </a:lnTo>
                <a:lnTo>
                  <a:pt x="89297" y="169664"/>
                </a:lnTo>
                <a:lnTo>
                  <a:pt x="125016" y="142874"/>
                </a:lnTo>
                <a:lnTo>
                  <a:pt x="160735" y="116085"/>
                </a:lnTo>
                <a:lnTo>
                  <a:pt x="160735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8420695" y="5420320"/>
            <a:ext cx="133946" cy="294680"/>
          </a:xfrm>
          <a:custGeom>
            <a:avLst/>
            <a:gdLst/>
            <a:ahLst/>
            <a:cxnLst/>
            <a:rect l="0" t="0" r="0" b="0"/>
            <a:pathLst>
              <a:path w="133946" h="294680">
                <a:moveTo>
                  <a:pt x="133945" y="0"/>
                </a:moveTo>
                <a:lnTo>
                  <a:pt x="125015" y="0"/>
                </a:lnTo>
                <a:lnTo>
                  <a:pt x="125015" y="8930"/>
                </a:lnTo>
                <a:lnTo>
                  <a:pt x="116085" y="8930"/>
                </a:lnTo>
                <a:lnTo>
                  <a:pt x="107156" y="26789"/>
                </a:lnTo>
                <a:lnTo>
                  <a:pt x="98226" y="44649"/>
                </a:lnTo>
                <a:lnTo>
                  <a:pt x="80367" y="71438"/>
                </a:lnTo>
                <a:lnTo>
                  <a:pt x="62507" y="107157"/>
                </a:lnTo>
                <a:lnTo>
                  <a:pt x="44648" y="151805"/>
                </a:lnTo>
                <a:lnTo>
                  <a:pt x="26789" y="187523"/>
                </a:lnTo>
                <a:lnTo>
                  <a:pt x="8929" y="232171"/>
                </a:lnTo>
                <a:lnTo>
                  <a:pt x="0" y="258960"/>
                </a:lnTo>
                <a:lnTo>
                  <a:pt x="0" y="285750"/>
                </a:lnTo>
                <a:lnTo>
                  <a:pt x="0" y="294679"/>
                </a:lnTo>
                <a:lnTo>
                  <a:pt x="8929" y="294679"/>
                </a:lnTo>
                <a:lnTo>
                  <a:pt x="17859" y="285750"/>
                </a:lnTo>
                <a:lnTo>
                  <a:pt x="35718" y="267890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8501062" y="5572125"/>
            <a:ext cx="133946" cy="116086"/>
          </a:xfrm>
          <a:custGeom>
            <a:avLst/>
            <a:gdLst/>
            <a:ahLst/>
            <a:cxnLst/>
            <a:rect l="0" t="0" r="0" b="0"/>
            <a:pathLst>
              <a:path w="133946" h="116086">
                <a:moveTo>
                  <a:pt x="26789" y="892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26788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53577"/>
                </a:lnTo>
                <a:lnTo>
                  <a:pt x="0" y="71437"/>
                </a:lnTo>
                <a:lnTo>
                  <a:pt x="0" y="80366"/>
                </a:lnTo>
                <a:lnTo>
                  <a:pt x="0" y="98226"/>
                </a:lnTo>
                <a:lnTo>
                  <a:pt x="8929" y="107155"/>
                </a:lnTo>
                <a:lnTo>
                  <a:pt x="17859" y="107155"/>
                </a:lnTo>
                <a:lnTo>
                  <a:pt x="26789" y="116085"/>
                </a:lnTo>
                <a:lnTo>
                  <a:pt x="44648" y="107155"/>
                </a:lnTo>
                <a:lnTo>
                  <a:pt x="62508" y="89296"/>
                </a:lnTo>
                <a:lnTo>
                  <a:pt x="80367" y="71437"/>
                </a:lnTo>
                <a:lnTo>
                  <a:pt x="98226" y="44648"/>
                </a:lnTo>
                <a:lnTo>
                  <a:pt x="125015" y="26788"/>
                </a:lnTo>
                <a:lnTo>
                  <a:pt x="133945" y="8929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8929"/>
                </a:lnTo>
                <a:lnTo>
                  <a:pt x="71437" y="2678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8626077" y="5563195"/>
            <a:ext cx="151806" cy="89297"/>
          </a:xfrm>
          <a:custGeom>
            <a:avLst/>
            <a:gdLst/>
            <a:ahLst/>
            <a:cxnLst/>
            <a:rect l="0" t="0" r="0" b="0"/>
            <a:pathLst>
              <a:path w="151806" h="89297">
                <a:moveTo>
                  <a:pt x="15180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26789"/>
                </a:lnTo>
                <a:lnTo>
                  <a:pt x="98227" y="35718"/>
                </a:lnTo>
                <a:lnTo>
                  <a:pt x="89297" y="44648"/>
                </a:lnTo>
                <a:lnTo>
                  <a:pt x="80368" y="62507"/>
                </a:lnTo>
                <a:lnTo>
                  <a:pt x="80368" y="71437"/>
                </a:lnTo>
                <a:lnTo>
                  <a:pt x="62508" y="80367"/>
                </a:lnTo>
                <a:lnTo>
                  <a:pt x="53578" y="89296"/>
                </a:lnTo>
                <a:lnTo>
                  <a:pt x="44649" y="89296"/>
                </a:lnTo>
                <a:lnTo>
                  <a:pt x="26789" y="89296"/>
                </a:lnTo>
                <a:lnTo>
                  <a:pt x="8930" y="89296"/>
                </a:lnTo>
                <a:lnTo>
                  <a:pt x="0" y="80367"/>
                </a:lnTo>
                <a:lnTo>
                  <a:pt x="0" y="71437"/>
                </a:lnTo>
                <a:lnTo>
                  <a:pt x="0" y="62507"/>
                </a:lnTo>
                <a:lnTo>
                  <a:pt x="17860" y="44648"/>
                </a:lnTo>
                <a:lnTo>
                  <a:pt x="35719" y="35718"/>
                </a:lnTo>
                <a:lnTo>
                  <a:pt x="35719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8751093" y="5589984"/>
            <a:ext cx="44649" cy="80368"/>
          </a:xfrm>
          <a:custGeom>
            <a:avLst/>
            <a:gdLst/>
            <a:ahLst/>
            <a:cxnLst/>
            <a:rect l="0" t="0" r="0" b="0"/>
            <a:pathLst>
              <a:path w="44649" h="80368">
                <a:moveTo>
                  <a:pt x="44648" y="0"/>
                </a:moveTo>
                <a:lnTo>
                  <a:pt x="44648" y="8929"/>
                </a:lnTo>
                <a:lnTo>
                  <a:pt x="44648" y="892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7"/>
                </a:lnTo>
                <a:lnTo>
                  <a:pt x="8930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8822530" y="5456039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17859"/>
                </a:move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8786812" y="5536406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26789" y="62507"/>
                </a:lnTo>
                <a:lnTo>
                  <a:pt x="17859" y="89296"/>
                </a:lnTo>
                <a:lnTo>
                  <a:pt x="8929" y="116085"/>
                </a:lnTo>
                <a:lnTo>
                  <a:pt x="0" y="133945"/>
                </a:lnTo>
                <a:lnTo>
                  <a:pt x="0" y="142874"/>
                </a:lnTo>
                <a:lnTo>
                  <a:pt x="0" y="151804"/>
                </a:lnTo>
                <a:lnTo>
                  <a:pt x="0" y="142874"/>
                </a:lnTo>
                <a:lnTo>
                  <a:pt x="8929" y="142874"/>
                </a:lnTo>
                <a:lnTo>
                  <a:pt x="8929" y="142874"/>
                </a:lnTo>
                <a:lnTo>
                  <a:pt x="8929" y="133945"/>
                </a:lnTo>
                <a:lnTo>
                  <a:pt x="17859" y="125015"/>
                </a:lnTo>
                <a:lnTo>
                  <a:pt x="35718" y="107156"/>
                </a:lnTo>
                <a:lnTo>
                  <a:pt x="44648" y="98226"/>
                </a:lnTo>
                <a:lnTo>
                  <a:pt x="53578" y="89296"/>
                </a:lnTo>
                <a:lnTo>
                  <a:pt x="62508" y="71437"/>
                </a:lnTo>
                <a:lnTo>
                  <a:pt x="62508" y="71437"/>
                </a:lnTo>
                <a:lnTo>
                  <a:pt x="71437" y="62507"/>
                </a:lnTo>
                <a:lnTo>
                  <a:pt x="71437" y="62507"/>
                </a:lnTo>
                <a:lnTo>
                  <a:pt x="80367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8929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8858249" y="5607843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44648"/>
                </a:lnTo>
                <a:lnTo>
                  <a:pt x="893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6509742" y="592038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6429375" y="5831085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17860"/>
                </a:move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6759773" y="5786437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1786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6741914" y="578643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7215188" y="5679280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35718" y="8930"/>
                </a:move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6250781" y="5348883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62508" y="80367"/>
                </a:lnTo>
                <a:lnTo>
                  <a:pt x="62508" y="62508"/>
                </a:lnTo>
                <a:lnTo>
                  <a:pt x="71438" y="44648"/>
                </a:lnTo>
                <a:lnTo>
                  <a:pt x="71438" y="26789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6366867" y="5250656"/>
            <a:ext cx="80368" cy="241103"/>
          </a:xfrm>
          <a:custGeom>
            <a:avLst/>
            <a:gdLst/>
            <a:ahLst/>
            <a:cxnLst/>
            <a:rect l="0" t="0" r="0" b="0"/>
            <a:pathLst>
              <a:path w="80368" h="241103">
                <a:moveTo>
                  <a:pt x="80367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53578"/>
                </a:lnTo>
                <a:lnTo>
                  <a:pt x="35719" y="71438"/>
                </a:lnTo>
                <a:lnTo>
                  <a:pt x="35719" y="98227"/>
                </a:lnTo>
                <a:lnTo>
                  <a:pt x="35719" y="125016"/>
                </a:lnTo>
                <a:lnTo>
                  <a:pt x="35719" y="151805"/>
                </a:lnTo>
                <a:lnTo>
                  <a:pt x="35719" y="178594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32172"/>
                </a:lnTo>
                <a:lnTo>
                  <a:pt x="26789" y="241102"/>
                </a:lnTo>
                <a:lnTo>
                  <a:pt x="26789" y="241102"/>
                </a:lnTo>
                <a:lnTo>
                  <a:pt x="17860" y="232172"/>
                </a:lnTo>
                <a:lnTo>
                  <a:pt x="8930" y="21431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6357938" y="5357813"/>
            <a:ext cx="116086" cy="26790"/>
          </a:xfrm>
          <a:custGeom>
            <a:avLst/>
            <a:gdLst/>
            <a:ahLst/>
            <a:cxnLst/>
            <a:rect l="0" t="0" r="0" b="0"/>
            <a:pathLst>
              <a:path w="116086" h="2679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6" y="17859"/>
                </a:lnTo>
                <a:lnTo>
                  <a:pt x="107156" y="8929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6474023" y="5241727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71438" y="8929"/>
                </a:moveTo>
                <a:lnTo>
                  <a:pt x="7143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26789"/>
                </a:lnTo>
                <a:lnTo>
                  <a:pt x="26790" y="35718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60" y="241101"/>
                </a:lnTo>
                <a:lnTo>
                  <a:pt x="17860" y="250031"/>
                </a:lnTo>
                <a:lnTo>
                  <a:pt x="26790" y="250031"/>
                </a:lnTo>
                <a:lnTo>
                  <a:pt x="17860" y="250031"/>
                </a:lnTo>
                <a:lnTo>
                  <a:pt x="17860" y="241101"/>
                </a:lnTo>
                <a:lnTo>
                  <a:pt x="1786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6438305" y="5357813"/>
            <a:ext cx="125016" cy="35719"/>
          </a:xfrm>
          <a:custGeom>
            <a:avLst/>
            <a:gdLst/>
            <a:ahLst/>
            <a:cxnLst/>
            <a:rect l="0" t="0" r="0" b="0"/>
            <a:pathLst>
              <a:path w="125016" h="35719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26789" y="35718"/>
                </a:lnTo>
                <a:lnTo>
                  <a:pt x="44648" y="35718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6" y="17859"/>
                </a:lnTo>
                <a:lnTo>
                  <a:pt x="116086" y="892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6679406" y="5286375"/>
            <a:ext cx="17861" cy="178595"/>
          </a:xfrm>
          <a:custGeom>
            <a:avLst/>
            <a:gdLst/>
            <a:ahLst/>
            <a:cxnLst/>
            <a:rect l="0" t="0" r="0" b="0"/>
            <a:pathLst>
              <a:path w="17861" h="178595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6732984" y="5366742"/>
            <a:ext cx="53580" cy="71439"/>
          </a:xfrm>
          <a:custGeom>
            <a:avLst/>
            <a:gdLst/>
            <a:ahLst/>
            <a:cxnLst/>
            <a:rect l="0" t="0" r="0" b="0"/>
            <a:pathLst>
              <a:path w="53580" h="71439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9" y="35719"/>
                </a:lnTo>
                <a:lnTo>
                  <a:pt x="53579" y="17860"/>
                </a:lnTo>
                <a:lnTo>
                  <a:pt x="53579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6858000" y="5331023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17859" y="26790"/>
                </a:moveTo>
                <a:lnTo>
                  <a:pt x="17859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07157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8" y="53579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53578" y="71438"/>
                </a:lnTo>
                <a:lnTo>
                  <a:pt x="53578" y="80368"/>
                </a:lnTo>
                <a:lnTo>
                  <a:pt x="53578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8" y="80368"/>
                </a:lnTo>
                <a:lnTo>
                  <a:pt x="80367" y="71438"/>
                </a:lnTo>
                <a:lnTo>
                  <a:pt x="80367" y="53579"/>
                </a:lnTo>
                <a:lnTo>
                  <a:pt x="89297" y="35719"/>
                </a:lnTo>
                <a:lnTo>
                  <a:pt x="89297" y="1786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90"/>
                </a:lnTo>
                <a:lnTo>
                  <a:pt x="98227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7036594" y="5250656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62508" y="0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62508"/>
                </a:lnTo>
                <a:lnTo>
                  <a:pt x="35719" y="89297"/>
                </a:lnTo>
                <a:lnTo>
                  <a:pt x="17859" y="116086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05383"/>
                </a:lnTo>
                <a:lnTo>
                  <a:pt x="17859" y="187524"/>
                </a:lnTo>
                <a:lnTo>
                  <a:pt x="35719" y="169664"/>
                </a:lnTo>
                <a:lnTo>
                  <a:pt x="53578" y="142875"/>
                </a:lnTo>
                <a:lnTo>
                  <a:pt x="71437" y="116086"/>
                </a:lnTo>
                <a:lnTo>
                  <a:pt x="89297" y="98227"/>
                </a:lnTo>
                <a:lnTo>
                  <a:pt x="9822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98226" y="151805"/>
                </a:lnTo>
                <a:lnTo>
                  <a:pt x="89297" y="178594"/>
                </a:lnTo>
                <a:lnTo>
                  <a:pt x="89297" y="214313"/>
                </a:lnTo>
                <a:lnTo>
                  <a:pt x="80367" y="232172"/>
                </a:lnTo>
                <a:lnTo>
                  <a:pt x="80367" y="250032"/>
                </a:lnTo>
                <a:lnTo>
                  <a:pt x="89297" y="258961"/>
                </a:lnTo>
                <a:lnTo>
                  <a:pt x="89297" y="250032"/>
                </a:lnTo>
                <a:lnTo>
                  <a:pt x="98226" y="232172"/>
                </a:lnTo>
                <a:lnTo>
                  <a:pt x="9822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7179469" y="5411391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17859" y="35718"/>
                </a:lnTo>
                <a:lnTo>
                  <a:pt x="17859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7206258" y="52863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7197328" y="5295305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7224117" y="5348883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89297"/>
                </a:lnTo>
                <a:lnTo>
                  <a:pt x="44649" y="8036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71438" y="116086"/>
                </a:lnTo>
                <a:lnTo>
                  <a:pt x="62508" y="142875"/>
                </a:lnTo>
                <a:lnTo>
                  <a:pt x="53578" y="160734"/>
                </a:lnTo>
                <a:lnTo>
                  <a:pt x="35719" y="178594"/>
                </a:lnTo>
                <a:lnTo>
                  <a:pt x="26789" y="19645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4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7366992" y="5286375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33945"/>
                </a:lnTo>
                <a:lnTo>
                  <a:pt x="35719" y="12501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51805"/>
                </a:lnTo>
                <a:lnTo>
                  <a:pt x="80367" y="169664"/>
                </a:lnTo>
                <a:lnTo>
                  <a:pt x="80367" y="187523"/>
                </a:lnTo>
                <a:lnTo>
                  <a:pt x="89297" y="196453"/>
                </a:lnTo>
                <a:lnTo>
                  <a:pt x="89297" y="205383"/>
                </a:lnTo>
                <a:lnTo>
                  <a:pt x="89297" y="196453"/>
                </a:lnTo>
                <a:lnTo>
                  <a:pt x="98227" y="178594"/>
                </a:lnTo>
                <a:lnTo>
                  <a:pt x="107156" y="160734"/>
                </a:lnTo>
                <a:lnTo>
                  <a:pt x="10715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8536780" y="595610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5965031" y="3062882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5982891" y="3277195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59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6045398" y="3482578"/>
            <a:ext cx="80369" cy="26790"/>
          </a:xfrm>
          <a:custGeom>
            <a:avLst/>
            <a:gdLst/>
            <a:ahLst/>
            <a:cxnLst/>
            <a:rect l="0" t="0" r="0" b="0"/>
            <a:pathLst>
              <a:path w="80369" h="26790">
                <a:moveTo>
                  <a:pt x="0" y="26789"/>
                </a:moveTo>
                <a:lnTo>
                  <a:pt x="8930" y="26789"/>
                </a:lnTo>
                <a:lnTo>
                  <a:pt x="17860" y="17859"/>
                </a:lnTo>
                <a:lnTo>
                  <a:pt x="35719" y="8929"/>
                </a:lnTo>
                <a:lnTo>
                  <a:pt x="62508" y="8929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8277820" y="353615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8277820" y="3545086"/>
            <a:ext cx="258961" cy="1000126"/>
          </a:xfrm>
          <a:custGeom>
            <a:avLst/>
            <a:gdLst/>
            <a:ahLst/>
            <a:cxnLst/>
            <a:rect l="0" t="0" r="0" b="0"/>
            <a:pathLst>
              <a:path w="258961" h="1000126">
                <a:moveTo>
                  <a:pt x="0" y="0"/>
                </a:move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17859"/>
                </a:lnTo>
                <a:lnTo>
                  <a:pt x="71437" y="17859"/>
                </a:lnTo>
                <a:lnTo>
                  <a:pt x="89296" y="17859"/>
                </a:lnTo>
                <a:lnTo>
                  <a:pt x="116085" y="17859"/>
                </a:lnTo>
                <a:lnTo>
                  <a:pt x="142875" y="17859"/>
                </a:lnTo>
                <a:lnTo>
                  <a:pt x="160734" y="8929"/>
                </a:lnTo>
                <a:lnTo>
                  <a:pt x="178593" y="8929"/>
                </a:lnTo>
                <a:lnTo>
                  <a:pt x="196453" y="8929"/>
                </a:lnTo>
                <a:lnTo>
                  <a:pt x="214312" y="8929"/>
                </a:lnTo>
                <a:lnTo>
                  <a:pt x="223242" y="8929"/>
                </a:lnTo>
                <a:lnTo>
                  <a:pt x="232171" y="17859"/>
                </a:lnTo>
                <a:lnTo>
                  <a:pt x="241101" y="17859"/>
                </a:lnTo>
                <a:lnTo>
                  <a:pt x="250031" y="17859"/>
                </a:lnTo>
                <a:lnTo>
                  <a:pt x="258960" y="26789"/>
                </a:lnTo>
                <a:lnTo>
                  <a:pt x="258960" y="26789"/>
                </a:lnTo>
                <a:lnTo>
                  <a:pt x="258960" y="35718"/>
                </a:lnTo>
                <a:lnTo>
                  <a:pt x="250031" y="35718"/>
                </a:lnTo>
                <a:lnTo>
                  <a:pt x="250031" y="44648"/>
                </a:lnTo>
                <a:lnTo>
                  <a:pt x="241101" y="62507"/>
                </a:lnTo>
                <a:lnTo>
                  <a:pt x="223242" y="71437"/>
                </a:lnTo>
                <a:lnTo>
                  <a:pt x="214312" y="89296"/>
                </a:lnTo>
                <a:lnTo>
                  <a:pt x="205382" y="107156"/>
                </a:lnTo>
                <a:lnTo>
                  <a:pt x="196453" y="133945"/>
                </a:lnTo>
                <a:lnTo>
                  <a:pt x="196453" y="160734"/>
                </a:lnTo>
                <a:lnTo>
                  <a:pt x="187523" y="196453"/>
                </a:lnTo>
                <a:lnTo>
                  <a:pt x="178593" y="223242"/>
                </a:lnTo>
                <a:lnTo>
                  <a:pt x="178593" y="258960"/>
                </a:lnTo>
                <a:lnTo>
                  <a:pt x="169664" y="294679"/>
                </a:lnTo>
                <a:lnTo>
                  <a:pt x="160734" y="330398"/>
                </a:lnTo>
                <a:lnTo>
                  <a:pt x="160734" y="366117"/>
                </a:lnTo>
                <a:lnTo>
                  <a:pt x="151804" y="401835"/>
                </a:lnTo>
                <a:lnTo>
                  <a:pt x="151804" y="446484"/>
                </a:lnTo>
                <a:lnTo>
                  <a:pt x="151804" y="491132"/>
                </a:lnTo>
                <a:lnTo>
                  <a:pt x="151804" y="535781"/>
                </a:lnTo>
                <a:lnTo>
                  <a:pt x="160734" y="580429"/>
                </a:lnTo>
                <a:lnTo>
                  <a:pt x="169664" y="625078"/>
                </a:lnTo>
                <a:lnTo>
                  <a:pt x="169664" y="669726"/>
                </a:lnTo>
                <a:lnTo>
                  <a:pt x="178593" y="705445"/>
                </a:lnTo>
                <a:lnTo>
                  <a:pt x="178593" y="741164"/>
                </a:lnTo>
                <a:lnTo>
                  <a:pt x="187523" y="767953"/>
                </a:lnTo>
                <a:lnTo>
                  <a:pt x="187523" y="794742"/>
                </a:lnTo>
                <a:lnTo>
                  <a:pt x="196453" y="812601"/>
                </a:lnTo>
                <a:lnTo>
                  <a:pt x="196453" y="821531"/>
                </a:lnTo>
                <a:lnTo>
                  <a:pt x="196453" y="830460"/>
                </a:lnTo>
                <a:lnTo>
                  <a:pt x="205382" y="839390"/>
                </a:lnTo>
                <a:lnTo>
                  <a:pt x="205382" y="848320"/>
                </a:lnTo>
                <a:lnTo>
                  <a:pt x="205382" y="857250"/>
                </a:lnTo>
                <a:lnTo>
                  <a:pt x="205382" y="857250"/>
                </a:lnTo>
                <a:lnTo>
                  <a:pt x="205382" y="866179"/>
                </a:lnTo>
                <a:lnTo>
                  <a:pt x="205382" y="875109"/>
                </a:lnTo>
                <a:lnTo>
                  <a:pt x="205382" y="884039"/>
                </a:lnTo>
                <a:lnTo>
                  <a:pt x="214312" y="892968"/>
                </a:lnTo>
                <a:lnTo>
                  <a:pt x="214312" y="901898"/>
                </a:lnTo>
                <a:lnTo>
                  <a:pt x="214312" y="910828"/>
                </a:lnTo>
                <a:lnTo>
                  <a:pt x="214312" y="919757"/>
                </a:lnTo>
                <a:lnTo>
                  <a:pt x="214312" y="919757"/>
                </a:lnTo>
                <a:lnTo>
                  <a:pt x="205382" y="919757"/>
                </a:lnTo>
                <a:lnTo>
                  <a:pt x="205382" y="928687"/>
                </a:lnTo>
                <a:lnTo>
                  <a:pt x="196453" y="928687"/>
                </a:lnTo>
                <a:lnTo>
                  <a:pt x="196453" y="937617"/>
                </a:lnTo>
                <a:lnTo>
                  <a:pt x="187523" y="937617"/>
                </a:lnTo>
                <a:lnTo>
                  <a:pt x="187523" y="955476"/>
                </a:lnTo>
                <a:lnTo>
                  <a:pt x="178593" y="964406"/>
                </a:lnTo>
                <a:lnTo>
                  <a:pt x="178593" y="982265"/>
                </a:lnTo>
                <a:lnTo>
                  <a:pt x="169664" y="991195"/>
                </a:lnTo>
                <a:lnTo>
                  <a:pt x="160734" y="1000125"/>
                </a:lnTo>
                <a:lnTo>
                  <a:pt x="160734" y="10001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1071563" y="2473523"/>
            <a:ext cx="1151930" cy="366118"/>
          </a:xfrm>
          <a:custGeom>
            <a:avLst/>
            <a:gdLst/>
            <a:ahLst/>
            <a:cxnLst/>
            <a:rect l="0" t="0" r="0" b="0"/>
            <a:pathLst>
              <a:path w="1151930" h="366118">
                <a:moveTo>
                  <a:pt x="1151929" y="80368"/>
                </a:moveTo>
                <a:lnTo>
                  <a:pt x="1151929" y="80368"/>
                </a:lnTo>
                <a:lnTo>
                  <a:pt x="1143000" y="80368"/>
                </a:lnTo>
                <a:lnTo>
                  <a:pt x="1143000" y="80368"/>
                </a:lnTo>
                <a:lnTo>
                  <a:pt x="1134070" y="80368"/>
                </a:lnTo>
                <a:lnTo>
                  <a:pt x="1125140" y="80368"/>
                </a:lnTo>
                <a:lnTo>
                  <a:pt x="1116210" y="80368"/>
                </a:lnTo>
                <a:lnTo>
                  <a:pt x="1116210" y="80368"/>
                </a:lnTo>
                <a:lnTo>
                  <a:pt x="1107281" y="80368"/>
                </a:lnTo>
                <a:lnTo>
                  <a:pt x="1098351" y="80368"/>
                </a:lnTo>
                <a:lnTo>
                  <a:pt x="1098351" y="80368"/>
                </a:lnTo>
                <a:lnTo>
                  <a:pt x="1098351" y="71438"/>
                </a:lnTo>
                <a:lnTo>
                  <a:pt x="1089421" y="71438"/>
                </a:lnTo>
                <a:lnTo>
                  <a:pt x="1080492" y="71438"/>
                </a:lnTo>
                <a:lnTo>
                  <a:pt x="1080492" y="71438"/>
                </a:lnTo>
                <a:lnTo>
                  <a:pt x="1071562" y="71438"/>
                </a:lnTo>
                <a:lnTo>
                  <a:pt x="1053703" y="62508"/>
                </a:lnTo>
                <a:lnTo>
                  <a:pt x="1044773" y="62508"/>
                </a:lnTo>
                <a:lnTo>
                  <a:pt x="1017984" y="62508"/>
                </a:lnTo>
                <a:lnTo>
                  <a:pt x="1000125" y="62508"/>
                </a:lnTo>
                <a:lnTo>
                  <a:pt x="982265" y="53579"/>
                </a:lnTo>
                <a:lnTo>
                  <a:pt x="955476" y="53579"/>
                </a:lnTo>
                <a:lnTo>
                  <a:pt x="928687" y="44649"/>
                </a:lnTo>
                <a:lnTo>
                  <a:pt x="910828" y="44649"/>
                </a:lnTo>
                <a:lnTo>
                  <a:pt x="884039" y="35719"/>
                </a:lnTo>
                <a:lnTo>
                  <a:pt x="857250" y="26790"/>
                </a:lnTo>
                <a:lnTo>
                  <a:pt x="830460" y="26790"/>
                </a:lnTo>
                <a:lnTo>
                  <a:pt x="794742" y="17860"/>
                </a:lnTo>
                <a:lnTo>
                  <a:pt x="767953" y="17860"/>
                </a:lnTo>
                <a:lnTo>
                  <a:pt x="732234" y="8930"/>
                </a:lnTo>
                <a:lnTo>
                  <a:pt x="696515" y="8930"/>
                </a:lnTo>
                <a:lnTo>
                  <a:pt x="660796" y="8930"/>
                </a:lnTo>
                <a:lnTo>
                  <a:pt x="625078" y="8930"/>
                </a:lnTo>
                <a:lnTo>
                  <a:pt x="580429" y="8930"/>
                </a:lnTo>
                <a:lnTo>
                  <a:pt x="544710" y="0"/>
                </a:lnTo>
                <a:lnTo>
                  <a:pt x="508992" y="0"/>
                </a:lnTo>
                <a:lnTo>
                  <a:pt x="464343" y="8930"/>
                </a:lnTo>
                <a:lnTo>
                  <a:pt x="428625" y="8930"/>
                </a:lnTo>
                <a:lnTo>
                  <a:pt x="392906" y="8930"/>
                </a:lnTo>
                <a:lnTo>
                  <a:pt x="357187" y="17860"/>
                </a:lnTo>
                <a:lnTo>
                  <a:pt x="321468" y="26790"/>
                </a:lnTo>
                <a:lnTo>
                  <a:pt x="285750" y="35719"/>
                </a:lnTo>
                <a:lnTo>
                  <a:pt x="250031" y="44649"/>
                </a:lnTo>
                <a:lnTo>
                  <a:pt x="214312" y="53579"/>
                </a:lnTo>
                <a:lnTo>
                  <a:pt x="187523" y="71438"/>
                </a:lnTo>
                <a:lnTo>
                  <a:pt x="151804" y="89297"/>
                </a:lnTo>
                <a:lnTo>
                  <a:pt x="125015" y="116086"/>
                </a:lnTo>
                <a:lnTo>
                  <a:pt x="98226" y="133946"/>
                </a:lnTo>
                <a:lnTo>
                  <a:pt x="71437" y="160735"/>
                </a:lnTo>
                <a:lnTo>
                  <a:pt x="44648" y="187524"/>
                </a:lnTo>
                <a:lnTo>
                  <a:pt x="26789" y="205383"/>
                </a:lnTo>
                <a:lnTo>
                  <a:pt x="8929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12540"/>
                </a:lnTo>
                <a:lnTo>
                  <a:pt x="8929" y="339328"/>
                </a:lnTo>
                <a:lnTo>
                  <a:pt x="17859" y="366117"/>
                </a:lnTo>
                <a:lnTo>
                  <a:pt x="17859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1348383" y="2509242"/>
            <a:ext cx="866181" cy="526852"/>
          </a:xfrm>
          <a:custGeom>
            <a:avLst/>
            <a:gdLst/>
            <a:ahLst/>
            <a:cxnLst/>
            <a:rect l="0" t="0" r="0" b="0"/>
            <a:pathLst>
              <a:path w="866181" h="526852">
                <a:moveTo>
                  <a:pt x="0" y="508992"/>
                </a:moveTo>
                <a:lnTo>
                  <a:pt x="44648" y="517922"/>
                </a:lnTo>
                <a:lnTo>
                  <a:pt x="80367" y="517922"/>
                </a:lnTo>
                <a:lnTo>
                  <a:pt x="125015" y="526851"/>
                </a:lnTo>
                <a:lnTo>
                  <a:pt x="169664" y="526851"/>
                </a:lnTo>
                <a:lnTo>
                  <a:pt x="223242" y="526851"/>
                </a:lnTo>
                <a:lnTo>
                  <a:pt x="267890" y="517922"/>
                </a:lnTo>
                <a:lnTo>
                  <a:pt x="321469" y="508992"/>
                </a:lnTo>
                <a:lnTo>
                  <a:pt x="375047" y="500062"/>
                </a:lnTo>
                <a:lnTo>
                  <a:pt x="437555" y="491133"/>
                </a:lnTo>
                <a:lnTo>
                  <a:pt x="491133" y="473273"/>
                </a:lnTo>
                <a:lnTo>
                  <a:pt x="544711" y="464344"/>
                </a:lnTo>
                <a:lnTo>
                  <a:pt x="598289" y="455414"/>
                </a:lnTo>
                <a:lnTo>
                  <a:pt x="642937" y="446484"/>
                </a:lnTo>
                <a:lnTo>
                  <a:pt x="687586" y="437554"/>
                </a:lnTo>
                <a:lnTo>
                  <a:pt x="723305" y="419695"/>
                </a:lnTo>
                <a:lnTo>
                  <a:pt x="759023" y="410765"/>
                </a:lnTo>
                <a:lnTo>
                  <a:pt x="785812" y="383976"/>
                </a:lnTo>
                <a:lnTo>
                  <a:pt x="812601" y="366117"/>
                </a:lnTo>
                <a:lnTo>
                  <a:pt x="830461" y="339328"/>
                </a:lnTo>
                <a:lnTo>
                  <a:pt x="848320" y="303609"/>
                </a:lnTo>
                <a:lnTo>
                  <a:pt x="857250" y="267891"/>
                </a:lnTo>
                <a:lnTo>
                  <a:pt x="866180" y="241102"/>
                </a:lnTo>
                <a:lnTo>
                  <a:pt x="866180" y="205383"/>
                </a:lnTo>
                <a:lnTo>
                  <a:pt x="866180" y="169664"/>
                </a:lnTo>
                <a:lnTo>
                  <a:pt x="857250" y="142875"/>
                </a:lnTo>
                <a:lnTo>
                  <a:pt x="848320" y="116086"/>
                </a:lnTo>
                <a:lnTo>
                  <a:pt x="830461" y="89297"/>
                </a:lnTo>
                <a:lnTo>
                  <a:pt x="812601" y="62508"/>
                </a:lnTo>
                <a:lnTo>
                  <a:pt x="794742" y="44649"/>
                </a:lnTo>
                <a:lnTo>
                  <a:pt x="776883" y="35719"/>
                </a:lnTo>
                <a:lnTo>
                  <a:pt x="750094" y="26789"/>
                </a:lnTo>
                <a:lnTo>
                  <a:pt x="723305" y="17860"/>
                </a:lnTo>
                <a:lnTo>
                  <a:pt x="696515" y="17860"/>
                </a:lnTo>
                <a:lnTo>
                  <a:pt x="678656" y="8930"/>
                </a:lnTo>
                <a:lnTo>
                  <a:pt x="651867" y="0"/>
                </a:lnTo>
                <a:lnTo>
                  <a:pt x="651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2455664" y="2035969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17859"/>
                </a:moveTo>
                <a:lnTo>
                  <a:pt x="44649" y="17859"/>
                </a:lnTo>
                <a:lnTo>
                  <a:pt x="4464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2009180" y="2768203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2500313" y="358973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4179094" y="4768453"/>
            <a:ext cx="1723430" cy="1696641"/>
          </a:xfrm>
          <a:custGeom>
            <a:avLst/>
            <a:gdLst/>
            <a:ahLst/>
            <a:cxnLst/>
            <a:rect l="0" t="0" r="0" b="0"/>
            <a:pathLst>
              <a:path w="1723430" h="1696641">
                <a:moveTo>
                  <a:pt x="875109" y="151805"/>
                </a:moveTo>
                <a:lnTo>
                  <a:pt x="866179" y="151805"/>
                </a:lnTo>
                <a:lnTo>
                  <a:pt x="839390" y="151805"/>
                </a:lnTo>
                <a:lnTo>
                  <a:pt x="803672" y="160735"/>
                </a:lnTo>
                <a:lnTo>
                  <a:pt x="767953" y="169664"/>
                </a:lnTo>
                <a:lnTo>
                  <a:pt x="723304" y="187524"/>
                </a:lnTo>
                <a:lnTo>
                  <a:pt x="669726" y="205383"/>
                </a:lnTo>
                <a:lnTo>
                  <a:pt x="616148" y="232172"/>
                </a:lnTo>
                <a:lnTo>
                  <a:pt x="562570" y="267891"/>
                </a:lnTo>
                <a:lnTo>
                  <a:pt x="508992" y="294680"/>
                </a:lnTo>
                <a:lnTo>
                  <a:pt x="455414" y="330399"/>
                </a:lnTo>
                <a:lnTo>
                  <a:pt x="392906" y="366117"/>
                </a:lnTo>
                <a:lnTo>
                  <a:pt x="339328" y="401836"/>
                </a:lnTo>
                <a:lnTo>
                  <a:pt x="294679" y="446485"/>
                </a:lnTo>
                <a:lnTo>
                  <a:pt x="241101" y="500063"/>
                </a:lnTo>
                <a:lnTo>
                  <a:pt x="196453" y="562570"/>
                </a:lnTo>
                <a:lnTo>
                  <a:pt x="151804" y="625078"/>
                </a:lnTo>
                <a:lnTo>
                  <a:pt x="107156" y="687586"/>
                </a:lnTo>
                <a:lnTo>
                  <a:pt x="71437" y="759024"/>
                </a:lnTo>
                <a:lnTo>
                  <a:pt x="44648" y="830460"/>
                </a:lnTo>
                <a:lnTo>
                  <a:pt x="17859" y="910827"/>
                </a:lnTo>
                <a:lnTo>
                  <a:pt x="0" y="982265"/>
                </a:lnTo>
                <a:lnTo>
                  <a:pt x="0" y="1062632"/>
                </a:lnTo>
                <a:lnTo>
                  <a:pt x="0" y="1134070"/>
                </a:lnTo>
                <a:lnTo>
                  <a:pt x="17859" y="1205507"/>
                </a:lnTo>
                <a:lnTo>
                  <a:pt x="44648" y="1285874"/>
                </a:lnTo>
                <a:lnTo>
                  <a:pt x="80367" y="1357312"/>
                </a:lnTo>
                <a:lnTo>
                  <a:pt x="125015" y="1428749"/>
                </a:lnTo>
                <a:lnTo>
                  <a:pt x="178594" y="1491257"/>
                </a:lnTo>
                <a:lnTo>
                  <a:pt x="241101" y="1553765"/>
                </a:lnTo>
                <a:lnTo>
                  <a:pt x="303609" y="1598413"/>
                </a:lnTo>
                <a:lnTo>
                  <a:pt x="383976" y="1643062"/>
                </a:lnTo>
                <a:lnTo>
                  <a:pt x="464344" y="1669851"/>
                </a:lnTo>
                <a:lnTo>
                  <a:pt x="544711" y="1687710"/>
                </a:lnTo>
                <a:lnTo>
                  <a:pt x="634008" y="1696640"/>
                </a:lnTo>
                <a:lnTo>
                  <a:pt x="723304" y="1696640"/>
                </a:lnTo>
                <a:lnTo>
                  <a:pt x="812601" y="1687710"/>
                </a:lnTo>
                <a:lnTo>
                  <a:pt x="901898" y="1660921"/>
                </a:lnTo>
                <a:lnTo>
                  <a:pt x="991195" y="1625202"/>
                </a:lnTo>
                <a:lnTo>
                  <a:pt x="1080492" y="1589484"/>
                </a:lnTo>
                <a:lnTo>
                  <a:pt x="1169789" y="1535906"/>
                </a:lnTo>
                <a:lnTo>
                  <a:pt x="1259086" y="1482327"/>
                </a:lnTo>
                <a:lnTo>
                  <a:pt x="1330523" y="1410890"/>
                </a:lnTo>
                <a:lnTo>
                  <a:pt x="1401961" y="1339452"/>
                </a:lnTo>
                <a:lnTo>
                  <a:pt x="1464469" y="1250156"/>
                </a:lnTo>
                <a:lnTo>
                  <a:pt x="1526976" y="1160859"/>
                </a:lnTo>
                <a:lnTo>
                  <a:pt x="1580554" y="1062632"/>
                </a:lnTo>
                <a:lnTo>
                  <a:pt x="1634133" y="973335"/>
                </a:lnTo>
                <a:lnTo>
                  <a:pt x="1669851" y="875109"/>
                </a:lnTo>
                <a:lnTo>
                  <a:pt x="1705570" y="785813"/>
                </a:lnTo>
                <a:lnTo>
                  <a:pt x="1723429" y="705445"/>
                </a:lnTo>
                <a:lnTo>
                  <a:pt x="1723429" y="616149"/>
                </a:lnTo>
                <a:lnTo>
                  <a:pt x="1723429" y="544711"/>
                </a:lnTo>
                <a:lnTo>
                  <a:pt x="1705570" y="464344"/>
                </a:lnTo>
                <a:lnTo>
                  <a:pt x="1669851" y="392906"/>
                </a:lnTo>
                <a:lnTo>
                  <a:pt x="1616273" y="321469"/>
                </a:lnTo>
                <a:lnTo>
                  <a:pt x="1553765" y="250031"/>
                </a:lnTo>
                <a:lnTo>
                  <a:pt x="1482328" y="187524"/>
                </a:lnTo>
                <a:lnTo>
                  <a:pt x="1393031" y="133945"/>
                </a:lnTo>
                <a:lnTo>
                  <a:pt x="1294804" y="80367"/>
                </a:lnTo>
                <a:lnTo>
                  <a:pt x="1178719" y="44648"/>
                </a:lnTo>
                <a:lnTo>
                  <a:pt x="1071562" y="17859"/>
                </a:lnTo>
                <a:lnTo>
                  <a:pt x="946547" y="0"/>
                </a:lnTo>
                <a:lnTo>
                  <a:pt x="830461" y="0"/>
                </a:lnTo>
                <a:lnTo>
                  <a:pt x="714375" y="8929"/>
                </a:lnTo>
                <a:lnTo>
                  <a:pt x="598289" y="35718"/>
                </a:lnTo>
                <a:lnTo>
                  <a:pt x="598289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6670477" y="6188273"/>
            <a:ext cx="214313" cy="241102"/>
          </a:xfrm>
          <a:custGeom>
            <a:avLst/>
            <a:gdLst/>
            <a:ahLst/>
            <a:cxnLst/>
            <a:rect l="0" t="0" r="0" b="0"/>
            <a:pathLst>
              <a:path w="214313" h="241102">
                <a:moveTo>
                  <a:pt x="133945" y="98226"/>
                </a:moveTo>
                <a:lnTo>
                  <a:pt x="133945" y="98226"/>
                </a:lnTo>
                <a:lnTo>
                  <a:pt x="133945" y="98226"/>
                </a:lnTo>
                <a:lnTo>
                  <a:pt x="142875" y="98226"/>
                </a:lnTo>
                <a:lnTo>
                  <a:pt x="142875" y="98226"/>
                </a:lnTo>
                <a:lnTo>
                  <a:pt x="142875" y="98226"/>
                </a:lnTo>
                <a:lnTo>
                  <a:pt x="133945" y="89297"/>
                </a:lnTo>
                <a:lnTo>
                  <a:pt x="133945" y="8929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16086" y="80367"/>
                </a:lnTo>
                <a:lnTo>
                  <a:pt x="107156" y="80367"/>
                </a:lnTo>
                <a:lnTo>
                  <a:pt x="98226" y="80367"/>
                </a:lnTo>
                <a:lnTo>
                  <a:pt x="80367" y="89297"/>
                </a:lnTo>
                <a:lnTo>
                  <a:pt x="71437" y="89297"/>
                </a:lnTo>
                <a:lnTo>
                  <a:pt x="62507" y="98226"/>
                </a:lnTo>
                <a:lnTo>
                  <a:pt x="44648" y="107156"/>
                </a:lnTo>
                <a:lnTo>
                  <a:pt x="35718" y="116086"/>
                </a:lnTo>
                <a:lnTo>
                  <a:pt x="26789" y="142875"/>
                </a:lnTo>
                <a:lnTo>
                  <a:pt x="17859" y="160734"/>
                </a:lnTo>
                <a:lnTo>
                  <a:pt x="8929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8929" y="241101"/>
                </a:lnTo>
                <a:lnTo>
                  <a:pt x="26789" y="241101"/>
                </a:lnTo>
                <a:lnTo>
                  <a:pt x="44648" y="232172"/>
                </a:lnTo>
                <a:lnTo>
                  <a:pt x="71437" y="223242"/>
                </a:lnTo>
                <a:lnTo>
                  <a:pt x="98226" y="205382"/>
                </a:lnTo>
                <a:lnTo>
                  <a:pt x="125015" y="178593"/>
                </a:lnTo>
                <a:lnTo>
                  <a:pt x="142875" y="160734"/>
                </a:lnTo>
                <a:lnTo>
                  <a:pt x="169664" y="133945"/>
                </a:lnTo>
                <a:lnTo>
                  <a:pt x="187523" y="116086"/>
                </a:lnTo>
                <a:lnTo>
                  <a:pt x="205382" y="89297"/>
                </a:lnTo>
                <a:lnTo>
                  <a:pt x="214312" y="62507"/>
                </a:lnTo>
                <a:lnTo>
                  <a:pt x="214312" y="44648"/>
                </a:lnTo>
                <a:lnTo>
                  <a:pt x="214312" y="17859"/>
                </a:lnTo>
                <a:lnTo>
                  <a:pt x="205382" y="8929"/>
                </a:lnTo>
                <a:lnTo>
                  <a:pt x="205382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17859"/>
                </a:lnTo>
                <a:lnTo>
                  <a:pt x="151804" y="35718"/>
                </a:lnTo>
                <a:lnTo>
                  <a:pt x="142875" y="53578"/>
                </a:lnTo>
                <a:lnTo>
                  <a:pt x="142875" y="8036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42875" y="160734"/>
                </a:lnTo>
                <a:lnTo>
                  <a:pt x="151804" y="178593"/>
                </a:lnTo>
                <a:lnTo>
                  <a:pt x="160734" y="196453"/>
                </a:lnTo>
                <a:lnTo>
                  <a:pt x="169664" y="196453"/>
                </a:lnTo>
                <a:lnTo>
                  <a:pt x="187523" y="196453"/>
                </a:lnTo>
                <a:lnTo>
                  <a:pt x="205382" y="187523"/>
                </a:lnTo>
                <a:lnTo>
                  <a:pt x="205382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6920508" y="6357937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6974086" y="616148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 2103"/>
          <p:cNvSpPr/>
          <p:nvPr/>
        </p:nvSpPr>
        <p:spPr>
          <a:xfrm>
            <a:off x="6974086" y="6215062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44648" y="71437"/>
                </a:moveTo>
                <a:lnTo>
                  <a:pt x="44648" y="71437"/>
                </a:lnTo>
                <a:lnTo>
                  <a:pt x="35719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41101"/>
                </a:lnTo>
                <a:lnTo>
                  <a:pt x="17859" y="241101"/>
                </a:lnTo>
                <a:lnTo>
                  <a:pt x="26789" y="214312"/>
                </a:lnTo>
                <a:lnTo>
                  <a:pt x="44648" y="187523"/>
                </a:lnTo>
                <a:lnTo>
                  <a:pt x="62508" y="160734"/>
                </a:lnTo>
                <a:lnTo>
                  <a:pt x="80367" y="133945"/>
                </a:lnTo>
                <a:lnTo>
                  <a:pt x="89297" y="107156"/>
                </a:lnTo>
                <a:lnTo>
                  <a:pt x="98227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25016" y="142875"/>
                </a:lnTo>
                <a:lnTo>
                  <a:pt x="133945" y="151804"/>
                </a:lnTo>
                <a:lnTo>
                  <a:pt x="142875" y="160734"/>
                </a:lnTo>
                <a:lnTo>
                  <a:pt x="160734" y="160734"/>
                </a:lnTo>
                <a:lnTo>
                  <a:pt x="178594" y="160734"/>
                </a:lnTo>
                <a:lnTo>
                  <a:pt x="187523" y="151804"/>
                </a:lnTo>
                <a:lnTo>
                  <a:pt x="205383" y="133945"/>
                </a:lnTo>
                <a:lnTo>
                  <a:pt x="214312" y="116086"/>
                </a:lnTo>
                <a:lnTo>
                  <a:pt x="223242" y="89297"/>
                </a:lnTo>
                <a:lnTo>
                  <a:pt x="232172" y="62508"/>
                </a:lnTo>
                <a:lnTo>
                  <a:pt x="241102" y="35718"/>
                </a:lnTo>
                <a:lnTo>
                  <a:pt x="241102" y="8929"/>
                </a:lnTo>
                <a:lnTo>
                  <a:pt x="241102" y="0"/>
                </a:lnTo>
                <a:lnTo>
                  <a:pt x="241102" y="0"/>
                </a:lnTo>
                <a:lnTo>
                  <a:pt x="232172" y="26789"/>
                </a:lnTo>
                <a:lnTo>
                  <a:pt x="214312" y="62508"/>
                </a:lnTo>
                <a:lnTo>
                  <a:pt x="205383" y="107156"/>
                </a:lnTo>
                <a:lnTo>
                  <a:pt x="187523" y="151804"/>
                </a:lnTo>
                <a:lnTo>
                  <a:pt x="178594" y="196453"/>
                </a:lnTo>
                <a:lnTo>
                  <a:pt x="178594" y="241101"/>
                </a:lnTo>
                <a:lnTo>
                  <a:pt x="178594" y="258961"/>
                </a:lnTo>
                <a:lnTo>
                  <a:pt x="178594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Freeform 2104"/>
          <p:cNvSpPr/>
          <p:nvPr/>
        </p:nvSpPr>
        <p:spPr>
          <a:xfrm>
            <a:off x="6500813" y="5866804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35718" y="44648"/>
                </a:moveTo>
                <a:lnTo>
                  <a:pt x="35718" y="35719"/>
                </a:lnTo>
                <a:lnTo>
                  <a:pt x="35718" y="35719"/>
                </a:lnTo>
                <a:lnTo>
                  <a:pt x="35718" y="44648"/>
                </a:lnTo>
                <a:lnTo>
                  <a:pt x="35718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53578" y="44648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62508"/>
                </a:lnTo>
                <a:lnTo>
                  <a:pt x="80367" y="62508"/>
                </a:lnTo>
                <a:lnTo>
                  <a:pt x="80367" y="71437"/>
                </a:lnTo>
                <a:lnTo>
                  <a:pt x="89296" y="71437"/>
                </a:lnTo>
                <a:lnTo>
                  <a:pt x="89296" y="71437"/>
                </a:lnTo>
                <a:lnTo>
                  <a:pt x="98226" y="71437"/>
                </a:lnTo>
                <a:lnTo>
                  <a:pt x="98226" y="71437"/>
                </a:lnTo>
                <a:lnTo>
                  <a:pt x="107156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89296" y="89297"/>
                </a:lnTo>
                <a:lnTo>
                  <a:pt x="80367" y="98226"/>
                </a:lnTo>
                <a:lnTo>
                  <a:pt x="71437" y="107156"/>
                </a:lnTo>
                <a:lnTo>
                  <a:pt x="53578" y="116086"/>
                </a:lnTo>
                <a:lnTo>
                  <a:pt x="35718" y="125016"/>
                </a:lnTo>
                <a:lnTo>
                  <a:pt x="26789" y="125016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 2105"/>
          <p:cNvSpPr/>
          <p:nvPr/>
        </p:nvSpPr>
        <p:spPr>
          <a:xfrm>
            <a:off x="6536531" y="595610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Freeform 2106"/>
          <p:cNvSpPr/>
          <p:nvPr/>
        </p:nvSpPr>
        <p:spPr>
          <a:xfrm>
            <a:off x="6759773" y="590252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Freeform 2107"/>
          <p:cNvSpPr/>
          <p:nvPr/>
        </p:nvSpPr>
        <p:spPr>
          <a:xfrm>
            <a:off x="7929563" y="1696640"/>
            <a:ext cx="428625" cy="848322"/>
          </a:xfrm>
          <a:custGeom>
            <a:avLst/>
            <a:gdLst/>
            <a:ahLst/>
            <a:cxnLst/>
            <a:rect l="0" t="0" r="0" b="0"/>
            <a:pathLst>
              <a:path w="428625" h="848322">
                <a:moveTo>
                  <a:pt x="17859" y="839391"/>
                </a:move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17859" y="839391"/>
                </a:lnTo>
                <a:lnTo>
                  <a:pt x="8929" y="839391"/>
                </a:lnTo>
                <a:lnTo>
                  <a:pt x="8929" y="839391"/>
                </a:lnTo>
                <a:lnTo>
                  <a:pt x="8929" y="839391"/>
                </a:lnTo>
                <a:lnTo>
                  <a:pt x="8929" y="839391"/>
                </a:lnTo>
                <a:lnTo>
                  <a:pt x="0" y="839391"/>
                </a:lnTo>
                <a:lnTo>
                  <a:pt x="0" y="839391"/>
                </a:lnTo>
                <a:lnTo>
                  <a:pt x="0" y="848321"/>
                </a:lnTo>
                <a:lnTo>
                  <a:pt x="0" y="848321"/>
                </a:lnTo>
                <a:lnTo>
                  <a:pt x="0" y="848321"/>
                </a:lnTo>
                <a:lnTo>
                  <a:pt x="0" y="848321"/>
                </a:lnTo>
                <a:lnTo>
                  <a:pt x="0" y="848321"/>
                </a:lnTo>
                <a:lnTo>
                  <a:pt x="0" y="848321"/>
                </a:lnTo>
                <a:lnTo>
                  <a:pt x="8929" y="839391"/>
                </a:lnTo>
                <a:lnTo>
                  <a:pt x="8929" y="830462"/>
                </a:lnTo>
                <a:lnTo>
                  <a:pt x="26789" y="803673"/>
                </a:lnTo>
                <a:lnTo>
                  <a:pt x="35718" y="767954"/>
                </a:lnTo>
                <a:lnTo>
                  <a:pt x="62507" y="723305"/>
                </a:lnTo>
                <a:lnTo>
                  <a:pt x="89296" y="669727"/>
                </a:lnTo>
                <a:lnTo>
                  <a:pt x="125015" y="598289"/>
                </a:lnTo>
                <a:lnTo>
                  <a:pt x="169664" y="526852"/>
                </a:lnTo>
                <a:lnTo>
                  <a:pt x="223242" y="437555"/>
                </a:lnTo>
                <a:lnTo>
                  <a:pt x="267889" y="348258"/>
                </a:lnTo>
                <a:lnTo>
                  <a:pt x="321467" y="258961"/>
                </a:lnTo>
                <a:lnTo>
                  <a:pt x="357186" y="169664"/>
                </a:lnTo>
                <a:lnTo>
                  <a:pt x="392905" y="98227"/>
                </a:lnTo>
                <a:lnTo>
                  <a:pt x="410764" y="53579"/>
                </a:lnTo>
                <a:lnTo>
                  <a:pt x="428624" y="17860"/>
                </a:lnTo>
                <a:lnTo>
                  <a:pt x="428624" y="0"/>
                </a:lnTo>
                <a:lnTo>
                  <a:pt x="4286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Freeform 2108"/>
          <p:cNvSpPr/>
          <p:nvPr/>
        </p:nvSpPr>
        <p:spPr>
          <a:xfrm>
            <a:off x="8072438" y="1455539"/>
            <a:ext cx="89297" cy="196454"/>
          </a:xfrm>
          <a:custGeom>
            <a:avLst/>
            <a:gdLst/>
            <a:ahLst/>
            <a:cxnLst/>
            <a:rect l="0" t="0" r="0" b="0"/>
            <a:pathLst>
              <a:path w="89297" h="196454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44648" y="98226"/>
                </a:lnTo>
                <a:lnTo>
                  <a:pt x="53578" y="10715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9296" y="142875"/>
                </a:lnTo>
                <a:lnTo>
                  <a:pt x="89296" y="151805"/>
                </a:lnTo>
                <a:lnTo>
                  <a:pt x="89296" y="169664"/>
                </a:lnTo>
                <a:lnTo>
                  <a:pt x="80367" y="178594"/>
                </a:lnTo>
                <a:lnTo>
                  <a:pt x="62507" y="187523"/>
                </a:lnTo>
                <a:lnTo>
                  <a:pt x="44648" y="196453"/>
                </a:lnTo>
                <a:lnTo>
                  <a:pt x="26789" y="196453"/>
                </a:lnTo>
                <a:lnTo>
                  <a:pt x="17859" y="187523"/>
                </a:lnTo>
                <a:lnTo>
                  <a:pt x="8929" y="178594"/>
                </a:lnTo>
                <a:lnTo>
                  <a:pt x="0" y="169664"/>
                </a:lnTo>
                <a:lnTo>
                  <a:pt x="8929" y="160734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Freeform 2109"/>
          <p:cNvSpPr/>
          <p:nvPr/>
        </p:nvSpPr>
        <p:spPr>
          <a:xfrm>
            <a:off x="8206382" y="1321594"/>
            <a:ext cx="151806" cy="294680"/>
          </a:xfrm>
          <a:custGeom>
            <a:avLst/>
            <a:gdLst/>
            <a:ahLst/>
            <a:cxnLst/>
            <a:rect l="0" t="0" r="0" b="0"/>
            <a:pathLst>
              <a:path w="151806" h="294680">
                <a:moveTo>
                  <a:pt x="0" y="232171"/>
                </a:move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8930" y="232171"/>
                </a:lnTo>
                <a:lnTo>
                  <a:pt x="17859" y="223242"/>
                </a:lnTo>
                <a:lnTo>
                  <a:pt x="35719" y="214312"/>
                </a:lnTo>
                <a:lnTo>
                  <a:pt x="44648" y="205382"/>
                </a:lnTo>
                <a:lnTo>
                  <a:pt x="62508" y="187523"/>
                </a:lnTo>
                <a:lnTo>
                  <a:pt x="71438" y="178593"/>
                </a:lnTo>
                <a:lnTo>
                  <a:pt x="71438" y="160734"/>
                </a:lnTo>
                <a:lnTo>
                  <a:pt x="71438" y="151804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9" y="160734"/>
                </a:lnTo>
                <a:lnTo>
                  <a:pt x="26789" y="178593"/>
                </a:lnTo>
                <a:lnTo>
                  <a:pt x="26789" y="205382"/>
                </a:lnTo>
                <a:lnTo>
                  <a:pt x="17859" y="241101"/>
                </a:lnTo>
                <a:lnTo>
                  <a:pt x="26789" y="267890"/>
                </a:lnTo>
                <a:lnTo>
                  <a:pt x="26789" y="285750"/>
                </a:lnTo>
                <a:lnTo>
                  <a:pt x="44648" y="294679"/>
                </a:lnTo>
                <a:lnTo>
                  <a:pt x="53578" y="294679"/>
                </a:lnTo>
                <a:lnTo>
                  <a:pt x="80367" y="285750"/>
                </a:lnTo>
                <a:lnTo>
                  <a:pt x="98227" y="267890"/>
                </a:lnTo>
                <a:lnTo>
                  <a:pt x="116086" y="241101"/>
                </a:lnTo>
                <a:lnTo>
                  <a:pt x="133945" y="205382"/>
                </a:lnTo>
                <a:lnTo>
                  <a:pt x="133945" y="169664"/>
                </a:lnTo>
                <a:lnTo>
                  <a:pt x="142875" y="133945"/>
                </a:lnTo>
                <a:lnTo>
                  <a:pt x="142875" y="89296"/>
                </a:lnTo>
                <a:lnTo>
                  <a:pt x="151805" y="4464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Freeform 2110"/>
          <p:cNvSpPr/>
          <p:nvPr/>
        </p:nvSpPr>
        <p:spPr>
          <a:xfrm>
            <a:off x="8331398" y="1259086"/>
            <a:ext cx="71438" cy="330399"/>
          </a:xfrm>
          <a:custGeom>
            <a:avLst/>
            <a:gdLst/>
            <a:ahLst/>
            <a:cxnLst/>
            <a:rect l="0" t="0" r="0" b="0"/>
            <a:pathLst>
              <a:path w="71438" h="330399">
                <a:moveTo>
                  <a:pt x="17859" y="0"/>
                </a:moveTo>
                <a:lnTo>
                  <a:pt x="17859" y="0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71437"/>
                </a:lnTo>
                <a:lnTo>
                  <a:pt x="0" y="116086"/>
                </a:lnTo>
                <a:lnTo>
                  <a:pt x="0" y="151804"/>
                </a:lnTo>
                <a:lnTo>
                  <a:pt x="8929" y="196453"/>
                </a:lnTo>
                <a:lnTo>
                  <a:pt x="17859" y="241101"/>
                </a:lnTo>
                <a:lnTo>
                  <a:pt x="35718" y="267890"/>
                </a:lnTo>
                <a:lnTo>
                  <a:pt x="44648" y="294679"/>
                </a:lnTo>
                <a:lnTo>
                  <a:pt x="53578" y="321468"/>
                </a:lnTo>
                <a:lnTo>
                  <a:pt x="71437" y="330398"/>
                </a:lnTo>
                <a:lnTo>
                  <a:pt x="71437" y="330398"/>
                </a:lnTo>
                <a:lnTo>
                  <a:pt x="71437" y="321468"/>
                </a:lnTo>
                <a:lnTo>
                  <a:pt x="71437" y="312539"/>
                </a:lnTo>
                <a:lnTo>
                  <a:pt x="71437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Freeform 2111"/>
          <p:cNvSpPr/>
          <p:nvPr/>
        </p:nvSpPr>
        <p:spPr>
          <a:xfrm>
            <a:off x="8402835" y="1401961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7"/>
                </a:lnTo>
                <a:lnTo>
                  <a:pt x="44649" y="71437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26789"/>
                </a:lnTo>
                <a:lnTo>
                  <a:pt x="44649" y="8929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1786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26789" y="169664"/>
                </a:lnTo>
                <a:lnTo>
                  <a:pt x="35719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51804"/>
                </a:lnTo>
                <a:lnTo>
                  <a:pt x="80367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 2112"/>
          <p:cNvSpPr/>
          <p:nvPr/>
        </p:nvSpPr>
        <p:spPr>
          <a:xfrm>
            <a:off x="8518921" y="1250156"/>
            <a:ext cx="98228" cy="250032"/>
          </a:xfrm>
          <a:custGeom>
            <a:avLst/>
            <a:gdLst/>
            <a:ahLst/>
            <a:cxnLst/>
            <a:rect l="0" t="0" r="0" b="0"/>
            <a:pathLst>
              <a:path w="98228" h="250032">
                <a:moveTo>
                  <a:pt x="17859" y="151805"/>
                </a:moveTo>
                <a:lnTo>
                  <a:pt x="8930" y="15180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50031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9" y="241102"/>
                </a:lnTo>
                <a:lnTo>
                  <a:pt x="53578" y="223242"/>
                </a:lnTo>
                <a:lnTo>
                  <a:pt x="62508" y="205383"/>
                </a:lnTo>
                <a:lnTo>
                  <a:pt x="71438" y="178594"/>
                </a:lnTo>
                <a:lnTo>
                  <a:pt x="71438" y="151805"/>
                </a:lnTo>
                <a:lnTo>
                  <a:pt x="80367" y="116086"/>
                </a:lnTo>
                <a:lnTo>
                  <a:pt x="80367" y="80367"/>
                </a:lnTo>
                <a:lnTo>
                  <a:pt x="80367" y="3571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8" y="35719"/>
                </a:lnTo>
                <a:lnTo>
                  <a:pt x="71438" y="71438"/>
                </a:lnTo>
                <a:lnTo>
                  <a:pt x="71438" y="107157"/>
                </a:lnTo>
                <a:lnTo>
                  <a:pt x="71438" y="142875"/>
                </a:lnTo>
                <a:lnTo>
                  <a:pt x="71438" y="178594"/>
                </a:lnTo>
                <a:lnTo>
                  <a:pt x="80367" y="196453"/>
                </a:lnTo>
                <a:lnTo>
                  <a:pt x="80367" y="214313"/>
                </a:lnTo>
                <a:lnTo>
                  <a:pt x="89297" y="223242"/>
                </a:lnTo>
                <a:lnTo>
                  <a:pt x="98227" y="232172"/>
                </a:lnTo>
                <a:lnTo>
                  <a:pt x="98227" y="223242"/>
                </a:lnTo>
                <a:lnTo>
                  <a:pt x="98227" y="205383"/>
                </a:lnTo>
                <a:lnTo>
                  <a:pt x="89297" y="187523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Freeform 2113"/>
          <p:cNvSpPr/>
          <p:nvPr/>
        </p:nvSpPr>
        <p:spPr>
          <a:xfrm>
            <a:off x="8509991" y="1330523"/>
            <a:ext cx="160736" cy="17861"/>
          </a:xfrm>
          <a:custGeom>
            <a:avLst/>
            <a:gdLst/>
            <a:ahLst/>
            <a:cxnLst/>
            <a:rect l="0" t="0" r="0" b="0"/>
            <a:pathLst>
              <a:path w="160736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9" y="17860"/>
                </a:lnTo>
                <a:lnTo>
                  <a:pt x="71438" y="17860"/>
                </a:lnTo>
                <a:lnTo>
                  <a:pt x="89297" y="17860"/>
                </a:lnTo>
                <a:lnTo>
                  <a:pt x="116086" y="17860"/>
                </a:lnTo>
                <a:lnTo>
                  <a:pt x="133946" y="8930"/>
                </a:lnTo>
                <a:lnTo>
                  <a:pt x="15180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Freeform 2114"/>
          <p:cNvSpPr/>
          <p:nvPr/>
        </p:nvSpPr>
        <p:spPr>
          <a:xfrm>
            <a:off x="8679655" y="1312664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8930" y="44649"/>
                </a:move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90" y="98226"/>
                </a:lnTo>
                <a:lnTo>
                  <a:pt x="35719" y="89297"/>
                </a:lnTo>
                <a:lnTo>
                  <a:pt x="44649" y="71438"/>
                </a:lnTo>
                <a:lnTo>
                  <a:pt x="44649" y="53578"/>
                </a:lnTo>
                <a:lnTo>
                  <a:pt x="44649" y="35719"/>
                </a:lnTo>
                <a:lnTo>
                  <a:pt x="35719" y="26789"/>
                </a:lnTo>
                <a:lnTo>
                  <a:pt x="26790" y="17859"/>
                </a:lnTo>
                <a:lnTo>
                  <a:pt x="2679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26790" y="44649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9" y="53578"/>
                </a:lnTo>
                <a:lnTo>
                  <a:pt x="71438" y="44649"/>
                </a:lnTo>
                <a:lnTo>
                  <a:pt x="80368" y="44649"/>
                </a:lnTo>
                <a:lnTo>
                  <a:pt x="8929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107157" y="4464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16086" y="62508"/>
                </a:lnTo>
                <a:lnTo>
                  <a:pt x="125016" y="53578"/>
                </a:lnTo>
                <a:lnTo>
                  <a:pt x="133946" y="35719"/>
                </a:lnTo>
                <a:lnTo>
                  <a:pt x="133946" y="17859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Freeform 2115"/>
          <p:cNvSpPr/>
          <p:nvPr/>
        </p:nvSpPr>
        <p:spPr>
          <a:xfrm>
            <a:off x="8161734" y="1723429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71437" y="8930"/>
                </a:move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1786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53579"/>
                </a:lnTo>
                <a:lnTo>
                  <a:pt x="53578" y="62508"/>
                </a:lnTo>
                <a:lnTo>
                  <a:pt x="62507" y="71438"/>
                </a:lnTo>
                <a:lnTo>
                  <a:pt x="71437" y="80368"/>
                </a:lnTo>
                <a:lnTo>
                  <a:pt x="80367" y="89297"/>
                </a:lnTo>
                <a:lnTo>
                  <a:pt x="89296" y="89297"/>
                </a:lnTo>
                <a:lnTo>
                  <a:pt x="98226" y="98227"/>
                </a:lnTo>
                <a:lnTo>
                  <a:pt x="98226" y="107157"/>
                </a:lnTo>
                <a:lnTo>
                  <a:pt x="89296" y="107157"/>
                </a:lnTo>
                <a:lnTo>
                  <a:pt x="80367" y="116086"/>
                </a:lnTo>
                <a:lnTo>
                  <a:pt x="62507" y="125016"/>
                </a:lnTo>
                <a:lnTo>
                  <a:pt x="44648" y="133946"/>
                </a:lnTo>
                <a:lnTo>
                  <a:pt x="26789" y="142875"/>
                </a:lnTo>
                <a:lnTo>
                  <a:pt x="893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Freeform 2116"/>
          <p:cNvSpPr/>
          <p:nvPr/>
        </p:nvSpPr>
        <p:spPr>
          <a:xfrm>
            <a:off x="8286749" y="1687711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51804"/>
                </a:lnTo>
                <a:lnTo>
                  <a:pt x="35719" y="151804"/>
                </a:lnTo>
                <a:lnTo>
                  <a:pt x="44649" y="133945"/>
                </a:lnTo>
                <a:lnTo>
                  <a:pt x="53578" y="107156"/>
                </a:lnTo>
                <a:lnTo>
                  <a:pt x="62508" y="8036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7" y="2678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51804"/>
                </a:lnTo>
                <a:lnTo>
                  <a:pt x="116086" y="151804"/>
                </a:lnTo>
                <a:lnTo>
                  <a:pt x="125016" y="142875"/>
                </a:lnTo>
                <a:lnTo>
                  <a:pt x="133946" y="125015"/>
                </a:lnTo>
                <a:lnTo>
                  <a:pt x="142875" y="98226"/>
                </a:lnTo>
                <a:lnTo>
                  <a:pt x="142875" y="71437"/>
                </a:lnTo>
                <a:lnTo>
                  <a:pt x="142875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Freeform 2117"/>
          <p:cNvSpPr/>
          <p:nvPr/>
        </p:nvSpPr>
        <p:spPr>
          <a:xfrm>
            <a:off x="8465343" y="1732359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53578"/>
                </a:lnTo>
                <a:lnTo>
                  <a:pt x="26789" y="2678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Freeform 2118"/>
          <p:cNvSpPr/>
          <p:nvPr/>
        </p:nvSpPr>
        <p:spPr>
          <a:xfrm>
            <a:off x="8456413" y="1643062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Freeform 2119"/>
          <p:cNvSpPr/>
          <p:nvPr/>
        </p:nvSpPr>
        <p:spPr>
          <a:xfrm>
            <a:off x="8536780" y="1580554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98227" y="26790"/>
                </a:moveTo>
                <a:lnTo>
                  <a:pt x="89297" y="17860"/>
                </a:lnTo>
                <a:lnTo>
                  <a:pt x="80368" y="1786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62508" y="26790"/>
                </a:lnTo>
                <a:lnTo>
                  <a:pt x="53579" y="53579"/>
                </a:lnTo>
                <a:lnTo>
                  <a:pt x="53579" y="89297"/>
                </a:lnTo>
                <a:lnTo>
                  <a:pt x="44649" y="116086"/>
                </a:lnTo>
                <a:lnTo>
                  <a:pt x="44649" y="142875"/>
                </a:lnTo>
                <a:lnTo>
                  <a:pt x="53579" y="169665"/>
                </a:lnTo>
                <a:lnTo>
                  <a:pt x="53579" y="196454"/>
                </a:lnTo>
                <a:lnTo>
                  <a:pt x="53579" y="214313"/>
                </a:lnTo>
                <a:lnTo>
                  <a:pt x="53579" y="223243"/>
                </a:lnTo>
                <a:lnTo>
                  <a:pt x="44649" y="232172"/>
                </a:lnTo>
                <a:lnTo>
                  <a:pt x="44649" y="241102"/>
                </a:lnTo>
                <a:lnTo>
                  <a:pt x="35719" y="232172"/>
                </a:lnTo>
                <a:lnTo>
                  <a:pt x="26790" y="223243"/>
                </a:lnTo>
                <a:lnTo>
                  <a:pt x="17860" y="214313"/>
                </a:lnTo>
                <a:lnTo>
                  <a:pt x="8930" y="187524"/>
                </a:lnTo>
                <a:lnTo>
                  <a:pt x="0" y="169665"/>
                </a:lnTo>
                <a:lnTo>
                  <a:pt x="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17860" y="107157"/>
                </a:lnTo>
                <a:lnTo>
                  <a:pt x="26790" y="98227"/>
                </a:lnTo>
                <a:lnTo>
                  <a:pt x="44649" y="98227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89297"/>
                </a:lnTo>
                <a:lnTo>
                  <a:pt x="116086" y="89297"/>
                </a:lnTo>
                <a:lnTo>
                  <a:pt x="125016" y="80368"/>
                </a:lnTo>
                <a:lnTo>
                  <a:pt x="142875" y="80368"/>
                </a:lnTo>
                <a:lnTo>
                  <a:pt x="142875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Freeform 2120"/>
          <p:cNvSpPr/>
          <p:nvPr/>
        </p:nvSpPr>
        <p:spPr>
          <a:xfrm>
            <a:off x="8688585" y="1553765"/>
            <a:ext cx="44650" cy="214314"/>
          </a:xfrm>
          <a:custGeom>
            <a:avLst/>
            <a:gdLst/>
            <a:ahLst/>
            <a:cxnLst/>
            <a:rect l="0" t="0" r="0" b="0"/>
            <a:pathLst>
              <a:path w="44650" h="214314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60735"/>
                </a:lnTo>
                <a:lnTo>
                  <a:pt x="17860" y="178594"/>
                </a:lnTo>
                <a:lnTo>
                  <a:pt x="26789" y="196454"/>
                </a:lnTo>
                <a:lnTo>
                  <a:pt x="35719" y="205383"/>
                </a:lnTo>
                <a:lnTo>
                  <a:pt x="35719" y="214313"/>
                </a:lnTo>
                <a:lnTo>
                  <a:pt x="44649" y="214313"/>
                </a:lnTo>
                <a:lnTo>
                  <a:pt x="44649" y="205383"/>
                </a:lnTo>
                <a:lnTo>
                  <a:pt x="44649" y="196454"/>
                </a:lnTo>
                <a:lnTo>
                  <a:pt x="44649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Freeform 2121"/>
          <p:cNvSpPr/>
          <p:nvPr/>
        </p:nvSpPr>
        <p:spPr>
          <a:xfrm>
            <a:off x="8635007" y="1607344"/>
            <a:ext cx="151806" cy="71438"/>
          </a:xfrm>
          <a:custGeom>
            <a:avLst/>
            <a:gdLst/>
            <a:ahLst/>
            <a:cxnLst/>
            <a:rect l="0" t="0" r="0" b="0"/>
            <a:pathLst>
              <a:path w="151806" h="71438">
                <a:moveTo>
                  <a:pt x="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17859" y="62507"/>
                </a:lnTo>
                <a:lnTo>
                  <a:pt x="44648" y="62507"/>
                </a:lnTo>
                <a:lnTo>
                  <a:pt x="62508" y="53578"/>
                </a:lnTo>
                <a:lnTo>
                  <a:pt x="89297" y="44648"/>
                </a:lnTo>
                <a:lnTo>
                  <a:pt x="107156" y="35718"/>
                </a:lnTo>
                <a:lnTo>
                  <a:pt x="125016" y="26789"/>
                </a:lnTo>
                <a:lnTo>
                  <a:pt x="142875" y="892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Freeform 2122"/>
          <p:cNvSpPr/>
          <p:nvPr/>
        </p:nvSpPr>
        <p:spPr>
          <a:xfrm>
            <a:off x="8402835" y="1946672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98226"/>
                </a:lnTo>
                <a:lnTo>
                  <a:pt x="8930" y="133945"/>
                </a:lnTo>
                <a:lnTo>
                  <a:pt x="17860" y="160734"/>
                </a:lnTo>
                <a:lnTo>
                  <a:pt x="17860" y="18752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23242"/>
                </a:lnTo>
                <a:lnTo>
                  <a:pt x="17860" y="205382"/>
                </a:lnTo>
                <a:lnTo>
                  <a:pt x="17860" y="187523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Freeform 2123"/>
          <p:cNvSpPr/>
          <p:nvPr/>
        </p:nvSpPr>
        <p:spPr>
          <a:xfrm>
            <a:off x="8447484" y="2035969"/>
            <a:ext cx="98227" cy="80368"/>
          </a:xfrm>
          <a:custGeom>
            <a:avLst/>
            <a:gdLst/>
            <a:ahLst/>
            <a:cxnLst/>
            <a:rect l="0" t="0" r="0" b="0"/>
            <a:pathLst>
              <a:path w="98227" h="80368">
                <a:moveTo>
                  <a:pt x="17859" y="26789"/>
                </a:moveTo>
                <a:lnTo>
                  <a:pt x="1785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7" y="80367"/>
                </a:lnTo>
                <a:lnTo>
                  <a:pt x="71437" y="71437"/>
                </a:lnTo>
                <a:lnTo>
                  <a:pt x="89296" y="62507"/>
                </a:lnTo>
                <a:lnTo>
                  <a:pt x="98226" y="53578"/>
                </a:lnTo>
                <a:lnTo>
                  <a:pt x="98226" y="35718"/>
                </a:lnTo>
                <a:lnTo>
                  <a:pt x="98226" y="26789"/>
                </a:lnTo>
                <a:lnTo>
                  <a:pt x="89296" y="8929"/>
                </a:lnTo>
                <a:lnTo>
                  <a:pt x="71437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29"/>
                </a:lnTo>
                <a:lnTo>
                  <a:pt x="8929" y="26789"/>
                </a:lnTo>
                <a:lnTo>
                  <a:pt x="0" y="44648"/>
                </a:lnTo>
                <a:lnTo>
                  <a:pt x="8929" y="62507"/>
                </a:lnTo>
                <a:lnTo>
                  <a:pt x="17859" y="7143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Freeform 2124"/>
          <p:cNvSpPr/>
          <p:nvPr/>
        </p:nvSpPr>
        <p:spPr>
          <a:xfrm>
            <a:off x="8590359" y="1946672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0" y="62507"/>
                </a:move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16086"/>
                </a:lnTo>
                <a:lnTo>
                  <a:pt x="62507" y="107156"/>
                </a:lnTo>
                <a:lnTo>
                  <a:pt x="71437" y="89297"/>
                </a:lnTo>
                <a:lnTo>
                  <a:pt x="80367" y="80367"/>
                </a:lnTo>
                <a:lnTo>
                  <a:pt x="89296" y="7143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25015" y="89297"/>
                </a:lnTo>
                <a:lnTo>
                  <a:pt x="133945" y="80367"/>
                </a:lnTo>
                <a:lnTo>
                  <a:pt x="142875" y="71437"/>
                </a:lnTo>
                <a:lnTo>
                  <a:pt x="142875" y="62507"/>
                </a:lnTo>
                <a:lnTo>
                  <a:pt x="142875" y="53578"/>
                </a:lnTo>
                <a:lnTo>
                  <a:pt x="142875" y="35718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Freeform 2125"/>
          <p:cNvSpPr/>
          <p:nvPr/>
        </p:nvSpPr>
        <p:spPr>
          <a:xfrm>
            <a:off x="8822530" y="1741289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35719"/>
                </a:lnTo>
                <a:lnTo>
                  <a:pt x="26790" y="71437"/>
                </a:lnTo>
                <a:lnTo>
                  <a:pt x="17860" y="116086"/>
                </a:lnTo>
                <a:lnTo>
                  <a:pt x="8930" y="160734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Freeform 2126"/>
          <p:cNvSpPr/>
          <p:nvPr/>
        </p:nvSpPr>
        <p:spPr>
          <a:xfrm>
            <a:off x="8715374" y="1884164"/>
            <a:ext cx="214314" cy="44649"/>
          </a:xfrm>
          <a:custGeom>
            <a:avLst/>
            <a:gdLst/>
            <a:ahLst/>
            <a:cxnLst/>
            <a:rect l="0" t="0" r="0" b="0"/>
            <a:pathLst>
              <a:path w="214314" h="44649">
                <a:moveTo>
                  <a:pt x="0" y="35719"/>
                </a:moveTo>
                <a:lnTo>
                  <a:pt x="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53578" y="44648"/>
                </a:lnTo>
                <a:lnTo>
                  <a:pt x="80367" y="44648"/>
                </a:lnTo>
                <a:lnTo>
                  <a:pt x="98227" y="4464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51805" y="35719"/>
                </a:lnTo>
                <a:lnTo>
                  <a:pt x="169664" y="26789"/>
                </a:lnTo>
                <a:lnTo>
                  <a:pt x="187524" y="17859"/>
                </a:lnTo>
                <a:lnTo>
                  <a:pt x="20538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Freeform 2127"/>
          <p:cNvSpPr/>
          <p:nvPr/>
        </p:nvSpPr>
        <p:spPr>
          <a:xfrm>
            <a:off x="8885038" y="1919883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35718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 2128"/>
          <p:cNvSpPr/>
          <p:nvPr/>
        </p:nvSpPr>
        <p:spPr>
          <a:xfrm>
            <a:off x="8474273" y="2196703"/>
            <a:ext cx="160735" cy="241102"/>
          </a:xfrm>
          <a:custGeom>
            <a:avLst/>
            <a:gdLst/>
            <a:ahLst/>
            <a:cxnLst/>
            <a:rect l="0" t="0" r="0" b="0"/>
            <a:pathLst>
              <a:path w="160735" h="24110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205383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41101"/>
                </a:lnTo>
                <a:lnTo>
                  <a:pt x="26789" y="232172"/>
                </a:lnTo>
                <a:lnTo>
                  <a:pt x="35718" y="223242"/>
                </a:lnTo>
                <a:lnTo>
                  <a:pt x="44648" y="196453"/>
                </a:lnTo>
                <a:lnTo>
                  <a:pt x="53578" y="169664"/>
                </a:lnTo>
                <a:lnTo>
                  <a:pt x="71437" y="133945"/>
                </a:lnTo>
                <a:lnTo>
                  <a:pt x="80367" y="98226"/>
                </a:lnTo>
                <a:lnTo>
                  <a:pt x="98226" y="71437"/>
                </a:lnTo>
                <a:lnTo>
                  <a:pt x="107156" y="53578"/>
                </a:lnTo>
                <a:lnTo>
                  <a:pt x="116086" y="62508"/>
                </a:lnTo>
                <a:lnTo>
                  <a:pt x="125015" y="80367"/>
                </a:lnTo>
                <a:lnTo>
                  <a:pt x="125015" y="107156"/>
                </a:lnTo>
                <a:lnTo>
                  <a:pt x="125015" y="13394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25015" y="196453"/>
                </a:lnTo>
                <a:lnTo>
                  <a:pt x="125015" y="187523"/>
                </a:lnTo>
                <a:lnTo>
                  <a:pt x="133945" y="178594"/>
                </a:lnTo>
                <a:lnTo>
                  <a:pt x="142875" y="151805"/>
                </a:lnTo>
                <a:lnTo>
                  <a:pt x="160734" y="125016"/>
                </a:lnTo>
                <a:lnTo>
                  <a:pt x="16073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 2129"/>
          <p:cNvSpPr/>
          <p:nvPr/>
        </p:nvSpPr>
        <p:spPr>
          <a:xfrm>
            <a:off x="8670726" y="2169914"/>
            <a:ext cx="71438" cy="205384"/>
          </a:xfrm>
          <a:custGeom>
            <a:avLst/>
            <a:gdLst/>
            <a:ahLst/>
            <a:cxnLst/>
            <a:rect l="0" t="0" r="0" b="0"/>
            <a:pathLst>
              <a:path w="71438" h="205384">
                <a:moveTo>
                  <a:pt x="44648" y="80367"/>
                </a:moveTo>
                <a:lnTo>
                  <a:pt x="35719" y="80367"/>
                </a:lnTo>
                <a:lnTo>
                  <a:pt x="35719" y="98226"/>
                </a:lnTo>
                <a:lnTo>
                  <a:pt x="35719" y="116086"/>
                </a:lnTo>
                <a:lnTo>
                  <a:pt x="26789" y="142875"/>
                </a:lnTo>
                <a:lnTo>
                  <a:pt x="17859" y="160734"/>
                </a:lnTo>
                <a:lnTo>
                  <a:pt x="8929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17859" y="187523"/>
                </a:lnTo>
                <a:lnTo>
                  <a:pt x="26789" y="169664"/>
                </a:lnTo>
                <a:lnTo>
                  <a:pt x="26789" y="142875"/>
                </a:lnTo>
                <a:lnTo>
                  <a:pt x="26789" y="107156"/>
                </a:lnTo>
                <a:lnTo>
                  <a:pt x="26789" y="71437"/>
                </a:lnTo>
                <a:lnTo>
                  <a:pt x="26789" y="35719"/>
                </a:lnTo>
                <a:lnTo>
                  <a:pt x="17859" y="17859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35719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44648"/>
                </a:lnTo>
                <a:lnTo>
                  <a:pt x="71437" y="44648"/>
                </a:lnTo>
                <a:lnTo>
                  <a:pt x="7143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 2130"/>
          <p:cNvSpPr/>
          <p:nvPr/>
        </p:nvSpPr>
        <p:spPr>
          <a:xfrm>
            <a:off x="8742163" y="2241351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62508" y="0"/>
                </a:moveTo>
                <a:lnTo>
                  <a:pt x="53578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53578"/>
                </a:lnTo>
                <a:lnTo>
                  <a:pt x="89297" y="80368"/>
                </a:lnTo>
                <a:lnTo>
                  <a:pt x="89297" y="107157"/>
                </a:lnTo>
                <a:lnTo>
                  <a:pt x="80367" y="133946"/>
                </a:lnTo>
                <a:lnTo>
                  <a:pt x="71438" y="151805"/>
                </a:lnTo>
                <a:lnTo>
                  <a:pt x="53578" y="169664"/>
                </a:lnTo>
                <a:lnTo>
                  <a:pt x="44649" y="178594"/>
                </a:lnTo>
                <a:lnTo>
                  <a:pt x="26789" y="178594"/>
                </a:lnTo>
                <a:lnTo>
                  <a:pt x="8930" y="178594"/>
                </a:lnTo>
                <a:lnTo>
                  <a:pt x="0" y="160735"/>
                </a:lnTo>
                <a:lnTo>
                  <a:pt x="0" y="125016"/>
                </a:lnTo>
                <a:lnTo>
                  <a:pt x="0" y="98227"/>
                </a:lnTo>
                <a:lnTo>
                  <a:pt x="8930" y="62508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Freeform 2131"/>
          <p:cNvSpPr/>
          <p:nvPr/>
        </p:nvSpPr>
        <p:spPr>
          <a:xfrm>
            <a:off x="8876109" y="2116336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29" y="14287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25015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Freeform 2132"/>
          <p:cNvSpPr/>
          <p:nvPr/>
        </p:nvSpPr>
        <p:spPr>
          <a:xfrm>
            <a:off x="2053828" y="2777133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Freeform 2133"/>
          <p:cNvSpPr/>
          <p:nvPr/>
        </p:nvSpPr>
        <p:spPr>
          <a:xfrm>
            <a:off x="1518047" y="5375672"/>
            <a:ext cx="714376" cy="26790"/>
          </a:xfrm>
          <a:custGeom>
            <a:avLst/>
            <a:gdLst/>
            <a:ahLst/>
            <a:cxnLst/>
            <a:rect l="0" t="0" r="0" b="0"/>
            <a:pathLst>
              <a:path w="714376" h="26790">
                <a:moveTo>
                  <a:pt x="0" y="17859"/>
                </a:move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87523" y="17859"/>
                </a:lnTo>
                <a:lnTo>
                  <a:pt x="223242" y="17859"/>
                </a:lnTo>
                <a:lnTo>
                  <a:pt x="258961" y="17859"/>
                </a:lnTo>
                <a:lnTo>
                  <a:pt x="294680" y="17859"/>
                </a:lnTo>
                <a:lnTo>
                  <a:pt x="339328" y="26789"/>
                </a:lnTo>
                <a:lnTo>
                  <a:pt x="375047" y="26789"/>
                </a:lnTo>
                <a:lnTo>
                  <a:pt x="419695" y="26789"/>
                </a:lnTo>
                <a:lnTo>
                  <a:pt x="464344" y="26789"/>
                </a:lnTo>
                <a:lnTo>
                  <a:pt x="517922" y="26789"/>
                </a:lnTo>
                <a:lnTo>
                  <a:pt x="571500" y="26789"/>
                </a:lnTo>
                <a:lnTo>
                  <a:pt x="625078" y="17859"/>
                </a:lnTo>
                <a:lnTo>
                  <a:pt x="669726" y="17859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Freeform 2134"/>
          <p:cNvSpPr/>
          <p:nvPr/>
        </p:nvSpPr>
        <p:spPr>
          <a:xfrm>
            <a:off x="2928938" y="5393531"/>
            <a:ext cx="1053704" cy="35720"/>
          </a:xfrm>
          <a:custGeom>
            <a:avLst/>
            <a:gdLst/>
            <a:ahLst/>
            <a:cxnLst/>
            <a:rect l="0" t="0" r="0" b="0"/>
            <a:pathLst>
              <a:path w="1053704" h="35720">
                <a:moveTo>
                  <a:pt x="0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71437" y="35719"/>
                </a:lnTo>
                <a:lnTo>
                  <a:pt x="89296" y="35719"/>
                </a:lnTo>
                <a:lnTo>
                  <a:pt x="116085" y="35719"/>
                </a:lnTo>
                <a:lnTo>
                  <a:pt x="142875" y="35719"/>
                </a:lnTo>
                <a:lnTo>
                  <a:pt x="178593" y="35719"/>
                </a:lnTo>
                <a:lnTo>
                  <a:pt x="223242" y="35719"/>
                </a:lnTo>
                <a:lnTo>
                  <a:pt x="267890" y="35719"/>
                </a:lnTo>
                <a:lnTo>
                  <a:pt x="312539" y="35719"/>
                </a:lnTo>
                <a:lnTo>
                  <a:pt x="366117" y="26789"/>
                </a:lnTo>
                <a:lnTo>
                  <a:pt x="419695" y="17860"/>
                </a:lnTo>
                <a:lnTo>
                  <a:pt x="473273" y="17860"/>
                </a:lnTo>
                <a:lnTo>
                  <a:pt x="535781" y="8930"/>
                </a:lnTo>
                <a:lnTo>
                  <a:pt x="589359" y="8930"/>
                </a:lnTo>
                <a:lnTo>
                  <a:pt x="651867" y="0"/>
                </a:lnTo>
                <a:lnTo>
                  <a:pt x="714375" y="0"/>
                </a:lnTo>
                <a:lnTo>
                  <a:pt x="767953" y="0"/>
                </a:lnTo>
                <a:lnTo>
                  <a:pt x="830460" y="8930"/>
                </a:lnTo>
                <a:lnTo>
                  <a:pt x="884039" y="8930"/>
                </a:lnTo>
                <a:lnTo>
                  <a:pt x="928687" y="17860"/>
                </a:lnTo>
                <a:lnTo>
                  <a:pt x="973335" y="17860"/>
                </a:lnTo>
                <a:lnTo>
                  <a:pt x="1017984" y="26789"/>
                </a:lnTo>
                <a:lnTo>
                  <a:pt x="1053703" y="26789"/>
                </a:lnTo>
                <a:lnTo>
                  <a:pt x="105370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Freeform 2135"/>
          <p:cNvSpPr/>
          <p:nvPr/>
        </p:nvSpPr>
        <p:spPr>
          <a:xfrm>
            <a:off x="2071688" y="5098852"/>
            <a:ext cx="276821" cy="294680"/>
          </a:xfrm>
          <a:custGeom>
            <a:avLst/>
            <a:gdLst/>
            <a:ahLst/>
            <a:cxnLst/>
            <a:rect l="0" t="0" r="0" b="0"/>
            <a:pathLst>
              <a:path w="276821" h="294680">
                <a:moveTo>
                  <a:pt x="27682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0" y="8929"/>
                </a:lnTo>
                <a:lnTo>
                  <a:pt x="267890" y="8929"/>
                </a:lnTo>
                <a:lnTo>
                  <a:pt x="258960" y="17859"/>
                </a:lnTo>
                <a:lnTo>
                  <a:pt x="250031" y="26789"/>
                </a:lnTo>
                <a:lnTo>
                  <a:pt x="241101" y="35718"/>
                </a:lnTo>
                <a:lnTo>
                  <a:pt x="223242" y="53578"/>
                </a:lnTo>
                <a:lnTo>
                  <a:pt x="205382" y="71437"/>
                </a:lnTo>
                <a:lnTo>
                  <a:pt x="187523" y="89296"/>
                </a:lnTo>
                <a:lnTo>
                  <a:pt x="160734" y="116086"/>
                </a:lnTo>
                <a:lnTo>
                  <a:pt x="142875" y="142875"/>
                </a:lnTo>
                <a:lnTo>
                  <a:pt x="116085" y="169664"/>
                </a:lnTo>
                <a:lnTo>
                  <a:pt x="98226" y="187523"/>
                </a:lnTo>
                <a:lnTo>
                  <a:pt x="71437" y="214312"/>
                </a:lnTo>
                <a:lnTo>
                  <a:pt x="53578" y="232171"/>
                </a:lnTo>
                <a:lnTo>
                  <a:pt x="35718" y="250031"/>
                </a:lnTo>
                <a:lnTo>
                  <a:pt x="26789" y="267890"/>
                </a:lnTo>
                <a:lnTo>
                  <a:pt x="8929" y="276820"/>
                </a:lnTo>
                <a:lnTo>
                  <a:pt x="8929" y="285750"/>
                </a:lnTo>
                <a:lnTo>
                  <a:pt x="0" y="294679"/>
                </a:lnTo>
                <a:lnTo>
                  <a:pt x="8929" y="294679"/>
                </a:lnTo>
                <a:lnTo>
                  <a:pt x="8929" y="294679"/>
                </a:lnTo>
                <a:lnTo>
                  <a:pt x="17859" y="294679"/>
                </a:lnTo>
                <a:lnTo>
                  <a:pt x="35718" y="276820"/>
                </a:lnTo>
                <a:lnTo>
                  <a:pt x="35718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Freeform 2136"/>
          <p:cNvSpPr/>
          <p:nvPr/>
        </p:nvSpPr>
        <p:spPr>
          <a:xfrm>
            <a:off x="1125141" y="4661296"/>
            <a:ext cx="723305" cy="455416"/>
          </a:xfrm>
          <a:custGeom>
            <a:avLst/>
            <a:gdLst/>
            <a:ahLst/>
            <a:cxnLst/>
            <a:rect l="0" t="0" r="0" b="0"/>
            <a:pathLst>
              <a:path w="723305" h="455416">
                <a:moveTo>
                  <a:pt x="392906" y="35719"/>
                </a:moveTo>
                <a:lnTo>
                  <a:pt x="383976" y="26790"/>
                </a:lnTo>
                <a:lnTo>
                  <a:pt x="375047" y="26790"/>
                </a:lnTo>
                <a:lnTo>
                  <a:pt x="357187" y="17860"/>
                </a:lnTo>
                <a:lnTo>
                  <a:pt x="339328" y="17860"/>
                </a:lnTo>
                <a:lnTo>
                  <a:pt x="312539" y="8930"/>
                </a:lnTo>
                <a:lnTo>
                  <a:pt x="294679" y="8930"/>
                </a:lnTo>
                <a:lnTo>
                  <a:pt x="267890" y="17860"/>
                </a:lnTo>
                <a:lnTo>
                  <a:pt x="241101" y="17860"/>
                </a:lnTo>
                <a:lnTo>
                  <a:pt x="214312" y="26790"/>
                </a:lnTo>
                <a:lnTo>
                  <a:pt x="187523" y="35719"/>
                </a:lnTo>
                <a:lnTo>
                  <a:pt x="160734" y="53579"/>
                </a:lnTo>
                <a:lnTo>
                  <a:pt x="133945" y="62508"/>
                </a:lnTo>
                <a:lnTo>
                  <a:pt x="107156" y="80368"/>
                </a:lnTo>
                <a:lnTo>
                  <a:pt x="80367" y="98227"/>
                </a:lnTo>
                <a:lnTo>
                  <a:pt x="62508" y="116086"/>
                </a:lnTo>
                <a:lnTo>
                  <a:pt x="35718" y="133946"/>
                </a:lnTo>
                <a:lnTo>
                  <a:pt x="17859" y="160735"/>
                </a:lnTo>
                <a:lnTo>
                  <a:pt x="8929" y="187524"/>
                </a:lnTo>
                <a:lnTo>
                  <a:pt x="0" y="223243"/>
                </a:lnTo>
                <a:lnTo>
                  <a:pt x="0" y="258962"/>
                </a:lnTo>
                <a:lnTo>
                  <a:pt x="0" y="285751"/>
                </a:lnTo>
                <a:lnTo>
                  <a:pt x="17859" y="321470"/>
                </a:lnTo>
                <a:lnTo>
                  <a:pt x="26789" y="348259"/>
                </a:lnTo>
                <a:lnTo>
                  <a:pt x="53578" y="375048"/>
                </a:lnTo>
                <a:lnTo>
                  <a:pt x="80367" y="401837"/>
                </a:lnTo>
                <a:lnTo>
                  <a:pt x="107156" y="410767"/>
                </a:lnTo>
                <a:lnTo>
                  <a:pt x="142875" y="428626"/>
                </a:lnTo>
                <a:lnTo>
                  <a:pt x="178593" y="437556"/>
                </a:lnTo>
                <a:lnTo>
                  <a:pt x="214312" y="446485"/>
                </a:lnTo>
                <a:lnTo>
                  <a:pt x="258961" y="455415"/>
                </a:lnTo>
                <a:lnTo>
                  <a:pt x="303609" y="455415"/>
                </a:lnTo>
                <a:lnTo>
                  <a:pt x="357187" y="446485"/>
                </a:lnTo>
                <a:lnTo>
                  <a:pt x="401836" y="437556"/>
                </a:lnTo>
                <a:lnTo>
                  <a:pt x="446484" y="428626"/>
                </a:lnTo>
                <a:lnTo>
                  <a:pt x="500062" y="410767"/>
                </a:lnTo>
                <a:lnTo>
                  <a:pt x="544711" y="392907"/>
                </a:lnTo>
                <a:lnTo>
                  <a:pt x="589359" y="366118"/>
                </a:lnTo>
                <a:lnTo>
                  <a:pt x="625078" y="339329"/>
                </a:lnTo>
                <a:lnTo>
                  <a:pt x="660797" y="303610"/>
                </a:lnTo>
                <a:lnTo>
                  <a:pt x="687586" y="276821"/>
                </a:lnTo>
                <a:lnTo>
                  <a:pt x="714375" y="241102"/>
                </a:lnTo>
                <a:lnTo>
                  <a:pt x="723304" y="214313"/>
                </a:lnTo>
                <a:lnTo>
                  <a:pt x="723304" y="178594"/>
                </a:lnTo>
                <a:lnTo>
                  <a:pt x="723304" y="151805"/>
                </a:lnTo>
                <a:lnTo>
                  <a:pt x="714375" y="116086"/>
                </a:lnTo>
                <a:lnTo>
                  <a:pt x="696515" y="89297"/>
                </a:lnTo>
                <a:lnTo>
                  <a:pt x="669726" y="62508"/>
                </a:lnTo>
                <a:lnTo>
                  <a:pt x="634007" y="44649"/>
                </a:lnTo>
                <a:lnTo>
                  <a:pt x="598289" y="26790"/>
                </a:lnTo>
                <a:lnTo>
                  <a:pt x="553640" y="8930"/>
                </a:lnTo>
                <a:lnTo>
                  <a:pt x="500062" y="0"/>
                </a:lnTo>
                <a:lnTo>
                  <a:pt x="437554" y="0"/>
                </a:lnTo>
                <a:lnTo>
                  <a:pt x="375047" y="8930"/>
                </a:lnTo>
                <a:lnTo>
                  <a:pt x="312539" y="17860"/>
                </a:lnTo>
                <a:lnTo>
                  <a:pt x="250031" y="35719"/>
                </a:lnTo>
                <a:lnTo>
                  <a:pt x="187523" y="53579"/>
                </a:lnTo>
                <a:lnTo>
                  <a:pt x="133945" y="80368"/>
                </a:lnTo>
                <a:lnTo>
                  <a:pt x="133945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Ham(crest) anyone?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http://hamcrest.org/JavaHamcrest/javadoc/1.3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b="1" dirty="0"/>
              <a:t>http://hamcrest.org/JavaHamcrest/javadoc/1.3/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79459"/>
              </p:ext>
            </p:extLst>
          </p:nvPr>
        </p:nvGraphicFramePr>
        <p:xfrm>
          <a:off x="152400" y="2209800"/>
          <a:ext cx="8991600" cy="4023655"/>
        </p:xfrm>
        <a:graphic>
          <a:graphicData uri="http://schemas.openxmlformats.org/drawingml/2006/table">
            <a:tbl>
              <a:tblPr/>
              <a:tblGrid>
                <a:gridCol w="4419600"/>
                <a:gridCol w="4572000"/>
              </a:tblGrid>
              <a:tr h="242568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Class Summary</a:t>
                      </a:r>
                      <a:endParaRPr lang="en-US" sz="1600" dirty="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68">
                <a:tc>
                  <a:txBody>
                    <a:bodyPr/>
                    <a:lstStyle/>
                    <a:p>
                      <a:r>
                        <a:rPr lang="en-US" sz="1600" b="1">
                          <a:hlinkClick r:id="rId3" tooltip="class in org.hamcrest.core"/>
                        </a:rPr>
                        <a:t>AllOf&lt;T&gt;</a:t>
                      </a:r>
                      <a:endParaRPr lang="en-US" sz="160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Calculates the logical conjunction of multiple matchers.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568">
                <a:tc>
                  <a:txBody>
                    <a:bodyPr/>
                    <a:lstStyle/>
                    <a:p>
                      <a:r>
                        <a:rPr lang="en-US" sz="1600" b="1">
                          <a:hlinkClick r:id="rId4" tooltip="class in org.hamcrest.core"/>
                        </a:rPr>
                        <a:t>AnyOf&lt;T&gt;</a:t>
                      </a:r>
                      <a:endParaRPr lang="en-US" sz="160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Calculates the logical disjunction of multiple matchers.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554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hlinkClick r:id="rId5" tooltip="class in org.hamcrest.core"/>
                        </a:rPr>
                        <a:t>CombinableMatcher</a:t>
                      </a:r>
                      <a:r>
                        <a:rPr lang="en-US" sz="1600" b="1" dirty="0">
                          <a:hlinkClick r:id="rId5" tooltip="class in org.hamcrest.core"/>
                        </a:rPr>
                        <a:t>&lt;T&gt;</a:t>
                      </a:r>
                      <a:endParaRPr lang="en-US" sz="1600" dirty="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 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81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hlinkClick r:id="rId6" tooltip="class in org.hamcrest.core"/>
                        </a:rPr>
                        <a:t>CombinableMatcher.CombinableBothMatcher</a:t>
                      </a:r>
                      <a:r>
                        <a:rPr lang="en-US" sz="1600" b="1" dirty="0">
                          <a:hlinkClick r:id="rId6" tooltip="class in org.hamcrest.core"/>
                        </a:rPr>
                        <a:t>&lt;X&gt;</a:t>
                      </a:r>
                      <a:endParaRPr lang="en-US" sz="1600" dirty="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hlinkClick r:id="rId7" tooltip="class in org.hamcrest.core"/>
                        </a:rPr>
                        <a:t>CombinableMatcher.CombinableEitherMatcher</a:t>
                      </a:r>
                      <a:r>
                        <a:rPr lang="en-US" sz="1600" b="1" dirty="0">
                          <a:hlinkClick r:id="rId7" tooltip="class in org.hamcrest.core"/>
                        </a:rPr>
                        <a:t>&lt;X&gt;</a:t>
                      </a:r>
                      <a:endParaRPr lang="en-US" sz="1600" dirty="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554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hlinkClick r:id="rId8" tooltip="class in org.hamcrest.core"/>
                        </a:rPr>
                        <a:t>DescribedAs</a:t>
                      </a:r>
                      <a:r>
                        <a:rPr lang="en-US" sz="1600" b="1" dirty="0">
                          <a:hlinkClick r:id="rId8" tooltip="class in org.hamcrest.core"/>
                        </a:rPr>
                        <a:t>&lt;T&gt;</a:t>
                      </a:r>
                      <a:endParaRPr lang="en-US" sz="1600" dirty="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Provides a custom description to another matcher.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568">
                <a:tc>
                  <a:txBody>
                    <a:bodyPr/>
                    <a:lstStyle/>
                    <a:p>
                      <a:r>
                        <a:rPr lang="en-US" sz="1600" b="1" dirty="0">
                          <a:hlinkClick r:id="rId9" tooltip="class in org.hamcrest.core"/>
                        </a:rPr>
                        <a:t>Every&lt;T&gt;</a:t>
                      </a:r>
                      <a:endParaRPr lang="en-US" sz="1600" dirty="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 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554">
                <a:tc>
                  <a:txBody>
                    <a:bodyPr/>
                    <a:lstStyle/>
                    <a:p>
                      <a:r>
                        <a:rPr lang="en-US" sz="1600" b="1">
                          <a:hlinkClick r:id="rId10" tooltip="class in org.hamcrest.core"/>
                        </a:rPr>
                        <a:t>Is&lt;T&gt;</a:t>
                      </a:r>
                      <a:endParaRPr lang="en-US" sz="1600"/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Decorates another Matcher, retaining the </a:t>
                      </a:r>
                      <a:r>
                        <a:rPr lang="en-US" sz="1600" dirty="0" err="1"/>
                        <a:t>behaviour</a:t>
                      </a:r>
                      <a:r>
                        <a:rPr lang="en-US" sz="1600" dirty="0"/>
                        <a:t> but allowing tests to be slightly more expressive.</a:t>
                      </a:r>
                    </a:p>
                  </a:txBody>
                  <a:tcPr marL="14791" marR="1479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4804172" y="1410890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187523" y="35719"/>
                </a:moveTo>
                <a:lnTo>
                  <a:pt x="178594" y="26789"/>
                </a:lnTo>
                <a:lnTo>
                  <a:pt x="178594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98226" y="17860"/>
                </a:lnTo>
                <a:lnTo>
                  <a:pt x="80367" y="35719"/>
                </a:lnTo>
                <a:lnTo>
                  <a:pt x="62508" y="44649"/>
                </a:lnTo>
                <a:lnTo>
                  <a:pt x="44648" y="62508"/>
                </a:lnTo>
                <a:lnTo>
                  <a:pt x="26789" y="89297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9664"/>
                </a:lnTo>
                <a:lnTo>
                  <a:pt x="26789" y="187524"/>
                </a:lnTo>
                <a:lnTo>
                  <a:pt x="35719" y="196454"/>
                </a:lnTo>
                <a:lnTo>
                  <a:pt x="62508" y="196454"/>
                </a:lnTo>
                <a:lnTo>
                  <a:pt x="89297" y="205383"/>
                </a:lnTo>
                <a:lnTo>
                  <a:pt x="116086" y="196454"/>
                </a:lnTo>
                <a:lnTo>
                  <a:pt x="151805" y="196454"/>
                </a:lnTo>
                <a:lnTo>
                  <a:pt x="178594" y="196454"/>
                </a:lnTo>
                <a:lnTo>
                  <a:pt x="196453" y="178594"/>
                </a:lnTo>
                <a:lnTo>
                  <a:pt x="196453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27414" y="1473398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44649" y="0"/>
                </a:moveTo>
                <a:lnTo>
                  <a:pt x="3571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116086"/>
                </a:lnTo>
                <a:lnTo>
                  <a:pt x="71438" y="107156"/>
                </a:lnTo>
                <a:lnTo>
                  <a:pt x="80367" y="107156"/>
                </a:lnTo>
                <a:lnTo>
                  <a:pt x="98227" y="89297"/>
                </a:lnTo>
                <a:lnTo>
                  <a:pt x="107156" y="80367"/>
                </a:lnTo>
                <a:lnTo>
                  <a:pt x="107156" y="53578"/>
                </a:lnTo>
                <a:lnTo>
                  <a:pt x="107156" y="35719"/>
                </a:lnTo>
                <a:lnTo>
                  <a:pt x="89297" y="17860"/>
                </a:lnTo>
                <a:lnTo>
                  <a:pt x="71438" y="0"/>
                </a:lnTo>
                <a:lnTo>
                  <a:pt x="53578" y="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44649"/>
                </a:lnTo>
                <a:lnTo>
                  <a:pt x="53578" y="44649"/>
                </a:lnTo>
                <a:lnTo>
                  <a:pt x="5357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41727" y="1393031"/>
            <a:ext cx="178594" cy="187524"/>
          </a:xfrm>
          <a:custGeom>
            <a:avLst/>
            <a:gdLst/>
            <a:ahLst/>
            <a:cxnLst/>
            <a:rect l="0" t="0" r="0" b="0"/>
            <a:pathLst>
              <a:path w="178594" h="187524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3"/>
                </a:lnTo>
                <a:lnTo>
                  <a:pt x="8929" y="178594"/>
                </a:lnTo>
                <a:lnTo>
                  <a:pt x="8929" y="160734"/>
                </a:lnTo>
                <a:lnTo>
                  <a:pt x="17859" y="133945"/>
                </a:lnTo>
                <a:lnTo>
                  <a:pt x="26789" y="107156"/>
                </a:lnTo>
                <a:lnTo>
                  <a:pt x="35718" y="71438"/>
                </a:lnTo>
                <a:lnTo>
                  <a:pt x="53578" y="44648"/>
                </a:lnTo>
                <a:lnTo>
                  <a:pt x="71437" y="17859"/>
                </a:lnTo>
                <a:lnTo>
                  <a:pt x="89296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8930"/>
                </a:lnTo>
                <a:lnTo>
                  <a:pt x="17859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48883" y="1437679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35719" y="89297"/>
                </a:lnTo>
                <a:lnTo>
                  <a:pt x="44648" y="80368"/>
                </a:lnTo>
                <a:lnTo>
                  <a:pt x="71437" y="71438"/>
                </a:lnTo>
                <a:lnTo>
                  <a:pt x="89297" y="62508"/>
                </a:lnTo>
                <a:lnTo>
                  <a:pt x="107156" y="53579"/>
                </a:lnTo>
                <a:lnTo>
                  <a:pt x="133945" y="35719"/>
                </a:lnTo>
                <a:lnTo>
                  <a:pt x="142875" y="26790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71437" y="8930"/>
                </a:lnTo>
                <a:lnTo>
                  <a:pt x="53578" y="26790"/>
                </a:lnTo>
                <a:lnTo>
                  <a:pt x="35719" y="44649"/>
                </a:lnTo>
                <a:lnTo>
                  <a:pt x="35719" y="71438"/>
                </a:lnTo>
                <a:lnTo>
                  <a:pt x="35719" y="98227"/>
                </a:lnTo>
                <a:lnTo>
                  <a:pt x="44648" y="116086"/>
                </a:lnTo>
                <a:lnTo>
                  <a:pt x="62508" y="133946"/>
                </a:lnTo>
                <a:lnTo>
                  <a:pt x="98226" y="142875"/>
                </a:lnTo>
                <a:lnTo>
                  <a:pt x="125015" y="142875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902523" y="1241227"/>
            <a:ext cx="44650" cy="303610"/>
          </a:xfrm>
          <a:custGeom>
            <a:avLst/>
            <a:gdLst/>
            <a:ahLst/>
            <a:cxnLst/>
            <a:rect l="0" t="0" r="0" b="0"/>
            <a:pathLst>
              <a:path w="44650" h="303610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90" y="26789"/>
                </a:lnTo>
                <a:lnTo>
                  <a:pt x="26790" y="53578"/>
                </a:lnTo>
                <a:lnTo>
                  <a:pt x="17860" y="80367"/>
                </a:lnTo>
                <a:lnTo>
                  <a:pt x="8930" y="125015"/>
                </a:lnTo>
                <a:lnTo>
                  <a:pt x="8930" y="169663"/>
                </a:lnTo>
                <a:lnTo>
                  <a:pt x="0" y="20538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03609"/>
                </a:lnTo>
                <a:lnTo>
                  <a:pt x="8930" y="285749"/>
                </a:lnTo>
                <a:lnTo>
                  <a:pt x="26790" y="258960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9680" y="1473398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53578"/>
                </a:lnTo>
                <a:lnTo>
                  <a:pt x="8929" y="35719"/>
                </a:lnTo>
                <a:lnTo>
                  <a:pt x="892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36469" y="1250156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25766" y="1232297"/>
            <a:ext cx="133946" cy="312540"/>
          </a:xfrm>
          <a:custGeom>
            <a:avLst/>
            <a:gdLst/>
            <a:ahLst/>
            <a:cxnLst/>
            <a:rect l="0" t="0" r="0" b="0"/>
            <a:pathLst>
              <a:path w="133946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32172"/>
                </a:lnTo>
                <a:lnTo>
                  <a:pt x="17859" y="214312"/>
                </a:lnTo>
                <a:lnTo>
                  <a:pt x="35718" y="196453"/>
                </a:lnTo>
                <a:lnTo>
                  <a:pt x="62507" y="178593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25015" y="160734"/>
                </a:lnTo>
                <a:lnTo>
                  <a:pt x="133945" y="178593"/>
                </a:lnTo>
                <a:lnTo>
                  <a:pt x="133945" y="196453"/>
                </a:lnTo>
                <a:lnTo>
                  <a:pt x="125015" y="223242"/>
                </a:lnTo>
                <a:lnTo>
                  <a:pt x="107156" y="250031"/>
                </a:lnTo>
                <a:lnTo>
                  <a:pt x="80367" y="267890"/>
                </a:lnTo>
                <a:lnTo>
                  <a:pt x="53578" y="294679"/>
                </a:lnTo>
                <a:lnTo>
                  <a:pt x="26789" y="303609"/>
                </a:lnTo>
                <a:lnTo>
                  <a:pt x="17859" y="312539"/>
                </a:lnTo>
                <a:lnTo>
                  <a:pt x="8929" y="312539"/>
                </a:lnTo>
                <a:lnTo>
                  <a:pt x="17859" y="303609"/>
                </a:lnTo>
                <a:lnTo>
                  <a:pt x="35718" y="285750"/>
                </a:lnTo>
                <a:lnTo>
                  <a:pt x="3571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393656" y="1357313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26789" y="17859"/>
                </a:move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7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60" y="151804"/>
                </a:lnTo>
                <a:lnTo>
                  <a:pt x="26789" y="142874"/>
                </a:lnTo>
                <a:lnTo>
                  <a:pt x="35719" y="116085"/>
                </a:lnTo>
                <a:lnTo>
                  <a:pt x="44649" y="89296"/>
                </a:lnTo>
                <a:lnTo>
                  <a:pt x="62508" y="62507"/>
                </a:lnTo>
                <a:lnTo>
                  <a:pt x="80367" y="35718"/>
                </a:lnTo>
                <a:lnTo>
                  <a:pt x="98227" y="8929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5180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90109" y="1357313"/>
            <a:ext cx="366119" cy="133946"/>
          </a:xfrm>
          <a:custGeom>
            <a:avLst/>
            <a:gdLst/>
            <a:ahLst/>
            <a:cxnLst/>
            <a:rect l="0" t="0" r="0" b="0"/>
            <a:pathLst>
              <a:path w="366119" h="133946">
                <a:moveTo>
                  <a:pt x="89297" y="0"/>
                </a:moveTo>
                <a:lnTo>
                  <a:pt x="89297" y="0"/>
                </a:lnTo>
                <a:lnTo>
                  <a:pt x="80368" y="8929"/>
                </a:lnTo>
                <a:lnTo>
                  <a:pt x="71438" y="8929"/>
                </a:lnTo>
                <a:lnTo>
                  <a:pt x="53579" y="17859"/>
                </a:lnTo>
                <a:lnTo>
                  <a:pt x="4464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62507"/>
                </a:lnTo>
                <a:lnTo>
                  <a:pt x="8930" y="8036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9" y="116085"/>
                </a:lnTo>
                <a:lnTo>
                  <a:pt x="62508" y="107156"/>
                </a:lnTo>
                <a:lnTo>
                  <a:pt x="80368" y="89296"/>
                </a:lnTo>
                <a:lnTo>
                  <a:pt x="89297" y="80366"/>
                </a:lnTo>
                <a:lnTo>
                  <a:pt x="98227" y="62507"/>
                </a:lnTo>
                <a:lnTo>
                  <a:pt x="107157" y="53577"/>
                </a:lnTo>
                <a:lnTo>
                  <a:pt x="116086" y="44648"/>
                </a:lnTo>
                <a:lnTo>
                  <a:pt x="116086" y="53577"/>
                </a:lnTo>
                <a:lnTo>
                  <a:pt x="107157" y="62507"/>
                </a:lnTo>
                <a:lnTo>
                  <a:pt x="107157" y="71437"/>
                </a:lnTo>
                <a:lnTo>
                  <a:pt x="98227" y="89296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16085"/>
                </a:lnTo>
                <a:lnTo>
                  <a:pt x="107157" y="125015"/>
                </a:lnTo>
                <a:lnTo>
                  <a:pt x="116086" y="125015"/>
                </a:lnTo>
                <a:lnTo>
                  <a:pt x="133946" y="116085"/>
                </a:lnTo>
                <a:lnTo>
                  <a:pt x="142875" y="107156"/>
                </a:lnTo>
                <a:lnTo>
                  <a:pt x="160735" y="89296"/>
                </a:lnTo>
                <a:lnTo>
                  <a:pt x="169664" y="80366"/>
                </a:lnTo>
                <a:lnTo>
                  <a:pt x="187524" y="53577"/>
                </a:lnTo>
                <a:lnTo>
                  <a:pt x="205383" y="35718"/>
                </a:lnTo>
                <a:lnTo>
                  <a:pt x="214313" y="26789"/>
                </a:lnTo>
                <a:lnTo>
                  <a:pt x="223243" y="26789"/>
                </a:lnTo>
                <a:lnTo>
                  <a:pt x="223243" y="26789"/>
                </a:lnTo>
                <a:lnTo>
                  <a:pt x="223243" y="35718"/>
                </a:lnTo>
                <a:lnTo>
                  <a:pt x="223243" y="53577"/>
                </a:lnTo>
                <a:lnTo>
                  <a:pt x="223243" y="71437"/>
                </a:lnTo>
                <a:lnTo>
                  <a:pt x="214313" y="89296"/>
                </a:lnTo>
                <a:lnTo>
                  <a:pt x="214313" y="107156"/>
                </a:lnTo>
                <a:lnTo>
                  <a:pt x="223243" y="116085"/>
                </a:lnTo>
                <a:lnTo>
                  <a:pt x="223243" y="125015"/>
                </a:lnTo>
                <a:lnTo>
                  <a:pt x="223243" y="133945"/>
                </a:lnTo>
                <a:lnTo>
                  <a:pt x="232172" y="125015"/>
                </a:lnTo>
                <a:lnTo>
                  <a:pt x="241102" y="116085"/>
                </a:lnTo>
                <a:lnTo>
                  <a:pt x="258961" y="98226"/>
                </a:lnTo>
                <a:lnTo>
                  <a:pt x="267891" y="71437"/>
                </a:lnTo>
                <a:lnTo>
                  <a:pt x="294680" y="44648"/>
                </a:lnTo>
                <a:lnTo>
                  <a:pt x="312539" y="26789"/>
                </a:lnTo>
                <a:lnTo>
                  <a:pt x="330399" y="17859"/>
                </a:lnTo>
                <a:lnTo>
                  <a:pt x="348258" y="8929"/>
                </a:lnTo>
                <a:lnTo>
                  <a:pt x="357188" y="8929"/>
                </a:lnTo>
                <a:lnTo>
                  <a:pt x="366118" y="8929"/>
                </a:lnTo>
                <a:lnTo>
                  <a:pt x="366118" y="17859"/>
                </a:lnTo>
                <a:lnTo>
                  <a:pt x="366118" y="26789"/>
                </a:lnTo>
                <a:lnTo>
                  <a:pt x="366118" y="35718"/>
                </a:lnTo>
                <a:lnTo>
                  <a:pt x="36611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009805" y="1357313"/>
            <a:ext cx="80368" cy="241102"/>
          </a:xfrm>
          <a:custGeom>
            <a:avLst/>
            <a:gdLst/>
            <a:ahLst/>
            <a:cxnLst/>
            <a:rect l="0" t="0" r="0" b="0"/>
            <a:pathLst>
              <a:path w="80368" h="241102">
                <a:moveTo>
                  <a:pt x="8929" y="0"/>
                </a:moveTo>
                <a:lnTo>
                  <a:pt x="8929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7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6"/>
                </a:lnTo>
                <a:lnTo>
                  <a:pt x="35718" y="71437"/>
                </a:lnTo>
                <a:lnTo>
                  <a:pt x="44648" y="62507"/>
                </a:lnTo>
                <a:lnTo>
                  <a:pt x="53578" y="53577"/>
                </a:lnTo>
                <a:lnTo>
                  <a:pt x="62508" y="44648"/>
                </a:lnTo>
                <a:lnTo>
                  <a:pt x="7143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71437" y="44648"/>
                </a:lnTo>
                <a:lnTo>
                  <a:pt x="71437" y="53577"/>
                </a:lnTo>
                <a:lnTo>
                  <a:pt x="71437" y="62507"/>
                </a:lnTo>
                <a:lnTo>
                  <a:pt x="71437" y="80366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125015"/>
                </a:lnTo>
                <a:lnTo>
                  <a:pt x="71437" y="142874"/>
                </a:lnTo>
                <a:lnTo>
                  <a:pt x="71437" y="169663"/>
                </a:lnTo>
                <a:lnTo>
                  <a:pt x="71437" y="187523"/>
                </a:lnTo>
                <a:lnTo>
                  <a:pt x="62508" y="214312"/>
                </a:lnTo>
                <a:lnTo>
                  <a:pt x="53578" y="232171"/>
                </a:lnTo>
                <a:lnTo>
                  <a:pt x="44648" y="241101"/>
                </a:lnTo>
                <a:lnTo>
                  <a:pt x="44648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02398" y="1473398"/>
            <a:ext cx="2580681" cy="267892"/>
          </a:xfrm>
          <a:custGeom>
            <a:avLst/>
            <a:gdLst/>
            <a:ahLst/>
            <a:cxnLst/>
            <a:rect l="0" t="0" r="0" b="0"/>
            <a:pathLst>
              <a:path w="2580681" h="267892">
                <a:moveTo>
                  <a:pt x="0" y="223242"/>
                </a:move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50031"/>
                </a:lnTo>
                <a:lnTo>
                  <a:pt x="17860" y="258961"/>
                </a:lnTo>
                <a:lnTo>
                  <a:pt x="44649" y="267891"/>
                </a:lnTo>
                <a:lnTo>
                  <a:pt x="71438" y="267891"/>
                </a:lnTo>
                <a:lnTo>
                  <a:pt x="107157" y="267891"/>
                </a:lnTo>
                <a:lnTo>
                  <a:pt x="160735" y="258961"/>
                </a:lnTo>
                <a:lnTo>
                  <a:pt x="214313" y="250031"/>
                </a:lnTo>
                <a:lnTo>
                  <a:pt x="285750" y="241102"/>
                </a:lnTo>
                <a:lnTo>
                  <a:pt x="357188" y="223242"/>
                </a:lnTo>
                <a:lnTo>
                  <a:pt x="437555" y="214313"/>
                </a:lnTo>
                <a:lnTo>
                  <a:pt x="526852" y="196453"/>
                </a:lnTo>
                <a:lnTo>
                  <a:pt x="634008" y="187524"/>
                </a:lnTo>
                <a:lnTo>
                  <a:pt x="741165" y="178594"/>
                </a:lnTo>
                <a:lnTo>
                  <a:pt x="866180" y="160735"/>
                </a:lnTo>
                <a:lnTo>
                  <a:pt x="1000125" y="151805"/>
                </a:lnTo>
                <a:lnTo>
                  <a:pt x="1134071" y="133946"/>
                </a:lnTo>
                <a:lnTo>
                  <a:pt x="1276946" y="116086"/>
                </a:lnTo>
                <a:lnTo>
                  <a:pt x="1428750" y="107156"/>
                </a:lnTo>
                <a:lnTo>
                  <a:pt x="1571625" y="98227"/>
                </a:lnTo>
                <a:lnTo>
                  <a:pt x="1714500" y="89297"/>
                </a:lnTo>
                <a:lnTo>
                  <a:pt x="1857375" y="80367"/>
                </a:lnTo>
                <a:lnTo>
                  <a:pt x="2000250" y="80367"/>
                </a:lnTo>
                <a:lnTo>
                  <a:pt x="2134196" y="80367"/>
                </a:lnTo>
                <a:lnTo>
                  <a:pt x="2250282" y="71438"/>
                </a:lnTo>
                <a:lnTo>
                  <a:pt x="2357438" y="62508"/>
                </a:lnTo>
                <a:lnTo>
                  <a:pt x="2455665" y="44649"/>
                </a:lnTo>
                <a:lnTo>
                  <a:pt x="2527102" y="26789"/>
                </a:lnTo>
                <a:lnTo>
                  <a:pt x="2580680" y="0"/>
                </a:lnTo>
                <a:lnTo>
                  <a:pt x="2580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7953" y="2393156"/>
            <a:ext cx="616150" cy="151806"/>
          </a:xfrm>
          <a:custGeom>
            <a:avLst/>
            <a:gdLst/>
            <a:ahLst/>
            <a:cxnLst/>
            <a:rect l="0" t="0" r="0" b="0"/>
            <a:pathLst>
              <a:path w="616150" h="151806">
                <a:moveTo>
                  <a:pt x="8930" y="151805"/>
                </a:move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9" y="71438"/>
                </a:lnTo>
                <a:lnTo>
                  <a:pt x="62508" y="62508"/>
                </a:lnTo>
                <a:lnTo>
                  <a:pt x="71438" y="53578"/>
                </a:lnTo>
                <a:lnTo>
                  <a:pt x="89297" y="35719"/>
                </a:lnTo>
                <a:lnTo>
                  <a:pt x="107156" y="26789"/>
                </a:lnTo>
                <a:lnTo>
                  <a:pt x="125016" y="17859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223242" y="0"/>
                </a:lnTo>
                <a:lnTo>
                  <a:pt x="250031" y="0"/>
                </a:lnTo>
                <a:lnTo>
                  <a:pt x="285750" y="8930"/>
                </a:lnTo>
                <a:lnTo>
                  <a:pt x="321469" y="17859"/>
                </a:lnTo>
                <a:lnTo>
                  <a:pt x="357188" y="26789"/>
                </a:lnTo>
                <a:lnTo>
                  <a:pt x="392906" y="44648"/>
                </a:lnTo>
                <a:lnTo>
                  <a:pt x="419696" y="44648"/>
                </a:lnTo>
                <a:lnTo>
                  <a:pt x="446485" y="62508"/>
                </a:lnTo>
                <a:lnTo>
                  <a:pt x="473274" y="62508"/>
                </a:lnTo>
                <a:lnTo>
                  <a:pt x="491133" y="71438"/>
                </a:lnTo>
                <a:lnTo>
                  <a:pt x="508992" y="80367"/>
                </a:lnTo>
                <a:lnTo>
                  <a:pt x="526852" y="80367"/>
                </a:lnTo>
                <a:lnTo>
                  <a:pt x="544711" y="89297"/>
                </a:lnTo>
                <a:lnTo>
                  <a:pt x="553641" y="98227"/>
                </a:lnTo>
                <a:lnTo>
                  <a:pt x="571500" y="107157"/>
                </a:lnTo>
                <a:lnTo>
                  <a:pt x="589360" y="116086"/>
                </a:lnTo>
                <a:lnTo>
                  <a:pt x="598289" y="125016"/>
                </a:lnTo>
                <a:lnTo>
                  <a:pt x="607219" y="125016"/>
                </a:lnTo>
                <a:lnTo>
                  <a:pt x="607219" y="133946"/>
                </a:lnTo>
                <a:lnTo>
                  <a:pt x="616149" y="133946"/>
                </a:lnTo>
                <a:lnTo>
                  <a:pt x="616149" y="133946"/>
                </a:lnTo>
                <a:lnTo>
                  <a:pt x="616149" y="133946"/>
                </a:lnTo>
                <a:lnTo>
                  <a:pt x="616149" y="133946"/>
                </a:lnTo>
                <a:lnTo>
                  <a:pt x="61614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00250" y="2544961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53578" y="53578"/>
                </a:moveTo>
                <a:lnTo>
                  <a:pt x="5357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53578"/>
                </a:lnTo>
                <a:lnTo>
                  <a:pt x="53578" y="71437"/>
                </a:lnTo>
                <a:lnTo>
                  <a:pt x="53578" y="98227"/>
                </a:lnTo>
                <a:lnTo>
                  <a:pt x="44648" y="142875"/>
                </a:lnTo>
                <a:lnTo>
                  <a:pt x="44648" y="187523"/>
                </a:lnTo>
                <a:lnTo>
                  <a:pt x="44648" y="241102"/>
                </a:lnTo>
                <a:lnTo>
                  <a:pt x="35719" y="294679"/>
                </a:lnTo>
                <a:lnTo>
                  <a:pt x="26789" y="330398"/>
                </a:lnTo>
                <a:lnTo>
                  <a:pt x="26789" y="366117"/>
                </a:lnTo>
                <a:lnTo>
                  <a:pt x="17859" y="375046"/>
                </a:lnTo>
                <a:lnTo>
                  <a:pt x="8930" y="375046"/>
                </a:lnTo>
                <a:lnTo>
                  <a:pt x="8930" y="357187"/>
                </a:lnTo>
                <a:lnTo>
                  <a:pt x="0" y="330398"/>
                </a:lnTo>
                <a:lnTo>
                  <a:pt x="0" y="294679"/>
                </a:lnTo>
                <a:lnTo>
                  <a:pt x="8930" y="250031"/>
                </a:lnTo>
                <a:lnTo>
                  <a:pt x="8930" y="196453"/>
                </a:lnTo>
                <a:lnTo>
                  <a:pt x="17859" y="151805"/>
                </a:lnTo>
                <a:lnTo>
                  <a:pt x="35719" y="98227"/>
                </a:lnTo>
                <a:lnTo>
                  <a:pt x="44648" y="62508"/>
                </a:lnTo>
                <a:lnTo>
                  <a:pt x="62508" y="26789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17859"/>
                </a:lnTo>
                <a:lnTo>
                  <a:pt x="125016" y="44648"/>
                </a:lnTo>
                <a:lnTo>
                  <a:pt x="125016" y="89297"/>
                </a:lnTo>
                <a:lnTo>
                  <a:pt x="133945" y="151805"/>
                </a:lnTo>
                <a:lnTo>
                  <a:pt x="133945" y="214312"/>
                </a:lnTo>
                <a:lnTo>
                  <a:pt x="133945" y="267890"/>
                </a:lnTo>
                <a:lnTo>
                  <a:pt x="133945" y="321468"/>
                </a:lnTo>
                <a:lnTo>
                  <a:pt x="142875" y="357187"/>
                </a:lnTo>
                <a:lnTo>
                  <a:pt x="142875" y="383976"/>
                </a:lnTo>
                <a:lnTo>
                  <a:pt x="142875" y="392906"/>
                </a:lnTo>
                <a:lnTo>
                  <a:pt x="142875" y="392906"/>
                </a:lnTo>
                <a:lnTo>
                  <a:pt x="133945" y="383976"/>
                </a:lnTo>
                <a:lnTo>
                  <a:pt x="125016" y="366117"/>
                </a:lnTo>
                <a:lnTo>
                  <a:pt x="125016" y="339328"/>
                </a:lnTo>
                <a:lnTo>
                  <a:pt x="107156" y="312539"/>
                </a:lnTo>
                <a:lnTo>
                  <a:pt x="89297" y="276820"/>
                </a:lnTo>
                <a:lnTo>
                  <a:pt x="62508" y="241102"/>
                </a:lnTo>
                <a:lnTo>
                  <a:pt x="6250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009180" y="2768203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8"/>
                </a:lnTo>
                <a:lnTo>
                  <a:pt x="17859" y="44648"/>
                </a:lnTo>
                <a:lnTo>
                  <a:pt x="35718" y="53578"/>
                </a:lnTo>
                <a:lnTo>
                  <a:pt x="62508" y="62508"/>
                </a:lnTo>
                <a:lnTo>
                  <a:pt x="89297" y="53578"/>
                </a:lnTo>
                <a:lnTo>
                  <a:pt x="125015" y="53578"/>
                </a:lnTo>
                <a:lnTo>
                  <a:pt x="151804" y="44648"/>
                </a:lnTo>
                <a:lnTo>
                  <a:pt x="178593" y="35718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250281" y="2544961"/>
            <a:ext cx="133947" cy="321469"/>
          </a:xfrm>
          <a:custGeom>
            <a:avLst/>
            <a:gdLst/>
            <a:ahLst/>
            <a:cxnLst/>
            <a:rect l="0" t="0" r="0" b="0"/>
            <a:pathLst>
              <a:path w="133947" h="321469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17860" y="71437"/>
                </a:lnTo>
                <a:lnTo>
                  <a:pt x="17860" y="107156"/>
                </a:lnTo>
                <a:lnTo>
                  <a:pt x="8930" y="160734"/>
                </a:lnTo>
                <a:lnTo>
                  <a:pt x="8930" y="196453"/>
                </a:lnTo>
                <a:lnTo>
                  <a:pt x="0" y="241102"/>
                </a:lnTo>
                <a:lnTo>
                  <a:pt x="8930" y="276820"/>
                </a:lnTo>
                <a:lnTo>
                  <a:pt x="8930" y="303609"/>
                </a:lnTo>
                <a:lnTo>
                  <a:pt x="17860" y="321468"/>
                </a:lnTo>
                <a:lnTo>
                  <a:pt x="35719" y="321468"/>
                </a:lnTo>
                <a:lnTo>
                  <a:pt x="53578" y="321468"/>
                </a:lnTo>
                <a:lnTo>
                  <a:pt x="71438" y="312539"/>
                </a:lnTo>
                <a:lnTo>
                  <a:pt x="98227" y="303609"/>
                </a:lnTo>
                <a:lnTo>
                  <a:pt x="116086" y="294679"/>
                </a:lnTo>
                <a:lnTo>
                  <a:pt x="133946" y="285750"/>
                </a:lnTo>
                <a:lnTo>
                  <a:pt x="13394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411016" y="2553891"/>
            <a:ext cx="107157" cy="312539"/>
          </a:xfrm>
          <a:custGeom>
            <a:avLst/>
            <a:gdLst/>
            <a:ahLst/>
            <a:cxnLst/>
            <a:rect l="0" t="0" r="0" b="0"/>
            <a:pathLst>
              <a:path w="107157" h="31253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80367"/>
                </a:lnTo>
                <a:lnTo>
                  <a:pt x="8929" y="116086"/>
                </a:lnTo>
                <a:lnTo>
                  <a:pt x="8929" y="160734"/>
                </a:lnTo>
                <a:lnTo>
                  <a:pt x="8929" y="205382"/>
                </a:lnTo>
                <a:lnTo>
                  <a:pt x="0" y="241101"/>
                </a:lnTo>
                <a:lnTo>
                  <a:pt x="8929" y="276820"/>
                </a:lnTo>
                <a:lnTo>
                  <a:pt x="8929" y="294679"/>
                </a:lnTo>
                <a:lnTo>
                  <a:pt x="17859" y="303609"/>
                </a:lnTo>
                <a:lnTo>
                  <a:pt x="35718" y="312538"/>
                </a:lnTo>
                <a:lnTo>
                  <a:pt x="53578" y="312538"/>
                </a:lnTo>
                <a:lnTo>
                  <a:pt x="71437" y="303609"/>
                </a:lnTo>
                <a:lnTo>
                  <a:pt x="80367" y="294679"/>
                </a:lnTo>
                <a:lnTo>
                  <a:pt x="98226" y="285749"/>
                </a:lnTo>
                <a:lnTo>
                  <a:pt x="107156" y="258960"/>
                </a:lnTo>
                <a:lnTo>
                  <a:pt x="107156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536031" y="2553891"/>
            <a:ext cx="125017" cy="312539"/>
          </a:xfrm>
          <a:custGeom>
            <a:avLst/>
            <a:gdLst/>
            <a:ahLst/>
            <a:cxnLst/>
            <a:rect l="0" t="0" r="0" b="0"/>
            <a:pathLst>
              <a:path w="125017" h="312539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89297"/>
                </a:lnTo>
                <a:lnTo>
                  <a:pt x="8930" y="133945"/>
                </a:lnTo>
                <a:lnTo>
                  <a:pt x="8930" y="187523"/>
                </a:lnTo>
                <a:lnTo>
                  <a:pt x="0" y="232172"/>
                </a:lnTo>
                <a:lnTo>
                  <a:pt x="8930" y="267890"/>
                </a:lnTo>
                <a:lnTo>
                  <a:pt x="8930" y="294679"/>
                </a:lnTo>
                <a:lnTo>
                  <a:pt x="26789" y="312538"/>
                </a:lnTo>
                <a:lnTo>
                  <a:pt x="44649" y="312538"/>
                </a:lnTo>
                <a:lnTo>
                  <a:pt x="62508" y="303609"/>
                </a:lnTo>
                <a:lnTo>
                  <a:pt x="89297" y="285749"/>
                </a:lnTo>
                <a:lnTo>
                  <a:pt x="107157" y="258960"/>
                </a:lnTo>
                <a:lnTo>
                  <a:pt x="116086" y="232172"/>
                </a:lnTo>
                <a:lnTo>
                  <a:pt x="125016" y="196453"/>
                </a:lnTo>
                <a:lnTo>
                  <a:pt x="125016" y="160734"/>
                </a:lnTo>
                <a:lnTo>
                  <a:pt x="116086" y="133945"/>
                </a:lnTo>
                <a:lnTo>
                  <a:pt x="107157" y="107156"/>
                </a:lnTo>
                <a:lnTo>
                  <a:pt x="89297" y="89297"/>
                </a:lnTo>
                <a:lnTo>
                  <a:pt x="71438" y="71437"/>
                </a:lnTo>
                <a:lnTo>
                  <a:pt x="53578" y="71437"/>
                </a:lnTo>
                <a:lnTo>
                  <a:pt x="35719" y="89297"/>
                </a:lnTo>
                <a:lnTo>
                  <a:pt x="26789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96766" y="2518172"/>
            <a:ext cx="133946" cy="383977"/>
          </a:xfrm>
          <a:custGeom>
            <a:avLst/>
            <a:gdLst/>
            <a:ahLst/>
            <a:cxnLst/>
            <a:rect l="0" t="0" r="0" b="0"/>
            <a:pathLst>
              <a:path w="133946" h="383977">
                <a:moveTo>
                  <a:pt x="133945" y="26789"/>
                </a:moveTo>
                <a:lnTo>
                  <a:pt x="133945" y="26789"/>
                </a:lnTo>
                <a:lnTo>
                  <a:pt x="125015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62507" y="26789"/>
                </a:lnTo>
                <a:lnTo>
                  <a:pt x="53578" y="62508"/>
                </a:lnTo>
                <a:lnTo>
                  <a:pt x="44648" y="107156"/>
                </a:lnTo>
                <a:lnTo>
                  <a:pt x="35718" y="160734"/>
                </a:lnTo>
                <a:lnTo>
                  <a:pt x="35718" y="205383"/>
                </a:lnTo>
                <a:lnTo>
                  <a:pt x="35718" y="250031"/>
                </a:lnTo>
                <a:lnTo>
                  <a:pt x="35718" y="294679"/>
                </a:lnTo>
                <a:lnTo>
                  <a:pt x="44648" y="321468"/>
                </a:lnTo>
                <a:lnTo>
                  <a:pt x="44648" y="348257"/>
                </a:lnTo>
                <a:lnTo>
                  <a:pt x="44648" y="366117"/>
                </a:lnTo>
                <a:lnTo>
                  <a:pt x="44648" y="383976"/>
                </a:lnTo>
                <a:lnTo>
                  <a:pt x="35718" y="383976"/>
                </a:lnTo>
                <a:lnTo>
                  <a:pt x="26789" y="383976"/>
                </a:lnTo>
                <a:lnTo>
                  <a:pt x="17859" y="383976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87836" y="2723555"/>
            <a:ext cx="169665" cy="26790"/>
          </a:xfrm>
          <a:custGeom>
            <a:avLst/>
            <a:gdLst/>
            <a:ahLst/>
            <a:cxnLst/>
            <a:rect l="0" t="0" r="0" b="0"/>
            <a:pathLst>
              <a:path w="169665" h="26790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892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62883" y="2428875"/>
            <a:ext cx="116087" cy="508993"/>
          </a:xfrm>
          <a:custGeom>
            <a:avLst/>
            <a:gdLst/>
            <a:ahLst/>
            <a:cxnLst/>
            <a:rect l="0" t="0" r="0" b="0"/>
            <a:pathLst>
              <a:path w="116087" h="508993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35719"/>
                </a:lnTo>
                <a:lnTo>
                  <a:pt x="53578" y="62508"/>
                </a:lnTo>
                <a:lnTo>
                  <a:pt x="35719" y="107156"/>
                </a:lnTo>
                <a:lnTo>
                  <a:pt x="26789" y="160734"/>
                </a:lnTo>
                <a:lnTo>
                  <a:pt x="8930" y="232172"/>
                </a:lnTo>
                <a:lnTo>
                  <a:pt x="0" y="303609"/>
                </a:lnTo>
                <a:lnTo>
                  <a:pt x="0" y="366117"/>
                </a:lnTo>
                <a:lnTo>
                  <a:pt x="0" y="410765"/>
                </a:lnTo>
                <a:lnTo>
                  <a:pt x="8930" y="455414"/>
                </a:lnTo>
                <a:lnTo>
                  <a:pt x="35719" y="491132"/>
                </a:lnTo>
                <a:lnTo>
                  <a:pt x="53578" y="500062"/>
                </a:lnTo>
                <a:lnTo>
                  <a:pt x="89297" y="508992"/>
                </a:lnTo>
                <a:lnTo>
                  <a:pt x="116086" y="508992"/>
                </a:lnTo>
                <a:lnTo>
                  <a:pt x="116086" y="5089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232547" y="2544961"/>
            <a:ext cx="142876" cy="339329"/>
          </a:xfrm>
          <a:custGeom>
            <a:avLst/>
            <a:gdLst/>
            <a:ahLst/>
            <a:cxnLst/>
            <a:rect l="0" t="0" r="0" b="0"/>
            <a:pathLst>
              <a:path w="142876" h="339329">
                <a:moveTo>
                  <a:pt x="125016" y="26789"/>
                </a:move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51805"/>
                </a:lnTo>
                <a:lnTo>
                  <a:pt x="44648" y="160734"/>
                </a:lnTo>
                <a:lnTo>
                  <a:pt x="62508" y="178594"/>
                </a:lnTo>
                <a:lnTo>
                  <a:pt x="89297" y="196453"/>
                </a:lnTo>
                <a:lnTo>
                  <a:pt x="107156" y="223242"/>
                </a:lnTo>
                <a:lnTo>
                  <a:pt x="133945" y="250031"/>
                </a:lnTo>
                <a:lnTo>
                  <a:pt x="142875" y="276820"/>
                </a:lnTo>
                <a:lnTo>
                  <a:pt x="142875" y="294679"/>
                </a:lnTo>
                <a:lnTo>
                  <a:pt x="133945" y="321468"/>
                </a:lnTo>
                <a:lnTo>
                  <a:pt x="125016" y="330398"/>
                </a:lnTo>
                <a:lnTo>
                  <a:pt x="107156" y="339328"/>
                </a:lnTo>
                <a:lnTo>
                  <a:pt x="80367" y="339328"/>
                </a:lnTo>
                <a:lnTo>
                  <a:pt x="62508" y="339328"/>
                </a:lnTo>
                <a:lnTo>
                  <a:pt x="53578" y="321468"/>
                </a:lnTo>
                <a:lnTo>
                  <a:pt x="44648" y="312539"/>
                </a:lnTo>
                <a:lnTo>
                  <a:pt x="44648" y="294679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232547" y="2500313"/>
            <a:ext cx="125017" cy="383977"/>
          </a:xfrm>
          <a:custGeom>
            <a:avLst/>
            <a:gdLst/>
            <a:ahLst/>
            <a:cxnLst/>
            <a:rect l="0" t="0" r="0" b="0"/>
            <a:pathLst>
              <a:path w="125017" h="383977">
                <a:moveTo>
                  <a:pt x="71437" y="0"/>
                </a:moveTo>
                <a:lnTo>
                  <a:pt x="6250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35718"/>
                </a:lnTo>
                <a:lnTo>
                  <a:pt x="35719" y="62507"/>
                </a:lnTo>
                <a:lnTo>
                  <a:pt x="17859" y="98226"/>
                </a:lnTo>
                <a:lnTo>
                  <a:pt x="8930" y="151804"/>
                </a:lnTo>
                <a:lnTo>
                  <a:pt x="0" y="196453"/>
                </a:lnTo>
                <a:lnTo>
                  <a:pt x="0" y="241101"/>
                </a:lnTo>
                <a:lnTo>
                  <a:pt x="0" y="276820"/>
                </a:lnTo>
                <a:lnTo>
                  <a:pt x="0" y="294679"/>
                </a:lnTo>
                <a:lnTo>
                  <a:pt x="8930" y="303608"/>
                </a:lnTo>
                <a:lnTo>
                  <a:pt x="17859" y="303608"/>
                </a:lnTo>
                <a:lnTo>
                  <a:pt x="26789" y="285750"/>
                </a:lnTo>
                <a:lnTo>
                  <a:pt x="44648" y="258960"/>
                </a:lnTo>
                <a:lnTo>
                  <a:pt x="53578" y="223242"/>
                </a:lnTo>
                <a:lnTo>
                  <a:pt x="62508" y="187523"/>
                </a:lnTo>
                <a:lnTo>
                  <a:pt x="71437" y="142875"/>
                </a:lnTo>
                <a:lnTo>
                  <a:pt x="80367" y="98226"/>
                </a:lnTo>
                <a:lnTo>
                  <a:pt x="89297" y="62507"/>
                </a:lnTo>
                <a:lnTo>
                  <a:pt x="89297" y="35718"/>
                </a:lnTo>
                <a:lnTo>
                  <a:pt x="89297" y="17859"/>
                </a:lnTo>
                <a:lnTo>
                  <a:pt x="80367" y="17859"/>
                </a:lnTo>
                <a:lnTo>
                  <a:pt x="62508" y="35718"/>
                </a:lnTo>
                <a:lnTo>
                  <a:pt x="44648" y="71437"/>
                </a:lnTo>
                <a:lnTo>
                  <a:pt x="26789" y="125015"/>
                </a:lnTo>
                <a:lnTo>
                  <a:pt x="17859" y="169664"/>
                </a:lnTo>
                <a:lnTo>
                  <a:pt x="8930" y="223242"/>
                </a:lnTo>
                <a:lnTo>
                  <a:pt x="0" y="267890"/>
                </a:lnTo>
                <a:lnTo>
                  <a:pt x="0" y="303608"/>
                </a:lnTo>
                <a:lnTo>
                  <a:pt x="8930" y="330398"/>
                </a:lnTo>
                <a:lnTo>
                  <a:pt x="17859" y="339327"/>
                </a:lnTo>
                <a:lnTo>
                  <a:pt x="17859" y="339327"/>
                </a:lnTo>
                <a:lnTo>
                  <a:pt x="35719" y="330398"/>
                </a:lnTo>
                <a:lnTo>
                  <a:pt x="44648" y="303608"/>
                </a:lnTo>
                <a:lnTo>
                  <a:pt x="53578" y="276820"/>
                </a:lnTo>
                <a:lnTo>
                  <a:pt x="62508" y="232171"/>
                </a:lnTo>
                <a:lnTo>
                  <a:pt x="71437" y="196453"/>
                </a:lnTo>
                <a:lnTo>
                  <a:pt x="80367" y="151804"/>
                </a:lnTo>
                <a:lnTo>
                  <a:pt x="80367" y="107156"/>
                </a:lnTo>
                <a:lnTo>
                  <a:pt x="80367" y="71437"/>
                </a:lnTo>
                <a:lnTo>
                  <a:pt x="71437" y="53578"/>
                </a:lnTo>
                <a:lnTo>
                  <a:pt x="62508" y="44648"/>
                </a:lnTo>
                <a:lnTo>
                  <a:pt x="53578" y="62507"/>
                </a:lnTo>
                <a:lnTo>
                  <a:pt x="44648" y="89296"/>
                </a:lnTo>
                <a:lnTo>
                  <a:pt x="26789" y="133945"/>
                </a:lnTo>
                <a:lnTo>
                  <a:pt x="17859" y="187523"/>
                </a:lnTo>
                <a:lnTo>
                  <a:pt x="8930" y="241101"/>
                </a:lnTo>
                <a:lnTo>
                  <a:pt x="8930" y="294679"/>
                </a:lnTo>
                <a:lnTo>
                  <a:pt x="8930" y="330398"/>
                </a:lnTo>
                <a:lnTo>
                  <a:pt x="8930" y="357187"/>
                </a:lnTo>
                <a:lnTo>
                  <a:pt x="17859" y="366116"/>
                </a:lnTo>
                <a:lnTo>
                  <a:pt x="26789" y="366116"/>
                </a:lnTo>
                <a:lnTo>
                  <a:pt x="44648" y="357187"/>
                </a:lnTo>
                <a:lnTo>
                  <a:pt x="53578" y="330398"/>
                </a:lnTo>
                <a:lnTo>
                  <a:pt x="71437" y="303608"/>
                </a:lnTo>
                <a:lnTo>
                  <a:pt x="80367" y="258960"/>
                </a:lnTo>
                <a:lnTo>
                  <a:pt x="98226" y="223242"/>
                </a:lnTo>
                <a:lnTo>
                  <a:pt x="107156" y="178593"/>
                </a:lnTo>
                <a:lnTo>
                  <a:pt x="107156" y="133945"/>
                </a:lnTo>
                <a:lnTo>
                  <a:pt x="107156" y="107156"/>
                </a:lnTo>
                <a:lnTo>
                  <a:pt x="98226" y="89296"/>
                </a:lnTo>
                <a:lnTo>
                  <a:pt x="89297" y="98226"/>
                </a:lnTo>
                <a:lnTo>
                  <a:pt x="80367" y="133945"/>
                </a:lnTo>
                <a:lnTo>
                  <a:pt x="62508" y="178593"/>
                </a:lnTo>
                <a:lnTo>
                  <a:pt x="53578" y="232171"/>
                </a:lnTo>
                <a:lnTo>
                  <a:pt x="44648" y="285750"/>
                </a:lnTo>
                <a:lnTo>
                  <a:pt x="35719" y="321468"/>
                </a:lnTo>
                <a:lnTo>
                  <a:pt x="35719" y="357187"/>
                </a:lnTo>
                <a:lnTo>
                  <a:pt x="44648" y="375046"/>
                </a:lnTo>
                <a:lnTo>
                  <a:pt x="53578" y="383976"/>
                </a:lnTo>
                <a:lnTo>
                  <a:pt x="71437" y="375046"/>
                </a:lnTo>
                <a:lnTo>
                  <a:pt x="80367" y="357187"/>
                </a:lnTo>
                <a:lnTo>
                  <a:pt x="107156" y="321468"/>
                </a:lnTo>
                <a:lnTo>
                  <a:pt x="125016" y="276820"/>
                </a:lnTo>
                <a:lnTo>
                  <a:pt x="12501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73648" y="2491383"/>
            <a:ext cx="267892" cy="401836"/>
          </a:xfrm>
          <a:custGeom>
            <a:avLst/>
            <a:gdLst/>
            <a:ahLst/>
            <a:cxnLst/>
            <a:rect l="0" t="0" r="0" b="0"/>
            <a:pathLst>
              <a:path w="267892" h="401836">
                <a:moveTo>
                  <a:pt x="35719" y="53578"/>
                </a:move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26790" y="80367"/>
                </a:lnTo>
                <a:lnTo>
                  <a:pt x="26790" y="98226"/>
                </a:lnTo>
                <a:lnTo>
                  <a:pt x="26790" y="116086"/>
                </a:lnTo>
                <a:lnTo>
                  <a:pt x="17860" y="151805"/>
                </a:lnTo>
                <a:lnTo>
                  <a:pt x="17860" y="187523"/>
                </a:lnTo>
                <a:lnTo>
                  <a:pt x="17860" y="223242"/>
                </a:lnTo>
                <a:lnTo>
                  <a:pt x="8930" y="258961"/>
                </a:lnTo>
                <a:lnTo>
                  <a:pt x="8930" y="303609"/>
                </a:lnTo>
                <a:lnTo>
                  <a:pt x="0" y="330398"/>
                </a:lnTo>
                <a:lnTo>
                  <a:pt x="0" y="357187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48257"/>
                </a:lnTo>
                <a:lnTo>
                  <a:pt x="0" y="321468"/>
                </a:lnTo>
                <a:lnTo>
                  <a:pt x="8930" y="276820"/>
                </a:lnTo>
                <a:lnTo>
                  <a:pt x="17860" y="232172"/>
                </a:lnTo>
                <a:lnTo>
                  <a:pt x="17860" y="178594"/>
                </a:lnTo>
                <a:lnTo>
                  <a:pt x="26790" y="125015"/>
                </a:lnTo>
                <a:lnTo>
                  <a:pt x="35719" y="80367"/>
                </a:lnTo>
                <a:lnTo>
                  <a:pt x="44649" y="53578"/>
                </a:lnTo>
                <a:lnTo>
                  <a:pt x="53579" y="44648"/>
                </a:lnTo>
                <a:lnTo>
                  <a:pt x="53579" y="35719"/>
                </a:lnTo>
                <a:lnTo>
                  <a:pt x="53579" y="44648"/>
                </a:lnTo>
                <a:lnTo>
                  <a:pt x="62508" y="62508"/>
                </a:lnTo>
                <a:lnTo>
                  <a:pt x="62508" y="98226"/>
                </a:lnTo>
                <a:lnTo>
                  <a:pt x="62508" y="133945"/>
                </a:lnTo>
                <a:lnTo>
                  <a:pt x="62508" y="187523"/>
                </a:lnTo>
                <a:lnTo>
                  <a:pt x="62508" y="232172"/>
                </a:lnTo>
                <a:lnTo>
                  <a:pt x="71438" y="276820"/>
                </a:lnTo>
                <a:lnTo>
                  <a:pt x="71438" y="312538"/>
                </a:lnTo>
                <a:lnTo>
                  <a:pt x="80368" y="339328"/>
                </a:lnTo>
                <a:lnTo>
                  <a:pt x="80368" y="366117"/>
                </a:lnTo>
                <a:lnTo>
                  <a:pt x="89297" y="375046"/>
                </a:lnTo>
                <a:lnTo>
                  <a:pt x="98227" y="375046"/>
                </a:lnTo>
                <a:lnTo>
                  <a:pt x="98227" y="366117"/>
                </a:lnTo>
                <a:lnTo>
                  <a:pt x="107157" y="348257"/>
                </a:lnTo>
                <a:lnTo>
                  <a:pt x="107157" y="312538"/>
                </a:lnTo>
                <a:lnTo>
                  <a:pt x="116086" y="276820"/>
                </a:lnTo>
                <a:lnTo>
                  <a:pt x="125016" y="232172"/>
                </a:lnTo>
                <a:lnTo>
                  <a:pt x="133946" y="178594"/>
                </a:lnTo>
                <a:lnTo>
                  <a:pt x="142875" y="125015"/>
                </a:lnTo>
                <a:lnTo>
                  <a:pt x="160735" y="80367"/>
                </a:lnTo>
                <a:lnTo>
                  <a:pt x="178594" y="35719"/>
                </a:lnTo>
                <a:lnTo>
                  <a:pt x="187524" y="8930"/>
                </a:lnTo>
                <a:lnTo>
                  <a:pt x="196454" y="0"/>
                </a:lnTo>
                <a:lnTo>
                  <a:pt x="196454" y="8930"/>
                </a:lnTo>
                <a:lnTo>
                  <a:pt x="196454" y="35719"/>
                </a:lnTo>
                <a:lnTo>
                  <a:pt x="187524" y="80367"/>
                </a:lnTo>
                <a:lnTo>
                  <a:pt x="187524" y="125015"/>
                </a:lnTo>
                <a:lnTo>
                  <a:pt x="187524" y="187523"/>
                </a:lnTo>
                <a:lnTo>
                  <a:pt x="187524" y="232172"/>
                </a:lnTo>
                <a:lnTo>
                  <a:pt x="187524" y="285750"/>
                </a:lnTo>
                <a:lnTo>
                  <a:pt x="196454" y="321468"/>
                </a:lnTo>
                <a:lnTo>
                  <a:pt x="205383" y="357187"/>
                </a:lnTo>
                <a:lnTo>
                  <a:pt x="214313" y="383976"/>
                </a:lnTo>
                <a:lnTo>
                  <a:pt x="223243" y="392906"/>
                </a:lnTo>
                <a:lnTo>
                  <a:pt x="241102" y="401835"/>
                </a:lnTo>
                <a:lnTo>
                  <a:pt x="250032" y="392906"/>
                </a:lnTo>
                <a:lnTo>
                  <a:pt x="267891" y="375046"/>
                </a:lnTo>
                <a:lnTo>
                  <a:pt x="267891" y="3750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04047" y="2527102"/>
            <a:ext cx="26790" cy="294680"/>
          </a:xfrm>
          <a:custGeom>
            <a:avLst/>
            <a:gdLst/>
            <a:ahLst/>
            <a:cxnLst/>
            <a:rect l="0" t="0" r="0" b="0"/>
            <a:pathLst>
              <a:path w="26790" h="294680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2"/>
                </a:lnTo>
                <a:lnTo>
                  <a:pt x="8930" y="232171"/>
                </a:lnTo>
                <a:lnTo>
                  <a:pt x="17859" y="250031"/>
                </a:lnTo>
                <a:lnTo>
                  <a:pt x="17859" y="276819"/>
                </a:lnTo>
                <a:lnTo>
                  <a:pt x="26789" y="294679"/>
                </a:lnTo>
                <a:lnTo>
                  <a:pt x="26789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902273" y="2794992"/>
            <a:ext cx="80369" cy="214313"/>
          </a:xfrm>
          <a:custGeom>
            <a:avLst/>
            <a:gdLst/>
            <a:ahLst/>
            <a:cxnLst/>
            <a:rect l="0" t="0" r="0" b="0"/>
            <a:pathLst>
              <a:path w="80369" h="214313">
                <a:moveTo>
                  <a:pt x="80368" y="0"/>
                </a:moveTo>
                <a:lnTo>
                  <a:pt x="80368" y="0"/>
                </a:lnTo>
                <a:lnTo>
                  <a:pt x="80368" y="17859"/>
                </a:lnTo>
                <a:lnTo>
                  <a:pt x="71438" y="26789"/>
                </a:lnTo>
                <a:lnTo>
                  <a:pt x="71438" y="53578"/>
                </a:lnTo>
                <a:lnTo>
                  <a:pt x="62508" y="80367"/>
                </a:lnTo>
                <a:lnTo>
                  <a:pt x="53579" y="107156"/>
                </a:lnTo>
                <a:lnTo>
                  <a:pt x="44649" y="133945"/>
                </a:lnTo>
                <a:lnTo>
                  <a:pt x="26790" y="169664"/>
                </a:lnTo>
                <a:lnTo>
                  <a:pt x="17860" y="187523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027289" y="2500313"/>
            <a:ext cx="241103" cy="303609"/>
          </a:xfrm>
          <a:custGeom>
            <a:avLst/>
            <a:gdLst/>
            <a:ahLst/>
            <a:cxnLst/>
            <a:rect l="0" t="0" r="0" b="0"/>
            <a:pathLst>
              <a:path w="241103" h="303609">
                <a:moveTo>
                  <a:pt x="35719" y="53578"/>
                </a:moveTo>
                <a:lnTo>
                  <a:pt x="35719" y="53578"/>
                </a:lnTo>
                <a:lnTo>
                  <a:pt x="26789" y="62507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8930" y="267890"/>
                </a:lnTo>
                <a:lnTo>
                  <a:pt x="8930" y="267890"/>
                </a:lnTo>
                <a:lnTo>
                  <a:pt x="17859" y="258960"/>
                </a:lnTo>
                <a:lnTo>
                  <a:pt x="26789" y="241101"/>
                </a:lnTo>
                <a:lnTo>
                  <a:pt x="26789" y="214312"/>
                </a:lnTo>
                <a:lnTo>
                  <a:pt x="35719" y="178593"/>
                </a:lnTo>
                <a:lnTo>
                  <a:pt x="44649" y="125015"/>
                </a:lnTo>
                <a:lnTo>
                  <a:pt x="53578" y="80367"/>
                </a:lnTo>
                <a:lnTo>
                  <a:pt x="62508" y="44648"/>
                </a:lnTo>
                <a:lnTo>
                  <a:pt x="71438" y="17859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35718"/>
                </a:lnTo>
                <a:lnTo>
                  <a:pt x="98227" y="71437"/>
                </a:lnTo>
                <a:lnTo>
                  <a:pt x="98227" y="116085"/>
                </a:lnTo>
                <a:lnTo>
                  <a:pt x="89297" y="160734"/>
                </a:lnTo>
                <a:lnTo>
                  <a:pt x="89297" y="205382"/>
                </a:lnTo>
                <a:lnTo>
                  <a:pt x="89297" y="241101"/>
                </a:lnTo>
                <a:lnTo>
                  <a:pt x="98227" y="267890"/>
                </a:lnTo>
                <a:lnTo>
                  <a:pt x="98227" y="285750"/>
                </a:lnTo>
                <a:lnTo>
                  <a:pt x="98227" y="294679"/>
                </a:lnTo>
                <a:lnTo>
                  <a:pt x="107156" y="303608"/>
                </a:lnTo>
                <a:lnTo>
                  <a:pt x="116086" y="294679"/>
                </a:lnTo>
                <a:lnTo>
                  <a:pt x="116086" y="276820"/>
                </a:lnTo>
                <a:lnTo>
                  <a:pt x="125016" y="250031"/>
                </a:lnTo>
                <a:lnTo>
                  <a:pt x="125016" y="205382"/>
                </a:lnTo>
                <a:lnTo>
                  <a:pt x="133945" y="169664"/>
                </a:lnTo>
                <a:lnTo>
                  <a:pt x="142875" y="116085"/>
                </a:lnTo>
                <a:lnTo>
                  <a:pt x="142875" y="71437"/>
                </a:lnTo>
                <a:lnTo>
                  <a:pt x="151805" y="35718"/>
                </a:lnTo>
                <a:lnTo>
                  <a:pt x="160734" y="17859"/>
                </a:lnTo>
                <a:lnTo>
                  <a:pt x="169664" y="8929"/>
                </a:lnTo>
                <a:lnTo>
                  <a:pt x="178594" y="17859"/>
                </a:lnTo>
                <a:lnTo>
                  <a:pt x="187524" y="44648"/>
                </a:lnTo>
                <a:lnTo>
                  <a:pt x="187524" y="80367"/>
                </a:lnTo>
                <a:lnTo>
                  <a:pt x="187524" y="116085"/>
                </a:lnTo>
                <a:lnTo>
                  <a:pt x="196453" y="160734"/>
                </a:lnTo>
                <a:lnTo>
                  <a:pt x="196453" y="205382"/>
                </a:lnTo>
                <a:lnTo>
                  <a:pt x="196453" y="241101"/>
                </a:lnTo>
                <a:lnTo>
                  <a:pt x="205383" y="267890"/>
                </a:lnTo>
                <a:lnTo>
                  <a:pt x="205383" y="285750"/>
                </a:lnTo>
                <a:lnTo>
                  <a:pt x="214313" y="294679"/>
                </a:lnTo>
                <a:lnTo>
                  <a:pt x="223242" y="294679"/>
                </a:lnTo>
                <a:lnTo>
                  <a:pt x="241102" y="276820"/>
                </a:lnTo>
                <a:lnTo>
                  <a:pt x="241102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321969" y="2518172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0" y="17859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17859"/>
                </a:lnTo>
                <a:lnTo>
                  <a:pt x="44648" y="35719"/>
                </a:lnTo>
                <a:lnTo>
                  <a:pt x="44648" y="71437"/>
                </a:lnTo>
                <a:lnTo>
                  <a:pt x="35719" y="107156"/>
                </a:lnTo>
                <a:lnTo>
                  <a:pt x="26789" y="14287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14312"/>
                </a:lnTo>
                <a:lnTo>
                  <a:pt x="8929" y="214312"/>
                </a:lnTo>
                <a:lnTo>
                  <a:pt x="26789" y="214312"/>
                </a:lnTo>
                <a:lnTo>
                  <a:pt x="44648" y="196453"/>
                </a:lnTo>
                <a:lnTo>
                  <a:pt x="71437" y="187523"/>
                </a:lnTo>
                <a:lnTo>
                  <a:pt x="89297" y="178594"/>
                </a:lnTo>
                <a:lnTo>
                  <a:pt x="116086" y="16966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464844" y="2741414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35719"/>
                </a:lnTo>
                <a:lnTo>
                  <a:pt x="71437" y="62507"/>
                </a:lnTo>
                <a:lnTo>
                  <a:pt x="71437" y="98226"/>
                </a:lnTo>
                <a:lnTo>
                  <a:pt x="62508" y="133945"/>
                </a:lnTo>
                <a:lnTo>
                  <a:pt x="53578" y="178593"/>
                </a:lnTo>
                <a:lnTo>
                  <a:pt x="35719" y="205382"/>
                </a:lnTo>
                <a:lnTo>
                  <a:pt x="17859" y="232172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79156" y="2437804"/>
            <a:ext cx="303611" cy="303611"/>
          </a:xfrm>
          <a:custGeom>
            <a:avLst/>
            <a:gdLst/>
            <a:ahLst/>
            <a:cxnLst/>
            <a:rect l="0" t="0" r="0" b="0"/>
            <a:pathLst>
              <a:path w="303611" h="303611">
                <a:moveTo>
                  <a:pt x="35719" y="26790"/>
                </a:moveTo>
                <a:lnTo>
                  <a:pt x="35719" y="26790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44649"/>
                </a:lnTo>
                <a:lnTo>
                  <a:pt x="17860" y="62509"/>
                </a:lnTo>
                <a:lnTo>
                  <a:pt x="8930" y="89298"/>
                </a:lnTo>
                <a:lnTo>
                  <a:pt x="8930" y="125016"/>
                </a:lnTo>
                <a:lnTo>
                  <a:pt x="8930" y="160735"/>
                </a:lnTo>
                <a:lnTo>
                  <a:pt x="0" y="196454"/>
                </a:lnTo>
                <a:lnTo>
                  <a:pt x="0" y="232173"/>
                </a:lnTo>
                <a:lnTo>
                  <a:pt x="0" y="250032"/>
                </a:lnTo>
                <a:lnTo>
                  <a:pt x="0" y="267891"/>
                </a:lnTo>
                <a:lnTo>
                  <a:pt x="0" y="276821"/>
                </a:lnTo>
                <a:lnTo>
                  <a:pt x="0" y="276821"/>
                </a:lnTo>
                <a:lnTo>
                  <a:pt x="0" y="267891"/>
                </a:lnTo>
                <a:lnTo>
                  <a:pt x="0" y="250032"/>
                </a:lnTo>
                <a:lnTo>
                  <a:pt x="8930" y="223243"/>
                </a:lnTo>
                <a:lnTo>
                  <a:pt x="8930" y="187524"/>
                </a:lnTo>
                <a:lnTo>
                  <a:pt x="17860" y="151805"/>
                </a:lnTo>
                <a:lnTo>
                  <a:pt x="26789" y="107157"/>
                </a:lnTo>
                <a:lnTo>
                  <a:pt x="35719" y="62509"/>
                </a:lnTo>
                <a:lnTo>
                  <a:pt x="44649" y="26790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26790"/>
                </a:lnTo>
                <a:lnTo>
                  <a:pt x="71438" y="44649"/>
                </a:lnTo>
                <a:lnTo>
                  <a:pt x="71438" y="80368"/>
                </a:lnTo>
                <a:lnTo>
                  <a:pt x="71438" y="125016"/>
                </a:lnTo>
                <a:lnTo>
                  <a:pt x="71438" y="178594"/>
                </a:lnTo>
                <a:lnTo>
                  <a:pt x="71438" y="214313"/>
                </a:lnTo>
                <a:lnTo>
                  <a:pt x="71438" y="250032"/>
                </a:lnTo>
                <a:lnTo>
                  <a:pt x="71438" y="285751"/>
                </a:lnTo>
                <a:lnTo>
                  <a:pt x="80367" y="294680"/>
                </a:lnTo>
                <a:lnTo>
                  <a:pt x="80367" y="303610"/>
                </a:lnTo>
                <a:lnTo>
                  <a:pt x="89297" y="303610"/>
                </a:lnTo>
                <a:lnTo>
                  <a:pt x="98227" y="294680"/>
                </a:lnTo>
                <a:lnTo>
                  <a:pt x="107157" y="267891"/>
                </a:lnTo>
                <a:lnTo>
                  <a:pt x="116086" y="232173"/>
                </a:lnTo>
                <a:lnTo>
                  <a:pt x="116086" y="187524"/>
                </a:lnTo>
                <a:lnTo>
                  <a:pt x="125016" y="133946"/>
                </a:lnTo>
                <a:lnTo>
                  <a:pt x="133946" y="80368"/>
                </a:lnTo>
                <a:lnTo>
                  <a:pt x="142875" y="44649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26790"/>
                </a:lnTo>
                <a:lnTo>
                  <a:pt x="160735" y="53579"/>
                </a:lnTo>
                <a:lnTo>
                  <a:pt x="169664" y="89298"/>
                </a:lnTo>
                <a:lnTo>
                  <a:pt x="178594" y="133946"/>
                </a:lnTo>
                <a:lnTo>
                  <a:pt x="187524" y="169665"/>
                </a:lnTo>
                <a:lnTo>
                  <a:pt x="196453" y="205384"/>
                </a:lnTo>
                <a:lnTo>
                  <a:pt x="214313" y="232173"/>
                </a:lnTo>
                <a:lnTo>
                  <a:pt x="223242" y="250032"/>
                </a:lnTo>
                <a:lnTo>
                  <a:pt x="241102" y="258962"/>
                </a:lnTo>
                <a:lnTo>
                  <a:pt x="258961" y="250032"/>
                </a:lnTo>
                <a:lnTo>
                  <a:pt x="285750" y="241102"/>
                </a:lnTo>
                <a:lnTo>
                  <a:pt x="303610" y="214313"/>
                </a:lnTo>
                <a:lnTo>
                  <a:pt x="30361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929188" y="2446734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26789" y="44649"/>
                </a:moveTo>
                <a:lnTo>
                  <a:pt x="17859" y="4464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62507" y="0"/>
                </a:lnTo>
                <a:lnTo>
                  <a:pt x="80367" y="8930"/>
                </a:lnTo>
                <a:lnTo>
                  <a:pt x="89296" y="17860"/>
                </a:lnTo>
                <a:lnTo>
                  <a:pt x="98226" y="44649"/>
                </a:lnTo>
                <a:lnTo>
                  <a:pt x="98226" y="71438"/>
                </a:lnTo>
                <a:lnTo>
                  <a:pt x="98226" y="89297"/>
                </a:lnTo>
                <a:lnTo>
                  <a:pt x="89296" y="116086"/>
                </a:lnTo>
                <a:lnTo>
                  <a:pt x="80367" y="125016"/>
                </a:lnTo>
                <a:lnTo>
                  <a:pt x="80367" y="133946"/>
                </a:lnTo>
                <a:lnTo>
                  <a:pt x="71437" y="142875"/>
                </a:lnTo>
                <a:lnTo>
                  <a:pt x="71437" y="13394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6" y="107157"/>
                </a:lnTo>
                <a:lnTo>
                  <a:pt x="107156" y="98227"/>
                </a:lnTo>
                <a:lnTo>
                  <a:pt x="116085" y="98227"/>
                </a:lnTo>
                <a:lnTo>
                  <a:pt x="125015" y="98227"/>
                </a:lnTo>
                <a:lnTo>
                  <a:pt x="133945" y="116086"/>
                </a:lnTo>
                <a:lnTo>
                  <a:pt x="142875" y="133946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16085" y="205383"/>
                </a:lnTo>
                <a:lnTo>
                  <a:pt x="98226" y="223243"/>
                </a:lnTo>
                <a:lnTo>
                  <a:pt x="80367" y="241102"/>
                </a:lnTo>
                <a:lnTo>
                  <a:pt x="62507" y="258961"/>
                </a:lnTo>
                <a:lnTo>
                  <a:pt x="35718" y="258961"/>
                </a:lnTo>
                <a:lnTo>
                  <a:pt x="26789" y="258961"/>
                </a:lnTo>
                <a:lnTo>
                  <a:pt x="8929" y="241102"/>
                </a:lnTo>
                <a:lnTo>
                  <a:pt x="8929" y="214313"/>
                </a:lnTo>
                <a:lnTo>
                  <a:pt x="892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045273" y="2169914"/>
            <a:ext cx="160736" cy="651868"/>
          </a:xfrm>
          <a:custGeom>
            <a:avLst/>
            <a:gdLst/>
            <a:ahLst/>
            <a:cxnLst/>
            <a:rect l="0" t="0" r="0" b="0"/>
            <a:pathLst>
              <a:path w="160736" h="65186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44649" y="44648"/>
                </a:lnTo>
                <a:lnTo>
                  <a:pt x="62508" y="80367"/>
                </a:lnTo>
                <a:lnTo>
                  <a:pt x="98227" y="133945"/>
                </a:lnTo>
                <a:lnTo>
                  <a:pt x="125016" y="196453"/>
                </a:lnTo>
                <a:lnTo>
                  <a:pt x="142875" y="267890"/>
                </a:lnTo>
                <a:lnTo>
                  <a:pt x="160735" y="348258"/>
                </a:lnTo>
                <a:lnTo>
                  <a:pt x="160735" y="428625"/>
                </a:lnTo>
                <a:lnTo>
                  <a:pt x="151805" y="500063"/>
                </a:lnTo>
                <a:lnTo>
                  <a:pt x="133946" y="562570"/>
                </a:lnTo>
                <a:lnTo>
                  <a:pt x="107157" y="607219"/>
                </a:lnTo>
                <a:lnTo>
                  <a:pt x="89297" y="634007"/>
                </a:lnTo>
                <a:lnTo>
                  <a:pt x="62508" y="651867"/>
                </a:lnTo>
                <a:lnTo>
                  <a:pt x="62508" y="651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21531" y="5741788"/>
            <a:ext cx="312540" cy="142876"/>
          </a:xfrm>
          <a:custGeom>
            <a:avLst/>
            <a:gdLst/>
            <a:ahLst/>
            <a:cxnLst/>
            <a:rect l="0" t="0" r="0" b="0"/>
            <a:pathLst>
              <a:path w="312540" h="142876">
                <a:moveTo>
                  <a:pt x="17860" y="142875"/>
                </a:moveTo>
                <a:lnTo>
                  <a:pt x="17860" y="14287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17860" y="142875"/>
                </a:lnTo>
                <a:lnTo>
                  <a:pt x="35719" y="125016"/>
                </a:lnTo>
                <a:lnTo>
                  <a:pt x="62508" y="107157"/>
                </a:lnTo>
                <a:lnTo>
                  <a:pt x="98227" y="80367"/>
                </a:lnTo>
                <a:lnTo>
                  <a:pt x="151805" y="53578"/>
                </a:lnTo>
                <a:lnTo>
                  <a:pt x="205383" y="26789"/>
                </a:lnTo>
                <a:lnTo>
                  <a:pt x="258961" y="1786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89609" y="5777507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26789" y="125016"/>
                </a:lnTo>
                <a:lnTo>
                  <a:pt x="26789" y="16073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17860" y="214313"/>
                </a:lnTo>
                <a:lnTo>
                  <a:pt x="8930" y="205383"/>
                </a:lnTo>
                <a:lnTo>
                  <a:pt x="8930" y="19645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437805" y="5982890"/>
            <a:ext cx="312540" cy="80368"/>
          </a:xfrm>
          <a:custGeom>
            <a:avLst/>
            <a:gdLst/>
            <a:ahLst/>
            <a:cxnLst/>
            <a:rect l="0" t="0" r="0" b="0"/>
            <a:pathLst>
              <a:path w="312540" h="80368">
                <a:moveTo>
                  <a:pt x="0" y="80367"/>
                </a:moveTo>
                <a:lnTo>
                  <a:pt x="892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71437" y="80367"/>
                </a:lnTo>
                <a:lnTo>
                  <a:pt x="98226" y="80367"/>
                </a:lnTo>
                <a:lnTo>
                  <a:pt x="133945" y="71437"/>
                </a:lnTo>
                <a:lnTo>
                  <a:pt x="178593" y="71437"/>
                </a:lnTo>
                <a:lnTo>
                  <a:pt x="214312" y="71437"/>
                </a:lnTo>
                <a:lnTo>
                  <a:pt x="241101" y="62508"/>
                </a:lnTo>
                <a:lnTo>
                  <a:pt x="276820" y="53578"/>
                </a:lnTo>
                <a:lnTo>
                  <a:pt x="294679" y="44648"/>
                </a:lnTo>
                <a:lnTo>
                  <a:pt x="312539" y="2678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402086" y="5688210"/>
            <a:ext cx="446485" cy="80368"/>
          </a:xfrm>
          <a:custGeom>
            <a:avLst/>
            <a:gdLst/>
            <a:ahLst/>
            <a:cxnLst/>
            <a:rect l="0" t="0" r="0" b="0"/>
            <a:pathLst>
              <a:path w="446485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71438"/>
                </a:lnTo>
                <a:lnTo>
                  <a:pt x="35719" y="71438"/>
                </a:lnTo>
                <a:lnTo>
                  <a:pt x="62508" y="62508"/>
                </a:lnTo>
                <a:lnTo>
                  <a:pt x="89297" y="62508"/>
                </a:lnTo>
                <a:lnTo>
                  <a:pt x="125016" y="62508"/>
                </a:lnTo>
                <a:lnTo>
                  <a:pt x="169664" y="53578"/>
                </a:lnTo>
                <a:lnTo>
                  <a:pt x="214312" y="53578"/>
                </a:lnTo>
                <a:lnTo>
                  <a:pt x="258961" y="44649"/>
                </a:lnTo>
                <a:lnTo>
                  <a:pt x="303609" y="44649"/>
                </a:lnTo>
                <a:lnTo>
                  <a:pt x="348258" y="35719"/>
                </a:lnTo>
                <a:lnTo>
                  <a:pt x="383977" y="26789"/>
                </a:lnTo>
                <a:lnTo>
                  <a:pt x="410766" y="17860"/>
                </a:lnTo>
                <a:lnTo>
                  <a:pt x="428625" y="1786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759273" y="5732859"/>
            <a:ext cx="169666" cy="303610"/>
          </a:xfrm>
          <a:custGeom>
            <a:avLst/>
            <a:gdLst/>
            <a:ahLst/>
            <a:cxnLst/>
            <a:rect l="0" t="0" r="0" b="0"/>
            <a:pathLst>
              <a:path w="169666" h="303610">
                <a:moveTo>
                  <a:pt x="160735" y="62507"/>
                </a:moveTo>
                <a:lnTo>
                  <a:pt x="160735" y="62507"/>
                </a:lnTo>
                <a:lnTo>
                  <a:pt x="160735" y="53578"/>
                </a:lnTo>
                <a:lnTo>
                  <a:pt x="160735" y="44648"/>
                </a:lnTo>
                <a:lnTo>
                  <a:pt x="160735" y="26789"/>
                </a:lnTo>
                <a:lnTo>
                  <a:pt x="151805" y="17859"/>
                </a:lnTo>
                <a:lnTo>
                  <a:pt x="142875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29"/>
                </a:lnTo>
                <a:lnTo>
                  <a:pt x="62508" y="26789"/>
                </a:lnTo>
                <a:lnTo>
                  <a:pt x="53579" y="44648"/>
                </a:lnTo>
                <a:lnTo>
                  <a:pt x="35719" y="62507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33945"/>
                </a:lnTo>
                <a:lnTo>
                  <a:pt x="62508" y="142875"/>
                </a:lnTo>
                <a:lnTo>
                  <a:pt x="89297" y="142875"/>
                </a:lnTo>
                <a:lnTo>
                  <a:pt x="116086" y="151804"/>
                </a:lnTo>
                <a:lnTo>
                  <a:pt x="133946" y="169664"/>
                </a:lnTo>
                <a:lnTo>
                  <a:pt x="160735" y="178593"/>
                </a:lnTo>
                <a:lnTo>
                  <a:pt x="169665" y="196453"/>
                </a:lnTo>
                <a:lnTo>
                  <a:pt x="169665" y="214312"/>
                </a:lnTo>
                <a:lnTo>
                  <a:pt x="160735" y="232171"/>
                </a:lnTo>
                <a:lnTo>
                  <a:pt x="142875" y="250031"/>
                </a:lnTo>
                <a:lnTo>
                  <a:pt x="116086" y="267890"/>
                </a:lnTo>
                <a:lnTo>
                  <a:pt x="89297" y="285750"/>
                </a:lnTo>
                <a:lnTo>
                  <a:pt x="62508" y="294679"/>
                </a:lnTo>
                <a:lnTo>
                  <a:pt x="44649" y="294679"/>
                </a:lnTo>
                <a:lnTo>
                  <a:pt x="26790" y="303609"/>
                </a:lnTo>
                <a:lnTo>
                  <a:pt x="26790" y="294679"/>
                </a:lnTo>
                <a:lnTo>
                  <a:pt x="26790" y="294679"/>
                </a:lnTo>
                <a:lnTo>
                  <a:pt x="44649" y="285750"/>
                </a:lnTo>
                <a:lnTo>
                  <a:pt x="71438" y="267890"/>
                </a:lnTo>
                <a:lnTo>
                  <a:pt x="107157" y="250031"/>
                </a:lnTo>
                <a:lnTo>
                  <a:pt x="151805" y="232171"/>
                </a:lnTo>
                <a:lnTo>
                  <a:pt x="151805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411141" y="5518547"/>
            <a:ext cx="125016" cy="410766"/>
          </a:xfrm>
          <a:custGeom>
            <a:avLst/>
            <a:gdLst/>
            <a:ahLst/>
            <a:cxnLst/>
            <a:rect l="0" t="0" r="0" b="0"/>
            <a:pathLst>
              <a:path w="125016" h="410766">
                <a:moveTo>
                  <a:pt x="44648" y="53578"/>
                </a:moveTo>
                <a:lnTo>
                  <a:pt x="4464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35718" y="53578"/>
                </a:lnTo>
                <a:lnTo>
                  <a:pt x="35718" y="62507"/>
                </a:lnTo>
                <a:lnTo>
                  <a:pt x="35718" y="62507"/>
                </a:lnTo>
                <a:lnTo>
                  <a:pt x="35718" y="71437"/>
                </a:lnTo>
                <a:lnTo>
                  <a:pt x="26789" y="89296"/>
                </a:lnTo>
                <a:lnTo>
                  <a:pt x="26789" y="107155"/>
                </a:lnTo>
                <a:lnTo>
                  <a:pt x="26789" y="142874"/>
                </a:lnTo>
                <a:lnTo>
                  <a:pt x="26789" y="187523"/>
                </a:lnTo>
                <a:lnTo>
                  <a:pt x="26789" y="241101"/>
                </a:lnTo>
                <a:lnTo>
                  <a:pt x="26789" y="276819"/>
                </a:lnTo>
                <a:lnTo>
                  <a:pt x="17859" y="321468"/>
                </a:lnTo>
                <a:lnTo>
                  <a:pt x="17859" y="348257"/>
                </a:lnTo>
                <a:lnTo>
                  <a:pt x="17859" y="357187"/>
                </a:lnTo>
                <a:lnTo>
                  <a:pt x="8929" y="366116"/>
                </a:lnTo>
                <a:lnTo>
                  <a:pt x="8929" y="357187"/>
                </a:lnTo>
                <a:lnTo>
                  <a:pt x="0" y="339327"/>
                </a:lnTo>
                <a:lnTo>
                  <a:pt x="0" y="312538"/>
                </a:lnTo>
                <a:lnTo>
                  <a:pt x="0" y="285749"/>
                </a:lnTo>
                <a:lnTo>
                  <a:pt x="0" y="241101"/>
                </a:lnTo>
                <a:lnTo>
                  <a:pt x="0" y="205382"/>
                </a:lnTo>
                <a:lnTo>
                  <a:pt x="8929" y="160733"/>
                </a:lnTo>
                <a:lnTo>
                  <a:pt x="17859" y="116085"/>
                </a:lnTo>
                <a:lnTo>
                  <a:pt x="35718" y="71437"/>
                </a:lnTo>
                <a:lnTo>
                  <a:pt x="44648" y="35719"/>
                </a:lnTo>
                <a:lnTo>
                  <a:pt x="6250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17859"/>
                </a:lnTo>
                <a:lnTo>
                  <a:pt x="116086" y="53578"/>
                </a:lnTo>
                <a:lnTo>
                  <a:pt x="116086" y="107155"/>
                </a:lnTo>
                <a:lnTo>
                  <a:pt x="125015" y="169663"/>
                </a:lnTo>
                <a:lnTo>
                  <a:pt x="125015" y="232171"/>
                </a:lnTo>
                <a:lnTo>
                  <a:pt x="125015" y="294679"/>
                </a:lnTo>
                <a:lnTo>
                  <a:pt x="125015" y="348257"/>
                </a:lnTo>
                <a:lnTo>
                  <a:pt x="125015" y="383976"/>
                </a:lnTo>
                <a:lnTo>
                  <a:pt x="125015" y="401835"/>
                </a:lnTo>
                <a:lnTo>
                  <a:pt x="125015" y="410765"/>
                </a:lnTo>
                <a:lnTo>
                  <a:pt x="125015" y="410765"/>
                </a:lnTo>
                <a:lnTo>
                  <a:pt x="125015" y="392905"/>
                </a:lnTo>
                <a:lnTo>
                  <a:pt x="116086" y="366116"/>
                </a:lnTo>
                <a:lnTo>
                  <a:pt x="116086" y="330398"/>
                </a:lnTo>
                <a:lnTo>
                  <a:pt x="107156" y="294679"/>
                </a:lnTo>
                <a:lnTo>
                  <a:pt x="107156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420070" y="5723929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17860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9297" y="26789"/>
                </a:lnTo>
                <a:lnTo>
                  <a:pt x="116086" y="17859"/>
                </a:lnTo>
                <a:lnTo>
                  <a:pt x="15180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661172" y="5491758"/>
            <a:ext cx="196454" cy="375047"/>
          </a:xfrm>
          <a:custGeom>
            <a:avLst/>
            <a:gdLst/>
            <a:ahLst/>
            <a:cxnLst/>
            <a:rect l="0" t="0" r="0" b="0"/>
            <a:pathLst>
              <a:path w="196454" h="375047">
                <a:moveTo>
                  <a:pt x="53578" y="0"/>
                </a:moveTo>
                <a:lnTo>
                  <a:pt x="53578" y="8930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8" y="80367"/>
                </a:lnTo>
                <a:lnTo>
                  <a:pt x="35719" y="116085"/>
                </a:lnTo>
                <a:lnTo>
                  <a:pt x="26789" y="160733"/>
                </a:lnTo>
                <a:lnTo>
                  <a:pt x="26789" y="214312"/>
                </a:lnTo>
                <a:lnTo>
                  <a:pt x="17859" y="258960"/>
                </a:lnTo>
                <a:lnTo>
                  <a:pt x="8930" y="303608"/>
                </a:lnTo>
                <a:lnTo>
                  <a:pt x="0" y="339327"/>
                </a:lnTo>
                <a:lnTo>
                  <a:pt x="0" y="366116"/>
                </a:lnTo>
                <a:lnTo>
                  <a:pt x="0" y="375046"/>
                </a:lnTo>
                <a:lnTo>
                  <a:pt x="0" y="375046"/>
                </a:lnTo>
                <a:lnTo>
                  <a:pt x="0" y="366116"/>
                </a:lnTo>
                <a:lnTo>
                  <a:pt x="0" y="339327"/>
                </a:lnTo>
                <a:lnTo>
                  <a:pt x="8930" y="303608"/>
                </a:lnTo>
                <a:lnTo>
                  <a:pt x="8930" y="258960"/>
                </a:lnTo>
                <a:lnTo>
                  <a:pt x="17859" y="205382"/>
                </a:lnTo>
                <a:lnTo>
                  <a:pt x="26789" y="151804"/>
                </a:lnTo>
                <a:lnTo>
                  <a:pt x="44648" y="107155"/>
                </a:lnTo>
                <a:lnTo>
                  <a:pt x="53578" y="62508"/>
                </a:lnTo>
                <a:lnTo>
                  <a:pt x="71437" y="44648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53578"/>
                </a:lnTo>
                <a:lnTo>
                  <a:pt x="107156" y="89296"/>
                </a:lnTo>
                <a:lnTo>
                  <a:pt x="107156" y="142874"/>
                </a:lnTo>
                <a:lnTo>
                  <a:pt x="116086" y="196452"/>
                </a:lnTo>
                <a:lnTo>
                  <a:pt x="116086" y="258960"/>
                </a:lnTo>
                <a:lnTo>
                  <a:pt x="125016" y="303608"/>
                </a:lnTo>
                <a:lnTo>
                  <a:pt x="133945" y="339327"/>
                </a:lnTo>
                <a:lnTo>
                  <a:pt x="142875" y="357187"/>
                </a:lnTo>
                <a:lnTo>
                  <a:pt x="160734" y="375046"/>
                </a:lnTo>
                <a:lnTo>
                  <a:pt x="169664" y="366116"/>
                </a:lnTo>
                <a:lnTo>
                  <a:pt x="178594" y="348257"/>
                </a:lnTo>
                <a:lnTo>
                  <a:pt x="187523" y="321468"/>
                </a:lnTo>
                <a:lnTo>
                  <a:pt x="196453" y="267890"/>
                </a:lnTo>
                <a:lnTo>
                  <a:pt x="196453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937992" y="5473898"/>
            <a:ext cx="116087" cy="625079"/>
          </a:xfrm>
          <a:custGeom>
            <a:avLst/>
            <a:gdLst/>
            <a:ahLst/>
            <a:cxnLst/>
            <a:rect l="0" t="0" r="0" b="0"/>
            <a:pathLst>
              <a:path w="116087" h="625079">
                <a:moveTo>
                  <a:pt x="17860" y="26790"/>
                </a:moveTo>
                <a:lnTo>
                  <a:pt x="8930" y="35719"/>
                </a:lnTo>
                <a:lnTo>
                  <a:pt x="8930" y="4464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4"/>
                </a:lnTo>
                <a:lnTo>
                  <a:pt x="0" y="205382"/>
                </a:lnTo>
                <a:lnTo>
                  <a:pt x="0" y="241101"/>
                </a:lnTo>
                <a:lnTo>
                  <a:pt x="8930" y="276820"/>
                </a:lnTo>
                <a:lnTo>
                  <a:pt x="17860" y="303609"/>
                </a:lnTo>
                <a:lnTo>
                  <a:pt x="26789" y="312539"/>
                </a:lnTo>
                <a:lnTo>
                  <a:pt x="35719" y="312539"/>
                </a:lnTo>
                <a:lnTo>
                  <a:pt x="53578" y="303609"/>
                </a:lnTo>
                <a:lnTo>
                  <a:pt x="62508" y="276820"/>
                </a:lnTo>
                <a:lnTo>
                  <a:pt x="71438" y="241101"/>
                </a:lnTo>
                <a:lnTo>
                  <a:pt x="80367" y="196453"/>
                </a:lnTo>
                <a:lnTo>
                  <a:pt x="98227" y="142875"/>
                </a:lnTo>
                <a:lnTo>
                  <a:pt x="98227" y="89297"/>
                </a:lnTo>
                <a:lnTo>
                  <a:pt x="107156" y="4464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17860"/>
                </a:lnTo>
                <a:lnTo>
                  <a:pt x="116086" y="44649"/>
                </a:lnTo>
                <a:lnTo>
                  <a:pt x="116086" y="89297"/>
                </a:lnTo>
                <a:lnTo>
                  <a:pt x="107156" y="151804"/>
                </a:lnTo>
                <a:lnTo>
                  <a:pt x="107156" y="205382"/>
                </a:lnTo>
                <a:lnTo>
                  <a:pt x="107156" y="276820"/>
                </a:lnTo>
                <a:lnTo>
                  <a:pt x="98227" y="339328"/>
                </a:lnTo>
                <a:lnTo>
                  <a:pt x="98227" y="401836"/>
                </a:lnTo>
                <a:lnTo>
                  <a:pt x="89297" y="464343"/>
                </a:lnTo>
                <a:lnTo>
                  <a:pt x="89297" y="526851"/>
                </a:lnTo>
                <a:lnTo>
                  <a:pt x="89297" y="571500"/>
                </a:lnTo>
                <a:lnTo>
                  <a:pt x="89297" y="607218"/>
                </a:lnTo>
                <a:lnTo>
                  <a:pt x="98227" y="625078"/>
                </a:lnTo>
                <a:lnTo>
                  <a:pt x="98227" y="6250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196953" y="5232797"/>
            <a:ext cx="151806" cy="598289"/>
          </a:xfrm>
          <a:custGeom>
            <a:avLst/>
            <a:gdLst/>
            <a:ahLst/>
            <a:cxnLst/>
            <a:rect l="0" t="0" r="0" b="0"/>
            <a:pathLst>
              <a:path w="151806" h="598289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35719"/>
                </a:lnTo>
                <a:lnTo>
                  <a:pt x="89297" y="62508"/>
                </a:lnTo>
                <a:lnTo>
                  <a:pt x="71438" y="116086"/>
                </a:lnTo>
                <a:lnTo>
                  <a:pt x="44649" y="178594"/>
                </a:lnTo>
                <a:lnTo>
                  <a:pt x="17860" y="258961"/>
                </a:lnTo>
                <a:lnTo>
                  <a:pt x="8930" y="339328"/>
                </a:lnTo>
                <a:lnTo>
                  <a:pt x="0" y="410765"/>
                </a:lnTo>
                <a:lnTo>
                  <a:pt x="0" y="482202"/>
                </a:lnTo>
                <a:lnTo>
                  <a:pt x="8930" y="535780"/>
                </a:lnTo>
                <a:lnTo>
                  <a:pt x="17860" y="580429"/>
                </a:lnTo>
                <a:lnTo>
                  <a:pt x="44649" y="598288"/>
                </a:lnTo>
                <a:lnTo>
                  <a:pt x="71438" y="598288"/>
                </a:lnTo>
                <a:lnTo>
                  <a:pt x="107156" y="589358"/>
                </a:lnTo>
                <a:lnTo>
                  <a:pt x="107156" y="5893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446984" y="5286375"/>
            <a:ext cx="241103" cy="348258"/>
          </a:xfrm>
          <a:custGeom>
            <a:avLst/>
            <a:gdLst/>
            <a:ahLst/>
            <a:cxnLst/>
            <a:rect l="0" t="0" r="0" b="0"/>
            <a:pathLst>
              <a:path w="241103" h="348258">
                <a:moveTo>
                  <a:pt x="26789" y="89297"/>
                </a:moveTo>
                <a:lnTo>
                  <a:pt x="17860" y="89297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17860" y="178594"/>
                </a:lnTo>
                <a:lnTo>
                  <a:pt x="8930" y="214313"/>
                </a:lnTo>
                <a:lnTo>
                  <a:pt x="17860" y="241102"/>
                </a:lnTo>
                <a:lnTo>
                  <a:pt x="17860" y="276820"/>
                </a:lnTo>
                <a:lnTo>
                  <a:pt x="17860" y="303609"/>
                </a:lnTo>
                <a:lnTo>
                  <a:pt x="17860" y="330398"/>
                </a:lnTo>
                <a:lnTo>
                  <a:pt x="17860" y="339327"/>
                </a:lnTo>
                <a:lnTo>
                  <a:pt x="8930" y="348257"/>
                </a:lnTo>
                <a:lnTo>
                  <a:pt x="8930" y="348257"/>
                </a:lnTo>
                <a:lnTo>
                  <a:pt x="8930" y="339327"/>
                </a:lnTo>
                <a:lnTo>
                  <a:pt x="8930" y="321468"/>
                </a:lnTo>
                <a:lnTo>
                  <a:pt x="8930" y="285750"/>
                </a:lnTo>
                <a:lnTo>
                  <a:pt x="8930" y="241102"/>
                </a:lnTo>
                <a:lnTo>
                  <a:pt x="0" y="196453"/>
                </a:lnTo>
                <a:lnTo>
                  <a:pt x="8930" y="142875"/>
                </a:lnTo>
                <a:lnTo>
                  <a:pt x="8930" y="107156"/>
                </a:lnTo>
                <a:lnTo>
                  <a:pt x="8930" y="80367"/>
                </a:lnTo>
                <a:lnTo>
                  <a:pt x="17860" y="71438"/>
                </a:lnTo>
                <a:lnTo>
                  <a:pt x="26789" y="6250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8" y="53578"/>
                </a:lnTo>
                <a:lnTo>
                  <a:pt x="107157" y="44648"/>
                </a:lnTo>
                <a:lnTo>
                  <a:pt x="133946" y="44648"/>
                </a:lnTo>
                <a:lnTo>
                  <a:pt x="160735" y="35719"/>
                </a:lnTo>
                <a:lnTo>
                  <a:pt x="187524" y="26789"/>
                </a:lnTo>
                <a:lnTo>
                  <a:pt x="214313" y="17859"/>
                </a:lnTo>
                <a:lnTo>
                  <a:pt x="232172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438055" y="5429250"/>
            <a:ext cx="169665" cy="89298"/>
          </a:xfrm>
          <a:custGeom>
            <a:avLst/>
            <a:gdLst/>
            <a:ahLst/>
            <a:cxnLst/>
            <a:rect l="0" t="0" r="0" b="0"/>
            <a:pathLst>
              <a:path w="169665" h="89298">
                <a:moveTo>
                  <a:pt x="8929" y="71438"/>
                </a:moveTo>
                <a:lnTo>
                  <a:pt x="0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9297"/>
                </a:lnTo>
                <a:lnTo>
                  <a:pt x="44648" y="80367"/>
                </a:lnTo>
                <a:lnTo>
                  <a:pt x="62508" y="80367"/>
                </a:lnTo>
                <a:lnTo>
                  <a:pt x="80367" y="71438"/>
                </a:lnTo>
                <a:lnTo>
                  <a:pt x="98226" y="71438"/>
                </a:lnTo>
                <a:lnTo>
                  <a:pt x="116086" y="62508"/>
                </a:lnTo>
                <a:lnTo>
                  <a:pt x="133945" y="44648"/>
                </a:lnTo>
                <a:lnTo>
                  <a:pt x="151804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05945" y="5286375"/>
            <a:ext cx="223244" cy="312539"/>
          </a:xfrm>
          <a:custGeom>
            <a:avLst/>
            <a:gdLst/>
            <a:ahLst/>
            <a:cxnLst/>
            <a:rect l="0" t="0" r="0" b="0"/>
            <a:pathLst>
              <a:path w="223244" h="312539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26789" y="62508"/>
                </a:lnTo>
                <a:lnTo>
                  <a:pt x="17860" y="107156"/>
                </a:lnTo>
                <a:lnTo>
                  <a:pt x="8930" y="160734"/>
                </a:lnTo>
                <a:lnTo>
                  <a:pt x="893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8"/>
                </a:lnTo>
                <a:lnTo>
                  <a:pt x="8930" y="312538"/>
                </a:lnTo>
                <a:lnTo>
                  <a:pt x="17860" y="312538"/>
                </a:lnTo>
                <a:lnTo>
                  <a:pt x="35719" y="285750"/>
                </a:lnTo>
                <a:lnTo>
                  <a:pt x="62508" y="258961"/>
                </a:lnTo>
                <a:lnTo>
                  <a:pt x="80368" y="214313"/>
                </a:lnTo>
                <a:lnTo>
                  <a:pt x="107157" y="169664"/>
                </a:lnTo>
                <a:lnTo>
                  <a:pt x="125016" y="116086"/>
                </a:lnTo>
                <a:lnTo>
                  <a:pt x="151805" y="71438"/>
                </a:lnTo>
                <a:lnTo>
                  <a:pt x="160735" y="53578"/>
                </a:lnTo>
                <a:lnTo>
                  <a:pt x="169664" y="44648"/>
                </a:lnTo>
                <a:lnTo>
                  <a:pt x="169664" y="62508"/>
                </a:lnTo>
                <a:lnTo>
                  <a:pt x="160735" y="89297"/>
                </a:lnTo>
                <a:lnTo>
                  <a:pt x="151805" y="133945"/>
                </a:lnTo>
                <a:lnTo>
                  <a:pt x="142875" y="178594"/>
                </a:lnTo>
                <a:lnTo>
                  <a:pt x="125016" y="223242"/>
                </a:lnTo>
                <a:lnTo>
                  <a:pt x="116086" y="258961"/>
                </a:lnTo>
                <a:lnTo>
                  <a:pt x="107157" y="285750"/>
                </a:lnTo>
                <a:lnTo>
                  <a:pt x="107157" y="303609"/>
                </a:lnTo>
                <a:lnTo>
                  <a:pt x="107157" y="312538"/>
                </a:lnTo>
                <a:lnTo>
                  <a:pt x="116086" y="303609"/>
                </a:lnTo>
                <a:lnTo>
                  <a:pt x="125016" y="285750"/>
                </a:lnTo>
                <a:lnTo>
                  <a:pt x="133946" y="267891"/>
                </a:lnTo>
                <a:lnTo>
                  <a:pt x="151805" y="232172"/>
                </a:lnTo>
                <a:lnTo>
                  <a:pt x="169664" y="196453"/>
                </a:lnTo>
                <a:lnTo>
                  <a:pt x="178594" y="160734"/>
                </a:lnTo>
                <a:lnTo>
                  <a:pt x="187524" y="133945"/>
                </a:lnTo>
                <a:lnTo>
                  <a:pt x="196453" y="12501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96453" y="151805"/>
                </a:lnTo>
                <a:lnTo>
                  <a:pt x="196453" y="160734"/>
                </a:lnTo>
                <a:lnTo>
                  <a:pt x="187524" y="178594"/>
                </a:lnTo>
                <a:lnTo>
                  <a:pt x="187524" y="187523"/>
                </a:lnTo>
                <a:lnTo>
                  <a:pt x="196453" y="187523"/>
                </a:lnTo>
                <a:lnTo>
                  <a:pt x="196453" y="187523"/>
                </a:lnTo>
                <a:lnTo>
                  <a:pt x="214313" y="169664"/>
                </a:lnTo>
                <a:lnTo>
                  <a:pt x="223243" y="151805"/>
                </a:lnTo>
                <a:lnTo>
                  <a:pt x="22324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884539" y="5259586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80367" y="26789"/>
                </a:moveTo>
                <a:lnTo>
                  <a:pt x="71438" y="35719"/>
                </a:lnTo>
                <a:lnTo>
                  <a:pt x="71438" y="44648"/>
                </a:lnTo>
                <a:lnTo>
                  <a:pt x="62508" y="62508"/>
                </a:lnTo>
                <a:lnTo>
                  <a:pt x="44649" y="98227"/>
                </a:lnTo>
                <a:lnTo>
                  <a:pt x="26789" y="133945"/>
                </a:lnTo>
                <a:lnTo>
                  <a:pt x="17859" y="178594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85750"/>
                </a:lnTo>
                <a:lnTo>
                  <a:pt x="26789" y="285750"/>
                </a:lnTo>
                <a:lnTo>
                  <a:pt x="53578" y="267891"/>
                </a:lnTo>
                <a:lnTo>
                  <a:pt x="80367" y="250031"/>
                </a:lnTo>
                <a:lnTo>
                  <a:pt x="107156" y="223242"/>
                </a:lnTo>
                <a:lnTo>
                  <a:pt x="133945" y="196453"/>
                </a:lnTo>
                <a:lnTo>
                  <a:pt x="160734" y="151805"/>
                </a:lnTo>
                <a:lnTo>
                  <a:pt x="178594" y="107156"/>
                </a:lnTo>
                <a:lnTo>
                  <a:pt x="178594" y="62508"/>
                </a:lnTo>
                <a:lnTo>
                  <a:pt x="178594" y="17859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26789"/>
                </a:lnTo>
                <a:lnTo>
                  <a:pt x="107156" y="62508"/>
                </a:lnTo>
                <a:lnTo>
                  <a:pt x="80367" y="98227"/>
                </a:lnTo>
                <a:lnTo>
                  <a:pt x="62508" y="133945"/>
                </a:lnTo>
                <a:lnTo>
                  <a:pt x="53578" y="160734"/>
                </a:lnTo>
                <a:lnTo>
                  <a:pt x="44649" y="178594"/>
                </a:lnTo>
                <a:lnTo>
                  <a:pt x="4464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080992" y="5206008"/>
            <a:ext cx="133947" cy="339329"/>
          </a:xfrm>
          <a:custGeom>
            <a:avLst/>
            <a:gdLst/>
            <a:ahLst/>
            <a:cxnLst/>
            <a:rect l="0" t="0" r="0" b="0"/>
            <a:pathLst>
              <a:path w="133947" h="339329">
                <a:moveTo>
                  <a:pt x="133946" y="0"/>
                </a:moveTo>
                <a:lnTo>
                  <a:pt x="133946" y="0"/>
                </a:lnTo>
                <a:lnTo>
                  <a:pt x="125016" y="17859"/>
                </a:lnTo>
                <a:lnTo>
                  <a:pt x="116086" y="44648"/>
                </a:lnTo>
                <a:lnTo>
                  <a:pt x="98227" y="80367"/>
                </a:lnTo>
                <a:lnTo>
                  <a:pt x="71438" y="125015"/>
                </a:lnTo>
                <a:lnTo>
                  <a:pt x="53578" y="178594"/>
                </a:lnTo>
                <a:lnTo>
                  <a:pt x="35719" y="232172"/>
                </a:lnTo>
                <a:lnTo>
                  <a:pt x="17860" y="276820"/>
                </a:lnTo>
                <a:lnTo>
                  <a:pt x="893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8930" y="339328"/>
                </a:lnTo>
                <a:lnTo>
                  <a:pt x="17860" y="321469"/>
                </a:lnTo>
                <a:lnTo>
                  <a:pt x="26789" y="294680"/>
                </a:lnTo>
                <a:lnTo>
                  <a:pt x="35719" y="258961"/>
                </a:lnTo>
                <a:lnTo>
                  <a:pt x="53578" y="214312"/>
                </a:lnTo>
                <a:lnTo>
                  <a:pt x="62508" y="160734"/>
                </a:lnTo>
                <a:lnTo>
                  <a:pt x="80367" y="107156"/>
                </a:lnTo>
                <a:lnTo>
                  <a:pt x="89297" y="62508"/>
                </a:lnTo>
                <a:lnTo>
                  <a:pt x="98227" y="26789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6" y="35719"/>
                </a:lnTo>
                <a:lnTo>
                  <a:pt x="107156" y="71437"/>
                </a:lnTo>
                <a:lnTo>
                  <a:pt x="107156" y="107156"/>
                </a:lnTo>
                <a:lnTo>
                  <a:pt x="107156" y="142875"/>
                </a:lnTo>
                <a:lnTo>
                  <a:pt x="98227" y="178594"/>
                </a:lnTo>
                <a:lnTo>
                  <a:pt x="98227" y="214312"/>
                </a:lnTo>
                <a:lnTo>
                  <a:pt x="98227" y="250031"/>
                </a:lnTo>
                <a:lnTo>
                  <a:pt x="98227" y="276820"/>
                </a:lnTo>
                <a:lnTo>
                  <a:pt x="98227" y="294680"/>
                </a:lnTo>
                <a:lnTo>
                  <a:pt x="89297" y="312539"/>
                </a:lnTo>
                <a:lnTo>
                  <a:pt x="89297" y="321469"/>
                </a:lnTo>
                <a:lnTo>
                  <a:pt x="80367" y="321469"/>
                </a:lnTo>
                <a:lnTo>
                  <a:pt x="71438" y="312539"/>
                </a:lnTo>
                <a:lnTo>
                  <a:pt x="71438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072063" y="5357813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17859"/>
                </a:lnTo>
                <a:lnTo>
                  <a:pt x="89296" y="1785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51804" y="26789"/>
                </a:lnTo>
                <a:lnTo>
                  <a:pt x="178593" y="17859"/>
                </a:lnTo>
                <a:lnTo>
                  <a:pt x="17859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357813" y="5206008"/>
            <a:ext cx="71438" cy="348259"/>
          </a:xfrm>
          <a:custGeom>
            <a:avLst/>
            <a:gdLst/>
            <a:ahLst/>
            <a:cxnLst/>
            <a:rect l="0" t="0" r="0" b="0"/>
            <a:pathLst>
              <a:path w="71438" h="348259">
                <a:moveTo>
                  <a:pt x="71437" y="0"/>
                </a:moveTo>
                <a:lnTo>
                  <a:pt x="7143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44648" y="80367"/>
                </a:lnTo>
                <a:lnTo>
                  <a:pt x="26789" y="125015"/>
                </a:lnTo>
                <a:lnTo>
                  <a:pt x="17859" y="169664"/>
                </a:lnTo>
                <a:lnTo>
                  <a:pt x="8929" y="214312"/>
                </a:lnTo>
                <a:lnTo>
                  <a:pt x="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8929" y="339328"/>
                </a:lnTo>
                <a:lnTo>
                  <a:pt x="17859" y="312539"/>
                </a:lnTo>
                <a:lnTo>
                  <a:pt x="17859" y="285750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277445" y="5143500"/>
            <a:ext cx="178595" cy="80368"/>
          </a:xfrm>
          <a:custGeom>
            <a:avLst/>
            <a:gdLst/>
            <a:ahLst/>
            <a:cxnLst/>
            <a:rect l="0" t="0" r="0" b="0"/>
            <a:pathLst>
              <a:path w="178595" h="80368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60" y="53578"/>
                </a:lnTo>
                <a:lnTo>
                  <a:pt x="35719" y="71438"/>
                </a:lnTo>
                <a:lnTo>
                  <a:pt x="53578" y="71438"/>
                </a:lnTo>
                <a:lnTo>
                  <a:pt x="71438" y="80367"/>
                </a:lnTo>
                <a:lnTo>
                  <a:pt x="89297" y="71438"/>
                </a:lnTo>
                <a:lnTo>
                  <a:pt x="107157" y="71438"/>
                </a:lnTo>
                <a:lnTo>
                  <a:pt x="133946" y="53578"/>
                </a:lnTo>
                <a:lnTo>
                  <a:pt x="151805" y="44648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527477" y="5018484"/>
            <a:ext cx="151805" cy="660797"/>
          </a:xfrm>
          <a:custGeom>
            <a:avLst/>
            <a:gdLst/>
            <a:ahLst/>
            <a:cxnLst/>
            <a:rect l="0" t="0" r="0" b="0"/>
            <a:pathLst>
              <a:path w="151805" h="660797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8930"/>
                </a:lnTo>
                <a:lnTo>
                  <a:pt x="89296" y="35719"/>
                </a:lnTo>
                <a:lnTo>
                  <a:pt x="116086" y="80368"/>
                </a:lnTo>
                <a:lnTo>
                  <a:pt x="133945" y="142875"/>
                </a:lnTo>
                <a:lnTo>
                  <a:pt x="142875" y="223243"/>
                </a:lnTo>
                <a:lnTo>
                  <a:pt x="151804" y="312539"/>
                </a:lnTo>
                <a:lnTo>
                  <a:pt x="151804" y="401836"/>
                </a:lnTo>
                <a:lnTo>
                  <a:pt x="142875" y="491133"/>
                </a:lnTo>
                <a:lnTo>
                  <a:pt x="125015" y="562570"/>
                </a:lnTo>
                <a:lnTo>
                  <a:pt x="107156" y="616148"/>
                </a:lnTo>
                <a:lnTo>
                  <a:pt x="89296" y="651867"/>
                </a:lnTo>
                <a:lnTo>
                  <a:pt x="71437" y="660796"/>
                </a:lnTo>
                <a:lnTo>
                  <a:pt x="71437" y="6607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732359" y="5866804"/>
            <a:ext cx="383978" cy="330399"/>
          </a:xfrm>
          <a:custGeom>
            <a:avLst/>
            <a:gdLst/>
            <a:ahLst/>
            <a:cxnLst/>
            <a:rect l="0" t="0" r="0" b="0"/>
            <a:pathLst>
              <a:path w="383978" h="33039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9" y="17859"/>
                </a:lnTo>
                <a:lnTo>
                  <a:pt x="80368" y="44648"/>
                </a:lnTo>
                <a:lnTo>
                  <a:pt x="98227" y="89297"/>
                </a:lnTo>
                <a:lnTo>
                  <a:pt x="125016" y="133945"/>
                </a:lnTo>
                <a:lnTo>
                  <a:pt x="151805" y="178594"/>
                </a:lnTo>
                <a:lnTo>
                  <a:pt x="178594" y="232172"/>
                </a:lnTo>
                <a:lnTo>
                  <a:pt x="214313" y="267891"/>
                </a:lnTo>
                <a:lnTo>
                  <a:pt x="250032" y="303609"/>
                </a:lnTo>
                <a:lnTo>
                  <a:pt x="276821" y="321469"/>
                </a:lnTo>
                <a:lnTo>
                  <a:pt x="303610" y="330398"/>
                </a:lnTo>
                <a:lnTo>
                  <a:pt x="339329" y="330398"/>
                </a:lnTo>
                <a:lnTo>
                  <a:pt x="366118" y="321469"/>
                </a:lnTo>
                <a:lnTo>
                  <a:pt x="383977" y="303609"/>
                </a:lnTo>
                <a:lnTo>
                  <a:pt x="383977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759148" y="5804296"/>
            <a:ext cx="258962" cy="491134"/>
          </a:xfrm>
          <a:custGeom>
            <a:avLst/>
            <a:gdLst/>
            <a:ahLst/>
            <a:cxnLst/>
            <a:rect l="0" t="0" r="0" b="0"/>
            <a:pathLst>
              <a:path w="258962" h="491134">
                <a:moveTo>
                  <a:pt x="258961" y="0"/>
                </a:moveTo>
                <a:lnTo>
                  <a:pt x="241102" y="17859"/>
                </a:lnTo>
                <a:lnTo>
                  <a:pt x="223243" y="62508"/>
                </a:lnTo>
                <a:lnTo>
                  <a:pt x="187524" y="125016"/>
                </a:lnTo>
                <a:lnTo>
                  <a:pt x="160735" y="205383"/>
                </a:lnTo>
                <a:lnTo>
                  <a:pt x="125016" y="294680"/>
                </a:lnTo>
                <a:lnTo>
                  <a:pt x="89297" y="375047"/>
                </a:lnTo>
                <a:lnTo>
                  <a:pt x="53579" y="437555"/>
                </a:lnTo>
                <a:lnTo>
                  <a:pt x="26790" y="482203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277195" y="5348883"/>
            <a:ext cx="294681" cy="678656"/>
          </a:xfrm>
          <a:custGeom>
            <a:avLst/>
            <a:gdLst/>
            <a:ahLst/>
            <a:cxnLst/>
            <a:rect l="0" t="0" r="0" b="0"/>
            <a:pathLst>
              <a:path w="294681" h="678656">
                <a:moveTo>
                  <a:pt x="98227" y="8930"/>
                </a:move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35719" y="62508"/>
                </a:lnTo>
                <a:lnTo>
                  <a:pt x="17860" y="107156"/>
                </a:lnTo>
                <a:lnTo>
                  <a:pt x="8930" y="187523"/>
                </a:lnTo>
                <a:lnTo>
                  <a:pt x="0" y="276819"/>
                </a:lnTo>
                <a:lnTo>
                  <a:pt x="8930" y="375046"/>
                </a:lnTo>
                <a:lnTo>
                  <a:pt x="26789" y="464343"/>
                </a:lnTo>
                <a:lnTo>
                  <a:pt x="80368" y="553640"/>
                </a:lnTo>
                <a:lnTo>
                  <a:pt x="133946" y="616147"/>
                </a:lnTo>
                <a:lnTo>
                  <a:pt x="214313" y="660796"/>
                </a:lnTo>
                <a:lnTo>
                  <a:pt x="294680" y="678655"/>
                </a:lnTo>
                <a:lnTo>
                  <a:pt x="294680" y="6786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813227" y="4750593"/>
            <a:ext cx="169665" cy="875110"/>
          </a:xfrm>
          <a:custGeom>
            <a:avLst/>
            <a:gdLst/>
            <a:ahLst/>
            <a:cxnLst/>
            <a:rect l="0" t="0" r="0" b="0"/>
            <a:pathLst>
              <a:path w="169665" h="875110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62507" y="35719"/>
                </a:lnTo>
                <a:lnTo>
                  <a:pt x="89296" y="80368"/>
                </a:lnTo>
                <a:lnTo>
                  <a:pt x="116086" y="142876"/>
                </a:lnTo>
                <a:lnTo>
                  <a:pt x="142875" y="241102"/>
                </a:lnTo>
                <a:lnTo>
                  <a:pt x="160734" y="357188"/>
                </a:lnTo>
                <a:lnTo>
                  <a:pt x="169664" y="482204"/>
                </a:lnTo>
                <a:lnTo>
                  <a:pt x="151804" y="616149"/>
                </a:lnTo>
                <a:lnTo>
                  <a:pt x="125015" y="723305"/>
                </a:lnTo>
                <a:lnTo>
                  <a:pt x="71437" y="821532"/>
                </a:lnTo>
                <a:lnTo>
                  <a:pt x="0" y="875109"/>
                </a:lnTo>
                <a:lnTo>
                  <a:pt x="0" y="8751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 </a:t>
            </a:r>
            <a:r>
              <a:rPr lang="en-US" sz="3600" dirty="0"/>
              <a:t>19.2 EDPNs of atomic system </a:t>
            </a:r>
            <a:r>
              <a:rPr lang="en-US" sz="3600" dirty="0" smtClean="0"/>
              <a:t>functions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9288"/>
            <a:ext cx="2486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76425"/>
            <a:ext cx="36195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482328" y="258961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16086"/>
                </a:lnTo>
                <a:lnTo>
                  <a:pt x="53578" y="133945"/>
                </a:lnTo>
                <a:lnTo>
                  <a:pt x="62508" y="142875"/>
                </a:lnTo>
                <a:lnTo>
                  <a:pt x="62508" y="142875"/>
                </a:lnTo>
                <a:lnTo>
                  <a:pt x="53578" y="142875"/>
                </a:lnTo>
                <a:lnTo>
                  <a:pt x="53578" y="125016"/>
                </a:lnTo>
                <a:lnTo>
                  <a:pt x="53578" y="107156"/>
                </a:lnTo>
                <a:lnTo>
                  <a:pt x="44649" y="89297"/>
                </a:lnTo>
                <a:lnTo>
                  <a:pt x="44649" y="62508"/>
                </a:lnTo>
                <a:lnTo>
                  <a:pt x="44649" y="35719"/>
                </a:lnTo>
                <a:lnTo>
                  <a:pt x="44649" y="17859"/>
                </a:lnTo>
                <a:lnTo>
                  <a:pt x="53578" y="0"/>
                </a:lnTo>
                <a:lnTo>
                  <a:pt x="53578" y="0"/>
                </a:lnTo>
                <a:lnTo>
                  <a:pt x="71438" y="8930"/>
                </a:lnTo>
                <a:lnTo>
                  <a:pt x="80367" y="17859"/>
                </a:lnTo>
                <a:lnTo>
                  <a:pt x="98227" y="44648"/>
                </a:lnTo>
                <a:lnTo>
                  <a:pt x="116086" y="71437"/>
                </a:lnTo>
                <a:lnTo>
                  <a:pt x="133945" y="107156"/>
                </a:lnTo>
                <a:lnTo>
                  <a:pt x="142875" y="133945"/>
                </a:lnTo>
                <a:lnTo>
                  <a:pt x="151805" y="160734"/>
                </a:lnTo>
                <a:lnTo>
                  <a:pt x="160735" y="169664"/>
                </a:lnTo>
                <a:lnTo>
                  <a:pt x="160735" y="178594"/>
                </a:lnTo>
                <a:lnTo>
                  <a:pt x="160735" y="187523"/>
                </a:lnTo>
                <a:lnTo>
                  <a:pt x="160735" y="178594"/>
                </a:lnTo>
                <a:lnTo>
                  <a:pt x="160735" y="169664"/>
                </a:lnTo>
                <a:lnTo>
                  <a:pt x="160735" y="151805"/>
                </a:lnTo>
                <a:lnTo>
                  <a:pt x="160735" y="125016"/>
                </a:lnTo>
                <a:lnTo>
                  <a:pt x="160735" y="98226"/>
                </a:lnTo>
                <a:lnTo>
                  <a:pt x="169664" y="71437"/>
                </a:lnTo>
                <a:lnTo>
                  <a:pt x="16966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05570" y="267891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0" y="26789"/>
                </a:moveTo>
                <a:lnTo>
                  <a:pt x="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33945"/>
                </a:lnTo>
                <a:lnTo>
                  <a:pt x="44649" y="133945"/>
                </a:lnTo>
                <a:lnTo>
                  <a:pt x="53578" y="133945"/>
                </a:lnTo>
                <a:lnTo>
                  <a:pt x="71438" y="125015"/>
                </a:lnTo>
                <a:lnTo>
                  <a:pt x="89297" y="107156"/>
                </a:lnTo>
                <a:lnTo>
                  <a:pt x="98227" y="89296"/>
                </a:lnTo>
                <a:lnTo>
                  <a:pt x="107157" y="71437"/>
                </a:lnTo>
                <a:lnTo>
                  <a:pt x="107157" y="53578"/>
                </a:lnTo>
                <a:lnTo>
                  <a:pt x="107157" y="26789"/>
                </a:lnTo>
                <a:lnTo>
                  <a:pt x="89297" y="17859"/>
                </a:lnTo>
                <a:lnTo>
                  <a:pt x="80368" y="8929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17860" y="71437"/>
                </a:lnTo>
                <a:lnTo>
                  <a:pt x="26789" y="80367"/>
                </a:lnTo>
                <a:lnTo>
                  <a:pt x="44649" y="71437"/>
                </a:lnTo>
                <a:lnTo>
                  <a:pt x="62508" y="53578"/>
                </a:lnTo>
                <a:lnTo>
                  <a:pt x="80368" y="44648"/>
                </a:lnTo>
                <a:lnTo>
                  <a:pt x="8036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75234" y="232172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44648"/>
                </a:lnTo>
                <a:lnTo>
                  <a:pt x="35719" y="62508"/>
                </a:lnTo>
                <a:lnTo>
                  <a:pt x="44649" y="80367"/>
                </a:lnTo>
                <a:lnTo>
                  <a:pt x="62508" y="89297"/>
                </a:lnTo>
                <a:lnTo>
                  <a:pt x="80368" y="107156"/>
                </a:lnTo>
                <a:lnTo>
                  <a:pt x="89297" y="107156"/>
                </a:lnTo>
                <a:lnTo>
                  <a:pt x="107157" y="107156"/>
                </a:lnTo>
                <a:lnTo>
                  <a:pt x="107157" y="10715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27039" y="205383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62508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35719"/>
                </a:lnTo>
                <a:lnTo>
                  <a:pt x="62508" y="62508"/>
                </a:lnTo>
                <a:lnTo>
                  <a:pt x="62508" y="89297"/>
                </a:lnTo>
                <a:lnTo>
                  <a:pt x="71438" y="116086"/>
                </a:lnTo>
                <a:lnTo>
                  <a:pt x="80367" y="13394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84227" y="17859"/>
            <a:ext cx="89297" cy="250033"/>
          </a:xfrm>
          <a:custGeom>
            <a:avLst/>
            <a:gdLst/>
            <a:ahLst/>
            <a:cxnLst/>
            <a:rect l="0" t="0" r="0" b="0"/>
            <a:pathLst>
              <a:path w="89297" h="250033">
                <a:moveTo>
                  <a:pt x="71437" y="17860"/>
                </a:moveTo>
                <a:lnTo>
                  <a:pt x="62507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8" y="133946"/>
                </a:lnTo>
                <a:lnTo>
                  <a:pt x="53578" y="151805"/>
                </a:lnTo>
                <a:lnTo>
                  <a:pt x="71437" y="178594"/>
                </a:lnTo>
                <a:lnTo>
                  <a:pt x="89296" y="205383"/>
                </a:lnTo>
                <a:lnTo>
                  <a:pt x="80367" y="223243"/>
                </a:lnTo>
                <a:lnTo>
                  <a:pt x="62507" y="241102"/>
                </a:lnTo>
                <a:lnTo>
                  <a:pt x="44648" y="250032"/>
                </a:lnTo>
                <a:lnTo>
                  <a:pt x="35718" y="241102"/>
                </a:lnTo>
                <a:lnTo>
                  <a:pt x="26789" y="241102"/>
                </a:lnTo>
                <a:lnTo>
                  <a:pt x="17859" y="223243"/>
                </a:lnTo>
                <a:lnTo>
                  <a:pt x="17859" y="22324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00313" y="0"/>
            <a:ext cx="133946" cy="285751"/>
          </a:xfrm>
          <a:custGeom>
            <a:avLst/>
            <a:gdLst/>
            <a:ahLst/>
            <a:cxnLst/>
            <a:rect l="0" t="0" r="0" b="0"/>
            <a:pathLst>
              <a:path w="133946" h="285751">
                <a:moveTo>
                  <a:pt x="0" y="893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35718" y="44648"/>
                </a:lnTo>
                <a:lnTo>
                  <a:pt x="53578" y="98227"/>
                </a:lnTo>
                <a:lnTo>
                  <a:pt x="71437" y="160734"/>
                </a:lnTo>
                <a:lnTo>
                  <a:pt x="89296" y="214312"/>
                </a:lnTo>
                <a:lnTo>
                  <a:pt x="107156" y="250031"/>
                </a:lnTo>
                <a:lnTo>
                  <a:pt x="116085" y="276820"/>
                </a:lnTo>
                <a:lnTo>
                  <a:pt x="125015" y="285750"/>
                </a:lnTo>
                <a:lnTo>
                  <a:pt x="125015" y="276820"/>
                </a:lnTo>
                <a:lnTo>
                  <a:pt x="125015" y="267891"/>
                </a:lnTo>
                <a:lnTo>
                  <a:pt x="133945" y="258961"/>
                </a:lnTo>
                <a:lnTo>
                  <a:pt x="133945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61047" y="160734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26789" y="10715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16398" y="0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26789"/>
                </a:move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68203" y="0"/>
            <a:ext cx="312540" cy="267892"/>
          </a:xfrm>
          <a:custGeom>
            <a:avLst/>
            <a:gdLst/>
            <a:ahLst/>
            <a:cxnLst/>
            <a:rect l="0" t="0" r="0" b="0"/>
            <a:pathLst>
              <a:path w="312540" h="267892">
                <a:moveTo>
                  <a:pt x="8930" y="8036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50031"/>
                </a:lnTo>
                <a:lnTo>
                  <a:pt x="17860" y="250031"/>
                </a:lnTo>
                <a:lnTo>
                  <a:pt x="26789" y="250031"/>
                </a:lnTo>
                <a:lnTo>
                  <a:pt x="26789" y="241102"/>
                </a:lnTo>
                <a:lnTo>
                  <a:pt x="35719" y="223242"/>
                </a:lnTo>
                <a:lnTo>
                  <a:pt x="44649" y="196453"/>
                </a:lnTo>
                <a:lnTo>
                  <a:pt x="44649" y="160734"/>
                </a:lnTo>
                <a:lnTo>
                  <a:pt x="53578" y="116086"/>
                </a:lnTo>
                <a:lnTo>
                  <a:pt x="53578" y="98227"/>
                </a:lnTo>
                <a:lnTo>
                  <a:pt x="53578" y="71437"/>
                </a:lnTo>
                <a:lnTo>
                  <a:pt x="53578" y="35719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62508"/>
                </a:lnTo>
                <a:lnTo>
                  <a:pt x="35719" y="133945"/>
                </a:lnTo>
                <a:lnTo>
                  <a:pt x="53578" y="196453"/>
                </a:lnTo>
                <a:lnTo>
                  <a:pt x="62508" y="241102"/>
                </a:lnTo>
                <a:lnTo>
                  <a:pt x="89297" y="258961"/>
                </a:lnTo>
                <a:lnTo>
                  <a:pt x="107156" y="267891"/>
                </a:lnTo>
                <a:lnTo>
                  <a:pt x="116086" y="267891"/>
                </a:lnTo>
                <a:lnTo>
                  <a:pt x="125016" y="267891"/>
                </a:lnTo>
                <a:lnTo>
                  <a:pt x="133945" y="258961"/>
                </a:lnTo>
                <a:lnTo>
                  <a:pt x="142875" y="250031"/>
                </a:lnTo>
                <a:lnTo>
                  <a:pt x="151805" y="232172"/>
                </a:lnTo>
                <a:lnTo>
                  <a:pt x="160735" y="214312"/>
                </a:lnTo>
                <a:lnTo>
                  <a:pt x="160735" y="187523"/>
                </a:lnTo>
                <a:lnTo>
                  <a:pt x="169664" y="178594"/>
                </a:lnTo>
                <a:lnTo>
                  <a:pt x="169664" y="169664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78594" y="187523"/>
                </a:lnTo>
                <a:lnTo>
                  <a:pt x="178594" y="196453"/>
                </a:lnTo>
                <a:lnTo>
                  <a:pt x="178594" y="205383"/>
                </a:lnTo>
                <a:lnTo>
                  <a:pt x="178594" y="214312"/>
                </a:lnTo>
                <a:lnTo>
                  <a:pt x="187524" y="223242"/>
                </a:lnTo>
                <a:lnTo>
                  <a:pt x="196453" y="223242"/>
                </a:lnTo>
                <a:lnTo>
                  <a:pt x="205383" y="214312"/>
                </a:lnTo>
                <a:lnTo>
                  <a:pt x="214313" y="205383"/>
                </a:lnTo>
                <a:lnTo>
                  <a:pt x="223242" y="196453"/>
                </a:lnTo>
                <a:lnTo>
                  <a:pt x="232172" y="187523"/>
                </a:lnTo>
                <a:lnTo>
                  <a:pt x="241102" y="17859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8961" y="187523"/>
                </a:lnTo>
                <a:lnTo>
                  <a:pt x="250031" y="214312"/>
                </a:lnTo>
                <a:lnTo>
                  <a:pt x="241102" y="241102"/>
                </a:lnTo>
                <a:lnTo>
                  <a:pt x="241102" y="250031"/>
                </a:lnTo>
                <a:lnTo>
                  <a:pt x="241102" y="250031"/>
                </a:lnTo>
                <a:lnTo>
                  <a:pt x="241102" y="250031"/>
                </a:lnTo>
                <a:lnTo>
                  <a:pt x="250031" y="241102"/>
                </a:lnTo>
                <a:lnTo>
                  <a:pt x="258961" y="223242"/>
                </a:lnTo>
                <a:lnTo>
                  <a:pt x="267891" y="196453"/>
                </a:lnTo>
                <a:lnTo>
                  <a:pt x="285750" y="160734"/>
                </a:lnTo>
                <a:lnTo>
                  <a:pt x="312539" y="125016"/>
                </a:lnTo>
                <a:lnTo>
                  <a:pt x="31253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93219" y="383977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62507"/>
                </a:lnTo>
                <a:lnTo>
                  <a:pt x="26789" y="98226"/>
                </a:lnTo>
                <a:lnTo>
                  <a:pt x="35719" y="133945"/>
                </a:lnTo>
                <a:lnTo>
                  <a:pt x="35719" y="169664"/>
                </a:lnTo>
                <a:lnTo>
                  <a:pt x="44648" y="196453"/>
                </a:lnTo>
                <a:lnTo>
                  <a:pt x="53578" y="214312"/>
                </a:lnTo>
                <a:lnTo>
                  <a:pt x="53578" y="223242"/>
                </a:lnTo>
                <a:lnTo>
                  <a:pt x="53578" y="223242"/>
                </a:lnTo>
                <a:lnTo>
                  <a:pt x="53578" y="205382"/>
                </a:lnTo>
                <a:lnTo>
                  <a:pt x="53578" y="187523"/>
                </a:lnTo>
                <a:lnTo>
                  <a:pt x="53578" y="160734"/>
                </a:lnTo>
                <a:lnTo>
                  <a:pt x="53578" y="125015"/>
                </a:lnTo>
                <a:lnTo>
                  <a:pt x="53578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37867" y="294680"/>
            <a:ext cx="214314" cy="294680"/>
          </a:xfrm>
          <a:custGeom>
            <a:avLst/>
            <a:gdLst/>
            <a:ahLst/>
            <a:cxnLst/>
            <a:rect l="0" t="0" r="0" b="0"/>
            <a:pathLst>
              <a:path w="214314" h="294680">
                <a:moveTo>
                  <a:pt x="0" y="98226"/>
                </a:move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26789" y="89297"/>
                </a:lnTo>
                <a:lnTo>
                  <a:pt x="44649" y="80367"/>
                </a:lnTo>
                <a:lnTo>
                  <a:pt x="62508" y="71437"/>
                </a:lnTo>
                <a:lnTo>
                  <a:pt x="89297" y="53578"/>
                </a:lnTo>
                <a:lnTo>
                  <a:pt x="116086" y="35718"/>
                </a:lnTo>
                <a:lnTo>
                  <a:pt x="142875" y="26789"/>
                </a:lnTo>
                <a:lnTo>
                  <a:pt x="169664" y="8929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17859"/>
                </a:lnTo>
                <a:lnTo>
                  <a:pt x="205383" y="44648"/>
                </a:lnTo>
                <a:lnTo>
                  <a:pt x="196453" y="80367"/>
                </a:lnTo>
                <a:lnTo>
                  <a:pt x="187524" y="125015"/>
                </a:lnTo>
                <a:lnTo>
                  <a:pt x="178594" y="169664"/>
                </a:lnTo>
                <a:lnTo>
                  <a:pt x="169664" y="214312"/>
                </a:lnTo>
                <a:lnTo>
                  <a:pt x="169664" y="250031"/>
                </a:lnTo>
                <a:lnTo>
                  <a:pt x="169664" y="276820"/>
                </a:lnTo>
                <a:lnTo>
                  <a:pt x="169664" y="294679"/>
                </a:lnTo>
                <a:lnTo>
                  <a:pt x="169664" y="294679"/>
                </a:lnTo>
                <a:lnTo>
                  <a:pt x="169664" y="294679"/>
                </a:lnTo>
                <a:lnTo>
                  <a:pt x="178594" y="285750"/>
                </a:lnTo>
                <a:lnTo>
                  <a:pt x="178594" y="267890"/>
                </a:lnTo>
                <a:lnTo>
                  <a:pt x="178594" y="250031"/>
                </a:lnTo>
                <a:lnTo>
                  <a:pt x="17859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96828" y="375047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1786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17860" y="62508"/>
                </a:lnTo>
                <a:lnTo>
                  <a:pt x="26789" y="53578"/>
                </a:lnTo>
                <a:lnTo>
                  <a:pt x="53578" y="44648"/>
                </a:lnTo>
                <a:lnTo>
                  <a:pt x="71438" y="26789"/>
                </a:lnTo>
                <a:lnTo>
                  <a:pt x="98227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66492" y="232172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89297"/>
                </a:lnTo>
                <a:lnTo>
                  <a:pt x="0" y="125015"/>
                </a:lnTo>
                <a:lnTo>
                  <a:pt x="0" y="151805"/>
                </a:lnTo>
                <a:lnTo>
                  <a:pt x="8930" y="187523"/>
                </a:lnTo>
                <a:lnTo>
                  <a:pt x="8930" y="205383"/>
                </a:lnTo>
                <a:lnTo>
                  <a:pt x="17860" y="223242"/>
                </a:lnTo>
                <a:lnTo>
                  <a:pt x="17860" y="232172"/>
                </a:lnTo>
                <a:lnTo>
                  <a:pt x="26789" y="232172"/>
                </a:lnTo>
                <a:lnTo>
                  <a:pt x="35719" y="214312"/>
                </a:lnTo>
                <a:lnTo>
                  <a:pt x="44649" y="187523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37930" y="169664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71437" y="53578"/>
                </a:moveTo>
                <a:lnTo>
                  <a:pt x="71437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44648"/>
                </a:lnTo>
                <a:lnTo>
                  <a:pt x="8929" y="71438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4"/>
                </a:lnTo>
                <a:lnTo>
                  <a:pt x="17859" y="160734"/>
                </a:lnTo>
                <a:lnTo>
                  <a:pt x="35718" y="151805"/>
                </a:lnTo>
                <a:lnTo>
                  <a:pt x="44648" y="133945"/>
                </a:lnTo>
                <a:lnTo>
                  <a:pt x="62508" y="125016"/>
                </a:lnTo>
                <a:lnTo>
                  <a:pt x="62508" y="107156"/>
                </a:lnTo>
                <a:lnTo>
                  <a:pt x="71437" y="9822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116086"/>
                </a:lnTo>
                <a:lnTo>
                  <a:pt x="89297" y="160734"/>
                </a:lnTo>
                <a:lnTo>
                  <a:pt x="89297" y="196453"/>
                </a:lnTo>
                <a:lnTo>
                  <a:pt x="89297" y="232172"/>
                </a:lnTo>
                <a:lnTo>
                  <a:pt x="89297" y="258961"/>
                </a:lnTo>
                <a:lnTo>
                  <a:pt x="98226" y="276820"/>
                </a:lnTo>
                <a:lnTo>
                  <a:pt x="107156" y="28575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25015" y="285750"/>
                </a:lnTo>
                <a:lnTo>
                  <a:pt x="125015" y="267891"/>
                </a:lnTo>
                <a:lnTo>
                  <a:pt x="125015" y="241102"/>
                </a:lnTo>
                <a:lnTo>
                  <a:pt x="125015" y="205383"/>
                </a:lnTo>
                <a:lnTo>
                  <a:pt x="12501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39766" y="98227"/>
            <a:ext cx="53579" cy="419696"/>
          </a:xfrm>
          <a:custGeom>
            <a:avLst/>
            <a:gdLst/>
            <a:ahLst/>
            <a:cxnLst/>
            <a:rect l="0" t="0" r="0" b="0"/>
            <a:pathLst>
              <a:path w="53579" h="419696">
                <a:moveTo>
                  <a:pt x="26789" y="8929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44648"/>
                </a:lnTo>
                <a:lnTo>
                  <a:pt x="17859" y="89296"/>
                </a:lnTo>
                <a:lnTo>
                  <a:pt x="8929" y="151804"/>
                </a:lnTo>
                <a:lnTo>
                  <a:pt x="0" y="223242"/>
                </a:lnTo>
                <a:lnTo>
                  <a:pt x="0" y="276820"/>
                </a:lnTo>
                <a:lnTo>
                  <a:pt x="0" y="330398"/>
                </a:lnTo>
                <a:lnTo>
                  <a:pt x="0" y="357187"/>
                </a:lnTo>
                <a:lnTo>
                  <a:pt x="8929" y="383976"/>
                </a:lnTo>
                <a:lnTo>
                  <a:pt x="8929" y="401835"/>
                </a:lnTo>
                <a:lnTo>
                  <a:pt x="17859" y="410765"/>
                </a:lnTo>
                <a:lnTo>
                  <a:pt x="35718" y="419695"/>
                </a:lnTo>
                <a:lnTo>
                  <a:pt x="44648" y="410765"/>
                </a:lnTo>
                <a:lnTo>
                  <a:pt x="44648" y="392906"/>
                </a:lnTo>
                <a:lnTo>
                  <a:pt x="53578" y="357187"/>
                </a:lnTo>
                <a:lnTo>
                  <a:pt x="53578" y="330398"/>
                </a:lnTo>
                <a:lnTo>
                  <a:pt x="53578" y="294679"/>
                </a:lnTo>
                <a:lnTo>
                  <a:pt x="53578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5820" y="321469"/>
            <a:ext cx="285751" cy="71438"/>
          </a:xfrm>
          <a:custGeom>
            <a:avLst/>
            <a:gdLst/>
            <a:ahLst/>
            <a:cxnLst/>
            <a:rect l="0" t="0" r="0" b="0"/>
            <a:pathLst>
              <a:path w="285751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26789" y="71437"/>
                </a:lnTo>
                <a:lnTo>
                  <a:pt x="53578" y="62508"/>
                </a:lnTo>
                <a:lnTo>
                  <a:pt x="89297" y="53578"/>
                </a:lnTo>
                <a:lnTo>
                  <a:pt x="125016" y="35718"/>
                </a:lnTo>
                <a:lnTo>
                  <a:pt x="169664" y="26789"/>
                </a:lnTo>
                <a:lnTo>
                  <a:pt x="205383" y="17859"/>
                </a:lnTo>
                <a:lnTo>
                  <a:pt x="241102" y="8929"/>
                </a:lnTo>
                <a:lnTo>
                  <a:pt x="267891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82641" y="330398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17859" y="17860"/>
                </a:moveTo>
                <a:lnTo>
                  <a:pt x="8929" y="26789"/>
                </a:lnTo>
                <a:lnTo>
                  <a:pt x="8929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29" y="107157"/>
                </a:lnTo>
                <a:lnTo>
                  <a:pt x="26789" y="116086"/>
                </a:lnTo>
                <a:lnTo>
                  <a:pt x="35718" y="116086"/>
                </a:lnTo>
                <a:lnTo>
                  <a:pt x="62507" y="116086"/>
                </a:lnTo>
                <a:lnTo>
                  <a:pt x="71437" y="107157"/>
                </a:lnTo>
                <a:lnTo>
                  <a:pt x="89297" y="98227"/>
                </a:lnTo>
                <a:lnTo>
                  <a:pt x="89297" y="80368"/>
                </a:lnTo>
                <a:lnTo>
                  <a:pt x="89297" y="71438"/>
                </a:lnTo>
                <a:lnTo>
                  <a:pt x="71437" y="53579"/>
                </a:lnTo>
                <a:lnTo>
                  <a:pt x="53578" y="44649"/>
                </a:lnTo>
                <a:lnTo>
                  <a:pt x="26789" y="26789"/>
                </a:lnTo>
                <a:lnTo>
                  <a:pt x="8929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50531" y="312539"/>
            <a:ext cx="223243" cy="258962"/>
          </a:xfrm>
          <a:custGeom>
            <a:avLst/>
            <a:gdLst/>
            <a:ahLst/>
            <a:cxnLst/>
            <a:rect l="0" t="0" r="0" b="0"/>
            <a:pathLst>
              <a:path w="223243" h="258962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17860" y="160734"/>
                </a:lnTo>
                <a:lnTo>
                  <a:pt x="35719" y="160734"/>
                </a:lnTo>
                <a:lnTo>
                  <a:pt x="44649" y="151805"/>
                </a:lnTo>
                <a:lnTo>
                  <a:pt x="71438" y="133945"/>
                </a:lnTo>
                <a:lnTo>
                  <a:pt x="89297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9297" y="35719"/>
                </a:lnTo>
                <a:lnTo>
                  <a:pt x="80367" y="80367"/>
                </a:lnTo>
                <a:lnTo>
                  <a:pt x="71438" y="125016"/>
                </a:lnTo>
                <a:lnTo>
                  <a:pt x="71438" y="169664"/>
                </a:lnTo>
                <a:lnTo>
                  <a:pt x="71438" y="205383"/>
                </a:lnTo>
                <a:lnTo>
                  <a:pt x="89297" y="232172"/>
                </a:lnTo>
                <a:lnTo>
                  <a:pt x="98227" y="250031"/>
                </a:lnTo>
                <a:lnTo>
                  <a:pt x="125016" y="258961"/>
                </a:lnTo>
                <a:lnTo>
                  <a:pt x="142875" y="250031"/>
                </a:lnTo>
                <a:lnTo>
                  <a:pt x="160735" y="232172"/>
                </a:lnTo>
                <a:lnTo>
                  <a:pt x="178594" y="214313"/>
                </a:lnTo>
                <a:lnTo>
                  <a:pt x="196453" y="178594"/>
                </a:lnTo>
                <a:lnTo>
                  <a:pt x="214313" y="142875"/>
                </a:lnTo>
                <a:lnTo>
                  <a:pt x="223242" y="107156"/>
                </a:lnTo>
                <a:lnTo>
                  <a:pt x="223242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446984" y="276820"/>
            <a:ext cx="312540" cy="223243"/>
          </a:xfrm>
          <a:custGeom>
            <a:avLst/>
            <a:gdLst/>
            <a:ahLst/>
            <a:cxnLst/>
            <a:rect l="0" t="0" r="0" b="0"/>
            <a:pathLst>
              <a:path w="312540" h="223243">
                <a:moveTo>
                  <a:pt x="71438" y="17860"/>
                </a:moveTo>
                <a:lnTo>
                  <a:pt x="62508" y="26789"/>
                </a:lnTo>
                <a:lnTo>
                  <a:pt x="53579" y="35719"/>
                </a:lnTo>
                <a:lnTo>
                  <a:pt x="44649" y="44649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9" y="196453"/>
                </a:lnTo>
                <a:lnTo>
                  <a:pt x="62508" y="178594"/>
                </a:lnTo>
                <a:lnTo>
                  <a:pt x="71438" y="151805"/>
                </a:lnTo>
                <a:lnTo>
                  <a:pt x="80368" y="125016"/>
                </a:lnTo>
                <a:lnTo>
                  <a:pt x="80368" y="98227"/>
                </a:lnTo>
                <a:lnTo>
                  <a:pt x="89297" y="71438"/>
                </a:lnTo>
                <a:lnTo>
                  <a:pt x="98227" y="53578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89297"/>
                </a:lnTo>
                <a:lnTo>
                  <a:pt x="98227" y="125016"/>
                </a:lnTo>
                <a:lnTo>
                  <a:pt x="98227" y="160735"/>
                </a:lnTo>
                <a:lnTo>
                  <a:pt x="107157" y="187524"/>
                </a:lnTo>
                <a:lnTo>
                  <a:pt x="107157" y="205383"/>
                </a:lnTo>
                <a:lnTo>
                  <a:pt x="125016" y="223242"/>
                </a:lnTo>
                <a:lnTo>
                  <a:pt x="133946" y="223242"/>
                </a:lnTo>
                <a:lnTo>
                  <a:pt x="151805" y="214313"/>
                </a:lnTo>
                <a:lnTo>
                  <a:pt x="160735" y="196453"/>
                </a:lnTo>
                <a:lnTo>
                  <a:pt x="169664" y="178594"/>
                </a:lnTo>
                <a:lnTo>
                  <a:pt x="178594" y="142875"/>
                </a:lnTo>
                <a:lnTo>
                  <a:pt x="187524" y="116086"/>
                </a:lnTo>
                <a:lnTo>
                  <a:pt x="196454" y="89297"/>
                </a:lnTo>
                <a:lnTo>
                  <a:pt x="205383" y="62508"/>
                </a:lnTo>
                <a:lnTo>
                  <a:pt x="205383" y="44649"/>
                </a:lnTo>
                <a:lnTo>
                  <a:pt x="205383" y="44649"/>
                </a:lnTo>
                <a:lnTo>
                  <a:pt x="205383" y="44649"/>
                </a:lnTo>
                <a:lnTo>
                  <a:pt x="205383" y="62508"/>
                </a:lnTo>
                <a:lnTo>
                  <a:pt x="214313" y="89297"/>
                </a:lnTo>
                <a:lnTo>
                  <a:pt x="214313" y="125016"/>
                </a:lnTo>
                <a:lnTo>
                  <a:pt x="214313" y="151805"/>
                </a:lnTo>
                <a:lnTo>
                  <a:pt x="223243" y="178594"/>
                </a:lnTo>
                <a:lnTo>
                  <a:pt x="223243" y="187524"/>
                </a:lnTo>
                <a:lnTo>
                  <a:pt x="223243" y="196453"/>
                </a:lnTo>
                <a:lnTo>
                  <a:pt x="232172" y="196453"/>
                </a:lnTo>
                <a:lnTo>
                  <a:pt x="232172" y="187524"/>
                </a:lnTo>
                <a:lnTo>
                  <a:pt x="232172" y="160735"/>
                </a:lnTo>
                <a:lnTo>
                  <a:pt x="241102" y="125016"/>
                </a:lnTo>
                <a:lnTo>
                  <a:pt x="241102" y="98227"/>
                </a:lnTo>
                <a:lnTo>
                  <a:pt x="250032" y="80367"/>
                </a:lnTo>
                <a:lnTo>
                  <a:pt x="258961" y="62508"/>
                </a:lnTo>
                <a:lnTo>
                  <a:pt x="258961" y="44649"/>
                </a:lnTo>
                <a:lnTo>
                  <a:pt x="267891" y="35719"/>
                </a:lnTo>
                <a:lnTo>
                  <a:pt x="276821" y="17860"/>
                </a:lnTo>
                <a:lnTo>
                  <a:pt x="285750" y="8930"/>
                </a:lnTo>
                <a:lnTo>
                  <a:pt x="30361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13102" y="80367"/>
            <a:ext cx="44649" cy="437556"/>
          </a:xfrm>
          <a:custGeom>
            <a:avLst/>
            <a:gdLst/>
            <a:ahLst/>
            <a:cxnLst/>
            <a:rect l="0" t="0" r="0" b="0"/>
            <a:pathLst>
              <a:path w="44649" h="437556">
                <a:moveTo>
                  <a:pt x="8929" y="1786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8930"/>
                </a:lnTo>
                <a:lnTo>
                  <a:pt x="0" y="44649"/>
                </a:lnTo>
                <a:lnTo>
                  <a:pt x="0" y="107156"/>
                </a:lnTo>
                <a:lnTo>
                  <a:pt x="0" y="169664"/>
                </a:lnTo>
                <a:lnTo>
                  <a:pt x="8929" y="241102"/>
                </a:lnTo>
                <a:lnTo>
                  <a:pt x="17859" y="303610"/>
                </a:lnTo>
                <a:lnTo>
                  <a:pt x="17859" y="348258"/>
                </a:lnTo>
                <a:lnTo>
                  <a:pt x="26789" y="392906"/>
                </a:lnTo>
                <a:lnTo>
                  <a:pt x="35718" y="419695"/>
                </a:lnTo>
                <a:lnTo>
                  <a:pt x="35718" y="437555"/>
                </a:lnTo>
                <a:lnTo>
                  <a:pt x="35718" y="437555"/>
                </a:lnTo>
                <a:lnTo>
                  <a:pt x="35718" y="428625"/>
                </a:lnTo>
                <a:lnTo>
                  <a:pt x="44648" y="401836"/>
                </a:lnTo>
                <a:lnTo>
                  <a:pt x="44648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929188" y="285750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42875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93469" y="151805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82766" y="223242"/>
            <a:ext cx="464344" cy="241103"/>
          </a:xfrm>
          <a:custGeom>
            <a:avLst/>
            <a:gdLst/>
            <a:ahLst/>
            <a:cxnLst/>
            <a:rect l="0" t="0" r="0" b="0"/>
            <a:pathLst>
              <a:path w="464344" h="241103">
                <a:moveTo>
                  <a:pt x="0" y="125016"/>
                </a:move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51805"/>
                </a:lnTo>
                <a:lnTo>
                  <a:pt x="26789" y="142875"/>
                </a:lnTo>
                <a:lnTo>
                  <a:pt x="44648" y="133945"/>
                </a:lnTo>
                <a:lnTo>
                  <a:pt x="71437" y="125016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25015" y="89297"/>
                </a:lnTo>
                <a:lnTo>
                  <a:pt x="133945" y="80367"/>
                </a:lnTo>
                <a:lnTo>
                  <a:pt x="133945" y="7143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33945" y="53578"/>
                </a:lnTo>
                <a:lnTo>
                  <a:pt x="116086" y="62508"/>
                </a:lnTo>
                <a:lnTo>
                  <a:pt x="98226" y="71438"/>
                </a:lnTo>
                <a:lnTo>
                  <a:pt x="80367" y="107156"/>
                </a:lnTo>
                <a:lnTo>
                  <a:pt x="71437" y="142875"/>
                </a:lnTo>
                <a:lnTo>
                  <a:pt x="71437" y="178594"/>
                </a:lnTo>
                <a:lnTo>
                  <a:pt x="71437" y="205383"/>
                </a:lnTo>
                <a:lnTo>
                  <a:pt x="80367" y="223242"/>
                </a:lnTo>
                <a:lnTo>
                  <a:pt x="89297" y="232172"/>
                </a:lnTo>
                <a:lnTo>
                  <a:pt x="98226" y="241102"/>
                </a:lnTo>
                <a:lnTo>
                  <a:pt x="116086" y="241102"/>
                </a:lnTo>
                <a:lnTo>
                  <a:pt x="133945" y="223242"/>
                </a:lnTo>
                <a:lnTo>
                  <a:pt x="151804" y="205383"/>
                </a:lnTo>
                <a:lnTo>
                  <a:pt x="169664" y="178594"/>
                </a:lnTo>
                <a:lnTo>
                  <a:pt x="178593" y="151805"/>
                </a:lnTo>
                <a:lnTo>
                  <a:pt x="196453" y="133945"/>
                </a:lnTo>
                <a:lnTo>
                  <a:pt x="205382" y="116086"/>
                </a:lnTo>
                <a:lnTo>
                  <a:pt x="214312" y="107156"/>
                </a:lnTo>
                <a:lnTo>
                  <a:pt x="223242" y="89297"/>
                </a:lnTo>
                <a:lnTo>
                  <a:pt x="241101" y="80367"/>
                </a:lnTo>
                <a:lnTo>
                  <a:pt x="250031" y="71438"/>
                </a:lnTo>
                <a:lnTo>
                  <a:pt x="250031" y="80367"/>
                </a:lnTo>
                <a:lnTo>
                  <a:pt x="258961" y="107156"/>
                </a:lnTo>
                <a:lnTo>
                  <a:pt x="258961" y="133945"/>
                </a:lnTo>
                <a:lnTo>
                  <a:pt x="267890" y="160735"/>
                </a:lnTo>
                <a:lnTo>
                  <a:pt x="267890" y="187524"/>
                </a:lnTo>
                <a:lnTo>
                  <a:pt x="276820" y="205383"/>
                </a:lnTo>
                <a:lnTo>
                  <a:pt x="285750" y="214313"/>
                </a:lnTo>
                <a:lnTo>
                  <a:pt x="285750" y="223242"/>
                </a:lnTo>
                <a:lnTo>
                  <a:pt x="294679" y="214313"/>
                </a:lnTo>
                <a:lnTo>
                  <a:pt x="303609" y="196453"/>
                </a:lnTo>
                <a:lnTo>
                  <a:pt x="312539" y="169664"/>
                </a:lnTo>
                <a:lnTo>
                  <a:pt x="321468" y="142875"/>
                </a:lnTo>
                <a:lnTo>
                  <a:pt x="330398" y="125016"/>
                </a:lnTo>
                <a:lnTo>
                  <a:pt x="339328" y="107156"/>
                </a:lnTo>
                <a:lnTo>
                  <a:pt x="348257" y="98227"/>
                </a:lnTo>
                <a:lnTo>
                  <a:pt x="366117" y="71438"/>
                </a:lnTo>
                <a:lnTo>
                  <a:pt x="375047" y="44649"/>
                </a:lnTo>
                <a:lnTo>
                  <a:pt x="392906" y="26789"/>
                </a:lnTo>
                <a:lnTo>
                  <a:pt x="410765" y="17860"/>
                </a:lnTo>
                <a:lnTo>
                  <a:pt x="428625" y="0"/>
                </a:lnTo>
                <a:lnTo>
                  <a:pt x="446484" y="0"/>
                </a:lnTo>
                <a:lnTo>
                  <a:pt x="455414" y="0"/>
                </a:lnTo>
                <a:lnTo>
                  <a:pt x="455414" y="0"/>
                </a:lnTo>
                <a:lnTo>
                  <a:pt x="464343" y="0"/>
                </a:lnTo>
                <a:lnTo>
                  <a:pt x="464343" y="0"/>
                </a:lnTo>
                <a:lnTo>
                  <a:pt x="4643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69789" y="3045023"/>
            <a:ext cx="580431" cy="750095"/>
          </a:xfrm>
          <a:custGeom>
            <a:avLst/>
            <a:gdLst/>
            <a:ahLst/>
            <a:cxnLst/>
            <a:rect l="0" t="0" r="0" b="0"/>
            <a:pathLst>
              <a:path w="580431" h="750095">
                <a:moveTo>
                  <a:pt x="330399" y="107156"/>
                </a:moveTo>
                <a:lnTo>
                  <a:pt x="321469" y="98227"/>
                </a:lnTo>
                <a:lnTo>
                  <a:pt x="321469" y="98227"/>
                </a:lnTo>
                <a:lnTo>
                  <a:pt x="312539" y="98227"/>
                </a:lnTo>
                <a:lnTo>
                  <a:pt x="303609" y="89297"/>
                </a:lnTo>
                <a:lnTo>
                  <a:pt x="294680" y="89297"/>
                </a:lnTo>
                <a:lnTo>
                  <a:pt x="285750" y="80367"/>
                </a:lnTo>
                <a:lnTo>
                  <a:pt x="267891" y="71438"/>
                </a:lnTo>
                <a:lnTo>
                  <a:pt x="258961" y="62508"/>
                </a:lnTo>
                <a:lnTo>
                  <a:pt x="241102" y="53578"/>
                </a:lnTo>
                <a:lnTo>
                  <a:pt x="223242" y="53578"/>
                </a:lnTo>
                <a:lnTo>
                  <a:pt x="214313" y="53578"/>
                </a:lnTo>
                <a:lnTo>
                  <a:pt x="187524" y="53578"/>
                </a:lnTo>
                <a:lnTo>
                  <a:pt x="169664" y="62508"/>
                </a:lnTo>
                <a:lnTo>
                  <a:pt x="151805" y="89297"/>
                </a:lnTo>
                <a:lnTo>
                  <a:pt x="125016" y="116086"/>
                </a:lnTo>
                <a:lnTo>
                  <a:pt x="98227" y="142875"/>
                </a:lnTo>
                <a:lnTo>
                  <a:pt x="71438" y="187523"/>
                </a:lnTo>
                <a:lnTo>
                  <a:pt x="53578" y="223242"/>
                </a:lnTo>
                <a:lnTo>
                  <a:pt x="26789" y="276820"/>
                </a:lnTo>
                <a:lnTo>
                  <a:pt x="8930" y="330398"/>
                </a:lnTo>
                <a:lnTo>
                  <a:pt x="0" y="392906"/>
                </a:lnTo>
                <a:lnTo>
                  <a:pt x="0" y="455414"/>
                </a:lnTo>
                <a:lnTo>
                  <a:pt x="8930" y="517922"/>
                </a:lnTo>
                <a:lnTo>
                  <a:pt x="26789" y="580430"/>
                </a:lnTo>
                <a:lnTo>
                  <a:pt x="53578" y="642938"/>
                </a:lnTo>
                <a:lnTo>
                  <a:pt x="80367" y="696516"/>
                </a:lnTo>
                <a:lnTo>
                  <a:pt x="125016" y="732234"/>
                </a:lnTo>
                <a:lnTo>
                  <a:pt x="169664" y="750094"/>
                </a:lnTo>
                <a:lnTo>
                  <a:pt x="214313" y="750094"/>
                </a:lnTo>
                <a:lnTo>
                  <a:pt x="267891" y="741164"/>
                </a:lnTo>
                <a:lnTo>
                  <a:pt x="321469" y="714375"/>
                </a:lnTo>
                <a:lnTo>
                  <a:pt x="375047" y="669727"/>
                </a:lnTo>
                <a:lnTo>
                  <a:pt x="428625" y="616148"/>
                </a:lnTo>
                <a:lnTo>
                  <a:pt x="482203" y="553641"/>
                </a:lnTo>
                <a:lnTo>
                  <a:pt x="526852" y="482203"/>
                </a:lnTo>
                <a:lnTo>
                  <a:pt x="553641" y="401836"/>
                </a:lnTo>
                <a:lnTo>
                  <a:pt x="580430" y="330398"/>
                </a:lnTo>
                <a:lnTo>
                  <a:pt x="580430" y="250031"/>
                </a:lnTo>
                <a:lnTo>
                  <a:pt x="571500" y="169664"/>
                </a:lnTo>
                <a:lnTo>
                  <a:pt x="544711" y="107156"/>
                </a:lnTo>
                <a:lnTo>
                  <a:pt x="508992" y="53578"/>
                </a:lnTo>
                <a:lnTo>
                  <a:pt x="464344" y="17859"/>
                </a:lnTo>
                <a:lnTo>
                  <a:pt x="419695" y="0"/>
                </a:lnTo>
                <a:lnTo>
                  <a:pt x="375047" y="0"/>
                </a:lnTo>
                <a:lnTo>
                  <a:pt x="321469" y="17859"/>
                </a:lnTo>
                <a:lnTo>
                  <a:pt x="32146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86000" y="1955601"/>
            <a:ext cx="508993" cy="401837"/>
          </a:xfrm>
          <a:custGeom>
            <a:avLst/>
            <a:gdLst/>
            <a:ahLst/>
            <a:cxnLst/>
            <a:rect l="0" t="0" r="0" b="0"/>
            <a:pathLst>
              <a:path w="508993" h="401837">
                <a:moveTo>
                  <a:pt x="8930" y="401836"/>
                </a:move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8930" y="401836"/>
                </a:lnTo>
                <a:lnTo>
                  <a:pt x="8930" y="401836"/>
                </a:lnTo>
                <a:lnTo>
                  <a:pt x="17859" y="392907"/>
                </a:lnTo>
                <a:lnTo>
                  <a:pt x="26789" y="383977"/>
                </a:lnTo>
                <a:lnTo>
                  <a:pt x="35719" y="366118"/>
                </a:lnTo>
                <a:lnTo>
                  <a:pt x="53578" y="339328"/>
                </a:lnTo>
                <a:lnTo>
                  <a:pt x="80367" y="312539"/>
                </a:lnTo>
                <a:lnTo>
                  <a:pt x="116086" y="285750"/>
                </a:lnTo>
                <a:lnTo>
                  <a:pt x="151805" y="250032"/>
                </a:lnTo>
                <a:lnTo>
                  <a:pt x="196453" y="214313"/>
                </a:lnTo>
                <a:lnTo>
                  <a:pt x="241102" y="178594"/>
                </a:lnTo>
                <a:lnTo>
                  <a:pt x="285750" y="151805"/>
                </a:lnTo>
                <a:lnTo>
                  <a:pt x="330398" y="116086"/>
                </a:lnTo>
                <a:lnTo>
                  <a:pt x="375047" y="89297"/>
                </a:lnTo>
                <a:lnTo>
                  <a:pt x="410766" y="62508"/>
                </a:lnTo>
                <a:lnTo>
                  <a:pt x="446484" y="44649"/>
                </a:lnTo>
                <a:lnTo>
                  <a:pt x="473273" y="26789"/>
                </a:lnTo>
                <a:lnTo>
                  <a:pt x="491133" y="17860"/>
                </a:lnTo>
                <a:lnTo>
                  <a:pt x="500063" y="8930"/>
                </a:lnTo>
                <a:lnTo>
                  <a:pt x="508992" y="8930"/>
                </a:lnTo>
                <a:lnTo>
                  <a:pt x="508992" y="8930"/>
                </a:lnTo>
                <a:lnTo>
                  <a:pt x="508992" y="0"/>
                </a:lnTo>
                <a:lnTo>
                  <a:pt x="500063" y="0"/>
                </a:lnTo>
                <a:lnTo>
                  <a:pt x="491133" y="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589734" y="1232297"/>
            <a:ext cx="821533" cy="419696"/>
          </a:xfrm>
          <a:custGeom>
            <a:avLst/>
            <a:gdLst/>
            <a:ahLst/>
            <a:cxnLst/>
            <a:rect l="0" t="0" r="0" b="0"/>
            <a:pathLst>
              <a:path w="821533" h="419696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33945"/>
                </a:lnTo>
                <a:lnTo>
                  <a:pt x="26789" y="169664"/>
                </a:lnTo>
                <a:lnTo>
                  <a:pt x="26789" y="214312"/>
                </a:lnTo>
                <a:lnTo>
                  <a:pt x="35719" y="258961"/>
                </a:lnTo>
                <a:lnTo>
                  <a:pt x="35719" y="312539"/>
                </a:lnTo>
                <a:lnTo>
                  <a:pt x="35719" y="348257"/>
                </a:lnTo>
                <a:lnTo>
                  <a:pt x="44649" y="366117"/>
                </a:lnTo>
                <a:lnTo>
                  <a:pt x="44649" y="375047"/>
                </a:lnTo>
                <a:lnTo>
                  <a:pt x="44649" y="366117"/>
                </a:lnTo>
                <a:lnTo>
                  <a:pt x="44649" y="348257"/>
                </a:lnTo>
                <a:lnTo>
                  <a:pt x="35719" y="330398"/>
                </a:lnTo>
                <a:lnTo>
                  <a:pt x="35719" y="303609"/>
                </a:lnTo>
                <a:lnTo>
                  <a:pt x="26789" y="267890"/>
                </a:lnTo>
                <a:lnTo>
                  <a:pt x="26789" y="232172"/>
                </a:lnTo>
                <a:lnTo>
                  <a:pt x="26789" y="196453"/>
                </a:lnTo>
                <a:lnTo>
                  <a:pt x="26789" y="160734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80367"/>
                </a:lnTo>
                <a:lnTo>
                  <a:pt x="62508" y="71437"/>
                </a:lnTo>
                <a:lnTo>
                  <a:pt x="80368" y="71437"/>
                </a:lnTo>
                <a:lnTo>
                  <a:pt x="116086" y="71437"/>
                </a:lnTo>
                <a:lnTo>
                  <a:pt x="151805" y="71437"/>
                </a:lnTo>
                <a:lnTo>
                  <a:pt x="196454" y="62508"/>
                </a:lnTo>
                <a:lnTo>
                  <a:pt x="250032" y="62508"/>
                </a:lnTo>
                <a:lnTo>
                  <a:pt x="312539" y="53578"/>
                </a:lnTo>
                <a:lnTo>
                  <a:pt x="383977" y="44648"/>
                </a:lnTo>
                <a:lnTo>
                  <a:pt x="446485" y="35719"/>
                </a:lnTo>
                <a:lnTo>
                  <a:pt x="508993" y="26789"/>
                </a:lnTo>
                <a:lnTo>
                  <a:pt x="553641" y="17859"/>
                </a:lnTo>
                <a:lnTo>
                  <a:pt x="598289" y="8930"/>
                </a:lnTo>
                <a:lnTo>
                  <a:pt x="616149" y="8930"/>
                </a:lnTo>
                <a:lnTo>
                  <a:pt x="634008" y="0"/>
                </a:lnTo>
                <a:lnTo>
                  <a:pt x="642938" y="8930"/>
                </a:lnTo>
                <a:lnTo>
                  <a:pt x="642938" y="8930"/>
                </a:lnTo>
                <a:lnTo>
                  <a:pt x="642938" y="17859"/>
                </a:lnTo>
                <a:lnTo>
                  <a:pt x="642938" y="35719"/>
                </a:lnTo>
                <a:lnTo>
                  <a:pt x="642938" y="44648"/>
                </a:lnTo>
                <a:lnTo>
                  <a:pt x="642938" y="62508"/>
                </a:lnTo>
                <a:lnTo>
                  <a:pt x="642938" y="80367"/>
                </a:lnTo>
                <a:lnTo>
                  <a:pt x="651868" y="89297"/>
                </a:lnTo>
                <a:lnTo>
                  <a:pt x="669727" y="107156"/>
                </a:lnTo>
                <a:lnTo>
                  <a:pt x="678657" y="116086"/>
                </a:lnTo>
                <a:lnTo>
                  <a:pt x="696516" y="133945"/>
                </a:lnTo>
                <a:lnTo>
                  <a:pt x="705446" y="151805"/>
                </a:lnTo>
                <a:lnTo>
                  <a:pt x="723305" y="178593"/>
                </a:lnTo>
                <a:lnTo>
                  <a:pt x="732235" y="196453"/>
                </a:lnTo>
                <a:lnTo>
                  <a:pt x="741164" y="223242"/>
                </a:lnTo>
                <a:lnTo>
                  <a:pt x="750094" y="241101"/>
                </a:lnTo>
                <a:lnTo>
                  <a:pt x="759024" y="258961"/>
                </a:lnTo>
                <a:lnTo>
                  <a:pt x="767954" y="276820"/>
                </a:lnTo>
                <a:lnTo>
                  <a:pt x="785813" y="294679"/>
                </a:lnTo>
                <a:lnTo>
                  <a:pt x="794743" y="312539"/>
                </a:lnTo>
                <a:lnTo>
                  <a:pt x="803672" y="321468"/>
                </a:lnTo>
                <a:lnTo>
                  <a:pt x="812602" y="330398"/>
                </a:lnTo>
                <a:lnTo>
                  <a:pt x="812602" y="339328"/>
                </a:lnTo>
                <a:lnTo>
                  <a:pt x="821532" y="348257"/>
                </a:lnTo>
                <a:lnTo>
                  <a:pt x="821532" y="357187"/>
                </a:lnTo>
                <a:lnTo>
                  <a:pt x="821532" y="366117"/>
                </a:lnTo>
                <a:lnTo>
                  <a:pt x="803672" y="375047"/>
                </a:lnTo>
                <a:lnTo>
                  <a:pt x="785813" y="383976"/>
                </a:lnTo>
                <a:lnTo>
                  <a:pt x="750094" y="392906"/>
                </a:lnTo>
                <a:lnTo>
                  <a:pt x="705446" y="392906"/>
                </a:lnTo>
                <a:lnTo>
                  <a:pt x="642938" y="392906"/>
                </a:lnTo>
                <a:lnTo>
                  <a:pt x="571500" y="392906"/>
                </a:lnTo>
                <a:lnTo>
                  <a:pt x="491133" y="392906"/>
                </a:lnTo>
                <a:lnTo>
                  <a:pt x="401836" y="392906"/>
                </a:lnTo>
                <a:lnTo>
                  <a:pt x="321469" y="392906"/>
                </a:lnTo>
                <a:lnTo>
                  <a:pt x="250032" y="401836"/>
                </a:lnTo>
                <a:lnTo>
                  <a:pt x="196454" y="410765"/>
                </a:lnTo>
                <a:lnTo>
                  <a:pt x="160735" y="419695"/>
                </a:lnTo>
                <a:lnTo>
                  <a:pt x="160735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05820" y="1384102"/>
            <a:ext cx="44650" cy="151805"/>
          </a:xfrm>
          <a:custGeom>
            <a:avLst/>
            <a:gdLst/>
            <a:ahLst/>
            <a:cxnLst/>
            <a:rect l="0" t="0" r="0" b="0"/>
            <a:pathLst>
              <a:path w="44650" h="151805">
                <a:moveTo>
                  <a:pt x="17860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26788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4"/>
                </a:lnTo>
                <a:lnTo>
                  <a:pt x="8930" y="151804"/>
                </a:lnTo>
                <a:lnTo>
                  <a:pt x="17860" y="151804"/>
                </a:lnTo>
                <a:lnTo>
                  <a:pt x="26789" y="151804"/>
                </a:lnTo>
                <a:lnTo>
                  <a:pt x="35719" y="142874"/>
                </a:lnTo>
                <a:lnTo>
                  <a:pt x="44649" y="125015"/>
                </a:lnTo>
                <a:lnTo>
                  <a:pt x="44649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" name="Freeform 7167"/>
          <p:cNvSpPr/>
          <p:nvPr/>
        </p:nvSpPr>
        <p:spPr>
          <a:xfrm>
            <a:off x="3786188" y="1375172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7" y="71437"/>
                </a:lnTo>
                <a:lnTo>
                  <a:pt x="89296" y="71437"/>
                </a:lnTo>
                <a:lnTo>
                  <a:pt x="107156" y="62507"/>
                </a:lnTo>
                <a:lnTo>
                  <a:pt x="107156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Freeform 7168"/>
          <p:cNvSpPr/>
          <p:nvPr/>
        </p:nvSpPr>
        <p:spPr>
          <a:xfrm>
            <a:off x="3884414" y="1348383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17859"/>
                </a:lnTo>
                <a:lnTo>
                  <a:pt x="89297" y="26789"/>
                </a:lnTo>
                <a:lnTo>
                  <a:pt x="71438" y="35719"/>
                </a:lnTo>
                <a:lnTo>
                  <a:pt x="62508" y="44648"/>
                </a:lnTo>
                <a:lnTo>
                  <a:pt x="44649" y="53578"/>
                </a:lnTo>
                <a:lnTo>
                  <a:pt x="35719" y="62507"/>
                </a:lnTo>
                <a:lnTo>
                  <a:pt x="35719" y="62507"/>
                </a:lnTo>
                <a:lnTo>
                  <a:pt x="35719" y="62507"/>
                </a:lnTo>
                <a:lnTo>
                  <a:pt x="35719" y="62507"/>
                </a:lnTo>
                <a:lnTo>
                  <a:pt x="53578" y="62507"/>
                </a:lnTo>
                <a:lnTo>
                  <a:pt x="71438" y="62507"/>
                </a:lnTo>
                <a:lnTo>
                  <a:pt x="80367" y="62507"/>
                </a:lnTo>
                <a:lnTo>
                  <a:pt x="98227" y="62507"/>
                </a:lnTo>
                <a:lnTo>
                  <a:pt x="98227" y="71437"/>
                </a:lnTo>
                <a:lnTo>
                  <a:pt x="89297" y="80367"/>
                </a:lnTo>
                <a:lnTo>
                  <a:pt x="71438" y="98226"/>
                </a:lnTo>
                <a:lnTo>
                  <a:pt x="53578" y="116086"/>
                </a:lnTo>
                <a:lnTo>
                  <a:pt x="35719" y="125015"/>
                </a:lnTo>
                <a:lnTo>
                  <a:pt x="17859" y="133945"/>
                </a:lnTo>
                <a:lnTo>
                  <a:pt x="893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26789" y="125015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Freeform 7171"/>
          <p:cNvSpPr/>
          <p:nvPr/>
        </p:nvSpPr>
        <p:spPr>
          <a:xfrm>
            <a:off x="4054078" y="1446609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Freeform 7172"/>
          <p:cNvSpPr/>
          <p:nvPr/>
        </p:nvSpPr>
        <p:spPr>
          <a:xfrm>
            <a:off x="4027289" y="1321594"/>
            <a:ext cx="151806" cy="151805"/>
          </a:xfrm>
          <a:custGeom>
            <a:avLst/>
            <a:gdLst/>
            <a:ahLst/>
            <a:cxnLst/>
            <a:rect l="0" t="0" r="0" b="0"/>
            <a:pathLst>
              <a:path w="151806" h="151805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33945" y="62508"/>
                </a:lnTo>
                <a:lnTo>
                  <a:pt x="125016" y="80367"/>
                </a:lnTo>
                <a:lnTo>
                  <a:pt x="116086" y="98226"/>
                </a:lnTo>
                <a:lnTo>
                  <a:pt x="116086" y="11608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33945" y="151804"/>
                </a:lnTo>
                <a:lnTo>
                  <a:pt x="142875" y="151804"/>
                </a:lnTo>
                <a:lnTo>
                  <a:pt x="151805" y="142875"/>
                </a:lnTo>
                <a:lnTo>
                  <a:pt x="15180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4" name="Freeform 7173"/>
          <p:cNvSpPr/>
          <p:nvPr/>
        </p:nvSpPr>
        <p:spPr>
          <a:xfrm>
            <a:off x="4170164" y="1339453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44649" y="8930"/>
                </a:move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8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53578" y="98226"/>
                </a:lnTo>
                <a:lnTo>
                  <a:pt x="53578" y="107156"/>
                </a:lnTo>
                <a:lnTo>
                  <a:pt x="35719" y="107156"/>
                </a:lnTo>
                <a:lnTo>
                  <a:pt x="26789" y="107156"/>
                </a:lnTo>
                <a:lnTo>
                  <a:pt x="893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5" name="Freeform 7174"/>
          <p:cNvSpPr/>
          <p:nvPr/>
        </p:nvSpPr>
        <p:spPr>
          <a:xfrm>
            <a:off x="4366617" y="1223367"/>
            <a:ext cx="294681" cy="196454"/>
          </a:xfrm>
          <a:custGeom>
            <a:avLst/>
            <a:gdLst/>
            <a:ahLst/>
            <a:cxnLst/>
            <a:rect l="0" t="0" r="0" b="0"/>
            <a:pathLst>
              <a:path w="294681" h="196454">
                <a:moveTo>
                  <a:pt x="187524" y="8930"/>
                </a:moveTo>
                <a:lnTo>
                  <a:pt x="187524" y="8930"/>
                </a:lnTo>
                <a:lnTo>
                  <a:pt x="187524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26789"/>
                </a:lnTo>
                <a:lnTo>
                  <a:pt x="125016" y="44649"/>
                </a:lnTo>
                <a:lnTo>
                  <a:pt x="98227" y="62508"/>
                </a:lnTo>
                <a:lnTo>
                  <a:pt x="71438" y="89297"/>
                </a:lnTo>
                <a:lnTo>
                  <a:pt x="44649" y="116086"/>
                </a:lnTo>
                <a:lnTo>
                  <a:pt x="26789" y="133946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17860" y="151805"/>
                </a:lnTo>
                <a:lnTo>
                  <a:pt x="35719" y="151805"/>
                </a:lnTo>
                <a:lnTo>
                  <a:pt x="71438" y="151805"/>
                </a:lnTo>
                <a:lnTo>
                  <a:pt x="107156" y="151805"/>
                </a:lnTo>
                <a:lnTo>
                  <a:pt x="151805" y="160735"/>
                </a:lnTo>
                <a:lnTo>
                  <a:pt x="187524" y="169664"/>
                </a:lnTo>
                <a:lnTo>
                  <a:pt x="223242" y="187523"/>
                </a:lnTo>
                <a:lnTo>
                  <a:pt x="258961" y="196453"/>
                </a:lnTo>
                <a:lnTo>
                  <a:pt x="276821" y="196453"/>
                </a:lnTo>
                <a:lnTo>
                  <a:pt x="294680" y="196453"/>
                </a:lnTo>
                <a:lnTo>
                  <a:pt x="29468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6" name="Freeform 7175"/>
          <p:cNvSpPr/>
          <p:nvPr/>
        </p:nvSpPr>
        <p:spPr>
          <a:xfrm>
            <a:off x="4634508" y="1178719"/>
            <a:ext cx="250032" cy="196454"/>
          </a:xfrm>
          <a:custGeom>
            <a:avLst/>
            <a:gdLst/>
            <a:ahLst/>
            <a:cxnLst/>
            <a:rect l="0" t="0" r="0" b="0"/>
            <a:pathLst>
              <a:path w="250032" h="196454">
                <a:moveTo>
                  <a:pt x="26789" y="98226"/>
                </a:moveTo>
                <a:lnTo>
                  <a:pt x="26789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4"/>
                </a:lnTo>
                <a:lnTo>
                  <a:pt x="0" y="160734"/>
                </a:lnTo>
                <a:lnTo>
                  <a:pt x="0" y="133945"/>
                </a:lnTo>
                <a:lnTo>
                  <a:pt x="0" y="116086"/>
                </a:lnTo>
                <a:lnTo>
                  <a:pt x="8930" y="98226"/>
                </a:lnTo>
                <a:lnTo>
                  <a:pt x="8930" y="71437"/>
                </a:lnTo>
                <a:lnTo>
                  <a:pt x="26789" y="53578"/>
                </a:lnTo>
                <a:lnTo>
                  <a:pt x="44648" y="44648"/>
                </a:lnTo>
                <a:lnTo>
                  <a:pt x="62508" y="26789"/>
                </a:lnTo>
                <a:lnTo>
                  <a:pt x="89297" y="17859"/>
                </a:lnTo>
                <a:lnTo>
                  <a:pt x="116086" y="8929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0734" y="17859"/>
                </a:lnTo>
                <a:lnTo>
                  <a:pt x="133945" y="35718"/>
                </a:lnTo>
                <a:lnTo>
                  <a:pt x="116086" y="53578"/>
                </a:lnTo>
                <a:lnTo>
                  <a:pt x="89297" y="80367"/>
                </a:lnTo>
                <a:lnTo>
                  <a:pt x="71437" y="107156"/>
                </a:lnTo>
                <a:lnTo>
                  <a:pt x="62508" y="125015"/>
                </a:lnTo>
                <a:lnTo>
                  <a:pt x="71437" y="142875"/>
                </a:lnTo>
                <a:lnTo>
                  <a:pt x="80367" y="151804"/>
                </a:lnTo>
                <a:lnTo>
                  <a:pt x="98226" y="160734"/>
                </a:lnTo>
                <a:lnTo>
                  <a:pt x="125015" y="160734"/>
                </a:lnTo>
                <a:lnTo>
                  <a:pt x="151805" y="160734"/>
                </a:lnTo>
                <a:lnTo>
                  <a:pt x="187523" y="160734"/>
                </a:lnTo>
                <a:lnTo>
                  <a:pt x="223242" y="160734"/>
                </a:lnTo>
                <a:lnTo>
                  <a:pt x="250031" y="151804"/>
                </a:lnTo>
                <a:lnTo>
                  <a:pt x="250031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 7176"/>
          <p:cNvSpPr/>
          <p:nvPr/>
        </p:nvSpPr>
        <p:spPr>
          <a:xfrm>
            <a:off x="4830961" y="1160859"/>
            <a:ext cx="214313" cy="169665"/>
          </a:xfrm>
          <a:custGeom>
            <a:avLst/>
            <a:gdLst/>
            <a:ahLst/>
            <a:cxnLst/>
            <a:rect l="0" t="0" r="0" b="0"/>
            <a:pathLst>
              <a:path w="214313" h="169665">
                <a:moveTo>
                  <a:pt x="71437" y="80368"/>
                </a:moveTo>
                <a:lnTo>
                  <a:pt x="71437" y="80368"/>
                </a:lnTo>
                <a:lnTo>
                  <a:pt x="71437" y="80368"/>
                </a:lnTo>
                <a:lnTo>
                  <a:pt x="62508" y="80368"/>
                </a:lnTo>
                <a:lnTo>
                  <a:pt x="62508" y="80368"/>
                </a:lnTo>
                <a:lnTo>
                  <a:pt x="53578" y="80368"/>
                </a:lnTo>
                <a:lnTo>
                  <a:pt x="53578" y="80368"/>
                </a:lnTo>
                <a:lnTo>
                  <a:pt x="53578" y="80368"/>
                </a:lnTo>
                <a:lnTo>
                  <a:pt x="53578" y="80368"/>
                </a:lnTo>
                <a:lnTo>
                  <a:pt x="62508" y="80368"/>
                </a:lnTo>
                <a:lnTo>
                  <a:pt x="71437" y="80368"/>
                </a:lnTo>
                <a:lnTo>
                  <a:pt x="89297" y="71438"/>
                </a:lnTo>
                <a:lnTo>
                  <a:pt x="98227" y="71438"/>
                </a:lnTo>
                <a:lnTo>
                  <a:pt x="116086" y="62508"/>
                </a:lnTo>
                <a:lnTo>
                  <a:pt x="133945" y="53578"/>
                </a:lnTo>
                <a:lnTo>
                  <a:pt x="151805" y="44649"/>
                </a:lnTo>
                <a:lnTo>
                  <a:pt x="169664" y="35719"/>
                </a:lnTo>
                <a:lnTo>
                  <a:pt x="178594" y="26789"/>
                </a:lnTo>
                <a:lnTo>
                  <a:pt x="178594" y="17860"/>
                </a:lnTo>
                <a:lnTo>
                  <a:pt x="160734" y="8930"/>
                </a:lnTo>
                <a:lnTo>
                  <a:pt x="142875" y="0"/>
                </a:lnTo>
                <a:lnTo>
                  <a:pt x="125016" y="8930"/>
                </a:lnTo>
                <a:lnTo>
                  <a:pt x="89297" y="17860"/>
                </a:lnTo>
                <a:lnTo>
                  <a:pt x="62508" y="35719"/>
                </a:lnTo>
                <a:lnTo>
                  <a:pt x="35719" y="53578"/>
                </a:lnTo>
                <a:lnTo>
                  <a:pt x="17859" y="80368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35719" y="169664"/>
                </a:lnTo>
                <a:lnTo>
                  <a:pt x="62508" y="169664"/>
                </a:lnTo>
                <a:lnTo>
                  <a:pt x="98227" y="169664"/>
                </a:lnTo>
                <a:lnTo>
                  <a:pt x="133945" y="169664"/>
                </a:lnTo>
                <a:lnTo>
                  <a:pt x="160734" y="151805"/>
                </a:lnTo>
                <a:lnTo>
                  <a:pt x="196453" y="142875"/>
                </a:lnTo>
                <a:lnTo>
                  <a:pt x="214312" y="125016"/>
                </a:lnTo>
                <a:lnTo>
                  <a:pt x="21431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Freeform 7177"/>
          <p:cNvSpPr/>
          <p:nvPr/>
        </p:nvSpPr>
        <p:spPr>
          <a:xfrm>
            <a:off x="5063133" y="1143000"/>
            <a:ext cx="71438" cy="187524"/>
          </a:xfrm>
          <a:custGeom>
            <a:avLst/>
            <a:gdLst/>
            <a:ahLst/>
            <a:cxnLst/>
            <a:rect l="0" t="0" r="0" b="0"/>
            <a:pathLst>
              <a:path w="71438" h="187524">
                <a:moveTo>
                  <a:pt x="62508" y="893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8" y="187523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 7178"/>
          <p:cNvSpPr/>
          <p:nvPr/>
        </p:nvSpPr>
        <p:spPr>
          <a:xfrm>
            <a:off x="4947047" y="1080492"/>
            <a:ext cx="330399" cy="62509"/>
          </a:xfrm>
          <a:custGeom>
            <a:avLst/>
            <a:gdLst/>
            <a:ahLst/>
            <a:cxnLst/>
            <a:rect l="0" t="0" r="0" b="0"/>
            <a:pathLst>
              <a:path w="330399" h="62509">
                <a:moveTo>
                  <a:pt x="0" y="62508"/>
                </a:moveTo>
                <a:lnTo>
                  <a:pt x="8930" y="62508"/>
                </a:lnTo>
                <a:lnTo>
                  <a:pt x="17859" y="53578"/>
                </a:lnTo>
                <a:lnTo>
                  <a:pt x="35719" y="44649"/>
                </a:lnTo>
                <a:lnTo>
                  <a:pt x="62508" y="35719"/>
                </a:lnTo>
                <a:lnTo>
                  <a:pt x="98226" y="17859"/>
                </a:lnTo>
                <a:lnTo>
                  <a:pt x="142875" y="17859"/>
                </a:lnTo>
                <a:lnTo>
                  <a:pt x="196453" y="8930"/>
                </a:lnTo>
                <a:lnTo>
                  <a:pt x="241101" y="8930"/>
                </a:lnTo>
                <a:lnTo>
                  <a:pt x="285750" y="0"/>
                </a:lnTo>
                <a:lnTo>
                  <a:pt x="312539" y="0"/>
                </a:lnTo>
                <a:lnTo>
                  <a:pt x="330398" y="8930"/>
                </a:lnTo>
                <a:lnTo>
                  <a:pt x="33039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Freeform 7179"/>
          <p:cNvSpPr/>
          <p:nvPr/>
        </p:nvSpPr>
        <p:spPr>
          <a:xfrm>
            <a:off x="5179219" y="991195"/>
            <a:ext cx="232173" cy="375048"/>
          </a:xfrm>
          <a:custGeom>
            <a:avLst/>
            <a:gdLst/>
            <a:ahLst/>
            <a:cxnLst/>
            <a:rect l="0" t="0" r="0" b="0"/>
            <a:pathLst>
              <a:path w="232173" h="375048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98226" y="17860"/>
                </a:lnTo>
                <a:lnTo>
                  <a:pt x="125015" y="17860"/>
                </a:lnTo>
                <a:lnTo>
                  <a:pt x="160734" y="26789"/>
                </a:lnTo>
                <a:lnTo>
                  <a:pt x="178594" y="35719"/>
                </a:lnTo>
                <a:lnTo>
                  <a:pt x="205383" y="53578"/>
                </a:lnTo>
                <a:lnTo>
                  <a:pt x="214312" y="62508"/>
                </a:lnTo>
                <a:lnTo>
                  <a:pt x="223242" y="80367"/>
                </a:lnTo>
                <a:lnTo>
                  <a:pt x="232172" y="89297"/>
                </a:lnTo>
                <a:lnTo>
                  <a:pt x="232172" y="107156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32172" y="125016"/>
                </a:lnTo>
                <a:lnTo>
                  <a:pt x="232172" y="125016"/>
                </a:lnTo>
                <a:lnTo>
                  <a:pt x="232172" y="133946"/>
                </a:lnTo>
                <a:lnTo>
                  <a:pt x="232172" y="142875"/>
                </a:lnTo>
                <a:lnTo>
                  <a:pt x="223242" y="160735"/>
                </a:lnTo>
                <a:lnTo>
                  <a:pt x="205383" y="178594"/>
                </a:lnTo>
                <a:lnTo>
                  <a:pt x="178594" y="205383"/>
                </a:lnTo>
                <a:lnTo>
                  <a:pt x="160734" y="241102"/>
                </a:lnTo>
                <a:lnTo>
                  <a:pt x="133945" y="267891"/>
                </a:lnTo>
                <a:lnTo>
                  <a:pt x="116086" y="303610"/>
                </a:lnTo>
                <a:lnTo>
                  <a:pt x="107156" y="330399"/>
                </a:lnTo>
                <a:lnTo>
                  <a:pt x="107156" y="357188"/>
                </a:lnTo>
                <a:lnTo>
                  <a:pt x="125015" y="375047"/>
                </a:lnTo>
                <a:lnTo>
                  <a:pt x="142875" y="375047"/>
                </a:lnTo>
                <a:lnTo>
                  <a:pt x="142875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Freeform 7180"/>
          <p:cNvSpPr/>
          <p:nvPr/>
        </p:nvSpPr>
        <p:spPr>
          <a:xfrm>
            <a:off x="2187773" y="2419945"/>
            <a:ext cx="107158" cy="196454"/>
          </a:xfrm>
          <a:custGeom>
            <a:avLst/>
            <a:gdLst/>
            <a:ahLst/>
            <a:cxnLst/>
            <a:rect l="0" t="0" r="0" b="0"/>
            <a:pathLst>
              <a:path w="107158" h="196454">
                <a:moveTo>
                  <a:pt x="53579" y="53578"/>
                </a:moveTo>
                <a:lnTo>
                  <a:pt x="44649" y="53578"/>
                </a:lnTo>
                <a:lnTo>
                  <a:pt x="44649" y="53578"/>
                </a:lnTo>
                <a:lnTo>
                  <a:pt x="35719" y="53578"/>
                </a:lnTo>
                <a:lnTo>
                  <a:pt x="26790" y="44649"/>
                </a:lnTo>
                <a:lnTo>
                  <a:pt x="26790" y="44649"/>
                </a:lnTo>
                <a:lnTo>
                  <a:pt x="17860" y="53578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90" y="125016"/>
                </a:lnTo>
                <a:lnTo>
                  <a:pt x="44649" y="125016"/>
                </a:lnTo>
                <a:lnTo>
                  <a:pt x="53579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71438" y="80368"/>
                </a:lnTo>
                <a:lnTo>
                  <a:pt x="71438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53579" y="35719"/>
                </a:lnTo>
                <a:lnTo>
                  <a:pt x="44649" y="35719"/>
                </a:lnTo>
                <a:lnTo>
                  <a:pt x="35719" y="44649"/>
                </a:lnTo>
                <a:lnTo>
                  <a:pt x="26790" y="62508"/>
                </a:lnTo>
                <a:lnTo>
                  <a:pt x="8930" y="80368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96453"/>
                </a:lnTo>
                <a:lnTo>
                  <a:pt x="17860" y="196453"/>
                </a:lnTo>
                <a:lnTo>
                  <a:pt x="26790" y="187524"/>
                </a:lnTo>
                <a:lnTo>
                  <a:pt x="44649" y="169664"/>
                </a:lnTo>
                <a:lnTo>
                  <a:pt x="53579" y="151805"/>
                </a:lnTo>
                <a:lnTo>
                  <a:pt x="62508" y="125016"/>
                </a:lnTo>
                <a:lnTo>
                  <a:pt x="71438" y="98227"/>
                </a:lnTo>
                <a:lnTo>
                  <a:pt x="80368" y="80368"/>
                </a:lnTo>
                <a:lnTo>
                  <a:pt x="80368" y="62508"/>
                </a:lnTo>
                <a:lnTo>
                  <a:pt x="71438" y="44649"/>
                </a:lnTo>
                <a:lnTo>
                  <a:pt x="62508" y="4464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9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26790" y="169664"/>
                </a:lnTo>
                <a:lnTo>
                  <a:pt x="35719" y="160735"/>
                </a:lnTo>
                <a:lnTo>
                  <a:pt x="53579" y="151805"/>
                </a:lnTo>
                <a:lnTo>
                  <a:pt x="62508" y="133946"/>
                </a:lnTo>
                <a:lnTo>
                  <a:pt x="80368" y="107157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44649"/>
                </a:lnTo>
                <a:lnTo>
                  <a:pt x="80368" y="35719"/>
                </a:lnTo>
                <a:lnTo>
                  <a:pt x="62508" y="26789"/>
                </a:lnTo>
                <a:lnTo>
                  <a:pt x="53579" y="26789"/>
                </a:lnTo>
                <a:lnTo>
                  <a:pt x="44649" y="35719"/>
                </a:lnTo>
                <a:lnTo>
                  <a:pt x="26790" y="53578"/>
                </a:lnTo>
                <a:lnTo>
                  <a:pt x="17860" y="80368"/>
                </a:lnTo>
                <a:lnTo>
                  <a:pt x="8930" y="107157"/>
                </a:lnTo>
                <a:lnTo>
                  <a:pt x="17860" y="125016"/>
                </a:lnTo>
                <a:lnTo>
                  <a:pt x="17860" y="133946"/>
                </a:lnTo>
                <a:lnTo>
                  <a:pt x="26790" y="142875"/>
                </a:lnTo>
                <a:lnTo>
                  <a:pt x="44649" y="142875"/>
                </a:lnTo>
                <a:lnTo>
                  <a:pt x="53579" y="133946"/>
                </a:lnTo>
                <a:lnTo>
                  <a:pt x="71438" y="116086"/>
                </a:lnTo>
                <a:lnTo>
                  <a:pt x="89297" y="98227"/>
                </a:lnTo>
                <a:lnTo>
                  <a:pt x="89297" y="80368"/>
                </a:lnTo>
                <a:lnTo>
                  <a:pt x="98227" y="62508"/>
                </a:lnTo>
                <a:lnTo>
                  <a:pt x="98227" y="44649"/>
                </a:lnTo>
                <a:lnTo>
                  <a:pt x="89297" y="35719"/>
                </a:lnTo>
                <a:lnTo>
                  <a:pt x="80368" y="26789"/>
                </a:lnTo>
                <a:lnTo>
                  <a:pt x="71438" y="35719"/>
                </a:lnTo>
                <a:lnTo>
                  <a:pt x="53579" y="44649"/>
                </a:lnTo>
                <a:lnTo>
                  <a:pt x="44649" y="62508"/>
                </a:lnTo>
                <a:lnTo>
                  <a:pt x="35719" y="89297"/>
                </a:lnTo>
                <a:lnTo>
                  <a:pt x="26790" y="107157"/>
                </a:lnTo>
                <a:lnTo>
                  <a:pt x="26790" y="125016"/>
                </a:lnTo>
                <a:lnTo>
                  <a:pt x="35719" y="133946"/>
                </a:lnTo>
                <a:lnTo>
                  <a:pt x="53579" y="133946"/>
                </a:lnTo>
                <a:lnTo>
                  <a:pt x="62508" y="125016"/>
                </a:lnTo>
                <a:lnTo>
                  <a:pt x="80368" y="116086"/>
                </a:lnTo>
                <a:lnTo>
                  <a:pt x="98227" y="98227"/>
                </a:lnTo>
                <a:lnTo>
                  <a:pt x="107157" y="71438"/>
                </a:lnTo>
                <a:lnTo>
                  <a:pt x="107157" y="44649"/>
                </a:lnTo>
                <a:lnTo>
                  <a:pt x="107157" y="2678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2" name="Freeform 7181"/>
          <p:cNvSpPr/>
          <p:nvPr/>
        </p:nvSpPr>
        <p:spPr>
          <a:xfrm>
            <a:off x="2321719" y="2518172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Freeform 7182"/>
          <p:cNvSpPr/>
          <p:nvPr/>
        </p:nvSpPr>
        <p:spPr>
          <a:xfrm>
            <a:off x="2348508" y="435768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Freeform 7183"/>
          <p:cNvSpPr/>
          <p:nvPr/>
        </p:nvSpPr>
        <p:spPr>
          <a:xfrm>
            <a:off x="2393156" y="4393406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Freeform 7184"/>
          <p:cNvSpPr/>
          <p:nvPr/>
        </p:nvSpPr>
        <p:spPr>
          <a:xfrm>
            <a:off x="2375297" y="4366617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Freeform 7185"/>
          <p:cNvSpPr/>
          <p:nvPr/>
        </p:nvSpPr>
        <p:spPr>
          <a:xfrm>
            <a:off x="2214563" y="4188023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35718" y="62508"/>
                </a:moveTo>
                <a:lnTo>
                  <a:pt x="35718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3571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2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35718" y="142875"/>
                </a:lnTo>
                <a:lnTo>
                  <a:pt x="44648" y="133945"/>
                </a:lnTo>
                <a:lnTo>
                  <a:pt x="53578" y="107156"/>
                </a:lnTo>
                <a:lnTo>
                  <a:pt x="62507" y="89297"/>
                </a:lnTo>
                <a:lnTo>
                  <a:pt x="71437" y="62508"/>
                </a:lnTo>
                <a:lnTo>
                  <a:pt x="71437" y="44648"/>
                </a:lnTo>
                <a:lnTo>
                  <a:pt x="71437" y="26789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8929" y="125016"/>
                </a:lnTo>
                <a:lnTo>
                  <a:pt x="8929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60734"/>
                </a:lnTo>
                <a:lnTo>
                  <a:pt x="53578" y="142875"/>
                </a:lnTo>
                <a:lnTo>
                  <a:pt x="62507" y="125016"/>
                </a:lnTo>
                <a:lnTo>
                  <a:pt x="71437" y="89297"/>
                </a:lnTo>
                <a:lnTo>
                  <a:pt x="80367" y="62508"/>
                </a:lnTo>
                <a:lnTo>
                  <a:pt x="80367" y="3571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44648"/>
                </a:lnTo>
                <a:lnTo>
                  <a:pt x="35718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62507" y="89297"/>
                </a:lnTo>
                <a:lnTo>
                  <a:pt x="89296" y="53578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Freeform 7186"/>
          <p:cNvSpPr/>
          <p:nvPr/>
        </p:nvSpPr>
        <p:spPr>
          <a:xfrm>
            <a:off x="6447234" y="2375297"/>
            <a:ext cx="80369" cy="80368"/>
          </a:xfrm>
          <a:custGeom>
            <a:avLst/>
            <a:gdLst/>
            <a:ahLst/>
            <a:cxnLst/>
            <a:rect l="0" t="0" r="0" b="0"/>
            <a:pathLst>
              <a:path w="80369" h="80368">
                <a:moveTo>
                  <a:pt x="26789" y="44648"/>
                </a:moveTo>
                <a:lnTo>
                  <a:pt x="17860" y="44648"/>
                </a:lnTo>
                <a:lnTo>
                  <a:pt x="17860" y="35718"/>
                </a:lnTo>
                <a:lnTo>
                  <a:pt x="17860" y="35718"/>
                </a:lnTo>
                <a:lnTo>
                  <a:pt x="17860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9" y="62507"/>
                </a:lnTo>
                <a:lnTo>
                  <a:pt x="53579" y="53578"/>
                </a:lnTo>
                <a:lnTo>
                  <a:pt x="53579" y="44648"/>
                </a:lnTo>
                <a:lnTo>
                  <a:pt x="53579" y="35718"/>
                </a:lnTo>
                <a:lnTo>
                  <a:pt x="53579" y="17859"/>
                </a:lnTo>
                <a:lnTo>
                  <a:pt x="44649" y="8929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53579" y="62507"/>
                </a:lnTo>
                <a:lnTo>
                  <a:pt x="62508" y="5357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9" y="17859"/>
                </a:lnTo>
                <a:lnTo>
                  <a:pt x="4464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53578"/>
                </a:lnTo>
                <a:lnTo>
                  <a:pt x="62508" y="35718"/>
                </a:lnTo>
                <a:lnTo>
                  <a:pt x="80368" y="8929"/>
                </a:lnTo>
                <a:lnTo>
                  <a:pt x="8036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8" name="Freeform 7187"/>
          <p:cNvSpPr/>
          <p:nvPr/>
        </p:nvSpPr>
        <p:spPr>
          <a:xfrm>
            <a:off x="6974086" y="1705570"/>
            <a:ext cx="258962" cy="366118"/>
          </a:xfrm>
          <a:custGeom>
            <a:avLst/>
            <a:gdLst/>
            <a:ahLst/>
            <a:cxnLst/>
            <a:rect l="0" t="0" r="0" b="0"/>
            <a:pathLst>
              <a:path w="258962" h="366118">
                <a:moveTo>
                  <a:pt x="258961" y="0"/>
                </a:moveTo>
                <a:lnTo>
                  <a:pt x="258961" y="0"/>
                </a:lnTo>
                <a:lnTo>
                  <a:pt x="250031" y="0"/>
                </a:lnTo>
                <a:lnTo>
                  <a:pt x="232172" y="0"/>
                </a:lnTo>
                <a:lnTo>
                  <a:pt x="214312" y="0"/>
                </a:lnTo>
                <a:lnTo>
                  <a:pt x="187523" y="8930"/>
                </a:lnTo>
                <a:lnTo>
                  <a:pt x="160734" y="17859"/>
                </a:lnTo>
                <a:lnTo>
                  <a:pt x="133945" y="26789"/>
                </a:lnTo>
                <a:lnTo>
                  <a:pt x="107156" y="44649"/>
                </a:lnTo>
                <a:lnTo>
                  <a:pt x="98227" y="71438"/>
                </a:lnTo>
                <a:lnTo>
                  <a:pt x="80367" y="89297"/>
                </a:lnTo>
                <a:lnTo>
                  <a:pt x="80367" y="125016"/>
                </a:lnTo>
                <a:lnTo>
                  <a:pt x="98227" y="160734"/>
                </a:lnTo>
                <a:lnTo>
                  <a:pt x="107156" y="196453"/>
                </a:lnTo>
                <a:lnTo>
                  <a:pt x="125016" y="241102"/>
                </a:lnTo>
                <a:lnTo>
                  <a:pt x="142875" y="276820"/>
                </a:lnTo>
                <a:lnTo>
                  <a:pt x="151805" y="312539"/>
                </a:lnTo>
                <a:lnTo>
                  <a:pt x="151805" y="339328"/>
                </a:lnTo>
                <a:lnTo>
                  <a:pt x="142875" y="357188"/>
                </a:lnTo>
                <a:lnTo>
                  <a:pt x="125016" y="366117"/>
                </a:lnTo>
                <a:lnTo>
                  <a:pt x="98227" y="366117"/>
                </a:lnTo>
                <a:lnTo>
                  <a:pt x="62508" y="357188"/>
                </a:lnTo>
                <a:lnTo>
                  <a:pt x="35719" y="339328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Freeform 7188"/>
          <p:cNvSpPr/>
          <p:nvPr/>
        </p:nvSpPr>
        <p:spPr>
          <a:xfrm>
            <a:off x="6938367" y="1946672"/>
            <a:ext cx="312540" cy="8930"/>
          </a:xfrm>
          <a:custGeom>
            <a:avLst/>
            <a:gdLst/>
            <a:ahLst/>
            <a:cxnLst/>
            <a:rect l="0" t="0" r="0" b="0"/>
            <a:pathLst>
              <a:path w="312540" h="8930">
                <a:moveTo>
                  <a:pt x="0" y="0"/>
                </a:moveTo>
                <a:lnTo>
                  <a:pt x="17860" y="0"/>
                </a:lnTo>
                <a:lnTo>
                  <a:pt x="44649" y="0"/>
                </a:lnTo>
                <a:lnTo>
                  <a:pt x="80367" y="0"/>
                </a:lnTo>
                <a:lnTo>
                  <a:pt x="133946" y="8929"/>
                </a:lnTo>
                <a:lnTo>
                  <a:pt x="187524" y="8929"/>
                </a:lnTo>
                <a:lnTo>
                  <a:pt x="232172" y="8929"/>
                </a:lnTo>
                <a:lnTo>
                  <a:pt x="276821" y="8929"/>
                </a:lnTo>
                <a:lnTo>
                  <a:pt x="294680" y="8929"/>
                </a:lnTo>
                <a:lnTo>
                  <a:pt x="312539" y="8929"/>
                </a:lnTo>
                <a:lnTo>
                  <a:pt x="31253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Freeform 7189"/>
          <p:cNvSpPr/>
          <p:nvPr/>
        </p:nvSpPr>
        <p:spPr>
          <a:xfrm>
            <a:off x="7241977" y="1919883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0" y="0"/>
                </a:moveTo>
                <a:lnTo>
                  <a:pt x="0" y="0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89296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Freeform 7190"/>
          <p:cNvSpPr/>
          <p:nvPr/>
        </p:nvSpPr>
        <p:spPr>
          <a:xfrm>
            <a:off x="7224117" y="1821656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Freeform 7191"/>
          <p:cNvSpPr/>
          <p:nvPr/>
        </p:nvSpPr>
        <p:spPr>
          <a:xfrm>
            <a:off x="7366992" y="1875234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7860" y="17860"/>
                </a:move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25016"/>
                </a:lnTo>
                <a:lnTo>
                  <a:pt x="35719" y="116086"/>
                </a:lnTo>
                <a:lnTo>
                  <a:pt x="44649" y="89297"/>
                </a:lnTo>
                <a:lnTo>
                  <a:pt x="53578" y="62508"/>
                </a:lnTo>
                <a:lnTo>
                  <a:pt x="62508" y="44649"/>
                </a:lnTo>
                <a:lnTo>
                  <a:pt x="71438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3" name="Freeform 7192"/>
          <p:cNvSpPr/>
          <p:nvPr/>
        </p:nvSpPr>
        <p:spPr>
          <a:xfrm>
            <a:off x="7509867" y="1857375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8" y="71437"/>
                </a:lnTo>
                <a:lnTo>
                  <a:pt x="62508" y="80367"/>
                </a:lnTo>
                <a:lnTo>
                  <a:pt x="71438" y="89297"/>
                </a:lnTo>
                <a:lnTo>
                  <a:pt x="71438" y="98226"/>
                </a:lnTo>
                <a:lnTo>
                  <a:pt x="71438" y="107156"/>
                </a:lnTo>
                <a:lnTo>
                  <a:pt x="62508" y="116086"/>
                </a:lnTo>
                <a:lnTo>
                  <a:pt x="44649" y="125015"/>
                </a:lnTo>
                <a:lnTo>
                  <a:pt x="26789" y="125015"/>
                </a:lnTo>
                <a:lnTo>
                  <a:pt x="893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8930" y="8929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4" name="Freeform 7193"/>
          <p:cNvSpPr/>
          <p:nvPr/>
        </p:nvSpPr>
        <p:spPr>
          <a:xfrm>
            <a:off x="7634883" y="1714500"/>
            <a:ext cx="71438" cy="267891"/>
          </a:xfrm>
          <a:custGeom>
            <a:avLst/>
            <a:gdLst/>
            <a:ahLst/>
            <a:cxnLst/>
            <a:rect l="0" t="0" r="0" b="0"/>
            <a:pathLst>
              <a:path w="71438" h="267891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53578" y="26789"/>
                </a:lnTo>
                <a:lnTo>
                  <a:pt x="53578" y="44648"/>
                </a:lnTo>
                <a:lnTo>
                  <a:pt x="44648" y="80367"/>
                </a:lnTo>
                <a:lnTo>
                  <a:pt x="44648" y="116086"/>
                </a:lnTo>
                <a:lnTo>
                  <a:pt x="35719" y="160734"/>
                </a:lnTo>
                <a:lnTo>
                  <a:pt x="35719" y="196453"/>
                </a:lnTo>
                <a:lnTo>
                  <a:pt x="44648" y="232172"/>
                </a:lnTo>
                <a:lnTo>
                  <a:pt x="44648" y="250031"/>
                </a:lnTo>
                <a:lnTo>
                  <a:pt x="53578" y="267890"/>
                </a:lnTo>
                <a:lnTo>
                  <a:pt x="53578" y="267890"/>
                </a:lnTo>
                <a:lnTo>
                  <a:pt x="62508" y="267890"/>
                </a:lnTo>
                <a:lnTo>
                  <a:pt x="62508" y="250031"/>
                </a:lnTo>
                <a:lnTo>
                  <a:pt x="62508" y="232172"/>
                </a:lnTo>
                <a:lnTo>
                  <a:pt x="53578" y="205383"/>
                </a:lnTo>
                <a:lnTo>
                  <a:pt x="35719" y="169664"/>
                </a:lnTo>
                <a:lnTo>
                  <a:pt x="17859" y="13394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5" name="Freeform 7194"/>
          <p:cNvSpPr/>
          <p:nvPr/>
        </p:nvSpPr>
        <p:spPr>
          <a:xfrm>
            <a:off x="7599164" y="1812726"/>
            <a:ext cx="214314" cy="26790"/>
          </a:xfrm>
          <a:custGeom>
            <a:avLst/>
            <a:gdLst/>
            <a:ahLst/>
            <a:cxnLst/>
            <a:rect l="0" t="0" r="0" b="0"/>
            <a:pathLst>
              <a:path w="214314" h="26790">
                <a:moveTo>
                  <a:pt x="0" y="0"/>
                </a:moveTo>
                <a:lnTo>
                  <a:pt x="8930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4" y="8930"/>
                </a:lnTo>
                <a:lnTo>
                  <a:pt x="205383" y="8930"/>
                </a:lnTo>
                <a:lnTo>
                  <a:pt x="214313" y="17860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Freeform 7195"/>
          <p:cNvSpPr/>
          <p:nvPr/>
        </p:nvSpPr>
        <p:spPr>
          <a:xfrm>
            <a:off x="7161609" y="2160984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107156"/>
                </a:lnTo>
                <a:lnTo>
                  <a:pt x="26789" y="125016"/>
                </a:lnTo>
                <a:lnTo>
                  <a:pt x="35719" y="151805"/>
                </a:lnTo>
                <a:lnTo>
                  <a:pt x="44649" y="178594"/>
                </a:lnTo>
                <a:lnTo>
                  <a:pt x="44649" y="196453"/>
                </a:lnTo>
                <a:lnTo>
                  <a:pt x="53579" y="205383"/>
                </a:lnTo>
                <a:lnTo>
                  <a:pt x="53579" y="214313"/>
                </a:lnTo>
                <a:lnTo>
                  <a:pt x="53579" y="214313"/>
                </a:lnTo>
                <a:lnTo>
                  <a:pt x="53579" y="196453"/>
                </a:lnTo>
                <a:lnTo>
                  <a:pt x="62508" y="169664"/>
                </a:lnTo>
                <a:lnTo>
                  <a:pt x="80368" y="125016"/>
                </a:lnTo>
                <a:lnTo>
                  <a:pt x="98227" y="80367"/>
                </a:lnTo>
                <a:lnTo>
                  <a:pt x="125016" y="44649"/>
                </a:lnTo>
                <a:lnTo>
                  <a:pt x="151805" y="17860"/>
                </a:lnTo>
                <a:lnTo>
                  <a:pt x="187524" y="0"/>
                </a:lnTo>
                <a:lnTo>
                  <a:pt x="205383" y="0"/>
                </a:lnTo>
                <a:lnTo>
                  <a:pt x="223243" y="8930"/>
                </a:lnTo>
                <a:lnTo>
                  <a:pt x="232172" y="17860"/>
                </a:lnTo>
                <a:lnTo>
                  <a:pt x="23217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7" name="Freeform 7196"/>
          <p:cNvSpPr/>
          <p:nvPr/>
        </p:nvSpPr>
        <p:spPr>
          <a:xfrm>
            <a:off x="7358063" y="2169914"/>
            <a:ext cx="250032" cy="169665"/>
          </a:xfrm>
          <a:custGeom>
            <a:avLst/>
            <a:gdLst/>
            <a:ahLst/>
            <a:cxnLst/>
            <a:rect l="0" t="0" r="0" b="0"/>
            <a:pathLst>
              <a:path w="250032" h="169665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35718" y="44648"/>
                </a:lnTo>
                <a:lnTo>
                  <a:pt x="17859" y="71437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35718" y="160734"/>
                </a:lnTo>
                <a:lnTo>
                  <a:pt x="53578" y="151805"/>
                </a:lnTo>
                <a:lnTo>
                  <a:pt x="71437" y="125015"/>
                </a:lnTo>
                <a:lnTo>
                  <a:pt x="89296" y="107156"/>
                </a:lnTo>
                <a:lnTo>
                  <a:pt x="116085" y="80367"/>
                </a:lnTo>
                <a:lnTo>
                  <a:pt x="125015" y="6250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33945" y="62508"/>
                </a:lnTo>
                <a:lnTo>
                  <a:pt x="125015" y="80367"/>
                </a:lnTo>
                <a:lnTo>
                  <a:pt x="116085" y="107156"/>
                </a:lnTo>
                <a:lnTo>
                  <a:pt x="116085" y="133945"/>
                </a:lnTo>
                <a:lnTo>
                  <a:pt x="116085" y="151805"/>
                </a:lnTo>
                <a:lnTo>
                  <a:pt x="116085" y="160734"/>
                </a:lnTo>
                <a:lnTo>
                  <a:pt x="125015" y="169664"/>
                </a:lnTo>
                <a:lnTo>
                  <a:pt x="142875" y="169664"/>
                </a:lnTo>
                <a:lnTo>
                  <a:pt x="160734" y="160734"/>
                </a:lnTo>
                <a:lnTo>
                  <a:pt x="178593" y="142875"/>
                </a:lnTo>
                <a:lnTo>
                  <a:pt x="196453" y="125015"/>
                </a:lnTo>
                <a:lnTo>
                  <a:pt x="223242" y="98226"/>
                </a:lnTo>
                <a:lnTo>
                  <a:pt x="250031" y="80367"/>
                </a:lnTo>
                <a:lnTo>
                  <a:pt x="250031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Freeform 7197"/>
          <p:cNvSpPr/>
          <p:nvPr/>
        </p:nvSpPr>
        <p:spPr>
          <a:xfrm>
            <a:off x="7599164" y="2089547"/>
            <a:ext cx="232173" cy="250032"/>
          </a:xfrm>
          <a:custGeom>
            <a:avLst/>
            <a:gdLst/>
            <a:ahLst/>
            <a:cxnLst/>
            <a:rect l="0" t="0" r="0" b="0"/>
            <a:pathLst>
              <a:path w="232173" h="250032">
                <a:moveTo>
                  <a:pt x="80367" y="116086"/>
                </a:moveTo>
                <a:lnTo>
                  <a:pt x="80367" y="116086"/>
                </a:lnTo>
                <a:lnTo>
                  <a:pt x="71438" y="116086"/>
                </a:lnTo>
                <a:lnTo>
                  <a:pt x="53578" y="116086"/>
                </a:lnTo>
                <a:lnTo>
                  <a:pt x="53578" y="125015"/>
                </a:lnTo>
                <a:lnTo>
                  <a:pt x="3571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17859" y="178593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41101"/>
                </a:lnTo>
                <a:lnTo>
                  <a:pt x="17859" y="250031"/>
                </a:lnTo>
                <a:lnTo>
                  <a:pt x="26789" y="250031"/>
                </a:lnTo>
                <a:lnTo>
                  <a:pt x="44649" y="241101"/>
                </a:lnTo>
                <a:lnTo>
                  <a:pt x="62508" y="223242"/>
                </a:lnTo>
                <a:lnTo>
                  <a:pt x="80367" y="196453"/>
                </a:lnTo>
                <a:lnTo>
                  <a:pt x="89297" y="160734"/>
                </a:lnTo>
                <a:lnTo>
                  <a:pt x="107156" y="125015"/>
                </a:lnTo>
                <a:lnTo>
                  <a:pt x="116086" y="89297"/>
                </a:lnTo>
                <a:lnTo>
                  <a:pt x="125016" y="53578"/>
                </a:lnTo>
                <a:lnTo>
                  <a:pt x="133945" y="17859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29"/>
                </a:lnTo>
                <a:lnTo>
                  <a:pt x="116086" y="26789"/>
                </a:lnTo>
                <a:lnTo>
                  <a:pt x="107156" y="53578"/>
                </a:lnTo>
                <a:lnTo>
                  <a:pt x="98227" y="98226"/>
                </a:lnTo>
                <a:lnTo>
                  <a:pt x="89297" y="133945"/>
                </a:lnTo>
                <a:lnTo>
                  <a:pt x="98227" y="169664"/>
                </a:lnTo>
                <a:lnTo>
                  <a:pt x="107156" y="196453"/>
                </a:lnTo>
                <a:lnTo>
                  <a:pt x="125016" y="223242"/>
                </a:lnTo>
                <a:lnTo>
                  <a:pt x="142875" y="232172"/>
                </a:lnTo>
                <a:lnTo>
                  <a:pt x="169664" y="241101"/>
                </a:lnTo>
                <a:lnTo>
                  <a:pt x="196453" y="232172"/>
                </a:lnTo>
                <a:lnTo>
                  <a:pt x="214313" y="214312"/>
                </a:lnTo>
                <a:lnTo>
                  <a:pt x="232172" y="196453"/>
                </a:lnTo>
                <a:lnTo>
                  <a:pt x="232172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9" name="Freeform 7198"/>
          <p:cNvSpPr/>
          <p:nvPr/>
        </p:nvSpPr>
        <p:spPr>
          <a:xfrm>
            <a:off x="7804547" y="2080617"/>
            <a:ext cx="62509" cy="241103"/>
          </a:xfrm>
          <a:custGeom>
            <a:avLst/>
            <a:gdLst/>
            <a:ahLst/>
            <a:cxnLst/>
            <a:rect l="0" t="0" r="0" b="0"/>
            <a:pathLst>
              <a:path w="62509" h="241103">
                <a:moveTo>
                  <a:pt x="35719" y="98227"/>
                </a:moveTo>
                <a:lnTo>
                  <a:pt x="35719" y="107156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41102"/>
                </a:lnTo>
                <a:lnTo>
                  <a:pt x="17859" y="241102"/>
                </a:lnTo>
                <a:lnTo>
                  <a:pt x="26789" y="232172"/>
                </a:lnTo>
                <a:lnTo>
                  <a:pt x="35719" y="214312"/>
                </a:lnTo>
                <a:lnTo>
                  <a:pt x="44648" y="187523"/>
                </a:lnTo>
                <a:lnTo>
                  <a:pt x="53578" y="160734"/>
                </a:lnTo>
                <a:lnTo>
                  <a:pt x="53578" y="116086"/>
                </a:lnTo>
                <a:lnTo>
                  <a:pt x="62508" y="80367"/>
                </a:lnTo>
                <a:lnTo>
                  <a:pt x="62508" y="44648"/>
                </a:lnTo>
                <a:lnTo>
                  <a:pt x="62508" y="26789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8" y="2678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0" name="Freeform 7199"/>
          <p:cNvSpPr/>
          <p:nvPr/>
        </p:nvSpPr>
        <p:spPr>
          <a:xfrm>
            <a:off x="7929563" y="2169914"/>
            <a:ext cx="116086" cy="89298"/>
          </a:xfrm>
          <a:custGeom>
            <a:avLst/>
            <a:gdLst/>
            <a:ahLst/>
            <a:cxnLst/>
            <a:rect l="0" t="0" r="0" b="0"/>
            <a:pathLst>
              <a:path w="116086" h="89298">
                <a:moveTo>
                  <a:pt x="26789" y="26789"/>
                </a:move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35718" y="89297"/>
                </a:lnTo>
                <a:lnTo>
                  <a:pt x="53578" y="80367"/>
                </a:lnTo>
                <a:lnTo>
                  <a:pt x="71437" y="71437"/>
                </a:lnTo>
                <a:lnTo>
                  <a:pt x="89296" y="53578"/>
                </a:lnTo>
                <a:lnTo>
                  <a:pt x="107156" y="44648"/>
                </a:lnTo>
                <a:lnTo>
                  <a:pt x="116085" y="2678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26789"/>
                </a:lnTo>
                <a:lnTo>
                  <a:pt x="6250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1" name="Freeform 7200"/>
          <p:cNvSpPr/>
          <p:nvPr/>
        </p:nvSpPr>
        <p:spPr>
          <a:xfrm>
            <a:off x="8224241" y="1928812"/>
            <a:ext cx="196455" cy="276822"/>
          </a:xfrm>
          <a:custGeom>
            <a:avLst/>
            <a:gdLst/>
            <a:ahLst/>
            <a:cxnLst/>
            <a:rect l="0" t="0" r="0" b="0"/>
            <a:pathLst>
              <a:path w="196455" h="276822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17860"/>
                </a:lnTo>
                <a:lnTo>
                  <a:pt x="71438" y="35719"/>
                </a:lnTo>
                <a:lnTo>
                  <a:pt x="62508" y="62508"/>
                </a:lnTo>
                <a:lnTo>
                  <a:pt x="53579" y="98227"/>
                </a:lnTo>
                <a:lnTo>
                  <a:pt x="44649" y="133946"/>
                </a:lnTo>
                <a:lnTo>
                  <a:pt x="35719" y="169664"/>
                </a:lnTo>
                <a:lnTo>
                  <a:pt x="26789" y="205383"/>
                </a:lnTo>
                <a:lnTo>
                  <a:pt x="17860" y="232172"/>
                </a:lnTo>
                <a:lnTo>
                  <a:pt x="893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58961"/>
                </a:lnTo>
                <a:lnTo>
                  <a:pt x="17860" y="241102"/>
                </a:lnTo>
                <a:lnTo>
                  <a:pt x="44649" y="214313"/>
                </a:lnTo>
                <a:lnTo>
                  <a:pt x="80368" y="187524"/>
                </a:lnTo>
                <a:lnTo>
                  <a:pt x="116086" y="160735"/>
                </a:lnTo>
                <a:lnTo>
                  <a:pt x="142875" y="142875"/>
                </a:lnTo>
                <a:lnTo>
                  <a:pt x="169664" y="133946"/>
                </a:lnTo>
                <a:lnTo>
                  <a:pt x="187524" y="142875"/>
                </a:lnTo>
                <a:lnTo>
                  <a:pt x="196454" y="151805"/>
                </a:lnTo>
                <a:lnTo>
                  <a:pt x="196454" y="178594"/>
                </a:lnTo>
                <a:lnTo>
                  <a:pt x="187524" y="196453"/>
                </a:lnTo>
                <a:lnTo>
                  <a:pt x="160735" y="223242"/>
                </a:lnTo>
                <a:lnTo>
                  <a:pt x="133946" y="241102"/>
                </a:lnTo>
                <a:lnTo>
                  <a:pt x="107157" y="258961"/>
                </a:lnTo>
                <a:lnTo>
                  <a:pt x="89297" y="276821"/>
                </a:lnTo>
                <a:lnTo>
                  <a:pt x="80368" y="276821"/>
                </a:lnTo>
                <a:lnTo>
                  <a:pt x="80368" y="276821"/>
                </a:lnTo>
                <a:lnTo>
                  <a:pt x="89297" y="258961"/>
                </a:lnTo>
                <a:lnTo>
                  <a:pt x="89297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2" name="Freeform 7201"/>
          <p:cNvSpPr/>
          <p:nvPr/>
        </p:nvSpPr>
        <p:spPr>
          <a:xfrm>
            <a:off x="8438554" y="1884164"/>
            <a:ext cx="357188" cy="285751"/>
          </a:xfrm>
          <a:custGeom>
            <a:avLst/>
            <a:gdLst/>
            <a:ahLst/>
            <a:cxnLst/>
            <a:rect l="0" t="0" r="0" b="0"/>
            <a:pathLst>
              <a:path w="357188" h="285751">
                <a:moveTo>
                  <a:pt x="0" y="187523"/>
                </a:moveTo>
                <a:lnTo>
                  <a:pt x="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32172"/>
                </a:lnTo>
                <a:lnTo>
                  <a:pt x="17859" y="241101"/>
                </a:lnTo>
                <a:lnTo>
                  <a:pt x="17859" y="241101"/>
                </a:lnTo>
                <a:lnTo>
                  <a:pt x="17859" y="241101"/>
                </a:lnTo>
                <a:lnTo>
                  <a:pt x="26789" y="241101"/>
                </a:lnTo>
                <a:lnTo>
                  <a:pt x="35719" y="232172"/>
                </a:lnTo>
                <a:lnTo>
                  <a:pt x="44648" y="223242"/>
                </a:lnTo>
                <a:lnTo>
                  <a:pt x="53578" y="205383"/>
                </a:lnTo>
                <a:lnTo>
                  <a:pt x="71437" y="196453"/>
                </a:lnTo>
                <a:lnTo>
                  <a:pt x="80367" y="178594"/>
                </a:lnTo>
                <a:lnTo>
                  <a:pt x="98226" y="16966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98226" y="196453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25016" y="187523"/>
                </a:lnTo>
                <a:lnTo>
                  <a:pt x="133945" y="169664"/>
                </a:lnTo>
                <a:lnTo>
                  <a:pt x="142875" y="151805"/>
                </a:lnTo>
                <a:lnTo>
                  <a:pt x="160734" y="125015"/>
                </a:lnTo>
                <a:lnTo>
                  <a:pt x="169664" y="98226"/>
                </a:lnTo>
                <a:lnTo>
                  <a:pt x="178594" y="71437"/>
                </a:lnTo>
                <a:lnTo>
                  <a:pt x="187523" y="44648"/>
                </a:lnTo>
                <a:lnTo>
                  <a:pt x="196453" y="26789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78594" y="53578"/>
                </a:lnTo>
                <a:lnTo>
                  <a:pt x="169664" y="89297"/>
                </a:lnTo>
                <a:lnTo>
                  <a:pt x="151805" y="125015"/>
                </a:lnTo>
                <a:lnTo>
                  <a:pt x="142875" y="160734"/>
                </a:lnTo>
                <a:lnTo>
                  <a:pt x="125016" y="196453"/>
                </a:lnTo>
                <a:lnTo>
                  <a:pt x="125016" y="223242"/>
                </a:lnTo>
                <a:lnTo>
                  <a:pt x="125016" y="232172"/>
                </a:lnTo>
                <a:lnTo>
                  <a:pt x="133945" y="241101"/>
                </a:lnTo>
                <a:lnTo>
                  <a:pt x="142875" y="250031"/>
                </a:lnTo>
                <a:lnTo>
                  <a:pt x="160734" y="241101"/>
                </a:lnTo>
                <a:lnTo>
                  <a:pt x="178594" y="232172"/>
                </a:lnTo>
                <a:lnTo>
                  <a:pt x="196453" y="214312"/>
                </a:lnTo>
                <a:lnTo>
                  <a:pt x="214312" y="196453"/>
                </a:lnTo>
                <a:lnTo>
                  <a:pt x="232172" y="169664"/>
                </a:lnTo>
                <a:lnTo>
                  <a:pt x="250031" y="142875"/>
                </a:lnTo>
                <a:lnTo>
                  <a:pt x="258961" y="107156"/>
                </a:lnTo>
                <a:lnTo>
                  <a:pt x="267891" y="71437"/>
                </a:lnTo>
                <a:lnTo>
                  <a:pt x="267891" y="44648"/>
                </a:lnTo>
                <a:lnTo>
                  <a:pt x="276820" y="17859"/>
                </a:lnTo>
                <a:lnTo>
                  <a:pt x="276820" y="0"/>
                </a:lnTo>
                <a:lnTo>
                  <a:pt x="276820" y="8930"/>
                </a:lnTo>
                <a:lnTo>
                  <a:pt x="276820" y="17859"/>
                </a:lnTo>
                <a:lnTo>
                  <a:pt x="258961" y="44648"/>
                </a:lnTo>
                <a:lnTo>
                  <a:pt x="250031" y="89297"/>
                </a:lnTo>
                <a:lnTo>
                  <a:pt x="232172" y="125015"/>
                </a:lnTo>
                <a:lnTo>
                  <a:pt x="214312" y="169664"/>
                </a:lnTo>
                <a:lnTo>
                  <a:pt x="205383" y="205383"/>
                </a:lnTo>
                <a:lnTo>
                  <a:pt x="205383" y="232172"/>
                </a:lnTo>
                <a:lnTo>
                  <a:pt x="205383" y="258961"/>
                </a:lnTo>
                <a:lnTo>
                  <a:pt x="205383" y="276820"/>
                </a:lnTo>
                <a:lnTo>
                  <a:pt x="205383" y="285750"/>
                </a:lnTo>
                <a:lnTo>
                  <a:pt x="205383" y="285750"/>
                </a:lnTo>
                <a:lnTo>
                  <a:pt x="205383" y="276820"/>
                </a:lnTo>
                <a:lnTo>
                  <a:pt x="205383" y="258961"/>
                </a:lnTo>
                <a:lnTo>
                  <a:pt x="205383" y="232172"/>
                </a:lnTo>
                <a:lnTo>
                  <a:pt x="187523" y="205383"/>
                </a:lnTo>
                <a:lnTo>
                  <a:pt x="178594" y="178594"/>
                </a:lnTo>
                <a:lnTo>
                  <a:pt x="151805" y="151805"/>
                </a:lnTo>
                <a:lnTo>
                  <a:pt x="133945" y="125015"/>
                </a:lnTo>
                <a:lnTo>
                  <a:pt x="116086" y="107156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98226"/>
                </a:lnTo>
                <a:lnTo>
                  <a:pt x="125016" y="98226"/>
                </a:lnTo>
                <a:lnTo>
                  <a:pt x="160734" y="98226"/>
                </a:lnTo>
                <a:lnTo>
                  <a:pt x="196453" y="107156"/>
                </a:lnTo>
                <a:lnTo>
                  <a:pt x="241101" y="107156"/>
                </a:lnTo>
                <a:lnTo>
                  <a:pt x="285750" y="107156"/>
                </a:lnTo>
                <a:lnTo>
                  <a:pt x="321469" y="107156"/>
                </a:lnTo>
                <a:lnTo>
                  <a:pt x="348258" y="107156"/>
                </a:lnTo>
                <a:lnTo>
                  <a:pt x="357187" y="107156"/>
                </a:lnTo>
                <a:lnTo>
                  <a:pt x="357187" y="107156"/>
                </a:lnTo>
                <a:lnTo>
                  <a:pt x="357187" y="107156"/>
                </a:lnTo>
                <a:lnTo>
                  <a:pt x="35718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3" name="Freeform 7202"/>
          <p:cNvSpPr/>
          <p:nvPr/>
        </p:nvSpPr>
        <p:spPr>
          <a:xfrm>
            <a:off x="8715374" y="2009179"/>
            <a:ext cx="187525" cy="71439"/>
          </a:xfrm>
          <a:custGeom>
            <a:avLst/>
            <a:gdLst/>
            <a:ahLst/>
            <a:cxnLst/>
            <a:rect l="0" t="0" r="0" b="0"/>
            <a:pathLst>
              <a:path w="187525" h="71439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26790"/>
                </a:lnTo>
                <a:lnTo>
                  <a:pt x="17860" y="35719"/>
                </a:lnTo>
                <a:lnTo>
                  <a:pt x="17860" y="44649"/>
                </a:lnTo>
                <a:lnTo>
                  <a:pt x="17860" y="53579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26790"/>
                </a:lnTo>
                <a:lnTo>
                  <a:pt x="44649" y="1786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53579"/>
                </a:lnTo>
                <a:lnTo>
                  <a:pt x="98227" y="53579"/>
                </a:lnTo>
                <a:lnTo>
                  <a:pt x="107156" y="4464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60735" y="3571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53579"/>
                </a:lnTo>
                <a:lnTo>
                  <a:pt x="178594" y="53579"/>
                </a:lnTo>
                <a:lnTo>
                  <a:pt x="178594" y="62508"/>
                </a:lnTo>
                <a:lnTo>
                  <a:pt x="187524" y="62508"/>
                </a:lnTo>
                <a:lnTo>
                  <a:pt x="187524" y="62508"/>
                </a:lnTo>
                <a:lnTo>
                  <a:pt x="187524" y="62508"/>
                </a:lnTo>
                <a:lnTo>
                  <a:pt x="187524" y="53579"/>
                </a:lnTo>
                <a:lnTo>
                  <a:pt x="187524" y="53579"/>
                </a:lnTo>
                <a:lnTo>
                  <a:pt x="187524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4" name="Freeform 7203"/>
          <p:cNvSpPr/>
          <p:nvPr/>
        </p:nvSpPr>
        <p:spPr>
          <a:xfrm>
            <a:off x="7509867" y="2500313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17860" y="26789"/>
                </a:lnTo>
                <a:lnTo>
                  <a:pt x="26789" y="53578"/>
                </a:lnTo>
                <a:lnTo>
                  <a:pt x="35719" y="80367"/>
                </a:lnTo>
                <a:lnTo>
                  <a:pt x="44649" y="116085"/>
                </a:lnTo>
                <a:lnTo>
                  <a:pt x="44649" y="142875"/>
                </a:lnTo>
                <a:lnTo>
                  <a:pt x="44649" y="169664"/>
                </a:lnTo>
                <a:lnTo>
                  <a:pt x="44649" y="187523"/>
                </a:lnTo>
                <a:lnTo>
                  <a:pt x="44649" y="196453"/>
                </a:lnTo>
                <a:lnTo>
                  <a:pt x="44649" y="196453"/>
                </a:lnTo>
                <a:lnTo>
                  <a:pt x="44649" y="187523"/>
                </a:lnTo>
                <a:lnTo>
                  <a:pt x="44649" y="169664"/>
                </a:lnTo>
                <a:lnTo>
                  <a:pt x="44649" y="142875"/>
                </a:lnTo>
                <a:lnTo>
                  <a:pt x="35719" y="107156"/>
                </a:lnTo>
                <a:lnTo>
                  <a:pt x="35719" y="62507"/>
                </a:lnTo>
                <a:lnTo>
                  <a:pt x="35719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5" name="Freeform 7204"/>
          <p:cNvSpPr/>
          <p:nvPr/>
        </p:nvSpPr>
        <p:spPr>
          <a:xfrm>
            <a:off x="7447359" y="2455664"/>
            <a:ext cx="321470" cy="116087"/>
          </a:xfrm>
          <a:custGeom>
            <a:avLst/>
            <a:gdLst/>
            <a:ahLst/>
            <a:cxnLst/>
            <a:rect l="0" t="0" r="0" b="0"/>
            <a:pathLst>
              <a:path w="321470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26789" y="26789"/>
                </a:lnTo>
                <a:lnTo>
                  <a:pt x="62508" y="35719"/>
                </a:lnTo>
                <a:lnTo>
                  <a:pt x="107157" y="35719"/>
                </a:lnTo>
                <a:lnTo>
                  <a:pt x="169664" y="35719"/>
                </a:lnTo>
                <a:lnTo>
                  <a:pt x="223243" y="35719"/>
                </a:lnTo>
                <a:lnTo>
                  <a:pt x="276821" y="35719"/>
                </a:lnTo>
                <a:lnTo>
                  <a:pt x="303610" y="44649"/>
                </a:lnTo>
                <a:lnTo>
                  <a:pt x="321469" y="53578"/>
                </a:lnTo>
                <a:lnTo>
                  <a:pt x="312539" y="62508"/>
                </a:lnTo>
                <a:lnTo>
                  <a:pt x="294680" y="71438"/>
                </a:lnTo>
                <a:lnTo>
                  <a:pt x="258961" y="89297"/>
                </a:lnTo>
                <a:lnTo>
                  <a:pt x="223243" y="98227"/>
                </a:lnTo>
                <a:lnTo>
                  <a:pt x="178594" y="107156"/>
                </a:lnTo>
                <a:lnTo>
                  <a:pt x="151805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51805" y="107156"/>
                </a:lnTo>
                <a:lnTo>
                  <a:pt x="178594" y="89297"/>
                </a:lnTo>
                <a:lnTo>
                  <a:pt x="17859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6" name="Freeform 7205"/>
          <p:cNvSpPr/>
          <p:nvPr/>
        </p:nvSpPr>
        <p:spPr>
          <a:xfrm>
            <a:off x="7706320" y="2536031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26789" y="26789"/>
                </a:moveTo>
                <a:lnTo>
                  <a:pt x="1786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107157"/>
                </a:lnTo>
                <a:lnTo>
                  <a:pt x="44649" y="125016"/>
                </a:lnTo>
                <a:lnTo>
                  <a:pt x="44649" y="133946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25016"/>
                </a:lnTo>
                <a:lnTo>
                  <a:pt x="53578" y="107157"/>
                </a:lnTo>
                <a:lnTo>
                  <a:pt x="62508" y="80367"/>
                </a:lnTo>
                <a:lnTo>
                  <a:pt x="80368" y="53578"/>
                </a:lnTo>
                <a:lnTo>
                  <a:pt x="98227" y="26789"/>
                </a:lnTo>
                <a:lnTo>
                  <a:pt x="116086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7" name="Freeform 7206"/>
          <p:cNvSpPr/>
          <p:nvPr/>
        </p:nvSpPr>
        <p:spPr>
          <a:xfrm>
            <a:off x="7822406" y="2536031"/>
            <a:ext cx="223243" cy="133947"/>
          </a:xfrm>
          <a:custGeom>
            <a:avLst/>
            <a:gdLst/>
            <a:ahLst/>
            <a:cxnLst/>
            <a:rect l="0" t="0" r="0" b="0"/>
            <a:pathLst>
              <a:path w="223243" h="133947">
                <a:moveTo>
                  <a:pt x="893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8" y="80367"/>
                </a:lnTo>
                <a:lnTo>
                  <a:pt x="71438" y="80367"/>
                </a:lnTo>
                <a:lnTo>
                  <a:pt x="89297" y="71438"/>
                </a:lnTo>
                <a:lnTo>
                  <a:pt x="107157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0367" y="8930"/>
                </a:lnTo>
                <a:lnTo>
                  <a:pt x="71438" y="26789"/>
                </a:lnTo>
                <a:lnTo>
                  <a:pt x="62508" y="44649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107157"/>
                </a:lnTo>
                <a:lnTo>
                  <a:pt x="71438" y="125016"/>
                </a:lnTo>
                <a:lnTo>
                  <a:pt x="80367" y="133946"/>
                </a:lnTo>
                <a:lnTo>
                  <a:pt x="107157" y="125016"/>
                </a:lnTo>
                <a:lnTo>
                  <a:pt x="125016" y="116086"/>
                </a:lnTo>
                <a:lnTo>
                  <a:pt x="142875" y="107157"/>
                </a:lnTo>
                <a:lnTo>
                  <a:pt x="169664" y="89297"/>
                </a:lnTo>
                <a:lnTo>
                  <a:pt x="187524" y="62508"/>
                </a:lnTo>
                <a:lnTo>
                  <a:pt x="205383" y="35719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8" name="Freeform 7207"/>
          <p:cNvSpPr/>
          <p:nvPr/>
        </p:nvSpPr>
        <p:spPr>
          <a:xfrm>
            <a:off x="8018859" y="2491383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71438" y="0"/>
                </a:moveTo>
                <a:lnTo>
                  <a:pt x="62508" y="0"/>
                </a:lnTo>
                <a:lnTo>
                  <a:pt x="5357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9" y="62508"/>
                </a:lnTo>
                <a:lnTo>
                  <a:pt x="62508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53579" y="98226"/>
                </a:lnTo>
                <a:lnTo>
                  <a:pt x="44649" y="107156"/>
                </a:lnTo>
                <a:lnTo>
                  <a:pt x="35719" y="116086"/>
                </a:lnTo>
                <a:lnTo>
                  <a:pt x="17860" y="125015"/>
                </a:lnTo>
                <a:lnTo>
                  <a:pt x="8930" y="125015"/>
                </a:lnTo>
                <a:lnTo>
                  <a:pt x="0" y="116086"/>
                </a:lnTo>
                <a:lnTo>
                  <a:pt x="0" y="116086"/>
                </a:lnTo>
                <a:lnTo>
                  <a:pt x="0" y="98226"/>
                </a:lnTo>
                <a:lnTo>
                  <a:pt x="17860" y="8036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9" name="Freeform 7208"/>
          <p:cNvSpPr/>
          <p:nvPr/>
        </p:nvSpPr>
        <p:spPr>
          <a:xfrm>
            <a:off x="8134945" y="2464594"/>
            <a:ext cx="116086" cy="107157"/>
          </a:xfrm>
          <a:custGeom>
            <a:avLst/>
            <a:gdLst/>
            <a:ahLst/>
            <a:cxnLst/>
            <a:rect l="0" t="0" r="0" b="0"/>
            <a:pathLst>
              <a:path w="116086" h="107157">
                <a:moveTo>
                  <a:pt x="89296" y="0"/>
                </a:move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89296" y="17859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5" y="53578"/>
                </a:lnTo>
                <a:lnTo>
                  <a:pt x="116085" y="62508"/>
                </a:lnTo>
                <a:lnTo>
                  <a:pt x="107156" y="80367"/>
                </a:lnTo>
                <a:lnTo>
                  <a:pt x="98226" y="89297"/>
                </a:lnTo>
                <a:lnTo>
                  <a:pt x="80367" y="107156"/>
                </a:lnTo>
                <a:lnTo>
                  <a:pt x="62507" y="107156"/>
                </a:lnTo>
                <a:lnTo>
                  <a:pt x="44649" y="107156"/>
                </a:lnTo>
                <a:lnTo>
                  <a:pt x="35719" y="107156"/>
                </a:lnTo>
                <a:lnTo>
                  <a:pt x="17860" y="107156"/>
                </a:lnTo>
                <a:lnTo>
                  <a:pt x="8930" y="9822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0" name="Freeform 7209"/>
          <p:cNvSpPr/>
          <p:nvPr/>
        </p:nvSpPr>
        <p:spPr>
          <a:xfrm>
            <a:off x="6563320" y="2393156"/>
            <a:ext cx="714376" cy="232173"/>
          </a:xfrm>
          <a:custGeom>
            <a:avLst/>
            <a:gdLst/>
            <a:ahLst/>
            <a:cxnLst/>
            <a:rect l="0" t="0" r="0" b="0"/>
            <a:pathLst>
              <a:path w="714376" h="232173">
                <a:moveTo>
                  <a:pt x="714375" y="232172"/>
                </a:moveTo>
                <a:lnTo>
                  <a:pt x="714375" y="232172"/>
                </a:lnTo>
                <a:lnTo>
                  <a:pt x="705446" y="232172"/>
                </a:lnTo>
                <a:lnTo>
                  <a:pt x="705446" y="232172"/>
                </a:lnTo>
                <a:lnTo>
                  <a:pt x="696516" y="232172"/>
                </a:lnTo>
                <a:lnTo>
                  <a:pt x="687586" y="232172"/>
                </a:lnTo>
                <a:lnTo>
                  <a:pt x="678657" y="232172"/>
                </a:lnTo>
                <a:lnTo>
                  <a:pt x="660797" y="223242"/>
                </a:lnTo>
                <a:lnTo>
                  <a:pt x="642938" y="223242"/>
                </a:lnTo>
                <a:lnTo>
                  <a:pt x="616149" y="205383"/>
                </a:lnTo>
                <a:lnTo>
                  <a:pt x="589360" y="196453"/>
                </a:lnTo>
                <a:lnTo>
                  <a:pt x="553641" y="178594"/>
                </a:lnTo>
                <a:lnTo>
                  <a:pt x="508993" y="160735"/>
                </a:lnTo>
                <a:lnTo>
                  <a:pt x="473274" y="142875"/>
                </a:lnTo>
                <a:lnTo>
                  <a:pt x="428625" y="116086"/>
                </a:lnTo>
                <a:lnTo>
                  <a:pt x="383977" y="89297"/>
                </a:lnTo>
                <a:lnTo>
                  <a:pt x="339328" y="62508"/>
                </a:lnTo>
                <a:lnTo>
                  <a:pt x="294680" y="44648"/>
                </a:lnTo>
                <a:lnTo>
                  <a:pt x="258961" y="35719"/>
                </a:lnTo>
                <a:lnTo>
                  <a:pt x="223243" y="26789"/>
                </a:lnTo>
                <a:lnTo>
                  <a:pt x="187524" y="26789"/>
                </a:lnTo>
                <a:lnTo>
                  <a:pt x="169664" y="26789"/>
                </a:lnTo>
                <a:lnTo>
                  <a:pt x="151805" y="17859"/>
                </a:lnTo>
                <a:lnTo>
                  <a:pt x="133946" y="1785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7" y="17859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1" name="Freeform 7210"/>
          <p:cNvSpPr/>
          <p:nvPr/>
        </p:nvSpPr>
        <p:spPr>
          <a:xfrm>
            <a:off x="6572250" y="2348508"/>
            <a:ext cx="250032" cy="142876"/>
          </a:xfrm>
          <a:custGeom>
            <a:avLst/>
            <a:gdLst/>
            <a:ahLst/>
            <a:cxnLst/>
            <a:rect l="0" t="0" r="0" b="0"/>
            <a:pathLst>
              <a:path w="250032" h="142876">
                <a:moveTo>
                  <a:pt x="133945" y="8929"/>
                </a:move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8929"/>
                </a:lnTo>
                <a:lnTo>
                  <a:pt x="80367" y="17859"/>
                </a:lnTo>
                <a:lnTo>
                  <a:pt x="62508" y="35718"/>
                </a:lnTo>
                <a:lnTo>
                  <a:pt x="35719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35719" y="71437"/>
                </a:lnTo>
                <a:lnTo>
                  <a:pt x="62508" y="89296"/>
                </a:lnTo>
                <a:lnTo>
                  <a:pt x="116086" y="107156"/>
                </a:lnTo>
                <a:lnTo>
                  <a:pt x="160734" y="125015"/>
                </a:lnTo>
                <a:lnTo>
                  <a:pt x="205383" y="133945"/>
                </a:lnTo>
                <a:lnTo>
                  <a:pt x="250031" y="142875"/>
                </a:lnTo>
                <a:lnTo>
                  <a:pt x="250031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2" name="Freeform 7211"/>
          <p:cNvSpPr/>
          <p:nvPr/>
        </p:nvSpPr>
        <p:spPr>
          <a:xfrm>
            <a:off x="5098852" y="4134445"/>
            <a:ext cx="62508" cy="71438"/>
          </a:xfrm>
          <a:custGeom>
            <a:avLst/>
            <a:gdLst/>
            <a:ahLst/>
            <a:cxnLst/>
            <a:rect l="0" t="0" r="0" b="0"/>
            <a:pathLst>
              <a:path w="62508" h="71438">
                <a:moveTo>
                  <a:pt x="44648" y="17859"/>
                </a:move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44648"/>
                </a:lnTo>
                <a:lnTo>
                  <a:pt x="53578" y="3571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0"/>
                </a:lnTo>
                <a:lnTo>
                  <a:pt x="35718" y="0"/>
                </a:lnTo>
                <a:lnTo>
                  <a:pt x="2678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62508"/>
                </a:lnTo>
                <a:lnTo>
                  <a:pt x="26789" y="71437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3" name="Freeform 7212"/>
          <p:cNvSpPr/>
          <p:nvPr/>
        </p:nvSpPr>
        <p:spPr>
          <a:xfrm>
            <a:off x="5875734" y="4572000"/>
            <a:ext cx="71439" cy="89297"/>
          </a:xfrm>
          <a:custGeom>
            <a:avLst/>
            <a:gdLst/>
            <a:ahLst/>
            <a:cxnLst/>
            <a:rect l="0" t="0" r="0" b="0"/>
            <a:pathLst>
              <a:path w="71439" h="89297">
                <a:moveTo>
                  <a:pt x="35719" y="35718"/>
                </a:move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17860" y="89296"/>
                </a:lnTo>
                <a:lnTo>
                  <a:pt x="26789" y="89296"/>
                </a:lnTo>
                <a:lnTo>
                  <a:pt x="35719" y="80367"/>
                </a:lnTo>
                <a:lnTo>
                  <a:pt x="53579" y="62507"/>
                </a:lnTo>
                <a:lnTo>
                  <a:pt x="62508" y="5357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17859"/>
                </a:lnTo>
                <a:lnTo>
                  <a:pt x="62508" y="8929"/>
                </a:lnTo>
                <a:lnTo>
                  <a:pt x="5357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62507"/>
                </a:lnTo>
                <a:lnTo>
                  <a:pt x="26789" y="62507"/>
                </a:lnTo>
                <a:lnTo>
                  <a:pt x="35719" y="53578"/>
                </a:lnTo>
                <a:lnTo>
                  <a:pt x="44649" y="35718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4" name="Freeform 7213"/>
          <p:cNvSpPr/>
          <p:nvPr/>
        </p:nvSpPr>
        <p:spPr>
          <a:xfrm>
            <a:off x="6724055" y="5089922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8" y="35719"/>
                </a:lnTo>
                <a:lnTo>
                  <a:pt x="35718" y="26789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8" y="26789"/>
                </a:lnTo>
                <a:lnTo>
                  <a:pt x="4464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5" name="Freeform 7214"/>
          <p:cNvSpPr/>
          <p:nvPr/>
        </p:nvSpPr>
        <p:spPr>
          <a:xfrm>
            <a:off x="7384852" y="4357687"/>
            <a:ext cx="71438" cy="53579"/>
          </a:xfrm>
          <a:custGeom>
            <a:avLst/>
            <a:gdLst/>
            <a:ahLst/>
            <a:cxnLst/>
            <a:rect l="0" t="0" r="0" b="0"/>
            <a:pathLst>
              <a:path w="71438" h="53579">
                <a:moveTo>
                  <a:pt x="44648" y="17859"/>
                </a:moveTo>
                <a:lnTo>
                  <a:pt x="44648" y="17859"/>
                </a:lnTo>
                <a:lnTo>
                  <a:pt x="4464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44648" y="44649"/>
                </a:lnTo>
                <a:lnTo>
                  <a:pt x="53578" y="4464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6" name="Freeform 7215"/>
          <p:cNvSpPr/>
          <p:nvPr/>
        </p:nvSpPr>
        <p:spPr>
          <a:xfrm>
            <a:off x="7902773" y="3830836"/>
            <a:ext cx="473274" cy="285751"/>
          </a:xfrm>
          <a:custGeom>
            <a:avLst/>
            <a:gdLst/>
            <a:ahLst/>
            <a:cxnLst/>
            <a:rect l="0" t="0" r="0" b="0"/>
            <a:pathLst>
              <a:path w="473274" h="285751">
                <a:moveTo>
                  <a:pt x="8930" y="160734"/>
                </a:moveTo>
                <a:lnTo>
                  <a:pt x="893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0" y="232171"/>
                </a:lnTo>
                <a:lnTo>
                  <a:pt x="8930" y="258960"/>
                </a:lnTo>
                <a:lnTo>
                  <a:pt x="17860" y="276820"/>
                </a:lnTo>
                <a:lnTo>
                  <a:pt x="35719" y="285750"/>
                </a:lnTo>
                <a:lnTo>
                  <a:pt x="80368" y="285750"/>
                </a:lnTo>
                <a:lnTo>
                  <a:pt x="142875" y="258960"/>
                </a:lnTo>
                <a:lnTo>
                  <a:pt x="223243" y="214312"/>
                </a:lnTo>
                <a:lnTo>
                  <a:pt x="312539" y="151804"/>
                </a:lnTo>
                <a:lnTo>
                  <a:pt x="401836" y="80367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7" name="Freeform 7216"/>
          <p:cNvSpPr/>
          <p:nvPr/>
        </p:nvSpPr>
        <p:spPr>
          <a:xfrm>
            <a:off x="2732484" y="2437804"/>
            <a:ext cx="214314" cy="44650"/>
          </a:xfrm>
          <a:custGeom>
            <a:avLst/>
            <a:gdLst/>
            <a:ahLst/>
            <a:cxnLst/>
            <a:rect l="0" t="0" r="0" b="0"/>
            <a:pathLst>
              <a:path w="214314" h="44650">
                <a:moveTo>
                  <a:pt x="1786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53579" y="35719"/>
                </a:lnTo>
                <a:lnTo>
                  <a:pt x="80368" y="26790"/>
                </a:lnTo>
                <a:lnTo>
                  <a:pt x="107157" y="26790"/>
                </a:lnTo>
                <a:lnTo>
                  <a:pt x="133946" y="1786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8" name="Freeform 7217"/>
          <p:cNvSpPr/>
          <p:nvPr/>
        </p:nvSpPr>
        <p:spPr>
          <a:xfrm>
            <a:off x="3098602" y="2286000"/>
            <a:ext cx="71438" cy="178595"/>
          </a:xfrm>
          <a:custGeom>
            <a:avLst/>
            <a:gdLst/>
            <a:ahLst/>
            <a:cxnLst/>
            <a:rect l="0" t="0" r="0" b="0"/>
            <a:pathLst>
              <a:path w="71438" h="178595">
                <a:moveTo>
                  <a:pt x="8929" y="8929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44648"/>
                </a:lnTo>
                <a:lnTo>
                  <a:pt x="35718" y="62508"/>
                </a:lnTo>
                <a:lnTo>
                  <a:pt x="44648" y="89297"/>
                </a:lnTo>
                <a:lnTo>
                  <a:pt x="53578" y="116086"/>
                </a:lnTo>
                <a:lnTo>
                  <a:pt x="53578" y="133945"/>
                </a:lnTo>
                <a:lnTo>
                  <a:pt x="62507" y="151804"/>
                </a:lnTo>
                <a:lnTo>
                  <a:pt x="62507" y="169664"/>
                </a:lnTo>
                <a:lnTo>
                  <a:pt x="71437" y="178594"/>
                </a:lnTo>
                <a:lnTo>
                  <a:pt x="71437" y="178594"/>
                </a:lnTo>
                <a:lnTo>
                  <a:pt x="71437" y="169664"/>
                </a:lnTo>
                <a:lnTo>
                  <a:pt x="62507" y="151804"/>
                </a:lnTo>
                <a:lnTo>
                  <a:pt x="62507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9" name="Freeform 7218"/>
          <p:cNvSpPr/>
          <p:nvPr/>
        </p:nvSpPr>
        <p:spPr>
          <a:xfrm>
            <a:off x="3089672" y="2125265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26789" y="26789"/>
                </a:moveTo>
                <a:lnTo>
                  <a:pt x="26789" y="17860"/>
                </a:lnTo>
                <a:lnTo>
                  <a:pt x="17859" y="1786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0" name="Freeform 7219"/>
          <p:cNvSpPr/>
          <p:nvPr/>
        </p:nvSpPr>
        <p:spPr>
          <a:xfrm>
            <a:off x="3223617" y="2250281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17860" y="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25016"/>
                </a:lnTo>
                <a:lnTo>
                  <a:pt x="26789" y="107156"/>
                </a:lnTo>
                <a:lnTo>
                  <a:pt x="35719" y="89297"/>
                </a:lnTo>
                <a:lnTo>
                  <a:pt x="35719" y="71438"/>
                </a:lnTo>
                <a:lnTo>
                  <a:pt x="44649" y="44648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26789"/>
                </a:lnTo>
                <a:lnTo>
                  <a:pt x="80367" y="35719"/>
                </a:lnTo>
                <a:lnTo>
                  <a:pt x="89297" y="62508"/>
                </a:lnTo>
                <a:lnTo>
                  <a:pt x="107156" y="80367"/>
                </a:lnTo>
                <a:lnTo>
                  <a:pt x="116086" y="98227"/>
                </a:lnTo>
                <a:lnTo>
                  <a:pt x="125016" y="116086"/>
                </a:lnTo>
                <a:lnTo>
                  <a:pt x="133946" y="125016"/>
                </a:lnTo>
                <a:lnTo>
                  <a:pt x="151805" y="125016"/>
                </a:lnTo>
                <a:lnTo>
                  <a:pt x="160735" y="116086"/>
                </a:lnTo>
                <a:lnTo>
                  <a:pt x="160735" y="107156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1" name="Freeform 7220"/>
          <p:cNvSpPr/>
          <p:nvPr/>
        </p:nvSpPr>
        <p:spPr>
          <a:xfrm>
            <a:off x="3420070" y="2160984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26789" y="133945"/>
                </a:lnTo>
                <a:lnTo>
                  <a:pt x="35719" y="151805"/>
                </a:lnTo>
                <a:lnTo>
                  <a:pt x="44649" y="178594"/>
                </a:lnTo>
                <a:lnTo>
                  <a:pt x="62508" y="205383"/>
                </a:lnTo>
                <a:lnTo>
                  <a:pt x="71438" y="223242"/>
                </a:lnTo>
                <a:lnTo>
                  <a:pt x="80368" y="250031"/>
                </a:lnTo>
                <a:lnTo>
                  <a:pt x="80368" y="258961"/>
                </a:lnTo>
                <a:lnTo>
                  <a:pt x="80368" y="258961"/>
                </a:lnTo>
                <a:lnTo>
                  <a:pt x="80368" y="258961"/>
                </a:lnTo>
                <a:lnTo>
                  <a:pt x="71438" y="250031"/>
                </a:lnTo>
                <a:lnTo>
                  <a:pt x="53578" y="241102"/>
                </a:lnTo>
                <a:lnTo>
                  <a:pt x="44649" y="214313"/>
                </a:lnTo>
                <a:lnTo>
                  <a:pt x="26789" y="187524"/>
                </a:lnTo>
                <a:lnTo>
                  <a:pt x="8930" y="151805"/>
                </a:lnTo>
                <a:lnTo>
                  <a:pt x="0" y="116086"/>
                </a:lnTo>
                <a:lnTo>
                  <a:pt x="0" y="89297"/>
                </a:lnTo>
                <a:lnTo>
                  <a:pt x="8930" y="62508"/>
                </a:lnTo>
                <a:lnTo>
                  <a:pt x="17860" y="35719"/>
                </a:lnTo>
                <a:lnTo>
                  <a:pt x="35719" y="1786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07157" y="62508"/>
                </a:lnTo>
                <a:lnTo>
                  <a:pt x="98227" y="89297"/>
                </a:lnTo>
                <a:lnTo>
                  <a:pt x="89297" y="116086"/>
                </a:lnTo>
                <a:lnTo>
                  <a:pt x="80368" y="133945"/>
                </a:lnTo>
                <a:lnTo>
                  <a:pt x="80368" y="142875"/>
                </a:lnTo>
                <a:lnTo>
                  <a:pt x="89297" y="151805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2" name="Freeform 7221"/>
          <p:cNvSpPr/>
          <p:nvPr/>
        </p:nvSpPr>
        <p:spPr>
          <a:xfrm>
            <a:off x="3616523" y="1902023"/>
            <a:ext cx="241103" cy="339329"/>
          </a:xfrm>
          <a:custGeom>
            <a:avLst/>
            <a:gdLst/>
            <a:ahLst/>
            <a:cxnLst/>
            <a:rect l="0" t="0" r="0" b="0"/>
            <a:pathLst>
              <a:path w="241103" h="339329">
                <a:moveTo>
                  <a:pt x="17860" y="250031"/>
                </a:moveTo>
                <a:lnTo>
                  <a:pt x="17860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8930" y="321469"/>
                </a:lnTo>
                <a:lnTo>
                  <a:pt x="17860" y="312539"/>
                </a:lnTo>
                <a:lnTo>
                  <a:pt x="35719" y="303610"/>
                </a:lnTo>
                <a:lnTo>
                  <a:pt x="53579" y="294680"/>
                </a:lnTo>
                <a:lnTo>
                  <a:pt x="71438" y="285750"/>
                </a:lnTo>
                <a:lnTo>
                  <a:pt x="89297" y="267891"/>
                </a:lnTo>
                <a:lnTo>
                  <a:pt x="98227" y="258961"/>
                </a:lnTo>
                <a:lnTo>
                  <a:pt x="107157" y="250031"/>
                </a:lnTo>
                <a:lnTo>
                  <a:pt x="107157" y="241102"/>
                </a:lnTo>
                <a:lnTo>
                  <a:pt x="107157" y="250031"/>
                </a:lnTo>
                <a:lnTo>
                  <a:pt x="107157" y="258961"/>
                </a:lnTo>
                <a:lnTo>
                  <a:pt x="98227" y="276821"/>
                </a:lnTo>
                <a:lnTo>
                  <a:pt x="98227" y="294680"/>
                </a:lnTo>
                <a:lnTo>
                  <a:pt x="98227" y="312539"/>
                </a:lnTo>
                <a:lnTo>
                  <a:pt x="98227" y="330399"/>
                </a:lnTo>
                <a:lnTo>
                  <a:pt x="107157" y="339328"/>
                </a:lnTo>
                <a:lnTo>
                  <a:pt x="116086" y="339328"/>
                </a:lnTo>
                <a:lnTo>
                  <a:pt x="125016" y="330399"/>
                </a:lnTo>
                <a:lnTo>
                  <a:pt x="142875" y="321469"/>
                </a:lnTo>
                <a:lnTo>
                  <a:pt x="151805" y="303610"/>
                </a:lnTo>
                <a:lnTo>
                  <a:pt x="169665" y="285750"/>
                </a:lnTo>
                <a:lnTo>
                  <a:pt x="178594" y="258961"/>
                </a:lnTo>
                <a:lnTo>
                  <a:pt x="187524" y="223242"/>
                </a:lnTo>
                <a:lnTo>
                  <a:pt x="196454" y="178594"/>
                </a:lnTo>
                <a:lnTo>
                  <a:pt x="205383" y="142875"/>
                </a:lnTo>
                <a:lnTo>
                  <a:pt x="205383" y="98227"/>
                </a:lnTo>
                <a:lnTo>
                  <a:pt x="214313" y="53578"/>
                </a:lnTo>
                <a:lnTo>
                  <a:pt x="214313" y="26789"/>
                </a:lnTo>
                <a:lnTo>
                  <a:pt x="214313" y="893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8930"/>
                </a:lnTo>
                <a:lnTo>
                  <a:pt x="196454" y="26789"/>
                </a:lnTo>
                <a:lnTo>
                  <a:pt x="187524" y="53578"/>
                </a:lnTo>
                <a:lnTo>
                  <a:pt x="187524" y="80367"/>
                </a:lnTo>
                <a:lnTo>
                  <a:pt x="187524" y="125016"/>
                </a:lnTo>
                <a:lnTo>
                  <a:pt x="187524" y="169664"/>
                </a:lnTo>
                <a:lnTo>
                  <a:pt x="196454" y="214313"/>
                </a:lnTo>
                <a:lnTo>
                  <a:pt x="205383" y="258961"/>
                </a:lnTo>
                <a:lnTo>
                  <a:pt x="214313" y="285750"/>
                </a:lnTo>
                <a:lnTo>
                  <a:pt x="223243" y="312539"/>
                </a:lnTo>
                <a:lnTo>
                  <a:pt x="232172" y="321469"/>
                </a:lnTo>
                <a:lnTo>
                  <a:pt x="241102" y="330399"/>
                </a:lnTo>
                <a:lnTo>
                  <a:pt x="241102" y="321469"/>
                </a:lnTo>
                <a:lnTo>
                  <a:pt x="232172" y="312539"/>
                </a:lnTo>
                <a:lnTo>
                  <a:pt x="223243" y="294680"/>
                </a:lnTo>
                <a:lnTo>
                  <a:pt x="205383" y="258961"/>
                </a:lnTo>
                <a:lnTo>
                  <a:pt x="187524" y="223242"/>
                </a:lnTo>
                <a:lnTo>
                  <a:pt x="18752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3" name="Freeform 7222"/>
          <p:cNvSpPr/>
          <p:nvPr/>
        </p:nvSpPr>
        <p:spPr>
          <a:xfrm>
            <a:off x="3705820" y="1964531"/>
            <a:ext cx="276822" cy="17860"/>
          </a:xfrm>
          <a:custGeom>
            <a:avLst/>
            <a:gdLst/>
            <a:ahLst/>
            <a:cxnLst/>
            <a:rect l="0" t="0" r="0" b="0"/>
            <a:pathLst>
              <a:path w="276822" h="17860">
                <a:moveTo>
                  <a:pt x="0" y="8930"/>
                </a:moveTo>
                <a:lnTo>
                  <a:pt x="8930" y="8930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8930"/>
                </a:lnTo>
                <a:lnTo>
                  <a:pt x="98227" y="8930"/>
                </a:lnTo>
                <a:lnTo>
                  <a:pt x="142875" y="8930"/>
                </a:lnTo>
                <a:lnTo>
                  <a:pt x="187524" y="8930"/>
                </a:lnTo>
                <a:lnTo>
                  <a:pt x="232172" y="893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4" name="Freeform 7223"/>
          <p:cNvSpPr/>
          <p:nvPr/>
        </p:nvSpPr>
        <p:spPr>
          <a:xfrm>
            <a:off x="3982641" y="2027039"/>
            <a:ext cx="80368" cy="267891"/>
          </a:xfrm>
          <a:custGeom>
            <a:avLst/>
            <a:gdLst/>
            <a:ahLst/>
            <a:cxnLst/>
            <a:rect l="0" t="0" r="0" b="0"/>
            <a:pathLst>
              <a:path w="80368" h="267891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44648" y="116086"/>
                </a:lnTo>
                <a:lnTo>
                  <a:pt x="53578" y="133945"/>
                </a:lnTo>
                <a:lnTo>
                  <a:pt x="62507" y="160734"/>
                </a:lnTo>
                <a:lnTo>
                  <a:pt x="71437" y="196453"/>
                </a:lnTo>
                <a:lnTo>
                  <a:pt x="80367" y="223242"/>
                </a:lnTo>
                <a:lnTo>
                  <a:pt x="80367" y="241101"/>
                </a:lnTo>
                <a:lnTo>
                  <a:pt x="80367" y="258961"/>
                </a:lnTo>
                <a:lnTo>
                  <a:pt x="80367" y="267890"/>
                </a:lnTo>
                <a:lnTo>
                  <a:pt x="71437" y="258961"/>
                </a:lnTo>
                <a:lnTo>
                  <a:pt x="62507" y="250031"/>
                </a:lnTo>
                <a:lnTo>
                  <a:pt x="44648" y="232172"/>
                </a:lnTo>
                <a:lnTo>
                  <a:pt x="26789" y="196453"/>
                </a:lnTo>
                <a:lnTo>
                  <a:pt x="17859" y="160734"/>
                </a:lnTo>
                <a:lnTo>
                  <a:pt x="8929" y="107156"/>
                </a:lnTo>
                <a:lnTo>
                  <a:pt x="8929" y="71437"/>
                </a:lnTo>
                <a:lnTo>
                  <a:pt x="8929" y="35719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62507" y="8930"/>
                </a:lnTo>
                <a:lnTo>
                  <a:pt x="62507" y="26789"/>
                </a:lnTo>
                <a:lnTo>
                  <a:pt x="62507" y="53578"/>
                </a:lnTo>
                <a:lnTo>
                  <a:pt x="62507" y="80367"/>
                </a:lnTo>
                <a:lnTo>
                  <a:pt x="44648" y="107156"/>
                </a:lnTo>
                <a:lnTo>
                  <a:pt x="26789" y="133945"/>
                </a:lnTo>
                <a:lnTo>
                  <a:pt x="17859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69664"/>
                </a:lnTo>
                <a:lnTo>
                  <a:pt x="8929" y="160734"/>
                </a:lnTo>
                <a:lnTo>
                  <a:pt x="26789" y="133945"/>
                </a:lnTo>
                <a:lnTo>
                  <a:pt x="44648" y="107156"/>
                </a:lnTo>
                <a:lnTo>
                  <a:pt x="71437" y="62508"/>
                </a:lnTo>
                <a:lnTo>
                  <a:pt x="7143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5" name="Freeform 7224"/>
          <p:cNvSpPr/>
          <p:nvPr/>
        </p:nvSpPr>
        <p:spPr>
          <a:xfrm>
            <a:off x="4107656" y="1991320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35719" y="53578"/>
                </a:moveTo>
                <a:lnTo>
                  <a:pt x="26789" y="5357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107156"/>
                </a:lnTo>
                <a:lnTo>
                  <a:pt x="53578" y="98227"/>
                </a:lnTo>
                <a:lnTo>
                  <a:pt x="80367" y="80367"/>
                </a:lnTo>
                <a:lnTo>
                  <a:pt x="98227" y="71438"/>
                </a:lnTo>
                <a:lnTo>
                  <a:pt x="107157" y="53578"/>
                </a:lnTo>
                <a:lnTo>
                  <a:pt x="116086" y="35719"/>
                </a:lnTo>
                <a:lnTo>
                  <a:pt x="107157" y="2678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35719" y="44649"/>
                </a:lnTo>
                <a:lnTo>
                  <a:pt x="53578" y="62508"/>
                </a:lnTo>
                <a:lnTo>
                  <a:pt x="80367" y="62508"/>
                </a:lnTo>
                <a:lnTo>
                  <a:pt x="8036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6" name="Freeform 7225"/>
          <p:cNvSpPr/>
          <p:nvPr/>
        </p:nvSpPr>
        <p:spPr>
          <a:xfrm>
            <a:off x="4277320" y="1928812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98227"/>
                </a:lnTo>
                <a:lnTo>
                  <a:pt x="17860" y="80367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9" y="1786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16086" y="17860"/>
                </a:lnTo>
                <a:lnTo>
                  <a:pt x="133946" y="17860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7" name="Freeform 7226"/>
          <p:cNvSpPr/>
          <p:nvPr/>
        </p:nvSpPr>
        <p:spPr>
          <a:xfrm>
            <a:off x="4411266" y="1714500"/>
            <a:ext cx="151805" cy="250032"/>
          </a:xfrm>
          <a:custGeom>
            <a:avLst/>
            <a:gdLst/>
            <a:ahLst/>
            <a:cxnLst/>
            <a:rect l="0" t="0" r="0" b="0"/>
            <a:pathLst>
              <a:path w="151805" h="250032">
                <a:moveTo>
                  <a:pt x="0" y="98226"/>
                </a:moveTo>
                <a:lnTo>
                  <a:pt x="0" y="80367"/>
                </a:lnTo>
                <a:lnTo>
                  <a:pt x="0" y="71437"/>
                </a:lnTo>
                <a:lnTo>
                  <a:pt x="0" y="44648"/>
                </a:lnTo>
                <a:lnTo>
                  <a:pt x="0" y="2678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98226"/>
                </a:lnTo>
                <a:lnTo>
                  <a:pt x="17859" y="133945"/>
                </a:lnTo>
                <a:lnTo>
                  <a:pt x="26789" y="160734"/>
                </a:lnTo>
                <a:lnTo>
                  <a:pt x="35718" y="196453"/>
                </a:lnTo>
                <a:lnTo>
                  <a:pt x="53578" y="214312"/>
                </a:lnTo>
                <a:lnTo>
                  <a:pt x="71437" y="232172"/>
                </a:lnTo>
                <a:lnTo>
                  <a:pt x="89297" y="241101"/>
                </a:lnTo>
                <a:lnTo>
                  <a:pt x="116086" y="250031"/>
                </a:lnTo>
                <a:lnTo>
                  <a:pt x="125015" y="250031"/>
                </a:lnTo>
                <a:lnTo>
                  <a:pt x="142875" y="241101"/>
                </a:lnTo>
                <a:lnTo>
                  <a:pt x="151804" y="232172"/>
                </a:lnTo>
                <a:lnTo>
                  <a:pt x="142875" y="214312"/>
                </a:lnTo>
                <a:lnTo>
                  <a:pt x="133945" y="205383"/>
                </a:lnTo>
                <a:lnTo>
                  <a:pt x="116086" y="187523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8" name="Freeform 7227"/>
          <p:cNvSpPr/>
          <p:nvPr/>
        </p:nvSpPr>
        <p:spPr>
          <a:xfrm>
            <a:off x="4321969" y="1741289"/>
            <a:ext cx="392907" cy="80368"/>
          </a:xfrm>
          <a:custGeom>
            <a:avLst/>
            <a:gdLst/>
            <a:ahLst/>
            <a:cxnLst/>
            <a:rect l="0" t="0" r="0" b="0"/>
            <a:pathLst>
              <a:path w="392907" h="80368">
                <a:moveTo>
                  <a:pt x="0" y="80367"/>
                </a:moveTo>
                <a:lnTo>
                  <a:pt x="8929" y="80367"/>
                </a:lnTo>
                <a:lnTo>
                  <a:pt x="26789" y="71437"/>
                </a:lnTo>
                <a:lnTo>
                  <a:pt x="53578" y="53578"/>
                </a:lnTo>
                <a:lnTo>
                  <a:pt x="98226" y="44648"/>
                </a:lnTo>
                <a:lnTo>
                  <a:pt x="160734" y="26789"/>
                </a:lnTo>
                <a:lnTo>
                  <a:pt x="223242" y="17859"/>
                </a:lnTo>
                <a:lnTo>
                  <a:pt x="285750" y="8930"/>
                </a:lnTo>
                <a:lnTo>
                  <a:pt x="348258" y="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9" name="Freeform 7228"/>
          <p:cNvSpPr/>
          <p:nvPr/>
        </p:nvSpPr>
        <p:spPr>
          <a:xfrm>
            <a:off x="3768328" y="4572000"/>
            <a:ext cx="571501" cy="169665"/>
          </a:xfrm>
          <a:custGeom>
            <a:avLst/>
            <a:gdLst/>
            <a:ahLst/>
            <a:cxnLst/>
            <a:rect l="0" t="0" r="0" b="0"/>
            <a:pathLst>
              <a:path w="571501" h="169665">
                <a:moveTo>
                  <a:pt x="0" y="160734"/>
                </a:move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26789" y="169664"/>
                </a:lnTo>
                <a:lnTo>
                  <a:pt x="44649" y="160734"/>
                </a:lnTo>
                <a:lnTo>
                  <a:pt x="62508" y="160734"/>
                </a:lnTo>
                <a:lnTo>
                  <a:pt x="98227" y="151804"/>
                </a:lnTo>
                <a:lnTo>
                  <a:pt x="142875" y="142875"/>
                </a:lnTo>
                <a:lnTo>
                  <a:pt x="187524" y="125015"/>
                </a:lnTo>
                <a:lnTo>
                  <a:pt x="241102" y="116086"/>
                </a:lnTo>
                <a:lnTo>
                  <a:pt x="303610" y="89296"/>
                </a:lnTo>
                <a:lnTo>
                  <a:pt x="357188" y="71437"/>
                </a:lnTo>
                <a:lnTo>
                  <a:pt x="410766" y="53578"/>
                </a:lnTo>
                <a:lnTo>
                  <a:pt x="464344" y="35718"/>
                </a:lnTo>
                <a:lnTo>
                  <a:pt x="500063" y="17859"/>
                </a:lnTo>
                <a:lnTo>
                  <a:pt x="535781" y="8929"/>
                </a:lnTo>
                <a:lnTo>
                  <a:pt x="553641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62570" y="8929"/>
                </a:lnTo>
                <a:lnTo>
                  <a:pt x="553641" y="8929"/>
                </a:lnTo>
                <a:lnTo>
                  <a:pt x="553641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0" name="Freeform 7229"/>
          <p:cNvSpPr/>
          <p:nvPr/>
        </p:nvSpPr>
        <p:spPr>
          <a:xfrm>
            <a:off x="4375547" y="4464843"/>
            <a:ext cx="348259" cy="214314"/>
          </a:xfrm>
          <a:custGeom>
            <a:avLst/>
            <a:gdLst/>
            <a:ahLst/>
            <a:cxnLst/>
            <a:rect l="0" t="0" r="0" b="0"/>
            <a:pathLst>
              <a:path w="348259" h="214314">
                <a:moveTo>
                  <a:pt x="3571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35719" y="26789"/>
                </a:lnTo>
                <a:lnTo>
                  <a:pt x="62508" y="26789"/>
                </a:lnTo>
                <a:lnTo>
                  <a:pt x="98226" y="26789"/>
                </a:lnTo>
                <a:lnTo>
                  <a:pt x="151805" y="17860"/>
                </a:lnTo>
                <a:lnTo>
                  <a:pt x="205383" y="17860"/>
                </a:lnTo>
                <a:lnTo>
                  <a:pt x="258961" y="8930"/>
                </a:lnTo>
                <a:lnTo>
                  <a:pt x="303609" y="8930"/>
                </a:lnTo>
                <a:lnTo>
                  <a:pt x="330398" y="8930"/>
                </a:lnTo>
                <a:lnTo>
                  <a:pt x="348258" y="17860"/>
                </a:lnTo>
                <a:lnTo>
                  <a:pt x="339328" y="44649"/>
                </a:lnTo>
                <a:lnTo>
                  <a:pt x="312539" y="71438"/>
                </a:lnTo>
                <a:lnTo>
                  <a:pt x="267891" y="107157"/>
                </a:lnTo>
                <a:lnTo>
                  <a:pt x="232172" y="142875"/>
                </a:lnTo>
                <a:lnTo>
                  <a:pt x="187523" y="178594"/>
                </a:lnTo>
                <a:lnTo>
                  <a:pt x="169664" y="205383"/>
                </a:lnTo>
                <a:lnTo>
                  <a:pt x="160734" y="214313"/>
                </a:lnTo>
                <a:lnTo>
                  <a:pt x="178594" y="205383"/>
                </a:lnTo>
                <a:lnTo>
                  <a:pt x="214312" y="187524"/>
                </a:lnTo>
                <a:lnTo>
                  <a:pt x="214312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1" name="Freeform 7230"/>
          <p:cNvSpPr/>
          <p:nvPr/>
        </p:nvSpPr>
        <p:spPr>
          <a:xfrm>
            <a:off x="2661047" y="4893469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44648"/>
                </a:lnTo>
                <a:lnTo>
                  <a:pt x="17859" y="7143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205383"/>
                </a:lnTo>
                <a:lnTo>
                  <a:pt x="8930" y="223242"/>
                </a:lnTo>
                <a:lnTo>
                  <a:pt x="26789" y="241101"/>
                </a:lnTo>
                <a:lnTo>
                  <a:pt x="44648" y="250031"/>
                </a:lnTo>
                <a:lnTo>
                  <a:pt x="62508" y="250031"/>
                </a:lnTo>
                <a:lnTo>
                  <a:pt x="80367" y="232172"/>
                </a:lnTo>
                <a:lnTo>
                  <a:pt x="98226" y="214312"/>
                </a:lnTo>
                <a:lnTo>
                  <a:pt x="116086" y="187523"/>
                </a:lnTo>
                <a:lnTo>
                  <a:pt x="116086" y="169664"/>
                </a:lnTo>
                <a:lnTo>
                  <a:pt x="116086" y="142875"/>
                </a:lnTo>
                <a:lnTo>
                  <a:pt x="107156" y="116086"/>
                </a:lnTo>
                <a:lnTo>
                  <a:pt x="89297" y="98226"/>
                </a:lnTo>
                <a:lnTo>
                  <a:pt x="71437" y="89297"/>
                </a:lnTo>
                <a:lnTo>
                  <a:pt x="53578" y="89297"/>
                </a:lnTo>
                <a:lnTo>
                  <a:pt x="44648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2" name="Freeform 7231"/>
          <p:cNvSpPr/>
          <p:nvPr/>
        </p:nvSpPr>
        <p:spPr>
          <a:xfrm>
            <a:off x="2884289" y="4634507"/>
            <a:ext cx="205384" cy="419697"/>
          </a:xfrm>
          <a:custGeom>
            <a:avLst/>
            <a:gdLst/>
            <a:ahLst/>
            <a:cxnLst/>
            <a:rect l="0" t="0" r="0" b="0"/>
            <a:pathLst>
              <a:path w="205384" h="419697">
                <a:moveTo>
                  <a:pt x="26789" y="241102"/>
                </a:moveTo>
                <a:lnTo>
                  <a:pt x="26789" y="241102"/>
                </a:lnTo>
                <a:lnTo>
                  <a:pt x="17859" y="241102"/>
                </a:lnTo>
                <a:lnTo>
                  <a:pt x="8930" y="250032"/>
                </a:lnTo>
                <a:lnTo>
                  <a:pt x="8930" y="258962"/>
                </a:lnTo>
                <a:lnTo>
                  <a:pt x="0" y="276821"/>
                </a:lnTo>
                <a:lnTo>
                  <a:pt x="0" y="294681"/>
                </a:lnTo>
                <a:lnTo>
                  <a:pt x="0" y="312540"/>
                </a:lnTo>
                <a:lnTo>
                  <a:pt x="0" y="339329"/>
                </a:lnTo>
                <a:lnTo>
                  <a:pt x="8930" y="357188"/>
                </a:lnTo>
                <a:lnTo>
                  <a:pt x="8930" y="366118"/>
                </a:lnTo>
                <a:lnTo>
                  <a:pt x="17859" y="375048"/>
                </a:lnTo>
                <a:lnTo>
                  <a:pt x="26789" y="383977"/>
                </a:lnTo>
                <a:lnTo>
                  <a:pt x="26789" y="375048"/>
                </a:lnTo>
                <a:lnTo>
                  <a:pt x="35719" y="366118"/>
                </a:lnTo>
                <a:lnTo>
                  <a:pt x="44649" y="357188"/>
                </a:lnTo>
                <a:lnTo>
                  <a:pt x="53578" y="339329"/>
                </a:lnTo>
                <a:lnTo>
                  <a:pt x="71438" y="339329"/>
                </a:lnTo>
                <a:lnTo>
                  <a:pt x="80367" y="339329"/>
                </a:lnTo>
                <a:lnTo>
                  <a:pt x="89297" y="348259"/>
                </a:lnTo>
                <a:lnTo>
                  <a:pt x="98227" y="366118"/>
                </a:lnTo>
                <a:lnTo>
                  <a:pt x="107156" y="392907"/>
                </a:lnTo>
                <a:lnTo>
                  <a:pt x="116086" y="401837"/>
                </a:lnTo>
                <a:lnTo>
                  <a:pt x="125016" y="419696"/>
                </a:lnTo>
                <a:lnTo>
                  <a:pt x="133945" y="419696"/>
                </a:lnTo>
                <a:lnTo>
                  <a:pt x="142875" y="410766"/>
                </a:lnTo>
                <a:lnTo>
                  <a:pt x="142875" y="392907"/>
                </a:lnTo>
                <a:lnTo>
                  <a:pt x="142875" y="366118"/>
                </a:lnTo>
                <a:lnTo>
                  <a:pt x="151805" y="330399"/>
                </a:lnTo>
                <a:lnTo>
                  <a:pt x="151805" y="294681"/>
                </a:lnTo>
                <a:lnTo>
                  <a:pt x="151805" y="241102"/>
                </a:lnTo>
                <a:lnTo>
                  <a:pt x="160734" y="196454"/>
                </a:lnTo>
                <a:lnTo>
                  <a:pt x="169664" y="142875"/>
                </a:lnTo>
                <a:lnTo>
                  <a:pt x="187524" y="89297"/>
                </a:lnTo>
                <a:lnTo>
                  <a:pt x="196453" y="53579"/>
                </a:lnTo>
                <a:lnTo>
                  <a:pt x="196453" y="17860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8930"/>
                </a:lnTo>
                <a:lnTo>
                  <a:pt x="187524" y="26789"/>
                </a:lnTo>
                <a:lnTo>
                  <a:pt x="169664" y="53579"/>
                </a:lnTo>
                <a:lnTo>
                  <a:pt x="160734" y="98227"/>
                </a:lnTo>
                <a:lnTo>
                  <a:pt x="151805" y="151805"/>
                </a:lnTo>
                <a:lnTo>
                  <a:pt x="151805" y="196454"/>
                </a:lnTo>
                <a:lnTo>
                  <a:pt x="160734" y="250032"/>
                </a:lnTo>
                <a:lnTo>
                  <a:pt x="169664" y="303610"/>
                </a:lnTo>
                <a:lnTo>
                  <a:pt x="178594" y="348259"/>
                </a:lnTo>
                <a:lnTo>
                  <a:pt x="187524" y="383977"/>
                </a:lnTo>
                <a:lnTo>
                  <a:pt x="196453" y="410766"/>
                </a:lnTo>
                <a:lnTo>
                  <a:pt x="205383" y="419696"/>
                </a:lnTo>
                <a:lnTo>
                  <a:pt x="205383" y="419696"/>
                </a:lnTo>
                <a:lnTo>
                  <a:pt x="196453" y="410766"/>
                </a:lnTo>
                <a:lnTo>
                  <a:pt x="178594" y="401837"/>
                </a:lnTo>
                <a:lnTo>
                  <a:pt x="151805" y="366118"/>
                </a:lnTo>
                <a:lnTo>
                  <a:pt x="125016" y="339329"/>
                </a:lnTo>
                <a:lnTo>
                  <a:pt x="98227" y="294681"/>
                </a:lnTo>
                <a:lnTo>
                  <a:pt x="98227" y="2946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3" name="Freeform 7232"/>
          <p:cNvSpPr/>
          <p:nvPr/>
        </p:nvSpPr>
        <p:spPr>
          <a:xfrm>
            <a:off x="2920008" y="4804171"/>
            <a:ext cx="232173" cy="62509"/>
          </a:xfrm>
          <a:custGeom>
            <a:avLst/>
            <a:gdLst/>
            <a:ahLst/>
            <a:cxnLst/>
            <a:rect l="0" t="0" r="0" b="0"/>
            <a:pathLst>
              <a:path w="232173" h="62509">
                <a:moveTo>
                  <a:pt x="0" y="44649"/>
                </a:moveTo>
                <a:lnTo>
                  <a:pt x="0" y="44649"/>
                </a:lnTo>
                <a:lnTo>
                  <a:pt x="8930" y="53579"/>
                </a:lnTo>
                <a:lnTo>
                  <a:pt x="17859" y="53579"/>
                </a:lnTo>
                <a:lnTo>
                  <a:pt x="44648" y="62508"/>
                </a:lnTo>
                <a:lnTo>
                  <a:pt x="62508" y="53579"/>
                </a:lnTo>
                <a:lnTo>
                  <a:pt x="98226" y="53579"/>
                </a:lnTo>
                <a:lnTo>
                  <a:pt x="125015" y="44649"/>
                </a:lnTo>
                <a:lnTo>
                  <a:pt x="151805" y="35719"/>
                </a:lnTo>
                <a:lnTo>
                  <a:pt x="187523" y="26790"/>
                </a:lnTo>
                <a:lnTo>
                  <a:pt x="214312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4" name="Freeform 7233"/>
          <p:cNvSpPr/>
          <p:nvPr/>
        </p:nvSpPr>
        <p:spPr>
          <a:xfrm>
            <a:off x="3170039" y="4786312"/>
            <a:ext cx="142876" cy="348259"/>
          </a:xfrm>
          <a:custGeom>
            <a:avLst/>
            <a:gdLst/>
            <a:ahLst/>
            <a:cxnLst/>
            <a:rect l="0" t="0" r="0" b="0"/>
            <a:pathLst>
              <a:path w="142876" h="348259">
                <a:moveTo>
                  <a:pt x="62508" y="44649"/>
                </a:moveTo>
                <a:lnTo>
                  <a:pt x="62508" y="44649"/>
                </a:lnTo>
                <a:lnTo>
                  <a:pt x="62508" y="53578"/>
                </a:lnTo>
                <a:lnTo>
                  <a:pt x="53578" y="62508"/>
                </a:lnTo>
                <a:lnTo>
                  <a:pt x="53578" y="89297"/>
                </a:lnTo>
                <a:lnTo>
                  <a:pt x="62508" y="116086"/>
                </a:lnTo>
                <a:lnTo>
                  <a:pt x="53578" y="151805"/>
                </a:lnTo>
                <a:lnTo>
                  <a:pt x="53578" y="196454"/>
                </a:lnTo>
                <a:lnTo>
                  <a:pt x="53578" y="241102"/>
                </a:lnTo>
                <a:lnTo>
                  <a:pt x="44649" y="276821"/>
                </a:lnTo>
                <a:lnTo>
                  <a:pt x="35719" y="312540"/>
                </a:lnTo>
                <a:lnTo>
                  <a:pt x="26789" y="339329"/>
                </a:lnTo>
                <a:lnTo>
                  <a:pt x="17859" y="348258"/>
                </a:lnTo>
                <a:lnTo>
                  <a:pt x="8930" y="348258"/>
                </a:lnTo>
                <a:lnTo>
                  <a:pt x="0" y="339329"/>
                </a:lnTo>
                <a:lnTo>
                  <a:pt x="0" y="312540"/>
                </a:lnTo>
                <a:lnTo>
                  <a:pt x="0" y="276821"/>
                </a:lnTo>
                <a:lnTo>
                  <a:pt x="0" y="232172"/>
                </a:lnTo>
                <a:lnTo>
                  <a:pt x="8930" y="169665"/>
                </a:lnTo>
                <a:lnTo>
                  <a:pt x="26789" y="116086"/>
                </a:lnTo>
                <a:lnTo>
                  <a:pt x="44649" y="71438"/>
                </a:lnTo>
                <a:lnTo>
                  <a:pt x="71438" y="35719"/>
                </a:lnTo>
                <a:lnTo>
                  <a:pt x="98227" y="893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17859"/>
                </a:lnTo>
                <a:lnTo>
                  <a:pt x="142875" y="44649"/>
                </a:lnTo>
                <a:lnTo>
                  <a:pt x="133945" y="80367"/>
                </a:lnTo>
                <a:lnTo>
                  <a:pt x="116086" y="116086"/>
                </a:lnTo>
                <a:lnTo>
                  <a:pt x="98227" y="142876"/>
                </a:lnTo>
                <a:lnTo>
                  <a:pt x="80367" y="178594"/>
                </a:lnTo>
                <a:lnTo>
                  <a:pt x="62508" y="205383"/>
                </a:lnTo>
                <a:lnTo>
                  <a:pt x="62508" y="214313"/>
                </a:lnTo>
                <a:lnTo>
                  <a:pt x="62508" y="205383"/>
                </a:lnTo>
                <a:lnTo>
                  <a:pt x="71438" y="187524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5" name="Freeform 7234"/>
          <p:cNvSpPr/>
          <p:nvPr/>
        </p:nvSpPr>
        <p:spPr>
          <a:xfrm>
            <a:off x="3357563" y="4589859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71437" y="133945"/>
                </a:moveTo>
                <a:lnTo>
                  <a:pt x="62507" y="142875"/>
                </a:lnTo>
                <a:lnTo>
                  <a:pt x="62507" y="151805"/>
                </a:lnTo>
                <a:lnTo>
                  <a:pt x="53578" y="169664"/>
                </a:lnTo>
                <a:lnTo>
                  <a:pt x="44648" y="187523"/>
                </a:lnTo>
                <a:lnTo>
                  <a:pt x="35718" y="214312"/>
                </a:lnTo>
                <a:lnTo>
                  <a:pt x="17859" y="241102"/>
                </a:lnTo>
                <a:lnTo>
                  <a:pt x="8929" y="258961"/>
                </a:lnTo>
                <a:lnTo>
                  <a:pt x="0" y="285750"/>
                </a:lnTo>
                <a:lnTo>
                  <a:pt x="0" y="294680"/>
                </a:lnTo>
                <a:lnTo>
                  <a:pt x="0" y="312539"/>
                </a:lnTo>
                <a:lnTo>
                  <a:pt x="0" y="312539"/>
                </a:lnTo>
                <a:lnTo>
                  <a:pt x="8929" y="303610"/>
                </a:lnTo>
                <a:lnTo>
                  <a:pt x="17859" y="294680"/>
                </a:lnTo>
                <a:lnTo>
                  <a:pt x="35718" y="276820"/>
                </a:lnTo>
                <a:lnTo>
                  <a:pt x="53578" y="250031"/>
                </a:lnTo>
                <a:lnTo>
                  <a:pt x="71437" y="214312"/>
                </a:lnTo>
                <a:lnTo>
                  <a:pt x="98226" y="178594"/>
                </a:lnTo>
                <a:lnTo>
                  <a:pt x="116085" y="133945"/>
                </a:lnTo>
                <a:lnTo>
                  <a:pt x="125015" y="89297"/>
                </a:lnTo>
                <a:lnTo>
                  <a:pt x="142875" y="53578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42875" y="17859"/>
                </a:lnTo>
                <a:lnTo>
                  <a:pt x="133945" y="26789"/>
                </a:lnTo>
                <a:lnTo>
                  <a:pt x="125015" y="44648"/>
                </a:lnTo>
                <a:lnTo>
                  <a:pt x="116085" y="71437"/>
                </a:lnTo>
                <a:lnTo>
                  <a:pt x="107156" y="98227"/>
                </a:lnTo>
                <a:lnTo>
                  <a:pt x="98226" y="133945"/>
                </a:lnTo>
                <a:lnTo>
                  <a:pt x="98226" y="169664"/>
                </a:lnTo>
                <a:lnTo>
                  <a:pt x="107156" y="205383"/>
                </a:lnTo>
                <a:lnTo>
                  <a:pt x="107156" y="241102"/>
                </a:lnTo>
                <a:lnTo>
                  <a:pt x="116085" y="258961"/>
                </a:lnTo>
                <a:lnTo>
                  <a:pt x="133945" y="276820"/>
                </a:lnTo>
                <a:lnTo>
                  <a:pt x="142875" y="285750"/>
                </a:lnTo>
                <a:lnTo>
                  <a:pt x="151804" y="276820"/>
                </a:lnTo>
                <a:lnTo>
                  <a:pt x="169664" y="258961"/>
                </a:lnTo>
                <a:lnTo>
                  <a:pt x="178593" y="241102"/>
                </a:lnTo>
                <a:lnTo>
                  <a:pt x="187523" y="205383"/>
                </a:lnTo>
                <a:lnTo>
                  <a:pt x="196453" y="169664"/>
                </a:lnTo>
                <a:lnTo>
                  <a:pt x="205382" y="125016"/>
                </a:lnTo>
                <a:lnTo>
                  <a:pt x="214312" y="80367"/>
                </a:lnTo>
                <a:lnTo>
                  <a:pt x="223242" y="26789"/>
                </a:lnTo>
                <a:lnTo>
                  <a:pt x="22324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6" name="Freeform 7235"/>
          <p:cNvSpPr/>
          <p:nvPr/>
        </p:nvSpPr>
        <p:spPr>
          <a:xfrm>
            <a:off x="3536156" y="4393406"/>
            <a:ext cx="53579" cy="464345"/>
          </a:xfrm>
          <a:custGeom>
            <a:avLst/>
            <a:gdLst/>
            <a:ahLst/>
            <a:cxnLst/>
            <a:rect l="0" t="0" r="0" b="0"/>
            <a:pathLst>
              <a:path w="53579" h="464345">
                <a:moveTo>
                  <a:pt x="44649" y="35719"/>
                </a:move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9" y="44648"/>
                </a:lnTo>
                <a:lnTo>
                  <a:pt x="35719" y="80367"/>
                </a:lnTo>
                <a:lnTo>
                  <a:pt x="17860" y="133945"/>
                </a:lnTo>
                <a:lnTo>
                  <a:pt x="8930" y="196453"/>
                </a:lnTo>
                <a:lnTo>
                  <a:pt x="0" y="267890"/>
                </a:lnTo>
                <a:lnTo>
                  <a:pt x="0" y="330398"/>
                </a:lnTo>
                <a:lnTo>
                  <a:pt x="0" y="383976"/>
                </a:lnTo>
                <a:lnTo>
                  <a:pt x="0" y="419695"/>
                </a:lnTo>
                <a:lnTo>
                  <a:pt x="8930" y="446484"/>
                </a:lnTo>
                <a:lnTo>
                  <a:pt x="17860" y="464344"/>
                </a:lnTo>
                <a:lnTo>
                  <a:pt x="26789" y="464344"/>
                </a:lnTo>
                <a:lnTo>
                  <a:pt x="26789" y="464344"/>
                </a:lnTo>
                <a:lnTo>
                  <a:pt x="26789" y="455414"/>
                </a:lnTo>
                <a:lnTo>
                  <a:pt x="17860" y="437555"/>
                </a:lnTo>
                <a:lnTo>
                  <a:pt x="8930" y="410765"/>
                </a:lnTo>
                <a:lnTo>
                  <a:pt x="8930" y="410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7" name="Freeform 7236"/>
          <p:cNvSpPr/>
          <p:nvPr/>
        </p:nvSpPr>
        <p:spPr>
          <a:xfrm>
            <a:off x="3455789" y="4464843"/>
            <a:ext cx="294681" cy="62509"/>
          </a:xfrm>
          <a:custGeom>
            <a:avLst/>
            <a:gdLst/>
            <a:ahLst/>
            <a:cxnLst/>
            <a:rect l="0" t="0" r="0" b="0"/>
            <a:pathLst>
              <a:path w="294681" h="62509">
                <a:moveTo>
                  <a:pt x="0" y="62508"/>
                </a:moveTo>
                <a:lnTo>
                  <a:pt x="17859" y="62508"/>
                </a:lnTo>
                <a:lnTo>
                  <a:pt x="44649" y="53578"/>
                </a:lnTo>
                <a:lnTo>
                  <a:pt x="80367" y="35719"/>
                </a:lnTo>
                <a:lnTo>
                  <a:pt x="125016" y="26789"/>
                </a:lnTo>
                <a:lnTo>
                  <a:pt x="160734" y="8930"/>
                </a:lnTo>
                <a:lnTo>
                  <a:pt x="205383" y="8930"/>
                </a:lnTo>
                <a:lnTo>
                  <a:pt x="241102" y="0"/>
                </a:lnTo>
                <a:lnTo>
                  <a:pt x="267891" y="8930"/>
                </a:lnTo>
                <a:lnTo>
                  <a:pt x="285750" y="8930"/>
                </a:lnTo>
                <a:lnTo>
                  <a:pt x="294680" y="26789"/>
                </a:lnTo>
                <a:lnTo>
                  <a:pt x="285750" y="44649"/>
                </a:lnTo>
                <a:lnTo>
                  <a:pt x="28575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8" name="Freeform 7237"/>
          <p:cNvSpPr/>
          <p:nvPr/>
        </p:nvSpPr>
        <p:spPr>
          <a:xfrm>
            <a:off x="2768203" y="5179219"/>
            <a:ext cx="241103" cy="366118"/>
          </a:xfrm>
          <a:custGeom>
            <a:avLst/>
            <a:gdLst/>
            <a:ahLst/>
            <a:cxnLst/>
            <a:rect l="0" t="0" r="0" b="0"/>
            <a:pathLst>
              <a:path w="241103" h="366118">
                <a:moveTo>
                  <a:pt x="80367" y="80367"/>
                </a:moveTo>
                <a:lnTo>
                  <a:pt x="80367" y="89297"/>
                </a:lnTo>
                <a:lnTo>
                  <a:pt x="89297" y="98226"/>
                </a:lnTo>
                <a:lnTo>
                  <a:pt x="98227" y="125015"/>
                </a:lnTo>
                <a:lnTo>
                  <a:pt x="98227" y="160734"/>
                </a:lnTo>
                <a:lnTo>
                  <a:pt x="107156" y="205383"/>
                </a:lnTo>
                <a:lnTo>
                  <a:pt x="98227" y="250031"/>
                </a:lnTo>
                <a:lnTo>
                  <a:pt x="98227" y="285750"/>
                </a:lnTo>
                <a:lnTo>
                  <a:pt x="89297" y="330398"/>
                </a:lnTo>
                <a:lnTo>
                  <a:pt x="80367" y="357187"/>
                </a:lnTo>
                <a:lnTo>
                  <a:pt x="62508" y="366117"/>
                </a:lnTo>
                <a:lnTo>
                  <a:pt x="44649" y="357187"/>
                </a:lnTo>
                <a:lnTo>
                  <a:pt x="26789" y="339328"/>
                </a:lnTo>
                <a:lnTo>
                  <a:pt x="8930" y="303609"/>
                </a:lnTo>
                <a:lnTo>
                  <a:pt x="0" y="250031"/>
                </a:lnTo>
                <a:lnTo>
                  <a:pt x="0" y="196453"/>
                </a:lnTo>
                <a:lnTo>
                  <a:pt x="8930" y="142875"/>
                </a:lnTo>
                <a:lnTo>
                  <a:pt x="26789" y="89297"/>
                </a:lnTo>
                <a:lnTo>
                  <a:pt x="62508" y="53578"/>
                </a:lnTo>
                <a:lnTo>
                  <a:pt x="98227" y="17859"/>
                </a:lnTo>
                <a:lnTo>
                  <a:pt x="142875" y="0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17859"/>
                </a:lnTo>
                <a:lnTo>
                  <a:pt x="241102" y="44648"/>
                </a:lnTo>
                <a:lnTo>
                  <a:pt x="223242" y="80367"/>
                </a:lnTo>
                <a:lnTo>
                  <a:pt x="205383" y="125015"/>
                </a:lnTo>
                <a:lnTo>
                  <a:pt x="178594" y="151804"/>
                </a:lnTo>
                <a:lnTo>
                  <a:pt x="151805" y="178594"/>
                </a:lnTo>
                <a:lnTo>
                  <a:pt x="133945" y="196453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16086" y="151804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9" name="Freeform 7238"/>
          <p:cNvSpPr/>
          <p:nvPr/>
        </p:nvSpPr>
        <p:spPr>
          <a:xfrm>
            <a:off x="3080742" y="5089922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44649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98226"/>
                </a:lnTo>
                <a:lnTo>
                  <a:pt x="8930" y="125016"/>
                </a:lnTo>
                <a:lnTo>
                  <a:pt x="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35719" y="169664"/>
                </a:lnTo>
                <a:lnTo>
                  <a:pt x="53578" y="160734"/>
                </a:lnTo>
                <a:lnTo>
                  <a:pt x="71438" y="142875"/>
                </a:lnTo>
                <a:lnTo>
                  <a:pt x="89297" y="12501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07156" y="62508"/>
                </a:lnTo>
                <a:lnTo>
                  <a:pt x="98227" y="53578"/>
                </a:lnTo>
                <a:lnTo>
                  <a:pt x="80367" y="53578"/>
                </a:lnTo>
                <a:lnTo>
                  <a:pt x="62508" y="62508"/>
                </a:lnTo>
                <a:lnTo>
                  <a:pt x="35719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0" name="Freeform 7239"/>
          <p:cNvSpPr/>
          <p:nvPr/>
        </p:nvSpPr>
        <p:spPr>
          <a:xfrm>
            <a:off x="3223617" y="5116711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7"/>
                </a:lnTo>
                <a:lnTo>
                  <a:pt x="17860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8752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87523"/>
                </a:lnTo>
                <a:lnTo>
                  <a:pt x="17860" y="160734"/>
                </a:lnTo>
                <a:lnTo>
                  <a:pt x="26789" y="133945"/>
                </a:lnTo>
                <a:lnTo>
                  <a:pt x="44649" y="98227"/>
                </a:lnTo>
                <a:lnTo>
                  <a:pt x="62508" y="62508"/>
                </a:lnTo>
                <a:lnTo>
                  <a:pt x="89297" y="35719"/>
                </a:lnTo>
                <a:lnTo>
                  <a:pt x="116086" y="17859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1" name="Freeform 7240"/>
          <p:cNvSpPr/>
          <p:nvPr/>
        </p:nvSpPr>
        <p:spPr>
          <a:xfrm>
            <a:off x="3446859" y="4947047"/>
            <a:ext cx="107158" cy="303610"/>
          </a:xfrm>
          <a:custGeom>
            <a:avLst/>
            <a:gdLst/>
            <a:ahLst/>
            <a:cxnLst/>
            <a:rect l="0" t="0" r="0" b="0"/>
            <a:pathLst>
              <a:path w="107158" h="303610">
                <a:moveTo>
                  <a:pt x="44649" y="893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98226"/>
                </a:lnTo>
                <a:lnTo>
                  <a:pt x="0" y="142875"/>
                </a:lnTo>
                <a:lnTo>
                  <a:pt x="0" y="187523"/>
                </a:lnTo>
                <a:lnTo>
                  <a:pt x="8930" y="232172"/>
                </a:lnTo>
                <a:lnTo>
                  <a:pt x="17860" y="258961"/>
                </a:lnTo>
                <a:lnTo>
                  <a:pt x="35719" y="285750"/>
                </a:lnTo>
                <a:lnTo>
                  <a:pt x="53579" y="303609"/>
                </a:lnTo>
                <a:lnTo>
                  <a:pt x="71438" y="303609"/>
                </a:lnTo>
                <a:lnTo>
                  <a:pt x="80368" y="294680"/>
                </a:lnTo>
                <a:lnTo>
                  <a:pt x="98227" y="285750"/>
                </a:lnTo>
                <a:lnTo>
                  <a:pt x="107157" y="258961"/>
                </a:lnTo>
                <a:lnTo>
                  <a:pt x="107157" y="241101"/>
                </a:lnTo>
                <a:lnTo>
                  <a:pt x="98227" y="205383"/>
                </a:lnTo>
                <a:lnTo>
                  <a:pt x="89297" y="169664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2" name="Freeform 7241"/>
          <p:cNvSpPr/>
          <p:nvPr/>
        </p:nvSpPr>
        <p:spPr>
          <a:xfrm>
            <a:off x="3366492" y="4982766"/>
            <a:ext cx="178595" cy="80368"/>
          </a:xfrm>
          <a:custGeom>
            <a:avLst/>
            <a:gdLst/>
            <a:ahLst/>
            <a:cxnLst/>
            <a:rect l="0" t="0" r="0" b="0"/>
            <a:pathLst>
              <a:path w="178595" h="80368">
                <a:moveTo>
                  <a:pt x="0" y="80367"/>
                </a:moveTo>
                <a:lnTo>
                  <a:pt x="0" y="80367"/>
                </a:lnTo>
                <a:lnTo>
                  <a:pt x="8930" y="71437"/>
                </a:lnTo>
                <a:lnTo>
                  <a:pt x="17860" y="71437"/>
                </a:lnTo>
                <a:lnTo>
                  <a:pt x="35719" y="62507"/>
                </a:lnTo>
                <a:lnTo>
                  <a:pt x="62508" y="44648"/>
                </a:lnTo>
                <a:lnTo>
                  <a:pt x="89297" y="26789"/>
                </a:lnTo>
                <a:lnTo>
                  <a:pt x="116086" y="17859"/>
                </a:lnTo>
                <a:lnTo>
                  <a:pt x="15180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3" name="Freeform 7242"/>
          <p:cNvSpPr/>
          <p:nvPr/>
        </p:nvSpPr>
        <p:spPr>
          <a:xfrm>
            <a:off x="4509492" y="4830961"/>
            <a:ext cx="2107407" cy="1178719"/>
          </a:xfrm>
          <a:custGeom>
            <a:avLst/>
            <a:gdLst/>
            <a:ahLst/>
            <a:cxnLst/>
            <a:rect l="0" t="0" r="0" b="0"/>
            <a:pathLst>
              <a:path w="2107407" h="1178719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89297"/>
                </a:lnTo>
                <a:lnTo>
                  <a:pt x="8930" y="116086"/>
                </a:lnTo>
                <a:lnTo>
                  <a:pt x="8930" y="151805"/>
                </a:lnTo>
                <a:lnTo>
                  <a:pt x="0" y="187523"/>
                </a:lnTo>
                <a:lnTo>
                  <a:pt x="0" y="232172"/>
                </a:lnTo>
                <a:lnTo>
                  <a:pt x="0" y="267891"/>
                </a:lnTo>
                <a:lnTo>
                  <a:pt x="0" y="303609"/>
                </a:lnTo>
                <a:lnTo>
                  <a:pt x="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48258"/>
                </a:lnTo>
                <a:lnTo>
                  <a:pt x="17860" y="339328"/>
                </a:lnTo>
                <a:lnTo>
                  <a:pt x="26789" y="321469"/>
                </a:lnTo>
                <a:lnTo>
                  <a:pt x="53578" y="303609"/>
                </a:lnTo>
                <a:lnTo>
                  <a:pt x="71438" y="276820"/>
                </a:lnTo>
                <a:lnTo>
                  <a:pt x="107156" y="258961"/>
                </a:lnTo>
                <a:lnTo>
                  <a:pt x="133946" y="250031"/>
                </a:lnTo>
                <a:lnTo>
                  <a:pt x="160735" y="241102"/>
                </a:lnTo>
                <a:lnTo>
                  <a:pt x="187524" y="232172"/>
                </a:lnTo>
                <a:lnTo>
                  <a:pt x="223242" y="241102"/>
                </a:lnTo>
                <a:lnTo>
                  <a:pt x="250031" y="258961"/>
                </a:lnTo>
                <a:lnTo>
                  <a:pt x="276821" y="276820"/>
                </a:lnTo>
                <a:lnTo>
                  <a:pt x="303610" y="294680"/>
                </a:lnTo>
                <a:lnTo>
                  <a:pt x="321469" y="312539"/>
                </a:lnTo>
                <a:lnTo>
                  <a:pt x="339328" y="330398"/>
                </a:lnTo>
                <a:lnTo>
                  <a:pt x="348258" y="339328"/>
                </a:lnTo>
                <a:lnTo>
                  <a:pt x="357188" y="348258"/>
                </a:lnTo>
                <a:lnTo>
                  <a:pt x="357188" y="357187"/>
                </a:lnTo>
                <a:lnTo>
                  <a:pt x="357188" y="357187"/>
                </a:lnTo>
                <a:lnTo>
                  <a:pt x="348258" y="366117"/>
                </a:lnTo>
                <a:lnTo>
                  <a:pt x="348258" y="375047"/>
                </a:lnTo>
                <a:lnTo>
                  <a:pt x="348258" y="383977"/>
                </a:lnTo>
                <a:lnTo>
                  <a:pt x="357188" y="401836"/>
                </a:lnTo>
                <a:lnTo>
                  <a:pt x="375047" y="419695"/>
                </a:lnTo>
                <a:lnTo>
                  <a:pt x="401836" y="446484"/>
                </a:lnTo>
                <a:lnTo>
                  <a:pt x="446485" y="473273"/>
                </a:lnTo>
                <a:lnTo>
                  <a:pt x="482203" y="482203"/>
                </a:lnTo>
                <a:lnTo>
                  <a:pt x="526852" y="500062"/>
                </a:lnTo>
                <a:lnTo>
                  <a:pt x="562571" y="508992"/>
                </a:lnTo>
                <a:lnTo>
                  <a:pt x="589360" y="517922"/>
                </a:lnTo>
                <a:lnTo>
                  <a:pt x="607219" y="526852"/>
                </a:lnTo>
                <a:lnTo>
                  <a:pt x="625078" y="544711"/>
                </a:lnTo>
                <a:lnTo>
                  <a:pt x="634008" y="571500"/>
                </a:lnTo>
                <a:lnTo>
                  <a:pt x="634008" y="616148"/>
                </a:lnTo>
                <a:lnTo>
                  <a:pt x="642938" y="678656"/>
                </a:lnTo>
                <a:lnTo>
                  <a:pt x="651867" y="741164"/>
                </a:lnTo>
                <a:lnTo>
                  <a:pt x="669727" y="812601"/>
                </a:lnTo>
                <a:lnTo>
                  <a:pt x="687586" y="875109"/>
                </a:lnTo>
                <a:lnTo>
                  <a:pt x="714375" y="919757"/>
                </a:lnTo>
                <a:lnTo>
                  <a:pt x="750094" y="946546"/>
                </a:lnTo>
                <a:lnTo>
                  <a:pt x="785813" y="955476"/>
                </a:lnTo>
                <a:lnTo>
                  <a:pt x="830461" y="955476"/>
                </a:lnTo>
                <a:lnTo>
                  <a:pt x="875110" y="946546"/>
                </a:lnTo>
                <a:lnTo>
                  <a:pt x="928688" y="919757"/>
                </a:lnTo>
                <a:lnTo>
                  <a:pt x="991196" y="901898"/>
                </a:lnTo>
                <a:lnTo>
                  <a:pt x="1062633" y="901898"/>
                </a:lnTo>
                <a:lnTo>
                  <a:pt x="1143000" y="919757"/>
                </a:lnTo>
                <a:lnTo>
                  <a:pt x="1232297" y="955476"/>
                </a:lnTo>
                <a:lnTo>
                  <a:pt x="1321594" y="1009054"/>
                </a:lnTo>
                <a:lnTo>
                  <a:pt x="1401961" y="1071562"/>
                </a:lnTo>
                <a:lnTo>
                  <a:pt x="1491258" y="1125140"/>
                </a:lnTo>
                <a:lnTo>
                  <a:pt x="1571625" y="1160859"/>
                </a:lnTo>
                <a:lnTo>
                  <a:pt x="1651992" y="1178718"/>
                </a:lnTo>
                <a:lnTo>
                  <a:pt x="1723430" y="1169788"/>
                </a:lnTo>
                <a:lnTo>
                  <a:pt x="1794867" y="1142999"/>
                </a:lnTo>
                <a:lnTo>
                  <a:pt x="1857375" y="1107280"/>
                </a:lnTo>
                <a:lnTo>
                  <a:pt x="1919883" y="1044773"/>
                </a:lnTo>
                <a:lnTo>
                  <a:pt x="1973461" y="991194"/>
                </a:lnTo>
                <a:lnTo>
                  <a:pt x="2018110" y="955476"/>
                </a:lnTo>
                <a:lnTo>
                  <a:pt x="2053828" y="937616"/>
                </a:lnTo>
                <a:lnTo>
                  <a:pt x="2080617" y="946546"/>
                </a:lnTo>
                <a:lnTo>
                  <a:pt x="2098477" y="973335"/>
                </a:lnTo>
                <a:lnTo>
                  <a:pt x="2107406" y="1000124"/>
                </a:lnTo>
                <a:lnTo>
                  <a:pt x="2107406" y="10001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4" name="Freeform 7243"/>
          <p:cNvSpPr/>
          <p:nvPr/>
        </p:nvSpPr>
        <p:spPr>
          <a:xfrm>
            <a:off x="3821906" y="4580929"/>
            <a:ext cx="1098353" cy="1026915"/>
          </a:xfrm>
          <a:custGeom>
            <a:avLst/>
            <a:gdLst/>
            <a:ahLst/>
            <a:cxnLst/>
            <a:rect l="0" t="0" r="0" b="0"/>
            <a:pathLst>
              <a:path w="1098353" h="1026915">
                <a:moveTo>
                  <a:pt x="1098352" y="8930"/>
                </a:moveTo>
                <a:lnTo>
                  <a:pt x="1098352" y="8930"/>
                </a:lnTo>
                <a:lnTo>
                  <a:pt x="1098352" y="8930"/>
                </a:lnTo>
                <a:lnTo>
                  <a:pt x="1089422" y="8930"/>
                </a:lnTo>
                <a:lnTo>
                  <a:pt x="1089422" y="8930"/>
                </a:lnTo>
                <a:lnTo>
                  <a:pt x="1089422" y="8930"/>
                </a:lnTo>
                <a:lnTo>
                  <a:pt x="1089422" y="0"/>
                </a:lnTo>
                <a:lnTo>
                  <a:pt x="1089422" y="0"/>
                </a:lnTo>
                <a:lnTo>
                  <a:pt x="1080492" y="0"/>
                </a:lnTo>
                <a:lnTo>
                  <a:pt x="1080492" y="8930"/>
                </a:lnTo>
                <a:lnTo>
                  <a:pt x="1080492" y="8930"/>
                </a:lnTo>
                <a:lnTo>
                  <a:pt x="1071563" y="17860"/>
                </a:lnTo>
                <a:lnTo>
                  <a:pt x="1062633" y="35719"/>
                </a:lnTo>
                <a:lnTo>
                  <a:pt x="1044774" y="71438"/>
                </a:lnTo>
                <a:lnTo>
                  <a:pt x="1026914" y="107157"/>
                </a:lnTo>
                <a:lnTo>
                  <a:pt x="991196" y="160735"/>
                </a:lnTo>
                <a:lnTo>
                  <a:pt x="955477" y="214313"/>
                </a:lnTo>
                <a:lnTo>
                  <a:pt x="901899" y="276821"/>
                </a:lnTo>
                <a:lnTo>
                  <a:pt x="848321" y="348259"/>
                </a:lnTo>
                <a:lnTo>
                  <a:pt x="785813" y="410766"/>
                </a:lnTo>
                <a:lnTo>
                  <a:pt x="705446" y="482204"/>
                </a:lnTo>
                <a:lnTo>
                  <a:pt x="625078" y="553641"/>
                </a:lnTo>
                <a:lnTo>
                  <a:pt x="526852" y="625079"/>
                </a:lnTo>
                <a:lnTo>
                  <a:pt x="437555" y="696516"/>
                </a:lnTo>
                <a:lnTo>
                  <a:pt x="339328" y="767954"/>
                </a:lnTo>
                <a:lnTo>
                  <a:pt x="241102" y="839391"/>
                </a:lnTo>
                <a:lnTo>
                  <a:pt x="160735" y="901899"/>
                </a:lnTo>
                <a:lnTo>
                  <a:pt x="89297" y="955477"/>
                </a:lnTo>
                <a:lnTo>
                  <a:pt x="35719" y="1000125"/>
                </a:lnTo>
                <a:lnTo>
                  <a:pt x="0" y="1026914"/>
                </a:lnTo>
                <a:lnTo>
                  <a:pt x="0" y="10269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5" name="Freeform 7244"/>
          <p:cNvSpPr/>
          <p:nvPr/>
        </p:nvSpPr>
        <p:spPr>
          <a:xfrm>
            <a:off x="3348633" y="5866804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26789" y="0"/>
                </a:moveTo>
                <a:lnTo>
                  <a:pt x="2678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59" y="125016"/>
                </a:lnTo>
                <a:lnTo>
                  <a:pt x="26789" y="160734"/>
                </a:lnTo>
                <a:lnTo>
                  <a:pt x="44648" y="187523"/>
                </a:lnTo>
                <a:lnTo>
                  <a:pt x="53578" y="205383"/>
                </a:lnTo>
                <a:lnTo>
                  <a:pt x="62508" y="223242"/>
                </a:lnTo>
                <a:lnTo>
                  <a:pt x="71437" y="223242"/>
                </a:lnTo>
                <a:lnTo>
                  <a:pt x="71437" y="223242"/>
                </a:lnTo>
                <a:lnTo>
                  <a:pt x="80367" y="214312"/>
                </a:lnTo>
                <a:lnTo>
                  <a:pt x="80367" y="196453"/>
                </a:lnTo>
                <a:lnTo>
                  <a:pt x="89297" y="178594"/>
                </a:lnTo>
                <a:lnTo>
                  <a:pt x="89297" y="142875"/>
                </a:lnTo>
                <a:lnTo>
                  <a:pt x="89297" y="107156"/>
                </a:lnTo>
                <a:lnTo>
                  <a:pt x="98226" y="80367"/>
                </a:lnTo>
                <a:lnTo>
                  <a:pt x="107156" y="53578"/>
                </a:lnTo>
                <a:lnTo>
                  <a:pt x="116086" y="3571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42875" y="71437"/>
                </a:lnTo>
                <a:lnTo>
                  <a:pt x="160734" y="98226"/>
                </a:lnTo>
                <a:lnTo>
                  <a:pt x="169664" y="125016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87523" y="160734"/>
                </a:lnTo>
                <a:lnTo>
                  <a:pt x="196453" y="151805"/>
                </a:lnTo>
                <a:lnTo>
                  <a:pt x="205383" y="133945"/>
                </a:lnTo>
                <a:lnTo>
                  <a:pt x="20538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6" name="Freeform 7245"/>
          <p:cNvSpPr/>
          <p:nvPr/>
        </p:nvSpPr>
        <p:spPr>
          <a:xfrm>
            <a:off x="3571875" y="5831085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17859" y="151805"/>
                </a:lnTo>
                <a:lnTo>
                  <a:pt x="17859" y="178594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9" y="214313"/>
                </a:lnTo>
                <a:lnTo>
                  <a:pt x="35719" y="205383"/>
                </a:lnTo>
                <a:lnTo>
                  <a:pt x="44648" y="187524"/>
                </a:lnTo>
                <a:lnTo>
                  <a:pt x="44648" y="160735"/>
                </a:lnTo>
                <a:lnTo>
                  <a:pt x="44648" y="125016"/>
                </a:lnTo>
                <a:lnTo>
                  <a:pt x="53578" y="89297"/>
                </a:lnTo>
                <a:lnTo>
                  <a:pt x="62508" y="62508"/>
                </a:lnTo>
                <a:lnTo>
                  <a:pt x="71438" y="44649"/>
                </a:lnTo>
                <a:lnTo>
                  <a:pt x="80367" y="35719"/>
                </a:lnTo>
                <a:lnTo>
                  <a:pt x="98227" y="44649"/>
                </a:lnTo>
                <a:lnTo>
                  <a:pt x="116086" y="62508"/>
                </a:lnTo>
                <a:lnTo>
                  <a:pt x="133945" y="89297"/>
                </a:lnTo>
                <a:lnTo>
                  <a:pt x="142875" y="125016"/>
                </a:lnTo>
                <a:lnTo>
                  <a:pt x="151805" y="160735"/>
                </a:lnTo>
                <a:lnTo>
                  <a:pt x="160734" y="187524"/>
                </a:lnTo>
                <a:lnTo>
                  <a:pt x="160734" y="196453"/>
                </a:lnTo>
                <a:lnTo>
                  <a:pt x="169664" y="196453"/>
                </a:lnTo>
                <a:lnTo>
                  <a:pt x="169664" y="178594"/>
                </a:lnTo>
                <a:lnTo>
                  <a:pt x="169664" y="142875"/>
                </a:lnTo>
                <a:lnTo>
                  <a:pt x="160734" y="98227"/>
                </a:lnTo>
                <a:lnTo>
                  <a:pt x="16073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7" name="Freeform 7246"/>
          <p:cNvSpPr/>
          <p:nvPr/>
        </p:nvSpPr>
        <p:spPr>
          <a:xfrm>
            <a:off x="3804047" y="5768577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80367" y="17860"/>
                </a:moveTo>
                <a:lnTo>
                  <a:pt x="8036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17859" y="4464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25016"/>
                </a:lnTo>
                <a:lnTo>
                  <a:pt x="17859" y="133946"/>
                </a:lnTo>
                <a:lnTo>
                  <a:pt x="35719" y="133946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6" y="160735"/>
                </a:lnTo>
                <a:lnTo>
                  <a:pt x="107156" y="178594"/>
                </a:lnTo>
                <a:lnTo>
                  <a:pt x="107156" y="205383"/>
                </a:lnTo>
                <a:lnTo>
                  <a:pt x="98226" y="223243"/>
                </a:lnTo>
                <a:lnTo>
                  <a:pt x="80367" y="241102"/>
                </a:lnTo>
                <a:lnTo>
                  <a:pt x="62508" y="258961"/>
                </a:lnTo>
                <a:lnTo>
                  <a:pt x="44648" y="258961"/>
                </a:lnTo>
                <a:lnTo>
                  <a:pt x="26789" y="25003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8" name="Freeform 7247"/>
          <p:cNvSpPr/>
          <p:nvPr/>
        </p:nvSpPr>
        <p:spPr>
          <a:xfrm>
            <a:off x="3937992" y="5563195"/>
            <a:ext cx="285751" cy="455415"/>
          </a:xfrm>
          <a:custGeom>
            <a:avLst/>
            <a:gdLst/>
            <a:ahLst/>
            <a:cxnLst/>
            <a:rect l="0" t="0" r="0" b="0"/>
            <a:pathLst>
              <a:path w="285751" h="455415">
                <a:moveTo>
                  <a:pt x="0" y="348257"/>
                </a:moveTo>
                <a:lnTo>
                  <a:pt x="0" y="357187"/>
                </a:lnTo>
                <a:lnTo>
                  <a:pt x="0" y="357187"/>
                </a:lnTo>
                <a:lnTo>
                  <a:pt x="0" y="366117"/>
                </a:lnTo>
                <a:lnTo>
                  <a:pt x="0" y="366117"/>
                </a:lnTo>
                <a:lnTo>
                  <a:pt x="8930" y="366117"/>
                </a:lnTo>
                <a:lnTo>
                  <a:pt x="17860" y="366117"/>
                </a:lnTo>
                <a:lnTo>
                  <a:pt x="35719" y="357187"/>
                </a:lnTo>
                <a:lnTo>
                  <a:pt x="44649" y="348257"/>
                </a:lnTo>
                <a:lnTo>
                  <a:pt x="62508" y="339328"/>
                </a:lnTo>
                <a:lnTo>
                  <a:pt x="71438" y="321468"/>
                </a:lnTo>
                <a:lnTo>
                  <a:pt x="71438" y="303609"/>
                </a:lnTo>
                <a:lnTo>
                  <a:pt x="71438" y="285750"/>
                </a:lnTo>
                <a:lnTo>
                  <a:pt x="71438" y="258960"/>
                </a:lnTo>
                <a:lnTo>
                  <a:pt x="62508" y="241101"/>
                </a:lnTo>
                <a:lnTo>
                  <a:pt x="53578" y="232171"/>
                </a:lnTo>
                <a:lnTo>
                  <a:pt x="44649" y="223242"/>
                </a:lnTo>
                <a:lnTo>
                  <a:pt x="35719" y="232171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321468"/>
                </a:lnTo>
                <a:lnTo>
                  <a:pt x="35719" y="357187"/>
                </a:lnTo>
                <a:lnTo>
                  <a:pt x="53578" y="401835"/>
                </a:lnTo>
                <a:lnTo>
                  <a:pt x="62508" y="428625"/>
                </a:lnTo>
                <a:lnTo>
                  <a:pt x="89297" y="446484"/>
                </a:lnTo>
                <a:lnTo>
                  <a:pt x="107156" y="455414"/>
                </a:lnTo>
                <a:lnTo>
                  <a:pt x="133946" y="455414"/>
                </a:lnTo>
                <a:lnTo>
                  <a:pt x="160735" y="437554"/>
                </a:lnTo>
                <a:lnTo>
                  <a:pt x="187524" y="410765"/>
                </a:lnTo>
                <a:lnTo>
                  <a:pt x="205383" y="375046"/>
                </a:lnTo>
                <a:lnTo>
                  <a:pt x="223242" y="330398"/>
                </a:lnTo>
                <a:lnTo>
                  <a:pt x="232172" y="276820"/>
                </a:lnTo>
                <a:lnTo>
                  <a:pt x="241102" y="223242"/>
                </a:lnTo>
                <a:lnTo>
                  <a:pt x="241102" y="160734"/>
                </a:lnTo>
                <a:lnTo>
                  <a:pt x="241102" y="107156"/>
                </a:lnTo>
                <a:lnTo>
                  <a:pt x="232172" y="62507"/>
                </a:lnTo>
                <a:lnTo>
                  <a:pt x="232172" y="26789"/>
                </a:lnTo>
                <a:lnTo>
                  <a:pt x="223242" y="893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26789"/>
                </a:lnTo>
                <a:lnTo>
                  <a:pt x="196453" y="53578"/>
                </a:lnTo>
                <a:lnTo>
                  <a:pt x="196453" y="80367"/>
                </a:lnTo>
                <a:lnTo>
                  <a:pt x="196453" y="125015"/>
                </a:lnTo>
                <a:lnTo>
                  <a:pt x="196453" y="169664"/>
                </a:lnTo>
                <a:lnTo>
                  <a:pt x="205383" y="223242"/>
                </a:lnTo>
                <a:lnTo>
                  <a:pt x="223242" y="276820"/>
                </a:lnTo>
                <a:lnTo>
                  <a:pt x="232172" y="330398"/>
                </a:lnTo>
                <a:lnTo>
                  <a:pt x="250031" y="375046"/>
                </a:lnTo>
                <a:lnTo>
                  <a:pt x="267891" y="410765"/>
                </a:lnTo>
                <a:lnTo>
                  <a:pt x="276821" y="437554"/>
                </a:lnTo>
                <a:lnTo>
                  <a:pt x="285750" y="446484"/>
                </a:lnTo>
                <a:lnTo>
                  <a:pt x="285750" y="437554"/>
                </a:lnTo>
                <a:lnTo>
                  <a:pt x="285750" y="410765"/>
                </a:lnTo>
                <a:lnTo>
                  <a:pt x="276821" y="375046"/>
                </a:lnTo>
                <a:lnTo>
                  <a:pt x="276821" y="339328"/>
                </a:lnTo>
                <a:lnTo>
                  <a:pt x="267891" y="294679"/>
                </a:lnTo>
                <a:lnTo>
                  <a:pt x="267891" y="258960"/>
                </a:lnTo>
                <a:lnTo>
                  <a:pt x="267891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9" name="Freeform 7248"/>
          <p:cNvSpPr/>
          <p:nvPr/>
        </p:nvSpPr>
        <p:spPr>
          <a:xfrm>
            <a:off x="4286250" y="5759648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8930" y="142875"/>
                </a:move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16086"/>
                </a:lnTo>
                <a:lnTo>
                  <a:pt x="53578" y="107156"/>
                </a:lnTo>
                <a:lnTo>
                  <a:pt x="62508" y="80367"/>
                </a:lnTo>
                <a:lnTo>
                  <a:pt x="71438" y="62507"/>
                </a:lnTo>
                <a:lnTo>
                  <a:pt x="71438" y="44648"/>
                </a:lnTo>
                <a:lnTo>
                  <a:pt x="7143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26789" y="133945"/>
                </a:lnTo>
                <a:lnTo>
                  <a:pt x="35719" y="169664"/>
                </a:lnTo>
                <a:lnTo>
                  <a:pt x="53578" y="196453"/>
                </a:lnTo>
                <a:lnTo>
                  <a:pt x="62508" y="214312"/>
                </a:lnTo>
                <a:lnTo>
                  <a:pt x="80367" y="223242"/>
                </a:lnTo>
                <a:lnTo>
                  <a:pt x="107156" y="214312"/>
                </a:lnTo>
                <a:lnTo>
                  <a:pt x="125016" y="196453"/>
                </a:lnTo>
                <a:lnTo>
                  <a:pt x="142875" y="169664"/>
                </a:lnTo>
                <a:lnTo>
                  <a:pt x="160734" y="133945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0" name="Freeform 7249"/>
          <p:cNvSpPr/>
          <p:nvPr/>
        </p:nvSpPr>
        <p:spPr>
          <a:xfrm>
            <a:off x="4438055" y="5589984"/>
            <a:ext cx="267891" cy="366118"/>
          </a:xfrm>
          <a:custGeom>
            <a:avLst/>
            <a:gdLst/>
            <a:ahLst/>
            <a:cxnLst/>
            <a:rect l="0" t="0" r="0" b="0"/>
            <a:pathLst>
              <a:path w="267891" h="366118">
                <a:moveTo>
                  <a:pt x="53578" y="160734"/>
                </a:moveTo>
                <a:lnTo>
                  <a:pt x="53578" y="169664"/>
                </a:lnTo>
                <a:lnTo>
                  <a:pt x="44648" y="178593"/>
                </a:lnTo>
                <a:lnTo>
                  <a:pt x="35718" y="205382"/>
                </a:lnTo>
                <a:lnTo>
                  <a:pt x="17859" y="232171"/>
                </a:lnTo>
                <a:lnTo>
                  <a:pt x="8929" y="258961"/>
                </a:lnTo>
                <a:lnTo>
                  <a:pt x="8929" y="285750"/>
                </a:lnTo>
                <a:lnTo>
                  <a:pt x="0" y="303609"/>
                </a:lnTo>
                <a:lnTo>
                  <a:pt x="8929" y="312539"/>
                </a:lnTo>
                <a:lnTo>
                  <a:pt x="26789" y="303609"/>
                </a:lnTo>
                <a:lnTo>
                  <a:pt x="35718" y="303609"/>
                </a:lnTo>
                <a:lnTo>
                  <a:pt x="53578" y="285750"/>
                </a:lnTo>
                <a:lnTo>
                  <a:pt x="80367" y="267890"/>
                </a:lnTo>
                <a:lnTo>
                  <a:pt x="98226" y="241101"/>
                </a:lnTo>
                <a:lnTo>
                  <a:pt x="107156" y="214312"/>
                </a:lnTo>
                <a:lnTo>
                  <a:pt x="116086" y="187523"/>
                </a:lnTo>
                <a:lnTo>
                  <a:pt x="125015" y="160734"/>
                </a:lnTo>
                <a:lnTo>
                  <a:pt x="125015" y="125015"/>
                </a:lnTo>
                <a:lnTo>
                  <a:pt x="116086" y="89296"/>
                </a:lnTo>
                <a:lnTo>
                  <a:pt x="116086" y="62507"/>
                </a:lnTo>
                <a:lnTo>
                  <a:pt x="107156" y="35718"/>
                </a:lnTo>
                <a:lnTo>
                  <a:pt x="107156" y="8929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17859"/>
                </a:lnTo>
                <a:lnTo>
                  <a:pt x="116086" y="44648"/>
                </a:lnTo>
                <a:lnTo>
                  <a:pt x="125015" y="89296"/>
                </a:lnTo>
                <a:lnTo>
                  <a:pt x="133945" y="133945"/>
                </a:lnTo>
                <a:lnTo>
                  <a:pt x="142875" y="196453"/>
                </a:lnTo>
                <a:lnTo>
                  <a:pt x="151804" y="241101"/>
                </a:lnTo>
                <a:lnTo>
                  <a:pt x="160734" y="285750"/>
                </a:lnTo>
                <a:lnTo>
                  <a:pt x="160734" y="330398"/>
                </a:lnTo>
                <a:lnTo>
                  <a:pt x="160734" y="348257"/>
                </a:lnTo>
                <a:lnTo>
                  <a:pt x="169664" y="366117"/>
                </a:lnTo>
                <a:lnTo>
                  <a:pt x="169664" y="366117"/>
                </a:lnTo>
                <a:lnTo>
                  <a:pt x="160734" y="357187"/>
                </a:lnTo>
                <a:lnTo>
                  <a:pt x="160734" y="330398"/>
                </a:lnTo>
                <a:lnTo>
                  <a:pt x="142875" y="294679"/>
                </a:lnTo>
                <a:lnTo>
                  <a:pt x="133945" y="250031"/>
                </a:lnTo>
                <a:lnTo>
                  <a:pt x="107156" y="205382"/>
                </a:lnTo>
                <a:lnTo>
                  <a:pt x="89297" y="160734"/>
                </a:lnTo>
                <a:lnTo>
                  <a:pt x="71437" y="116086"/>
                </a:lnTo>
                <a:lnTo>
                  <a:pt x="62508" y="89296"/>
                </a:lnTo>
                <a:lnTo>
                  <a:pt x="71437" y="71437"/>
                </a:lnTo>
                <a:lnTo>
                  <a:pt x="80367" y="62507"/>
                </a:lnTo>
                <a:lnTo>
                  <a:pt x="98226" y="53578"/>
                </a:lnTo>
                <a:lnTo>
                  <a:pt x="125015" y="44648"/>
                </a:lnTo>
                <a:lnTo>
                  <a:pt x="160734" y="44648"/>
                </a:lnTo>
                <a:lnTo>
                  <a:pt x="196453" y="44648"/>
                </a:lnTo>
                <a:lnTo>
                  <a:pt x="223242" y="35718"/>
                </a:lnTo>
                <a:lnTo>
                  <a:pt x="250031" y="35718"/>
                </a:lnTo>
                <a:lnTo>
                  <a:pt x="258961" y="35718"/>
                </a:lnTo>
                <a:lnTo>
                  <a:pt x="267890" y="35718"/>
                </a:lnTo>
                <a:lnTo>
                  <a:pt x="258961" y="35718"/>
                </a:lnTo>
                <a:lnTo>
                  <a:pt x="258961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1" name="Freeform 7250"/>
          <p:cNvSpPr/>
          <p:nvPr/>
        </p:nvSpPr>
        <p:spPr>
          <a:xfrm>
            <a:off x="3696891" y="6125765"/>
            <a:ext cx="276821" cy="258962"/>
          </a:xfrm>
          <a:custGeom>
            <a:avLst/>
            <a:gdLst/>
            <a:ahLst/>
            <a:cxnLst/>
            <a:rect l="0" t="0" r="0" b="0"/>
            <a:pathLst>
              <a:path w="276821" h="258962">
                <a:moveTo>
                  <a:pt x="160734" y="98226"/>
                </a:moveTo>
                <a:lnTo>
                  <a:pt x="160734" y="89297"/>
                </a:lnTo>
                <a:lnTo>
                  <a:pt x="160734" y="80367"/>
                </a:lnTo>
                <a:lnTo>
                  <a:pt x="151804" y="62508"/>
                </a:lnTo>
                <a:lnTo>
                  <a:pt x="142875" y="35719"/>
                </a:lnTo>
                <a:lnTo>
                  <a:pt x="133945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0" y="116086"/>
                </a:lnTo>
                <a:lnTo>
                  <a:pt x="0" y="160734"/>
                </a:lnTo>
                <a:lnTo>
                  <a:pt x="0" y="187523"/>
                </a:lnTo>
                <a:lnTo>
                  <a:pt x="17859" y="223242"/>
                </a:lnTo>
                <a:lnTo>
                  <a:pt x="35718" y="250031"/>
                </a:lnTo>
                <a:lnTo>
                  <a:pt x="62507" y="258961"/>
                </a:lnTo>
                <a:lnTo>
                  <a:pt x="98226" y="258961"/>
                </a:lnTo>
                <a:lnTo>
                  <a:pt x="125015" y="258961"/>
                </a:lnTo>
                <a:lnTo>
                  <a:pt x="160734" y="241101"/>
                </a:lnTo>
                <a:lnTo>
                  <a:pt x="196453" y="223242"/>
                </a:lnTo>
                <a:lnTo>
                  <a:pt x="232172" y="205383"/>
                </a:lnTo>
                <a:lnTo>
                  <a:pt x="258961" y="178594"/>
                </a:lnTo>
                <a:lnTo>
                  <a:pt x="276820" y="151805"/>
                </a:lnTo>
                <a:lnTo>
                  <a:pt x="27682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2" name="Freeform 7251"/>
          <p:cNvSpPr/>
          <p:nvPr/>
        </p:nvSpPr>
        <p:spPr>
          <a:xfrm>
            <a:off x="3946922" y="6152554"/>
            <a:ext cx="455415" cy="232173"/>
          </a:xfrm>
          <a:custGeom>
            <a:avLst/>
            <a:gdLst/>
            <a:ahLst/>
            <a:cxnLst/>
            <a:rect l="0" t="0" r="0" b="0"/>
            <a:pathLst>
              <a:path w="455415" h="232173">
                <a:moveTo>
                  <a:pt x="3571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59" y="232172"/>
                </a:lnTo>
                <a:lnTo>
                  <a:pt x="26789" y="232172"/>
                </a:lnTo>
                <a:lnTo>
                  <a:pt x="35719" y="232172"/>
                </a:lnTo>
                <a:lnTo>
                  <a:pt x="44648" y="214312"/>
                </a:lnTo>
                <a:lnTo>
                  <a:pt x="53578" y="196453"/>
                </a:lnTo>
                <a:lnTo>
                  <a:pt x="62508" y="169664"/>
                </a:lnTo>
                <a:lnTo>
                  <a:pt x="71437" y="142875"/>
                </a:lnTo>
                <a:lnTo>
                  <a:pt x="71437" y="116086"/>
                </a:lnTo>
                <a:lnTo>
                  <a:pt x="71437" y="89297"/>
                </a:lnTo>
                <a:lnTo>
                  <a:pt x="71437" y="6250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7" y="71437"/>
                </a:lnTo>
                <a:lnTo>
                  <a:pt x="98226" y="98226"/>
                </a:lnTo>
                <a:lnTo>
                  <a:pt x="116086" y="125016"/>
                </a:lnTo>
                <a:lnTo>
                  <a:pt x="125016" y="160734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51805" y="205383"/>
                </a:lnTo>
                <a:lnTo>
                  <a:pt x="151805" y="205383"/>
                </a:lnTo>
                <a:lnTo>
                  <a:pt x="160734" y="196453"/>
                </a:lnTo>
                <a:lnTo>
                  <a:pt x="169664" y="178594"/>
                </a:lnTo>
                <a:lnTo>
                  <a:pt x="169664" y="151805"/>
                </a:lnTo>
                <a:lnTo>
                  <a:pt x="169664" y="116086"/>
                </a:lnTo>
                <a:lnTo>
                  <a:pt x="169664" y="80367"/>
                </a:lnTo>
                <a:lnTo>
                  <a:pt x="169664" y="44648"/>
                </a:lnTo>
                <a:lnTo>
                  <a:pt x="169664" y="17859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17859"/>
                </a:lnTo>
                <a:lnTo>
                  <a:pt x="196453" y="53578"/>
                </a:lnTo>
                <a:lnTo>
                  <a:pt x="205383" y="80367"/>
                </a:lnTo>
                <a:lnTo>
                  <a:pt x="205383" y="116086"/>
                </a:lnTo>
                <a:lnTo>
                  <a:pt x="214312" y="151805"/>
                </a:lnTo>
                <a:lnTo>
                  <a:pt x="214312" y="169664"/>
                </a:lnTo>
                <a:lnTo>
                  <a:pt x="214312" y="178594"/>
                </a:lnTo>
                <a:lnTo>
                  <a:pt x="223242" y="187523"/>
                </a:lnTo>
                <a:lnTo>
                  <a:pt x="232172" y="169664"/>
                </a:lnTo>
                <a:lnTo>
                  <a:pt x="241101" y="151805"/>
                </a:lnTo>
                <a:lnTo>
                  <a:pt x="250031" y="116086"/>
                </a:lnTo>
                <a:lnTo>
                  <a:pt x="250031" y="89297"/>
                </a:lnTo>
                <a:lnTo>
                  <a:pt x="258961" y="62508"/>
                </a:lnTo>
                <a:lnTo>
                  <a:pt x="267891" y="35719"/>
                </a:lnTo>
                <a:lnTo>
                  <a:pt x="285750" y="26789"/>
                </a:lnTo>
                <a:lnTo>
                  <a:pt x="285750" y="35719"/>
                </a:lnTo>
                <a:lnTo>
                  <a:pt x="303609" y="62508"/>
                </a:lnTo>
                <a:lnTo>
                  <a:pt x="303609" y="89297"/>
                </a:lnTo>
                <a:lnTo>
                  <a:pt x="312539" y="116086"/>
                </a:lnTo>
                <a:lnTo>
                  <a:pt x="312539" y="142875"/>
                </a:lnTo>
                <a:lnTo>
                  <a:pt x="312539" y="169664"/>
                </a:lnTo>
                <a:lnTo>
                  <a:pt x="321469" y="178594"/>
                </a:lnTo>
                <a:lnTo>
                  <a:pt x="330398" y="187523"/>
                </a:lnTo>
                <a:lnTo>
                  <a:pt x="339328" y="178594"/>
                </a:lnTo>
                <a:lnTo>
                  <a:pt x="348258" y="160734"/>
                </a:lnTo>
                <a:lnTo>
                  <a:pt x="357187" y="133945"/>
                </a:lnTo>
                <a:lnTo>
                  <a:pt x="375047" y="98226"/>
                </a:lnTo>
                <a:lnTo>
                  <a:pt x="401836" y="71437"/>
                </a:lnTo>
                <a:lnTo>
                  <a:pt x="428625" y="44648"/>
                </a:lnTo>
                <a:lnTo>
                  <a:pt x="455414" y="35719"/>
                </a:lnTo>
                <a:lnTo>
                  <a:pt x="45541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3" name="Freeform 7252"/>
          <p:cNvSpPr/>
          <p:nvPr/>
        </p:nvSpPr>
        <p:spPr>
          <a:xfrm>
            <a:off x="4411266" y="6134695"/>
            <a:ext cx="151805" cy="205383"/>
          </a:xfrm>
          <a:custGeom>
            <a:avLst/>
            <a:gdLst/>
            <a:ahLst/>
            <a:cxnLst/>
            <a:rect l="0" t="0" r="0" b="0"/>
            <a:pathLst>
              <a:path w="151805" h="205383">
                <a:moveTo>
                  <a:pt x="8929" y="0"/>
                </a:moveTo>
                <a:lnTo>
                  <a:pt x="8929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0" y="8929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8929" y="205382"/>
                </a:lnTo>
                <a:lnTo>
                  <a:pt x="17859" y="196453"/>
                </a:lnTo>
                <a:lnTo>
                  <a:pt x="26789" y="178593"/>
                </a:lnTo>
                <a:lnTo>
                  <a:pt x="26789" y="142875"/>
                </a:lnTo>
                <a:lnTo>
                  <a:pt x="35718" y="107156"/>
                </a:lnTo>
                <a:lnTo>
                  <a:pt x="44648" y="62507"/>
                </a:lnTo>
                <a:lnTo>
                  <a:pt x="53578" y="35718"/>
                </a:lnTo>
                <a:lnTo>
                  <a:pt x="62507" y="8929"/>
                </a:lnTo>
                <a:lnTo>
                  <a:pt x="62507" y="8929"/>
                </a:lnTo>
                <a:lnTo>
                  <a:pt x="71437" y="26789"/>
                </a:lnTo>
                <a:lnTo>
                  <a:pt x="80367" y="53578"/>
                </a:lnTo>
                <a:lnTo>
                  <a:pt x="80367" y="89296"/>
                </a:lnTo>
                <a:lnTo>
                  <a:pt x="89297" y="125015"/>
                </a:lnTo>
                <a:lnTo>
                  <a:pt x="98226" y="151804"/>
                </a:lnTo>
                <a:lnTo>
                  <a:pt x="107156" y="169664"/>
                </a:lnTo>
                <a:lnTo>
                  <a:pt x="116086" y="178593"/>
                </a:lnTo>
                <a:lnTo>
                  <a:pt x="125015" y="169664"/>
                </a:lnTo>
                <a:lnTo>
                  <a:pt x="142875" y="151804"/>
                </a:lnTo>
                <a:lnTo>
                  <a:pt x="151804" y="116085"/>
                </a:lnTo>
                <a:lnTo>
                  <a:pt x="151804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4" name="Freeform 7253"/>
          <p:cNvSpPr/>
          <p:nvPr/>
        </p:nvSpPr>
        <p:spPr>
          <a:xfrm>
            <a:off x="4598789" y="5956101"/>
            <a:ext cx="285751" cy="375048"/>
          </a:xfrm>
          <a:custGeom>
            <a:avLst/>
            <a:gdLst/>
            <a:ahLst/>
            <a:cxnLst/>
            <a:rect l="0" t="0" r="0" b="0"/>
            <a:pathLst>
              <a:path w="285751" h="375048">
                <a:moveTo>
                  <a:pt x="62508" y="241101"/>
                </a:moveTo>
                <a:lnTo>
                  <a:pt x="62508" y="241101"/>
                </a:lnTo>
                <a:lnTo>
                  <a:pt x="53578" y="223242"/>
                </a:lnTo>
                <a:lnTo>
                  <a:pt x="44649" y="205383"/>
                </a:lnTo>
                <a:lnTo>
                  <a:pt x="35719" y="178594"/>
                </a:lnTo>
                <a:lnTo>
                  <a:pt x="26789" y="151804"/>
                </a:lnTo>
                <a:lnTo>
                  <a:pt x="17859" y="133945"/>
                </a:lnTo>
                <a:lnTo>
                  <a:pt x="17859" y="125015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96453"/>
                </a:lnTo>
                <a:lnTo>
                  <a:pt x="0" y="241101"/>
                </a:lnTo>
                <a:lnTo>
                  <a:pt x="0" y="285750"/>
                </a:lnTo>
                <a:lnTo>
                  <a:pt x="0" y="321469"/>
                </a:lnTo>
                <a:lnTo>
                  <a:pt x="8930" y="348258"/>
                </a:lnTo>
                <a:lnTo>
                  <a:pt x="17859" y="366117"/>
                </a:lnTo>
                <a:lnTo>
                  <a:pt x="26789" y="375047"/>
                </a:lnTo>
                <a:lnTo>
                  <a:pt x="44649" y="366117"/>
                </a:lnTo>
                <a:lnTo>
                  <a:pt x="62508" y="348258"/>
                </a:lnTo>
                <a:lnTo>
                  <a:pt x="80367" y="321469"/>
                </a:lnTo>
                <a:lnTo>
                  <a:pt x="98227" y="285750"/>
                </a:lnTo>
                <a:lnTo>
                  <a:pt x="107156" y="232172"/>
                </a:lnTo>
                <a:lnTo>
                  <a:pt x="116086" y="178594"/>
                </a:lnTo>
                <a:lnTo>
                  <a:pt x="116086" y="125015"/>
                </a:lnTo>
                <a:lnTo>
                  <a:pt x="107156" y="71437"/>
                </a:lnTo>
                <a:lnTo>
                  <a:pt x="107156" y="26789"/>
                </a:lnTo>
                <a:lnTo>
                  <a:pt x="98227" y="0"/>
                </a:lnTo>
                <a:lnTo>
                  <a:pt x="89297" y="0"/>
                </a:lnTo>
                <a:lnTo>
                  <a:pt x="80367" y="17859"/>
                </a:lnTo>
                <a:lnTo>
                  <a:pt x="71438" y="53578"/>
                </a:lnTo>
                <a:lnTo>
                  <a:pt x="71438" y="107156"/>
                </a:lnTo>
                <a:lnTo>
                  <a:pt x="62508" y="160734"/>
                </a:lnTo>
                <a:lnTo>
                  <a:pt x="71438" y="223242"/>
                </a:lnTo>
                <a:lnTo>
                  <a:pt x="71438" y="276820"/>
                </a:lnTo>
                <a:lnTo>
                  <a:pt x="80367" y="321469"/>
                </a:lnTo>
                <a:lnTo>
                  <a:pt x="98227" y="348258"/>
                </a:lnTo>
                <a:lnTo>
                  <a:pt x="116086" y="366117"/>
                </a:lnTo>
                <a:lnTo>
                  <a:pt x="133945" y="366117"/>
                </a:lnTo>
                <a:lnTo>
                  <a:pt x="160734" y="357187"/>
                </a:lnTo>
                <a:lnTo>
                  <a:pt x="187524" y="339328"/>
                </a:lnTo>
                <a:lnTo>
                  <a:pt x="214313" y="312539"/>
                </a:lnTo>
                <a:lnTo>
                  <a:pt x="232172" y="276820"/>
                </a:lnTo>
                <a:lnTo>
                  <a:pt x="250031" y="250031"/>
                </a:lnTo>
                <a:lnTo>
                  <a:pt x="267891" y="223242"/>
                </a:lnTo>
                <a:lnTo>
                  <a:pt x="276820" y="205383"/>
                </a:lnTo>
                <a:lnTo>
                  <a:pt x="285750" y="196453"/>
                </a:lnTo>
                <a:lnTo>
                  <a:pt x="28575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5" name="Freeform 7254"/>
          <p:cNvSpPr/>
          <p:nvPr/>
        </p:nvSpPr>
        <p:spPr>
          <a:xfrm>
            <a:off x="4839891" y="6081116"/>
            <a:ext cx="151805" cy="241103"/>
          </a:xfrm>
          <a:custGeom>
            <a:avLst/>
            <a:gdLst/>
            <a:ahLst/>
            <a:cxnLst/>
            <a:rect l="0" t="0" r="0" b="0"/>
            <a:pathLst>
              <a:path w="151805" h="24110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17860"/>
                </a:lnTo>
                <a:lnTo>
                  <a:pt x="17859" y="44649"/>
                </a:lnTo>
                <a:lnTo>
                  <a:pt x="8929" y="89297"/>
                </a:lnTo>
                <a:lnTo>
                  <a:pt x="8929" y="133946"/>
                </a:lnTo>
                <a:lnTo>
                  <a:pt x="8929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8929" y="232172"/>
                </a:lnTo>
                <a:lnTo>
                  <a:pt x="17859" y="205383"/>
                </a:lnTo>
                <a:lnTo>
                  <a:pt x="26789" y="169664"/>
                </a:lnTo>
                <a:lnTo>
                  <a:pt x="35718" y="133946"/>
                </a:lnTo>
                <a:lnTo>
                  <a:pt x="44648" y="98227"/>
                </a:lnTo>
                <a:lnTo>
                  <a:pt x="62507" y="71438"/>
                </a:lnTo>
                <a:lnTo>
                  <a:pt x="71437" y="62508"/>
                </a:lnTo>
                <a:lnTo>
                  <a:pt x="80367" y="80368"/>
                </a:lnTo>
                <a:lnTo>
                  <a:pt x="89297" y="107157"/>
                </a:lnTo>
                <a:lnTo>
                  <a:pt x="98226" y="133946"/>
                </a:lnTo>
                <a:lnTo>
                  <a:pt x="107156" y="178594"/>
                </a:lnTo>
                <a:lnTo>
                  <a:pt x="116086" y="205383"/>
                </a:lnTo>
                <a:lnTo>
                  <a:pt x="116086" y="223243"/>
                </a:lnTo>
                <a:lnTo>
                  <a:pt x="125015" y="232172"/>
                </a:lnTo>
                <a:lnTo>
                  <a:pt x="125015" y="223243"/>
                </a:lnTo>
                <a:lnTo>
                  <a:pt x="133945" y="196454"/>
                </a:lnTo>
                <a:lnTo>
                  <a:pt x="142875" y="160735"/>
                </a:lnTo>
                <a:lnTo>
                  <a:pt x="151804" y="107157"/>
                </a:lnTo>
                <a:lnTo>
                  <a:pt x="151804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6" name="Freeform 7255"/>
          <p:cNvSpPr/>
          <p:nvPr/>
        </p:nvSpPr>
        <p:spPr>
          <a:xfrm>
            <a:off x="5697141" y="5045273"/>
            <a:ext cx="187524" cy="759024"/>
          </a:xfrm>
          <a:custGeom>
            <a:avLst/>
            <a:gdLst/>
            <a:ahLst/>
            <a:cxnLst/>
            <a:rect l="0" t="0" r="0" b="0"/>
            <a:pathLst>
              <a:path w="187524" h="759024">
                <a:moveTo>
                  <a:pt x="187523" y="35719"/>
                </a:moveTo>
                <a:lnTo>
                  <a:pt x="187523" y="35719"/>
                </a:lnTo>
                <a:lnTo>
                  <a:pt x="187523" y="35719"/>
                </a:lnTo>
                <a:lnTo>
                  <a:pt x="187523" y="26790"/>
                </a:lnTo>
                <a:lnTo>
                  <a:pt x="187523" y="17860"/>
                </a:lnTo>
                <a:lnTo>
                  <a:pt x="187523" y="17860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8930"/>
                </a:lnTo>
                <a:lnTo>
                  <a:pt x="178593" y="26790"/>
                </a:lnTo>
                <a:lnTo>
                  <a:pt x="160734" y="53579"/>
                </a:lnTo>
                <a:lnTo>
                  <a:pt x="151804" y="116086"/>
                </a:lnTo>
                <a:lnTo>
                  <a:pt x="125015" y="187524"/>
                </a:lnTo>
                <a:lnTo>
                  <a:pt x="107156" y="285750"/>
                </a:lnTo>
                <a:lnTo>
                  <a:pt x="80367" y="392907"/>
                </a:lnTo>
                <a:lnTo>
                  <a:pt x="53578" y="500063"/>
                </a:lnTo>
                <a:lnTo>
                  <a:pt x="35718" y="589359"/>
                </a:lnTo>
                <a:lnTo>
                  <a:pt x="17859" y="660797"/>
                </a:lnTo>
                <a:lnTo>
                  <a:pt x="8929" y="714375"/>
                </a:lnTo>
                <a:lnTo>
                  <a:pt x="0" y="750093"/>
                </a:lnTo>
                <a:lnTo>
                  <a:pt x="8929" y="759023"/>
                </a:lnTo>
                <a:lnTo>
                  <a:pt x="8929" y="741164"/>
                </a:lnTo>
                <a:lnTo>
                  <a:pt x="17859" y="714375"/>
                </a:lnTo>
                <a:lnTo>
                  <a:pt x="26789" y="678656"/>
                </a:lnTo>
                <a:lnTo>
                  <a:pt x="26789" y="6786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7" name="Freeform 7256"/>
          <p:cNvSpPr/>
          <p:nvPr/>
        </p:nvSpPr>
        <p:spPr>
          <a:xfrm>
            <a:off x="5536406" y="6000749"/>
            <a:ext cx="205384" cy="205384"/>
          </a:xfrm>
          <a:custGeom>
            <a:avLst/>
            <a:gdLst/>
            <a:ahLst/>
            <a:cxnLst/>
            <a:rect l="0" t="0" r="0" b="0"/>
            <a:pathLst>
              <a:path w="205384" h="20538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17860" y="125016"/>
                </a:lnTo>
                <a:lnTo>
                  <a:pt x="17860" y="151805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9" y="205383"/>
                </a:lnTo>
                <a:lnTo>
                  <a:pt x="53578" y="205383"/>
                </a:lnTo>
                <a:lnTo>
                  <a:pt x="62508" y="187524"/>
                </a:lnTo>
                <a:lnTo>
                  <a:pt x="71438" y="169664"/>
                </a:lnTo>
                <a:lnTo>
                  <a:pt x="80367" y="133946"/>
                </a:lnTo>
                <a:lnTo>
                  <a:pt x="89297" y="98227"/>
                </a:lnTo>
                <a:lnTo>
                  <a:pt x="98227" y="62508"/>
                </a:lnTo>
                <a:lnTo>
                  <a:pt x="98227" y="26789"/>
                </a:lnTo>
                <a:lnTo>
                  <a:pt x="107157" y="17860"/>
                </a:lnTo>
                <a:lnTo>
                  <a:pt x="116086" y="17860"/>
                </a:lnTo>
                <a:lnTo>
                  <a:pt x="125016" y="35719"/>
                </a:lnTo>
                <a:lnTo>
                  <a:pt x="133946" y="62508"/>
                </a:lnTo>
                <a:lnTo>
                  <a:pt x="133946" y="98227"/>
                </a:lnTo>
                <a:lnTo>
                  <a:pt x="142875" y="125016"/>
                </a:lnTo>
                <a:lnTo>
                  <a:pt x="151805" y="151805"/>
                </a:lnTo>
                <a:lnTo>
                  <a:pt x="160735" y="169664"/>
                </a:lnTo>
                <a:lnTo>
                  <a:pt x="169664" y="178594"/>
                </a:lnTo>
                <a:lnTo>
                  <a:pt x="178594" y="169664"/>
                </a:lnTo>
                <a:lnTo>
                  <a:pt x="187524" y="160735"/>
                </a:lnTo>
                <a:lnTo>
                  <a:pt x="196453" y="125016"/>
                </a:lnTo>
                <a:lnTo>
                  <a:pt x="205383" y="89297"/>
                </a:lnTo>
                <a:lnTo>
                  <a:pt x="20538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8" name="Freeform 7257"/>
          <p:cNvSpPr/>
          <p:nvPr/>
        </p:nvSpPr>
        <p:spPr>
          <a:xfrm>
            <a:off x="5732859" y="5973960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0" y="44649"/>
                </a:moveTo>
                <a:lnTo>
                  <a:pt x="8930" y="53578"/>
                </a:lnTo>
                <a:lnTo>
                  <a:pt x="8930" y="71438"/>
                </a:lnTo>
                <a:lnTo>
                  <a:pt x="17860" y="89297"/>
                </a:lnTo>
                <a:lnTo>
                  <a:pt x="26789" y="125016"/>
                </a:lnTo>
                <a:lnTo>
                  <a:pt x="26789" y="160735"/>
                </a:lnTo>
                <a:lnTo>
                  <a:pt x="35719" y="187524"/>
                </a:lnTo>
                <a:lnTo>
                  <a:pt x="44649" y="214313"/>
                </a:lnTo>
                <a:lnTo>
                  <a:pt x="44649" y="232172"/>
                </a:lnTo>
                <a:lnTo>
                  <a:pt x="53579" y="232172"/>
                </a:lnTo>
                <a:lnTo>
                  <a:pt x="53579" y="232172"/>
                </a:lnTo>
                <a:lnTo>
                  <a:pt x="62508" y="205383"/>
                </a:lnTo>
                <a:lnTo>
                  <a:pt x="71438" y="178594"/>
                </a:lnTo>
                <a:lnTo>
                  <a:pt x="71438" y="133945"/>
                </a:lnTo>
                <a:lnTo>
                  <a:pt x="80368" y="80367"/>
                </a:lnTo>
                <a:lnTo>
                  <a:pt x="98227" y="44649"/>
                </a:lnTo>
                <a:lnTo>
                  <a:pt x="116086" y="8930"/>
                </a:lnTo>
                <a:lnTo>
                  <a:pt x="133946" y="0"/>
                </a:lnTo>
                <a:lnTo>
                  <a:pt x="151805" y="8930"/>
                </a:lnTo>
                <a:lnTo>
                  <a:pt x="169664" y="35719"/>
                </a:lnTo>
                <a:lnTo>
                  <a:pt x="187524" y="71438"/>
                </a:lnTo>
                <a:lnTo>
                  <a:pt x="205383" y="107156"/>
                </a:lnTo>
                <a:lnTo>
                  <a:pt x="214313" y="142875"/>
                </a:lnTo>
                <a:lnTo>
                  <a:pt x="214313" y="169664"/>
                </a:lnTo>
                <a:lnTo>
                  <a:pt x="223243" y="187524"/>
                </a:lnTo>
                <a:lnTo>
                  <a:pt x="223243" y="187524"/>
                </a:lnTo>
                <a:lnTo>
                  <a:pt x="223243" y="169664"/>
                </a:lnTo>
                <a:lnTo>
                  <a:pt x="232172" y="142875"/>
                </a:lnTo>
                <a:lnTo>
                  <a:pt x="23217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9" name="Freeform 7258"/>
          <p:cNvSpPr/>
          <p:nvPr/>
        </p:nvSpPr>
        <p:spPr>
          <a:xfrm>
            <a:off x="6009680" y="5947171"/>
            <a:ext cx="80368" cy="223243"/>
          </a:xfrm>
          <a:custGeom>
            <a:avLst/>
            <a:gdLst/>
            <a:ahLst/>
            <a:cxnLst/>
            <a:rect l="0" t="0" r="0" b="0"/>
            <a:pathLst>
              <a:path w="80368" h="223243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8" y="62508"/>
                </a:lnTo>
                <a:lnTo>
                  <a:pt x="44648" y="80367"/>
                </a:lnTo>
                <a:lnTo>
                  <a:pt x="53578" y="89297"/>
                </a:lnTo>
                <a:lnTo>
                  <a:pt x="71437" y="107156"/>
                </a:lnTo>
                <a:lnTo>
                  <a:pt x="80367" y="125016"/>
                </a:lnTo>
                <a:lnTo>
                  <a:pt x="80367" y="142875"/>
                </a:lnTo>
                <a:lnTo>
                  <a:pt x="71437" y="160734"/>
                </a:lnTo>
                <a:lnTo>
                  <a:pt x="62508" y="178594"/>
                </a:lnTo>
                <a:lnTo>
                  <a:pt x="53578" y="196453"/>
                </a:lnTo>
                <a:lnTo>
                  <a:pt x="35718" y="214313"/>
                </a:lnTo>
                <a:lnTo>
                  <a:pt x="17859" y="223242"/>
                </a:lnTo>
                <a:lnTo>
                  <a:pt x="8929" y="223242"/>
                </a:lnTo>
                <a:lnTo>
                  <a:pt x="0" y="214313"/>
                </a:lnTo>
                <a:lnTo>
                  <a:pt x="0" y="196453"/>
                </a:lnTo>
                <a:lnTo>
                  <a:pt x="8929" y="169664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0" name="Freeform 7259"/>
          <p:cNvSpPr/>
          <p:nvPr/>
        </p:nvSpPr>
        <p:spPr>
          <a:xfrm>
            <a:off x="6107906" y="5973960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98227"/>
                </a:lnTo>
                <a:lnTo>
                  <a:pt x="53578" y="98227"/>
                </a:lnTo>
                <a:lnTo>
                  <a:pt x="71438" y="9822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7" y="62508"/>
                </a:lnTo>
                <a:lnTo>
                  <a:pt x="107157" y="53578"/>
                </a:lnTo>
                <a:lnTo>
                  <a:pt x="107157" y="26789"/>
                </a:lnTo>
                <a:lnTo>
                  <a:pt x="98227" y="1786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35719"/>
                </a:lnTo>
                <a:lnTo>
                  <a:pt x="35719" y="62508"/>
                </a:lnTo>
                <a:lnTo>
                  <a:pt x="35719" y="98227"/>
                </a:lnTo>
                <a:lnTo>
                  <a:pt x="44649" y="133945"/>
                </a:lnTo>
                <a:lnTo>
                  <a:pt x="53578" y="160735"/>
                </a:lnTo>
                <a:lnTo>
                  <a:pt x="71438" y="178594"/>
                </a:lnTo>
                <a:lnTo>
                  <a:pt x="89297" y="196453"/>
                </a:lnTo>
                <a:lnTo>
                  <a:pt x="107157" y="196453"/>
                </a:lnTo>
                <a:lnTo>
                  <a:pt x="133946" y="196453"/>
                </a:lnTo>
                <a:lnTo>
                  <a:pt x="151805" y="178594"/>
                </a:lnTo>
                <a:lnTo>
                  <a:pt x="169664" y="151805"/>
                </a:lnTo>
                <a:lnTo>
                  <a:pt x="187524" y="125016"/>
                </a:lnTo>
                <a:lnTo>
                  <a:pt x="187524" y="80367"/>
                </a:lnTo>
                <a:lnTo>
                  <a:pt x="187524" y="35719"/>
                </a:lnTo>
                <a:lnTo>
                  <a:pt x="18752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1" name="Freeform 7260"/>
          <p:cNvSpPr/>
          <p:nvPr/>
        </p:nvSpPr>
        <p:spPr>
          <a:xfrm>
            <a:off x="6250781" y="5804296"/>
            <a:ext cx="44650" cy="366118"/>
          </a:xfrm>
          <a:custGeom>
            <a:avLst/>
            <a:gdLst/>
            <a:ahLst/>
            <a:cxnLst/>
            <a:rect l="0" t="0" r="0" b="0"/>
            <a:pathLst>
              <a:path w="44650" h="36611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51805"/>
                </a:lnTo>
                <a:lnTo>
                  <a:pt x="17860" y="196453"/>
                </a:lnTo>
                <a:lnTo>
                  <a:pt x="26789" y="241102"/>
                </a:lnTo>
                <a:lnTo>
                  <a:pt x="26789" y="285750"/>
                </a:lnTo>
                <a:lnTo>
                  <a:pt x="35719" y="321469"/>
                </a:lnTo>
                <a:lnTo>
                  <a:pt x="35719" y="348258"/>
                </a:lnTo>
                <a:lnTo>
                  <a:pt x="35719" y="366117"/>
                </a:lnTo>
                <a:lnTo>
                  <a:pt x="35719" y="366117"/>
                </a:lnTo>
                <a:lnTo>
                  <a:pt x="44649" y="366117"/>
                </a:lnTo>
                <a:lnTo>
                  <a:pt x="44649" y="348258"/>
                </a:lnTo>
                <a:lnTo>
                  <a:pt x="44649" y="312539"/>
                </a:lnTo>
                <a:lnTo>
                  <a:pt x="4464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2" name="Freeform 7261"/>
          <p:cNvSpPr/>
          <p:nvPr/>
        </p:nvSpPr>
        <p:spPr>
          <a:xfrm>
            <a:off x="6331148" y="5965030"/>
            <a:ext cx="98228" cy="196455"/>
          </a:xfrm>
          <a:custGeom>
            <a:avLst/>
            <a:gdLst/>
            <a:ahLst/>
            <a:cxnLst/>
            <a:rect l="0" t="0" r="0" b="0"/>
            <a:pathLst>
              <a:path w="98228" h="196455">
                <a:moveTo>
                  <a:pt x="35719" y="62508"/>
                </a:moveTo>
                <a:lnTo>
                  <a:pt x="35719" y="53579"/>
                </a:lnTo>
                <a:lnTo>
                  <a:pt x="26790" y="53579"/>
                </a:lnTo>
                <a:lnTo>
                  <a:pt x="26790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53579"/>
                </a:lnTo>
                <a:lnTo>
                  <a:pt x="71438" y="35719"/>
                </a:lnTo>
                <a:lnTo>
                  <a:pt x="80368" y="26790"/>
                </a:lnTo>
                <a:lnTo>
                  <a:pt x="8036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35719"/>
                </a:lnTo>
                <a:lnTo>
                  <a:pt x="17860" y="71438"/>
                </a:lnTo>
                <a:lnTo>
                  <a:pt x="8930" y="107157"/>
                </a:lnTo>
                <a:lnTo>
                  <a:pt x="0" y="142875"/>
                </a:lnTo>
                <a:lnTo>
                  <a:pt x="0" y="169665"/>
                </a:lnTo>
                <a:lnTo>
                  <a:pt x="8930" y="196454"/>
                </a:lnTo>
                <a:lnTo>
                  <a:pt x="17860" y="196454"/>
                </a:lnTo>
                <a:lnTo>
                  <a:pt x="35719" y="196454"/>
                </a:lnTo>
                <a:lnTo>
                  <a:pt x="53579" y="187524"/>
                </a:lnTo>
                <a:lnTo>
                  <a:pt x="80368" y="160735"/>
                </a:lnTo>
                <a:lnTo>
                  <a:pt x="98227" y="133946"/>
                </a:lnTo>
                <a:lnTo>
                  <a:pt x="9822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3" name="Freeform 7262"/>
          <p:cNvSpPr/>
          <p:nvPr/>
        </p:nvSpPr>
        <p:spPr>
          <a:xfrm>
            <a:off x="6447234" y="5786437"/>
            <a:ext cx="205384" cy="348259"/>
          </a:xfrm>
          <a:custGeom>
            <a:avLst/>
            <a:gdLst/>
            <a:ahLst/>
            <a:cxnLst/>
            <a:rect l="0" t="0" r="0" b="0"/>
            <a:pathLst>
              <a:path w="205384" h="348259">
                <a:moveTo>
                  <a:pt x="17860" y="196453"/>
                </a:moveTo>
                <a:lnTo>
                  <a:pt x="8930" y="20538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17860" y="330398"/>
                </a:lnTo>
                <a:lnTo>
                  <a:pt x="26789" y="348258"/>
                </a:lnTo>
                <a:lnTo>
                  <a:pt x="44649" y="348258"/>
                </a:lnTo>
                <a:lnTo>
                  <a:pt x="62508" y="348258"/>
                </a:lnTo>
                <a:lnTo>
                  <a:pt x="80368" y="348258"/>
                </a:lnTo>
                <a:lnTo>
                  <a:pt x="89297" y="330398"/>
                </a:lnTo>
                <a:lnTo>
                  <a:pt x="98227" y="303609"/>
                </a:lnTo>
                <a:lnTo>
                  <a:pt x="107157" y="276820"/>
                </a:lnTo>
                <a:lnTo>
                  <a:pt x="116086" y="241101"/>
                </a:lnTo>
                <a:lnTo>
                  <a:pt x="125016" y="187523"/>
                </a:lnTo>
                <a:lnTo>
                  <a:pt x="125016" y="133945"/>
                </a:lnTo>
                <a:lnTo>
                  <a:pt x="133946" y="80367"/>
                </a:lnTo>
                <a:lnTo>
                  <a:pt x="142875" y="35718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17859"/>
                </a:lnTo>
                <a:lnTo>
                  <a:pt x="142875" y="53578"/>
                </a:lnTo>
                <a:lnTo>
                  <a:pt x="133946" y="89297"/>
                </a:lnTo>
                <a:lnTo>
                  <a:pt x="133946" y="133945"/>
                </a:lnTo>
                <a:lnTo>
                  <a:pt x="125016" y="187523"/>
                </a:lnTo>
                <a:lnTo>
                  <a:pt x="125016" y="223242"/>
                </a:lnTo>
                <a:lnTo>
                  <a:pt x="125016" y="258961"/>
                </a:lnTo>
                <a:lnTo>
                  <a:pt x="133946" y="285750"/>
                </a:lnTo>
                <a:lnTo>
                  <a:pt x="142875" y="294679"/>
                </a:lnTo>
                <a:lnTo>
                  <a:pt x="151805" y="303609"/>
                </a:lnTo>
                <a:lnTo>
                  <a:pt x="169664" y="303609"/>
                </a:lnTo>
                <a:lnTo>
                  <a:pt x="187524" y="285750"/>
                </a:lnTo>
                <a:lnTo>
                  <a:pt x="196454" y="276820"/>
                </a:lnTo>
                <a:lnTo>
                  <a:pt x="205383" y="250031"/>
                </a:lnTo>
                <a:lnTo>
                  <a:pt x="196454" y="223242"/>
                </a:lnTo>
                <a:lnTo>
                  <a:pt x="187524" y="196453"/>
                </a:lnTo>
                <a:lnTo>
                  <a:pt x="160735" y="160734"/>
                </a:lnTo>
                <a:lnTo>
                  <a:pt x="16073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4" name="Freeform 7263"/>
          <p:cNvSpPr/>
          <p:nvPr/>
        </p:nvSpPr>
        <p:spPr>
          <a:xfrm>
            <a:off x="6438305" y="5848945"/>
            <a:ext cx="223243" cy="89297"/>
          </a:xfrm>
          <a:custGeom>
            <a:avLst/>
            <a:gdLst/>
            <a:ahLst/>
            <a:cxnLst/>
            <a:rect l="0" t="0" r="0" b="0"/>
            <a:pathLst>
              <a:path w="223243" h="8929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17859" y="17859"/>
                </a:lnTo>
                <a:lnTo>
                  <a:pt x="44648" y="26789"/>
                </a:lnTo>
                <a:lnTo>
                  <a:pt x="80367" y="44648"/>
                </a:lnTo>
                <a:lnTo>
                  <a:pt x="125015" y="44648"/>
                </a:lnTo>
                <a:lnTo>
                  <a:pt x="160734" y="53578"/>
                </a:lnTo>
                <a:lnTo>
                  <a:pt x="187523" y="62507"/>
                </a:lnTo>
                <a:lnTo>
                  <a:pt x="214312" y="62507"/>
                </a:lnTo>
                <a:lnTo>
                  <a:pt x="223242" y="62507"/>
                </a:lnTo>
                <a:lnTo>
                  <a:pt x="214312" y="71437"/>
                </a:lnTo>
                <a:lnTo>
                  <a:pt x="196453" y="89296"/>
                </a:lnTo>
                <a:lnTo>
                  <a:pt x="196453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5" name="Freeform 7264"/>
          <p:cNvSpPr/>
          <p:nvPr/>
        </p:nvSpPr>
        <p:spPr>
          <a:xfrm>
            <a:off x="5795367" y="6375796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62508" y="205383"/>
                </a:lnTo>
                <a:lnTo>
                  <a:pt x="89297" y="187524"/>
                </a:lnTo>
                <a:lnTo>
                  <a:pt x="125016" y="160734"/>
                </a:lnTo>
                <a:lnTo>
                  <a:pt x="142875" y="133945"/>
                </a:lnTo>
                <a:lnTo>
                  <a:pt x="160735" y="125016"/>
                </a:lnTo>
                <a:lnTo>
                  <a:pt x="160735" y="116086"/>
                </a:lnTo>
                <a:lnTo>
                  <a:pt x="160735" y="107156"/>
                </a:lnTo>
                <a:lnTo>
                  <a:pt x="151805" y="9822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6" name="Freeform 7265"/>
          <p:cNvSpPr/>
          <p:nvPr/>
        </p:nvSpPr>
        <p:spPr>
          <a:xfrm>
            <a:off x="5768578" y="6322218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142875"/>
                </a:moveTo>
                <a:lnTo>
                  <a:pt x="8930" y="142875"/>
                </a:lnTo>
                <a:lnTo>
                  <a:pt x="17860" y="142875"/>
                </a:lnTo>
                <a:lnTo>
                  <a:pt x="35719" y="142875"/>
                </a:lnTo>
                <a:lnTo>
                  <a:pt x="62508" y="142875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42875" y="133945"/>
                </a:lnTo>
                <a:lnTo>
                  <a:pt x="160735" y="116086"/>
                </a:lnTo>
                <a:lnTo>
                  <a:pt x="169664" y="98227"/>
                </a:lnTo>
                <a:lnTo>
                  <a:pt x="178594" y="80367"/>
                </a:lnTo>
                <a:lnTo>
                  <a:pt x="169664" y="53578"/>
                </a:lnTo>
                <a:lnTo>
                  <a:pt x="160735" y="2678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7" name="Freeform 7266"/>
          <p:cNvSpPr/>
          <p:nvPr/>
        </p:nvSpPr>
        <p:spPr>
          <a:xfrm>
            <a:off x="5786438" y="6268640"/>
            <a:ext cx="187524" cy="17860"/>
          </a:xfrm>
          <a:custGeom>
            <a:avLst/>
            <a:gdLst/>
            <a:ahLst/>
            <a:cxnLst/>
            <a:rect l="0" t="0" r="0" b="0"/>
            <a:pathLst>
              <a:path w="187524" h="17860">
                <a:moveTo>
                  <a:pt x="0" y="8930"/>
                </a:moveTo>
                <a:lnTo>
                  <a:pt x="8929" y="8930"/>
                </a:lnTo>
                <a:lnTo>
                  <a:pt x="17859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89296" y="17859"/>
                </a:lnTo>
                <a:lnTo>
                  <a:pt x="116085" y="8930"/>
                </a:lnTo>
                <a:lnTo>
                  <a:pt x="125015" y="8930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87523" y="17859"/>
                </a:lnTo>
                <a:lnTo>
                  <a:pt x="18752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8" name="Freeform 7267"/>
          <p:cNvSpPr/>
          <p:nvPr/>
        </p:nvSpPr>
        <p:spPr>
          <a:xfrm>
            <a:off x="6036469" y="6295429"/>
            <a:ext cx="357188" cy="241102"/>
          </a:xfrm>
          <a:custGeom>
            <a:avLst/>
            <a:gdLst/>
            <a:ahLst/>
            <a:cxnLst/>
            <a:rect l="0" t="0" r="0" b="0"/>
            <a:pathLst>
              <a:path w="357188" h="241102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14312"/>
                </a:lnTo>
                <a:lnTo>
                  <a:pt x="26789" y="232172"/>
                </a:lnTo>
                <a:lnTo>
                  <a:pt x="35719" y="241101"/>
                </a:lnTo>
                <a:lnTo>
                  <a:pt x="44648" y="232172"/>
                </a:lnTo>
                <a:lnTo>
                  <a:pt x="62508" y="205383"/>
                </a:lnTo>
                <a:lnTo>
                  <a:pt x="71437" y="160734"/>
                </a:lnTo>
                <a:lnTo>
                  <a:pt x="80367" y="116086"/>
                </a:lnTo>
                <a:lnTo>
                  <a:pt x="89297" y="71437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53578"/>
                </a:lnTo>
                <a:lnTo>
                  <a:pt x="107156" y="8036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51805"/>
                </a:lnTo>
                <a:lnTo>
                  <a:pt x="107156" y="160734"/>
                </a:lnTo>
                <a:lnTo>
                  <a:pt x="107156" y="178594"/>
                </a:lnTo>
                <a:lnTo>
                  <a:pt x="116086" y="196453"/>
                </a:lnTo>
                <a:lnTo>
                  <a:pt x="125015" y="205383"/>
                </a:lnTo>
                <a:lnTo>
                  <a:pt x="133945" y="196453"/>
                </a:lnTo>
                <a:lnTo>
                  <a:pt x="142875" y="160734"/>
                </a:lnTo>
                <a:lnTo>
                  <a:pt x="151804" y="125016"/>
                </a:lnTo>
                <a:lnTo>
                  <a:pt x="160734" y="89297"/>
                </a:lnTo>
                <a:lnTo>
                  <a:pt x="169664" y="53578"/>
                </a:lnTo>
                <a:lnTo>
                  <a:pt x="178594" y="44648"/>
                </a:lnTo>
                <a:lnTo>
                  <a:pt x="196453" y="44648"/>
                </a:lnTo>
                <a:lnTo>
                  <a:pt x="196453" y="62508"/>
                </a:lnTo>
                <a:lnTo>
                  <a:pt x="205383" y="89297"/>
                </a:lnTo>
                <a:lnTo>
                  <a:pt x="205383" y="125016"/>
                </a:lnTo>
                <a:lnTo>
                  <a:pt x="205383" y="151805"/>
                </a:lnTo>
                <a:lnTo>
                  <a:pt x="205383" y="169664"/>
                </a:lnTo>
                <a:lnTo>
                  <a:pt x="214312" y="178594"/>
                </a:lnTo>
                <a:lnTo>
                  <a:pt x="214312" y="205383"/>
                </a:lnTo>
                <a:lnTo>
                  <a:pt x="214312" y="214312"/>
                </a:lnTo>
                <a:lnTo>
                  <a:pt x="214312" y="232172"/>
                </a:lnTo>
                <a:lnTo>
                  <a:pt x="214312" y="214312"/>
                </a:lnTo>
                <a:lnTo>
                  <a:pt x="214312" y="187523"/>
                </a:lnTo>
                <a:lnTo>
                  <a:pt x="223242" y="133945"/>
                </a:lnTo>
                <a:lnTo>
                  <a:pt x="232172" y="89297"/>
                </a:lnTo>
                <a:lnTo>
                  <a:pt x="241101" y="44648"/>
                </a:lnTo>
                <a:lnTo>
                  <a:pt x="258961" y="17859"/>
                </a:lnTo>
                <a:lnTo>
                  <a:pt x="267890" y="0"/>
                </a:lnTo>
                <a:lnTo>
                  <a:pt x="285750" y="0"/>
                </a:lnTo>
                <a:lnTo>
                  <a:pt x="303609" y="8930"/>
                </a:lnTo>
                <a:lnTo>
                  <a:pt x="312539" y="8930"/>
                </a:lnTo>
                <a:lnTo>
                  <a:pt x="330398" y="17859"/>
                </a:lnTo>
                <a:lnTo>
                  <a:pt x="339328" y="17859"/>
                </a:lnTo>
                <a:lnTo>
                  <a:pt x="348258" y="17859"/>
                </a:lnTo>
                <a:lnTo>
                  <a:pt x="357187" y="17859"/>
                </a:lnTo>
                <a:lnTo>
                  <a:pt x="35718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9" name="Freeform 7268"/>
          <p:cNvSpPr/>
          <p:nvPr/>
        </p:nvSpPr>
        <p:spPr>
          <a:xfrm>
            <a:off x="6357938" y="6286499"/>
            <a:ext cx="89297" cy="223243"/>
          </a:xfrm>
          <a:custGeom>
            <a:avLst/>
            <a:gdLst/>
            <a:ahLst/>
            <a:cxnLst/>
            <a:rect l="0" t="0" r="0" b="0"/>
            <a:pathLst>
              <a:path w="89297" h="223243">
                <a:moveTo>
                  <a:pt x="26789" y="71438"/>
                </a:moveTo>
                <a:lnTo>
                  <a:pt x="17859" y="89297"/>
                </a:lnTo>
                <a:lnTo>
                  <a:pt x="17859" y="116086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205383"/>
                </a:lnTo>
                <a:lnTo>
                  <a:pt x="26789" y="223242"/>
                </a:lnTo>
                <a:lnTo>
                  <a:pt x="44648" y="214313"/>
                </a:lnTo>
                <a:lnTo>
                  <a:pt x="62507" y="187524"/>
                </a:lnTo>
                <a:lnTo>
                  <a:pt x="80367" y="151805"/>
                </a:lnTo>
                <a:lnTo>
                  <a:pt x="89296" y="107156"/>
                </a:lnTo>
                <a:lnTo>
                  <a:pt x="89296" y="62508"/>
                </a:lnTo>
                <a:lnTo>
                  <a:pt x="80367" y="26789"/>
                </a:lnTo>
                <a:lnTo>
                  <a:pt x="71437" y="8930"/>
                </a:lnTo>
                <a:lnTo>
                  <a:pt x="44648" y="0"/>
                </a:lnTo>
                <a:lnTo>
                  <a:pt x="26789" y="17860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" name="Freeform 7269"/>
          <p:cNvSpPr/>
          <p:nvPr/>
        </p:nvSpPr>
        <p:spPr>
          <a:xfrm>
            <a:off x="6866930" y="5473898"/>
            <a:ext cx="696516" cy="669727"/>
          </a:xfrm>
          <a:custGeom>
            <a:avLst/>
            <a:gdLst/>
            <a:ahLst/>
            <a:cxnLst/>
            <a:rect l="0" t="0" r="0" b="0"/>
            <a:pathLst>
              <a:path w="696516" h="669727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17859" y="62508"/>
                </a:lnTo>
                <a:lnTo>
                  <a:pt x="35718" y="98227"/>
                </a:lnTo>
                <a:lnTo>
                  <a:pt x="53578" y="151804"/>
                </a:lnTo>
                <a:lnTo>
                  <a:pt x="71437" y="223242"/>
                </a:lnTo>
                <a:lnTo>
                  <a:pt x="107156" y="303609"/>
                </a:lnTo>
                <a:lnTo>
                  <a:pt x="142875" y="392906"/>
                </a:lnTo>
                <a:lnTo>
                  <a:pt x="187523" y="482203"/>
                </a:lnTo>
                <a:lnTo>
                  <a:pt x="241101" y="553640"/>
                </a:lnTo>
                <a:lnTo>
                  <a:pt x="303609" y="625078"/>
                </a:lnTo>
                <a:lnTo>
                  <a:pt x="375047" y="660797"/>
                </a:lnTo>
                <a:lnTo>
                  <a:pt x="446484" y="669726"/>
                </a:lnTo>
                <a:lnTo>
                  <a:pt x="517922" y="651867"/>
                </a:lnTo>
                <a:lnTo>
                  <a:pt x="580429" y="607218"/>
                </a:lnTo>
                <a:lnTo>
                  <a:pt x="634008" y="553640"/>
                </a:lnTo>
                <a:lnTo>
                  <a:pt x="669726" y="491132"/>
                </a:lnTo>
                <a:lnTo>
                  <a:pt x="696515" y="446484"/>
                </a:lnTo>
                <a:lnTo>
                  <a:pt x="696515" y="4464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5425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625"/>
            <a:ext cx="36004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6875"/>
            <a:ext cx="36861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152305" y="4223742"/>
            <a:ext cx="562571" cy="80368"/>
          </a:xfrm>
          <a:custGeom>
            <a:avLst/>
            <a:gdLst/>
            <a:ahLst/>
            <a:cxnLst/>
            <a:rect l="0" t="0" r="0" b="0"/>
            <a:pathLst>
              <a:path w="562571" h="80368">
                <a:moveTo>
                  <a:pt x="62508" y="80367"/>
                </a:moveTo>
                <a:lnTo>
                  <a:pt x="53578" y="71437"/>
                </a:lnTo>
                <a:lnTo>
                  <a:pt x="35718" y="62508"/>
                </a:lnTo>
                <a:lnTo>
                  <a:pt x="17859" y="62508"/>
                </a:lnTo>
                <a:lnTo>
                  <a:pt x="8929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9"/>
                </a:lnTo>
                <a:lnTo>
                  <a:pt x="35718" y="35719"/>
                </a:lnTo>
                <a:lnTo>
                  <a:pt x="71437" y="35719"/>
                </a:lnTo>
                <a:lnTo>
                  <a:pt x="133945" y="35719"/>
                </a:lnTo>
                <a:lnTo>
                  <a:pt x="205383" y="35719"/>
                </a:lnTo>
                <a:lnTo>
                  <a:pt x="285750" y="26789"/>
                </a:lnTo>
                <a:lnTo>
                  <a:pt x="383976" y="17859"/>
                </a:lnTo>
                <a:lnTo>
                  <a:pt x="473273" y="8929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55977" y="4089796"/>
            <a:ext cx="419696" cy="303611"/>
          </a:xfrm>
          <a:custGeom>
            <a:avLst/>
            <a:gdLst/>
            <a:ahLst/>
            <a:cxnLst/>
            <a:rect l="0" t="0" r="0" b="0"/>
            <a:pathLst>
              <a:path w="419696" h="30361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35718" y="71438"/>
                </a:lnTo>
                <a:lnTo>
                  <a:pt x="44648" y="116086"/>
                </a:lnTo>
                <a:lnTo>
                  <a:pt x="53578" y="169665"/>
                </a:lnTo>
                <a:lnTo>
                  <a:pt x="62507" y="214313"/>
                </a:lnTo>
                <a:lnTo>
                  <a:pt x="62507" y="258961"/>
                </a:lnTo>
                <a:lnTo>
                  <a:pt x="71437" y="285750"/>
                </a:lnTo>
                <a:lnTo>
                  <a:pt x="98226" y="303610"/>
                </a:lnTo>
                <a:lnTo>
                  <a:pt x="125015" y="303610"/>
                </a:lnTo>
                <a:lnTo>
                  <a:pt x="160734" y="303610"/>
                </a:lnTo>
                <a:lnTo>
                  <a:pt x="214312" y="294680"/>
                </a:lnTo>
                <a:lnTo>
                  <a:pt x="267890" y="294680"/>
                </a:lnTo>
                <a:lnTo>
                  <a:pt x="321468" y="276821"/>
                </a:lnTo>
                <a:lnTo>
                  <a:pt x="366117" y="267891"/>
                </a:lnTo>
                <a:lnTo>
                  <a:pt x="401836" y="258961"/>
                </a:lnTo>
                <a:lnTo>
                  <a:pt x="419695" y="241102"/>
                </a:lnTo>
                <a:lnTo>
                  <a:pt x="41969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09555" y="4161234"/>
            <a:ext cx="160735" cy="98228"/>
          </a:xfrm>
          <a:custGeom>
            <a:avLst/>
            <a:gdLst/>
            <a:ahLst/>
            <a:cxnLst/>
            <a:rect l="0" t="0" r="0" b="0"/>
            <a:pathLst>
              <a:path w="160735" h="98228">
                <a:moveTo>
                  <a:pt x="0" y="98227"/>
                </a:moveTo>
                <a:lnTo>
                  <a:pt x="0" y="89297"/>
                </a:lnTo>
                <a:lnTo>
                  <a:pt x="8929" y="89297"/>
                </a:lnTo>
                <a:lnTo>
                  <a:pt x="17859" y="80367"/>
                </a:lnTo>
                <a:lnTo>
                  <a:pt x="44648" y="71437"/>
                </a:lnTo>
                <a:lnTo>
                  <a:pt x="71437" y="71437"/>
                </a:lnTo>
                <a:lnTo>
                  <a:pt x="98226" y="53578"/>
                </a:lnTo>
                <a:lnTo>
                  <a:pt x="125015" y="35719"/>
                </a:lnTo>
                <a:lnTo>
                  <a:pt x="142875" y="1785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18484" y="3973711"/>
            <a:ext cx="214314" cy="107157"/>
          </a:xfrm>
          <a:custGeom>
            <a:avLst/>
            <a:gdLst/>
            <a:ahLst/>
            <a:cxnLst/>
            <a:rect l="0" t="0" r="0" b="0"/>
            <a:pathLst>
              <a:path w="214314" h="107157">
                <a:moveTo>
                  <a:pt x="893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9296"/>
                </a:lnTo>
                <a:lnTo>
                  <a:pt x="26789" y="80367"/>
                </a:lnTo>
                <a:lnTo>
                  <a:pt x="62508" y="62507"/>
                </a:lnTo>
                <a:lnTo>
                  <a:pt x="107157" y="35718"/>
                </a:lnTo>
                <a:lnTo>
                  <a:pt x="160735" y="1785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93531" y="4161234"/>
            <a:ext cx="303611" cy="276821"/>
          </a:xfrm>
          <a:custGeom>
            <a:avLst/>
            <a:gdLst/>
            <a:ahLst/>
            <a:cxnLst/>
            <a:rect l="0" t="0" r="0" b="0"/>
            <a:pathLst>
              <a:path w="303611" h="276821">
                <a:moveTo>
                  <a:pt x="35719" y="8930"/>
                </a:moveTo>
                <a:lnTo>
                  <a:pt x="35719" y="8930"/>
                </a:lnTo>
                <a:lnTo>
                  <a:pt x="44649" y="17859"/>
                </a:lnTo>
                <a:lnTo>
                  <a:pt x="53578" y="35719"/>
                </a:lnTo>
                <a:lnTo>
                  <a:pt x="71438" y="62508"/>
                </a:lnTo>
                <a:lnTo>
                  <a:pt x="89297" y="89297"/>
                </a:lnTo>
                <a:lnTo>
                  <a:pt x="116086" y="116086"/>
                </a:lnTo>
                <a:lnTo>
                  <a:pt x="142875" y="142875"/>
                </a:lnTo>
                <a:lnTo>
                  <a:pt x="169664" y="160734"/>
                </a:lnTo>
                <a:lnTo>
                  <a:pt x="196453" y="178594"/>
                </a:lnTo>
                <a:lnTo>
                  <a:pt x="232172" y="178594"/>
                </a:lnTo>
                <a:lnTo>
                  <a:pt x="258961" y="178594"/>
                </a:lnTo>
                <a:lnTo>
                  <a:pt x="285750" y="160734"/>
                </a:lnTo>
                <a:lnTo>
                  <a:pt x="294680" y="142875"/>
                </a:lnTo>
                <a:lnTo>
                  <a:pt x="303610" y="125016"/>
                </a:lnTo>
                <a:lnTo>
                  <a:pt x="294680" y="89297"/>
                </a:lnTo>
                <a:lnTo>
                  <a:pt x="276821" y="53578"/>
                </a:lnTo>
                <a:lnTo>
                  <a:pt x="250032" y="26789"/>
                </a:lnTo>
                <a:lnTo>
                  <a:pt x="223242" y="0"/>
                </a:lnTo>
                <a:lnTo>
                  <a:pt x="187524" y="0"/>
                </a:lnTo>
                <a:lnTo>
                  <a:pt x="151805" y="17859"/>
                </a:lnTo>
                <a:lnTo>
                  <a:pt x="116086" y="53578"/>
                </a:lnTo>
                <a:lnTo>
                  <a:pt x="80367" y="107156"/>
                </a:lnTo>
                <a:lnTo>
                  <a:pt x="44649" y="169664"/>
                </a:lnTo>
                <a:lnTo>
                  <a:pt x="17860" y="223242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76820"/>
                </a:lnTo>
                <a:lnTo>
                  <a:pt x="35719" y="250031"/>
                </a:lnTo>
                <a:lnTo>
                  <a:pt x="71438" y="214312"/>
                </a:lnTo>
                <a:lnTo>
                  <a:pt x="116086" y="169664"/>
                </a:lnTo>
                <a:lnTo>
                  <a:pt x="169664" y="107156"/>
                </a:lnTo>
                <a:lnTo>
                  <a:pt x="16966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70352" y="3973711"/>
            <a:ext cx="616149" cy="366118"/>
          </a:xfrm>
          <a:custGeom>
            <a:avLst/>
            <a:gdLst/>
            <a:ahLst/>
            <a:cxnLst/>
            <a:rect l="0" t="0" r="0" b="0"/>
            <a:pathLst>
              <a:path w="616149" h="366118">
                <a:moveTo>
                  <a:pt x="151804" y="187523"/>
                </a:moveTo>
                <a:lnTo>
                  <a:pt x="133945" y="196453"/>
                </a:lnTo>
                <a:lnTo>
                  <a:pt x="116086" y="214312"/>
                </a:lnTo>
                <a:lnTo>
                  <a:pt x="80367" y="232171"/>
                </a:lnTo>
                <a:lnTo>
                  <a:pt x="53578" y="258960"/>
                </a:lnTo>
                <a:lnTo>
                  <a:pt x="17859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8929" y="357187"/>
                </a:lnTo>
                <a:lnTo>
                  <a:pt x="26789" y="366117"/>
                </a:lnTo>
                <a:lnTo>
                  <a:pt x="53578" y="366117"/>
                </a:lnTo>
                <a:lnTo>
                  <a:pt x="98226" y="348257"/>
                </a:lnTo>
                <a:lnTo>
                  <a:pt x="142875" y="330398"/>
                </a:lnTo>
                <a:lnTo>
                  <a:pt x="178593" y="294679"/>
                </a:lnTo>
                <a:lnTo>
                  <a:pt x="214312" y="267890"/>
                </a:lnTo>
                <a:lnTo>
                  <a:pt x="241101" y="232171"/>
                </a:lnTo>
                <a:lnTo>
                  <a:pt x="258961" y="187523"/>
                </a:lnTo>
                <a:lnTo>
                  <a:pt x="267890" y="151804"/>
                </a:lnTo>
                <a:lnTo>
                  <a:pt x="267890" y="107156"/>
                </a:lnTo>
                <a:lnTo>
                  <a:pt x="258961" y="62507"/>
                </a:lnTo>
                <a:lnTo>
                  <a:pt x="250031" y="26789"/>
                </a:lnTo>
                <a:lnTo>
                  <a:pt x="241101" y="8929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17859"/>
                </a:lnTo>
                <a:lnTo>
                  <a:pt x="214312" y="53578"/>
                </a:lnTo>
                <a:lnTo>
                  <a:pt x="205382" y="107156"/>
                </a:lnTo>
                <a:lnTo>
                  <a:pt x="196453" y="160734"/>
                </a:lnTo>
                <a:lnTo>
                  <a:pt x="187523" y="214312"/>
                </a:lnTo>
                <a:lnTo>
                  <a:pt x="187523" y="258960"/>
                </a:lnTo>
                <a:lnTo>
                  <a:pt x="187523" y="294679"/>
                </a:lnTo>
                <a:lnTo>
                  <a:pt x="196453" y="312539"/>
                </a:lnTo>
                <a:lnTo>
                  <a:pt x="196453" y="312539"/>
                </a:lnTo>
                <a:lnTo>
                  <a:pt x="214312" y="312539"/>
                </a:lnTo>
                <a:lnTo>
                  <a:pt x="223242" y="285750"/>
                </a:lnTo>
                <a:lnTo>
                  <a:pt x="241101" y="267890"/>
                </a:lnTo>
                <a:lnTo>
                  <a:pt x="267890" y="241101"/>
                </a:lnTo>
                <a:lnTo>
                  <a:pt x="294679" y="214312"/>
                </a:lnTo>
                <a:lnTo>
                  <a:pt x="321468" y="205382"/>
                </a:lnTo>
                <a:lnTo>
                  <a:pt x="348257" y="205382"/>
                </a:lnTo>
                <a:lnTo>
                  <a:pt x="383976" y="223242"/>
                </a:lnTo>
                <a:lnTo>
                  <a:pt x="401836" y="241101"/>
                </a:lnTo>
                <a:lnTo>
                  <a:pt x="428625" y="258960"/>
                </a:lnTo>
                <a:lnTo>
                  <a:pt x="446484" y="276820"/>
                </a:lnTo>
                <a:lnTo>
                  <a:pt x="473273" y="294679"/>
                </a:lnTo>
                <a:lnTo>
                  <a:pt x="491132" y="285750"/>
                </a:lnTo>
                <a:lnTo>
                  <a:pt x="508992" y="276820"/>
                </a:lnTo>
                <a:lnTo>
                  <a:pt x="535781" y="250031"/>
                </a:lnTo>
                <a:lnTo>
                  <a:pt x="553640" y="223242"/>
                </a:lnTo>
                <a:lnTo>
                  <a:pt x="580429" y="178593"/>
                </a:lnTo>
                <a:lnTo>
                  <a:pt x="598289" y="116085"/>
                </a:lnTo>
                <a:lnTo>
                  <a:pt x="616148" y="53578"/>
                </a:lnTo>
                <a:lnTo>
                  <a:pt x="61614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232922" y="3759398"/>
            <a:ext cx="383977" cy="455415"/>
          </a:xfrm>
          <a:custGeom>
            <a:avLst/>
            <a:gdLst/>
            <a:ahLst/>
            <a:cxnLst/>
            <a:rect l="0" t="0" r="0" b="0"/>
            <a:pathLst>
              <a:path w="383977" h="455415">
                <a:moveTo>
                  <a:pt x="62508" y="53578"/>
                </a:moveTo>
                <a:lnTo>
                  <a:pt x="53578" y="6250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42875"/>
                </a:lnTo>
                <a:lnTo>
                  <a:pt x="53578" y="178594"/>
                </a:lnTo>
                <a:lnTo>
                  <a:pt x="53578" y="232172"/>
                </a:lnTo>
                <a:lnTo>
                  <a:pt x="44648" y="285750"/>
                </a:lnTo>
                <a:lnTo>
                  <a:pt x="35719" y="339328"/>
                </a:lnTo>
                <a:lnTo>
                  <a:pt x="35719" y="375047"/>
                </a:lnTo>
                <a:lnTo>
                  <a:pt x="26789" y="401836"/>
                </a:lnTo>
                <a:lnTo>
                  <a:pt x="26789" y="410766"/>
                </a:lnTo>
                <a:lnTo>
                  <a:pt x="17859" y="401836"/>
                </a:lnTo>
                <a:lnTo>
                  <a:pt x="8930" y="383977"/>
                </a:lnTo>
                <a:lnTo>
                  <a:pt x="8930" y="339328"/>
                </a:lnTo>
                <a:lnTo>
                  <a:pt x="0" y="294680"/>
                </a:lnTo>
                <a:lnTo>
                  <a:pt x="8930" y="223242"/>
                </a:lnTo>
                <a:lnTo>
                  <a:pt x="17859" y="160734"/>
                </a:lnTo>
                <a:lnTo>
                  <a:pt x="44648" y="98227"/>
                </a:lnTo>
                <a:lnTo>
                  <a:pt x="89297" y="44648"/>
                </a:lnTo>
                <a:lnTo>
                  <a:pt x="133945" y="17859"/>
                </a:lnTo>
                <a:lnTo>
                  <a:pt x="178594" y="0"/>
                </a:lnTo>
                <a:lnTo>
                  <a:pt x="214312" y="0"/>
                </a:lnTo>
                <a:lnTo>
                  <a:pt x="250031" y="8930"/>
                </a:lnTo>
                <a:lnTo>
                  <a:pt x="258961" y="17859"/>
                </a:lnTo>
                <a:lnTo>
                  <a:pt x="267891" y="44648"/>
                </a:lnTo>
                <a:lnTo>
                  <a:pt x="250031" y="71438"/>
                </a:lnTo>
                <a:lnTo>
                  <a:pt x="214312" y="107156"/>
                </a:lnTo>
                <a:lnTo>
                  <a:pt x="169664" y="151805"/>
                </a:lnTo>
                <a:lnTo>
                  <a:pt x="125016" y="214313"/>
                </a:lnTo>
                <a:lnTo>
                  <a:pt x="89297" y="276820"/>
                </a:lnTo>
                <a:lnTo>
                  <a:pt x="62508" y="339328"/>
                </a:lnTo>
                <a:lnTo>
                  <a:pt x="62508" y="392906"/>
                </a:lnTo>
                <a:lnTo>
                  <a:pt x="80367" y="428625"/>
                </a:lnTo>
                <a:lnTo>
                  <a:pt x="107156" y="446484"/>
                </a:lnTo>
                <a:lnTo>
                  <a:pt x="142875" y="455414"/>
                </a:lnTo>
                <a:lnTo>
                  <a:pt x="187523" y="446484"/>
                </a:lnTo>
                <a:lnTo>
                  <a:pt x="232172" y="437555"/>
                </a:lnTo>
                <a:lnTo>
                  <a:pt x="276820" y="410766"/>
                </a:lnTo>
                <a:lnTo>
                  <a:pt x="312539" y="383977"/>
                </a:lnTo>
                <a:lnTo>
                  <a:pt x="348258" y="357188"/>
                </a:lnTo>
                <a:lnTo>
                  <a:pt x="383976" y="321469"/>
                </a:lnTo>
                <a:lnTo>
                  <a:pt x="383976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54391" y="3670101"/>
            <a:ext cx="571501" cy="446486"/>
          </a:xfrm>
          <a:custGeom>
            <a:avLst/>
            <a:gdLst/>
            <a:ahLst/>
            <a:cxnLst/>
            <a:rect l="0" t="0" r="0" b="0"/>
            <a:pathLst>
              <a:path w="571501" h="446486">
                <a:moveTo>
                  <a:pt x="26789" y="348258"/>
                </a:moveTo>
                <a:lnTo>
                  <a:pt x="26789" y="357188"/>
                </a:lnTo>
                <a:lnTo>
                  <a:pt x="17859" y="366117"/>
                </a:lnTo>
                <a:lnTo>
                  <a:pt x="17859" y="375047"/>
                </a:lnTo>
                <a:lnTo>
                  <a:pt x="8929" y="383977"/>
                </a:lnTo>
                <a:lnTo>
                  <a:pt x="8929" y="401836"/>
                </a:lnTo>
                <a:lnTo>
                  <a:pt x="0" y="419695"/>
                </a:lnTo>
                <a:lnTo>
                  <a:pt x="8929" y="428625"/>
                </a:lnTo>
                <a:lnTo>
                  <a:pt x="17859" y="446485"/>
                </a:lnTo>
                <a:lnTo>
                  <a:pt x="35718" y="446485"/>
                </a:lnTo>
                <a:lnTo>
                  <a:pt x="62507" y="446485"/>
                </a:lnTo>
                <a:lnTo>
                  <a:pt x="89297" y="437555"/>
                </a:lnTo>
                <a:lnTo>
                  <a:pt x="125015" y="419695"/>
                </a:lnTo>
                <a:lnTo>
                  <a:pt x="151804" y="392906"/>
                </a:lnTo>
                <a:lnTo>
                  <a:pt x="178593" y="375047"/>
                </a:lnTo>
                <a:lnTo>
                  <a:pt x="196453" y="348258"/>
                </a:lnTo>
                <a:lnTo>
                  <a:pt x="214312" y="321469"/>
                </a:lnTo>
                <a:lnTo>
                  <a:pt x="223242" y="321469"/>
                </a:lnTo>
                <a:lnTo>
                  <a:pt x="223242" y="321469"/>
                </a:lnTo>
                <a:lnTo>
                  <a:pt x="223242" y="339328"/>
                </a:lnTo>
                <a:lnTo>
                  <a:pt x="214312" y="348258"/>
                </a:lnTo>
                <a:lnTo>
                  <a:pt x="214312" y="375047"/>
                </a:lnTo>
                <a:lnTo>
                  <a:pt x="214312" y="383977"/>
                </a:lnTo>
                <a:lnTo>
                  <a:pt x="223242" y="392906"/>
                </a:lnTo>
                <a:lnTo>
                  <a:pt x="232172" y="392906"/>
                </a:lnTo>
                <a:lnTo>
                  <a:pt x="258961" y="383977"/>
                </a:lnTo>
                <a:lnTo>
                  <a:pt x="276820" y="366117"/>
                </a:lnTo>
                <a:lnTo>
                  <a:pt x="303609" y="339328"/>
                </a:lnTo>
                <a:lnTo>
                  <a:pt x="321468" y="312539"/>
                </a:lnTo>
                <a:lnTo>
                  <a:pt x="348257" y="267891"/>
                </a:lnTo>
                <a:lnTo>
                  <a:pt x="375047" y="214313"/>
                </a:lnTo>
                <a:lnTo>
                  <a:pt x="392906" y="151805"/>
                </a:lnTo>
                <a:lnTo>
                  <a:pt x="410765" y="98227"/>
                </a:lnTo>
                <a:lnTo>
                  <a:pt x="428625" y="44649"/>
                </a:lnTo>
                <a:lnTo>
                  <a:pt x="437554" y="8930"/>
                </a:lnTo>
                <a:lnTo>
                  <a:pt x="437554" y="0"/>
                </a:lnTo>
                <a:lnTo>
                  <a:pt x="428625" y="8930"/>
                </a:lnTo>
                <a:lnTo>
                  <a:pt x="410765" y="26789"/>
                </a:lnTo>
                <a:lnTo>
                  <a:pt x="383976" y="71438"/>
                </a:lnTo>
                <a:lnTo>
                  <a:pt x="348257" y="116086"/>
                </a:lnTo>
                <a:lnTo>
                  <a:pt x="312539" y="160735"/>
                </a:lnTo>
                <a:lnTo>
                  <a:pt x="285750" y="214313"/>
                </a:lnTo>
                <a:lnTo>
                  <a:pt x="276820" y="258961"/>
                </a:lnTo>
                <a:lnTo>
                  <a:pt x="267890" y="294680"/>
                </a:lnTo>
                <a:lnTo>
                  <a:pt x="285750" y="321469"/>
                </a:lnTo>
                <a:lnTo>
                  <a:pt x="312539" y="339328"/>
                </a:lnTo>
                <a:lnTo>
                  <a:pt x="339328" y="339328"/>
                </a:lnTo>
                <a:lnTo>
                  <a:pt x="375047" y="339328"/>
                </a:lnTo>
                <a:lnTo>
                  <a:pt x="419695" y="321469"/>
                </a:lnTo>
                <a:lnTo>
                  <a:pt x="455414" y="303610"/>
                </a:lnTo>
                <a:lnTo>
                  <a:pt x="491132" y="276820"/>
                </a:lnTo>
                <a:lnTo>
                  <a:pt x="517922" y="250031"/>
                </a:lnTo>
                <a:lnTo>
                  <a:pt x="535781" y="214313"/>
                </a:lnTo>
                <a:lnTo>
                  <a:pt x="553640" y="196453"/>
                </a:lnTo>
                <a:lnTo>
                  <a:pt x="553640" y="196453"/>
                </a:lnTo>
                <a:lnTo>
                  <a:pt x="544711" y="205383"/>
                </a:lnTo>
                <a:lnTo>
                  <a:pt x="526851" y="223242"/>
                </a:lnTo>
                <a:lnTo>
                  <a:pt x="517922" y="258961"/>
                </a:lnTo>
                <a:lnTo>
                  <a:pt x="508992" y="285750"/>
                </a:lnTo>
                <a:lnTo>
                  <a:pt x="500062" y="303610"/>
                </a:lnTo>
                <a:lnTo>
                  <a:pt x="508992" y="321469"/>
                </a:lnTo>
                <a:lnTo>
                  <a:pt x="517922" y="330399"/>
                </a:lnTo>
                <a:lnTo>
                  <a:pt x="535781" y="339328"/>
                </a:lnTo>
                <a:lnTo>
                  <a:pt x="553640" y="330399"/>
                </a:lnTo>
                <a:lnTo>
                  <a:pt x="571500" y="321469"/>
                </a:lnTo>
                <a:lnTo>
                  <a:pt x="571500" y="303610"/>
                </a:lnTo>
                <a:lnTo>
                  <a:pt x="562570" y="285750"/>
                </a:lnTo>
                <a:lnTo>
                  <a:pt x="544711" y="258961"/>
                </a:lnTo>
                <a:lnTo>
                  <a:pt x="500062" y="223242"/>
                </a:lnTo>
                <a:lnTo>
                  <a:pt x="455414" y="187524"/>
                </a:lnTo>
                <a:lnTo>
                  <a:pt x="401836" y="160735"/>
                </a:lnTo>
                <a:lnTo>
                  <a:pt x="339328" y="133945"/>
                </a:lnTo>
                <a:lnTo>
                  <a:pt x="33932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68703" y="3643312"/>
            <a:ext cx="464345" cy="98228"/>
          </a:xfrm>
          <a:custGeom>
            <a:avLst/>
            <a:gdLst/>
            <a:ahLst/>
            <a:cxnLst/>
            <a:rect l="0" t="0" r="0" b="0"/>
            <a:pathLst>
              <a:path w="464345" h="98228">
                <a:moveTo>
                  <a:pt x="0" y="98227"/>
                </a:moveTo>
                <a:lnTo>
                  <a:pt x="35719" y="89297"/>
                </a:lnTo>
                <a:lnTo>
                  <a:pt x="89297" y="71438"/>
                </a:lnTo>
                <a:lnTo>
                  <a:pt x="169664" y="53578"/>
                </a:lnTo>
                <a:lnTo>
                  <a:pt x="250031" y="35719"/>
                </a:lnTo>
                <a:lnTo>
                  <a:pt x="330399" y="17859"/>
                </a:lnTo>
                <a:lnTo>
                  <a:pt x="392906" y="8930"/>
                </a:lnTo>
                <a:lnTo>
                  <a:pt x="437555" y="0"/>
                </a:lnTo>
                <a:lnTo>
                  <a:pt x="455414" y="0"/>
                </a:lnTo>
                <a:lnTo>
                  <a:pt x="464344" y="8930"/>
                </a:lnTo>
                <a:lnTo>
                  <a:pt x="46434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295305" y="4705945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17859"/>
                </a:move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59586" y="4822031"/>
            <a:ext cx="160735" cy="71439"/>
          </a:xfrm>
          <a:custGeom>
            <a:avLst/>
            <a:gdLst/>
            <a:ahLst/>
            <a:cxnLst/>
            <a:rect l="0" t="0" r="0" b="0"/>
            <a:pathLst>
              <a:path w="160735" h="71439">
                <a:moveTo>
                  <a:pt x="0" y="71438"/>
                </a:moveTo>
                <a:lnTo>
                  <a:pt x="0" y="62508"/>
                </a:lnTo>
                <a:lnTo>
                  <a:pt x="17859" y="62508"/>
                </a:lnTo>
                <a:lnTo>
                  <a:pt x="44648" y="53578"/>
                </a:lnTo>
                <a:lnTo>
                  <a:pt x="71437" y="44648"/>
                </a:lnTo>
                <a:lnTo>
                  <a:pt x="107156" y="26789"/>
                </a:lnTo>
                <a:lnTo>
                  <a:pt x="133945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16773" y="4536281"/>
            <a:ext cx="214314" cy="321470"/>
          </a:xfrm>
          <a:custGeom>
            <a:avLst/>
            <a:gdLst/>
            <a:ahLst/>
            <a:cxnLst/>
            <a:rect l="0" t="0" r="0" b="0"/>
            <a:pathLst>
              <a:path w="214314" h="321470">
                <a:moveTo>
                  <a:pt x="205383" y="0"/>
                </a:moveTo>
                <a:lnTo>
                  <a:pt x="214313" y="0"/>
                </a:lnTo>
                <a:lnTo>
                  <a:pt x="214313" y="0"/>
                </a:lnTo>
                <a:lnTo>
                  <a:pt x="214313" y="8930"/>
                </a:lnTo>
                <a:lnTo>
                  <a:pt x="214313" y="17859"/>
                </a:lnTo>
                <a:lnTo>
                  <a:pt x="214313" y="35719"/>
                </a:lnTo>
                <a:lnTo>
                  <a:pt x="214313" y="62508"/>
                </a:lnTo>
                <a:lnTo>
                  <a:pt x="214313" y="89297"/>
                </a:lnTo>
                <a:lnTo>
                  <a:pt x="214313" y="125015"/>
                </a:lnTo>
                <a:lnTo>
                  <a:pt x="214313" y="160734"/>
                </a:lnTo>
                <a:lnTo>
                  <a:pt x="205383" y="196453"/>
                </a:lnTo>
                <a:lnTo>
                  <a:pt x="205383" y="232172"/>
                </a:lnTo>
                <a:lnTo>
                  <a:pt x="196454" y="258961"/>
                </a:lnTo>
                <a:lnTo>
                  <a:pt x="187524" y="285750"/>
                </a:lnTo>
                <a:lnTo>
                  <a:pt x="178594" y="303609"/>
                </a:lnTo>
                <a:lnTo>
                  <a:pt x="151805" y="321469"/>
                </a:lnTo>
                <a:lnTo>
                  <a:pt x="125016" y="321469"/>
                </a:lnTo>
                <a:lnTo>
                  <a:pt x="89297" y="312539"/>
                </a:lnTo>
                <a:lnTo>
                  <a:pt x="44649" y="29468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07844" y="4473773"/>
            <a:ext cx="330399" cy="89298"/>
          </a:xfrm>
          <a:custGeom>
            <a:avLst/>
            <a:gdLst/>
            <a:ahLst/>
            <a:cxnLst/>
            <a:rect l="0" t="0" r="0" b="0"/>
            <a:pathLst>
              <a:path w="330399" h="89298">
                <a:moveTo>
                  <a:pt x="0" y="89297"/>
                </a:moveTo>
                <a:lnTo>
                  <a:pt x="8929" y="80367"/>
                </a:lnTo>
                <a:lnTo>
                  <a:pt x="44648" y="71438"/>
                </a:lnTo>
                <a:lnTo>
                  <a:pt x="98226" y="53578"/>
                </a:lnTo>
                <a:lnTo>
                  <a:pt x="151804" y="44648"/>
                </a:lnTo>
                <a:lnTo>
                  <a:pt x="205383" y="26789"/>
                </a:lnTo>
                <a:lnTo>
                  <a:pt x="241101" y="17859"/>
                </a:lnTo>
                <a:lnTo>
                  <a:pt x="276820" y="8930"/>
                </a:lnTo>
                <a:lnTo>
                  <a:pt x="303609" y="893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20383" y="4482703"/>
            <a:ext cx="437556" cy="455415"/>
          </a:xfrm>
          <a:custGeom>
            <a:avLst/>
            <a:gdLst/>
            <a:ahLst/>
            <a:cxnLst/>
            <a:rect l="0" t="0" r="0" b="0"/>
            <a:pathLst>
              <a:path w="437556" h="455415">
                <a:moveTo>
                  <a:pt x="62508" y="107156"/>
                </a:moveTo>
                <a:lnTo>
                  <a:pt x="53578" y="116086"/>
                </a:lnTo>
                <a:lnTo>
                  <a:pt x="53578" y="133945"/>
                </a:lnTo>
                <a:lnTo>
                  <a:pt x="44648" y="151804"/>
                </a:lnTo>
                <a:lnTo>
                  <a:pt x="35719" y="187523"/>
                </a:lnTo>
                <a:lnTo>
                  <a:pt x="26789" y="214312"/>
                </a:lnTo>
                <a:lnTo>
                  <a:pt x="893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0" y="294679"/>
                </a:lnTo>
                <a:lnTo>
                  <a:pt x="8930" y="294679"/>
                </a:lnTo>
                <a:lnTo>
                  <a:pt x="17859" y="276820"/>
                </a:lnTo>
                <a:lnTo>
                  <a:pt x="35719" y="258961"/>
                </a:lnTo>
                <a:lnTo>
                  <a:pt x="62508" y="232172"/>
                </a:lnTo>
                <a:lnTo>
                  <a:pt x="80367" y="205383"/>
                </a:lnTo>
                <a:lnTo>
                  <a:pt x="98226" y="178593"/>
                </a:lnTo>
                <a:lnTo>
                  <a:pt x="116086" y="160734"/>
                </a:lnTo>
                <a:lnTo>
                  <a:pt x="125015" y="151804"/>
                </a:lnTo>
                <a:lnTo>
                  <a:pt x="125015" y="160734"/>
                </a:lnTo>
                <a:lnTo>
                  <a:pt x="116086" y="178593"/>
                </a:lnTo>
                <a:lnTo>
                  <a:pt x="107156" y="205383"/>
                </a:lnTo>
                <a:lnTo>
                  <a:pt x="98226" y="223242"/>
                </a:lnTo>
                <a:lnTo>
                  <a:pt x="98226" y="241101"/>
                </a:lnTo>
                <a:lnTo>
                  <a:pt x="98226" y="258961"/>
                </a:lnTo>
                <a:lnTo>
                  <a:pt x="107156" y="267890"/>
                </a:lnTo>
                <a:lnTo>
                  <a:pt x="116086" y="258961"/>
                </a:lnTo>
                <a:lnTo>
                  <a:pt x="133945" y="250031"/>
                </a:lnTo>
                <a:lnTo>
                  <a:pt x="160734" y="232172"/>
                </a:lnTo>
                <a:lnTo>
                  <a:pt x="187523" y="214312"/>
                </a:lnTo>
                <a:lnTo>
                  <a:pt x="214312" y="178593"/>
                </a:lnTo>
                <a:lnTo>
                  <a:pt x="241101" y="151804"/>
                </a:lnTo>
                <a:lnTo>
                  <a:pt x="258961" y="133945"/>
                </a:lnTo>
                <a:lnTo>
                  <a:pt x="276820" y="125015"/>
                </a:lnTo>
                <a:lnTo>
                  <a:pt x="285750" y="125015"/>
                </a:lnTo>
                <a:lnTo>
                  <a:pt x="285750" y="142875"/>
                </a:lnTo>
                <a:lnTo>
                  <a:pt x="276820" y="169664"/>
                </a:lnTo>
                <a:lnTo>
                  <a:pt x="258961" y="205383"/>
                </a:lnTo>
                <a:lnTo>
                  <a:pt x="250031" y="250031"/>
                </a:lnTo>
                <a:lnTo>
                  <a:pt x="232172" y="294679"/>
                </a:lnTo>
                <a:lnTo>
                  <a:pt x="214312" y="339328"/>
                </a:lnTo>
                <a:lnTo>
                  <a:pt x="196453" y="383976"/>
                </a:lnTo>
                <a:lnTo>
                  <a:pt x="187523" y="419695"/>
                </a:lnTo>
                <a:lnTo>
                  <a:pt x="178594" y="446485"/>
                </a:lnTo>
                <a:lnTo>
                  <a:pt x="169664" y="455414"/>
                </a:lnTo>
                <a:lnTo>
                  <a:pt x="169664" y="455414"/>
                </a:lnTo>
                <a:lnTo>
                  <a:pt x="169664" y="437555"/>
                </a:lnTo>
                <a:lnTo>
                  <a:pt x="178594" y="392906"/>
                </a:lnTo>
                <a:lnTo>
                  <a:pt x="187523" y="321468"/>
                </a:lnTo>
                <a:lnTo>
                  <a:pt x="205383" y="241101"/>
                </a:lnTo>
                <a:lnTo>
                  <a:pt x="232172" y="160734"/>
                </a:lnTo>
                <a:lnTo>
                  <a:pt x="258961" y="89297"/>
                </a:lnTo>
                <a:lnTo>
                  <a:pt x="303609" y="35718"/>
                </a:lnTo>
                <a:lnTo>
                  <a:pt x="339328" y="8929"/>
                </a:lnTo>
                <a:lnTo>
                  <a:pt x="375047" y="0"/>
                </a:lnTo>
                <a:lnTo>
                  <a:pt x="410765" y="8929"/>
                </a:lnTo>
                <a:lnTo>
                  <a:pt x="428625" y="35718"/>
                </a:lnTo>
                <a:lnTo>
                  <a:pt x="437555" y="62508"/>
                </a:lnTo>
                <a:lnTo>
                  <a:pt x="437555" y="98226"/>
                </a:lnTo>
                <a:lnTo>
                  <a:pt x="419695" y="125015"/>
                </a:lnTo>
                <a:lnTo>
                  <a:pt x="392906" y="160734"/>
                </a:lnTo>
                <a:lnTo>
                  <a:pt x="366117" y="187523"/>
                </a:lnTo>
                <a:lnTo>
                  <a:pt x="339328" y="196453"/>
                </a:lnTo>
                <a:lnTo>
                  <a:pt x="321469" y="196453"/>
                </a:lnTo>
                <a:lnTo>
                  <a:pt x="312539" y="178593"/>
                </a:lnTo>
                <a:lnTo>
                  <a:pt x="321469" y="151804"/>
                </a:lnTo>
                <a:lnTo>
                  <a:pt x="330398" y="116086"/>
                </a:lnTo>
                <a:lnTo>
                  <a:pt x="33039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66867" y="4446984"/>
            <a:ext cx="464345" cy="169665"/>
          </a:xfrm>
          <a:custGeom>
            <a:avLst/>
            <a:gdLst/>
            <a:ahLst/>
            <a:cxnLst/>
            <a:rect l="0" t="0" r="0" b="0"/>
            <a:pathLst>
              <a:path w="464345" h="169665">
                <a:moveTo>
                  <a:pt x="142875" y="26789"/>
                </a:moveTo>
                <a:lnTo>
                  <a:pt x="142875" y="26789"/>
                </a:lnTo>
                <a:lnTo>
                  <a:pt x="133946" y="17859"/>
                </a:lnTo>
                <a:lnTo>
                  <a:pt x="133946" y="1785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9297" y="35719"/>
                </a:lnTo>
                <a:lnTo>
                  <a:pt x="62508" y="53578"/>
                </a:lnTo>
                <a:lnTo>
                  <a:pt x="44649" y="80367"/>
                </a:lnTo>
                <a:lnTo>
                  <a:pt x="26789" y="107156"/>
                </a:lnTo>
                <a:lnTo>
                  <a:pt x="893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26789" y="169664"/>
                </a:lnTo>
                <a:lnTo>
                  <a:pt x="44649" y="160734"/>
                </a:lnTo>
                <a:lnTo>
                  <a:pt x="62508" y="151805"/>
                </a:lnTo>
                <a:lnTo>
                  <a:pt x="80367" y="133945"/>
                </a:lnTo>
                <a:lnTo>
                  <a:pt x="98227" y="116086"/>
                </a:lnTo>
                <a:lnTo>
                  <a:pt x="116086" y="89297"/>
                </a:lnTo>
                <a:lnTo>
                  <a:pt x="133946" y="6250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6" y="71437"/>
                </a:lnTo>
                <a:lnTo>
                  <a:pt x="125016" y="98227"/>
                </a:lnTo>
                <a:lnTo>
                  <a:pt x="116086" y="11608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6" y="142875"/>
                </a:lnTo>
                <a:lnTo>
                  <a:pt x="151805" y="125016"/>
                </a:lnTo>
                <a:lnTo>
                  <a:pt x="178594" y="98227"/>
                </a:lnTo>
                <a:lnTo>
                  <a:pt x="196453" y="71437"/>
                </a:lnTo>
                <a:lnTo>
                  <a:pt x="214313" y="53578"/>
                </a:lnTo>
                <a:lnTo>
                  <a:pt x="223242" y="35719"/>
                </a:lnTo>
                <a:lnTo>
                  <a:pt x="232172" y="26789"/>
                </a:lnTo>
                <a:lnTo>
                  <a:pt x="232172" y="35719"/>
                </a:lnTo>
                <a:lnTo>
                  <a:pt x="232172" y="53578"/>
                </a:lnTo>
                <a:lnTo>
                  <a:pt x="223242" y="80367"/>
                </a:lnTo>
                <a:lnTo>
                  <a:pt x="214313" y="98227"/>
                </a:lnTo>
                <a:lnTo>
                  <a:pt x="214313" y="125016"/>
                </a:lnTo>
                <a:lnTo>
                  <a:pt x="214313" y="133945"/>
                </a:lnTo>
                <a:lnTo>
                  <a:pt x="214313" y="142875"/>
                </a:lnTo>
                <a:lnTo>
                  <a:pt x="232172" y="142875"/>
                </a:lnTo>
                <a:lnTo>
                  <a:pt x="250031" y="133945"/>
                </a:lnTo>
                <a:lnTo>
                  <a:pt x="267891" y="116086"/>
                </a:lnTo>
                <a:lnTo>
                  <a:pt x="294680" y="98227"/>
                </a:lnTo>
                <a:lnTo>
                  <a:pt x="312539" y="80367"/>
                </a:lnTo>
                <a:lnTo>
                  <a:pt x="330399" y="71437"/>
                </a:lnTo>
                <a:lnTo>
                  <a:pt x="339328" y="71437"/>
                </a:lnTo>
                <a:lnTo>
                  <a:pt x="357188" y="71437"/>
                </a:lnTo>
                <a:lnTo>
                  <a:pt x="357188" y="71437"/>
                </a:lnTo>
                <a:lnTo>
                  <a:pt x="366117" y="80367"/>
                </a:lnTo>
                <a:lnTo>
                  <a:pt x="375047" y="80367"/>
                </a:lnTo>
                <a:lnTo>
                  <a:pt x="383977" y="80367"/>
                </a:lnTo>
                <a:lnTo>
                  <a:pt x="392906" y="80367"/>
                </a:lnTo>
                <a:lnTo>
                  <a:pt x="410766" y="71437"/>
                </a:lnTo>
                <a:lnTo>
                  <a:pt x="428625" y="53578"/>
                </a:lnTo>
                <a:lnTo>
                  <a:pt x="446485" y="26789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831211" y="4268390"/>
            <a:ext cx="339329" cy="634009"/>
          </a:xfrm>
          <a:custGeom>
            <a:avLst/>
            <a:gdLst/>
            <a:ahLst/>
            <a:cxnLst/>
            <a:rect l="0" t="0" r="0" b="0"/>
            <a:pathLst>
              <a:path w="339329" h="634009">
                <a:moveTo>
                  <a:pt x="187523" y="44649"/>
                </a:moveTo>
                <a:lnTo>
                  <a:pt x="178594" y="53578"/>
                </a:lnTo>
                <a:lnTo>
                  <a:pt x="169664" y="71438"/>
                </a:lnTo>
                <a:lnTo>
                  <a:pt x="160734" y="107156"/>
                </a:lnTo>
                <a:lnTo>
                  <a:pt x="142875" y="133946"/>
                </a:lnTo>
                <a:lnTo>
                  <a:pt x="133945" y="160735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25016" y="205383"/>
                </a:lnTo>
                <a:lnTo>
                  <a:pt x="125016" y="20538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51805" y="187524"/>
                </a:lnTo>
                <a:lnTo>
                  <a:pt x="160734" y="178594"/>
                </a:lnTo>
                <a:lnTo>
                  <a:pt x="169664" y="17859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78594" y="169664"/>
                </a:lnTo>
                <a:lnTo>
                  <a:pt x="187523" y="160735"/>
                </a:lnTo>
                <a:lnTo>
                  <a:pt x="196453" y="160735"/>
                </a:lnTo>
                <a:lnTo>
                  <a:pt x="205383" y="151805"/>
                </a:lnTo>
                <a:lnTo>
                  <a:pt x="223242" y="142875"/>
                </a:lnTo>
                <a:lnTo>
                  <a:pt x="241102" y="133946"/>
                </a:lnTo>
                <a:lnTo>
                  <a:pt x="258961" y="116086"/>
                </a:lnTo>
                <a:lnTo>
                  <a:pt x="285750" y="98227"/>
                </a:lnTo>
                <a:lnTo>
                  <a:pt x="303609" y="71438"/>
                </a:lnTo>
                <a:lnTo>
                  <a:pt x="321469" y="44649"/>
                </a:lnTo>
                <a:lnTo>
                  <a:pt x="330398" y="17860"/>
                </a:lnTo>
                <a:lnTo>
                  <a:pt x="339328" y="0"/>
                </a:lnTo>
                <a:lnTo>
                  <a:pt x="339328" y="0"/>
                </a:lnTo>
                <a:lnTo>
                  <a:pt x="330398" y="17860"/>
                </a:lnTo>
                <a:lnTo>
                  <a:pt x="321469" y="35719"/>
                </a:lnTo>
                <a:lnTo>
                  <a:pt x="294680" y="71438"/>
                </a:lnTo>
                <a:lnTo>
                  <a:pt x="276820" y="98227"/>
                </a:lnTo>
                <a:lnTo>
                  <a:pt x="258961" y="133946"/>
                </a:lnTo>
                <a:lnTo>
                  <a:pt x="241102" y="169664"/>
                </a:lnTo>
                <a:lnTo>
                  <a:pt x="223242" y="214313"/>
                </a:lnTo>
                <a:lnTo>
                  <a:pt x="205383" y="258961"/>
                </a:lnTo>
                <a:lnTo>
                  <a:pt x="196453" y="312539"/>
                </a:lnTo>
                <a:lnTo>
                  <a:pt x="178594" y="366117"/>
                </a:lnTo>
                <a:lnTo>
                  <a:pt x="169664" y="428625"/>
                </a:lnTo>
                <a:lnTo>
                  <a:pt x="160734" y="491133"/>
                </a:lnTo>
                <a:lnTo>
                  <a:pt x="151805" y="544711"/>
                </a:lnTo>
                <a:lnTo>
                  <a:pt x="133945" y="589360"/>
                </a:lnTo>
                <a:lnTo>
                  <a:pt x="107156" y="625079"/>
                </a:lnTo>
                <a:lnTo>
                  <a:pt x="89297" y="634008"/>
                </a:lnTo>
                <a:lnTo>
                  <a:pt x="62508" y="634008"/>
                </a:lnTo>
                <a:lnTo>
                  <a:pt x="35719" y="607219"/>
                </a:lnTo>
                <a:lnTo>
                  <a:pt x="17859" y="553641"/>
                </a:lnTo>
                <a:lnTo>
                  <a:pt x="0" y="491133"/>
                </a:lnTo>
                <a:lnTo>
                  <a:pt x="0" y="410766"/>
                </a:lnTo>
                <a:lnTo>
                  <a:pt x="8930" y="339328"/>
                </a:lnTo>
                <a:lnTo>
                  <a:pt x="35719" y="285750"/>
                </a:lnTo>
                <a:lnTo>
                  <a:pt x="62508" y="250031"/>
                </a:lnTo>
                <a:lnTo>
                  <a:pt x="6250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215188" y="3955851"/>
            <a:ext cx="446485" cy="491134"/>
          </a:xfrm>
          <a:custGeom>
            <a:avLst/>
            <a:gdLst/>
            <a:ahLst/>
            <a:cxnLst/>
            <a:rect l="0" t="0" r="0" b="0"/>
            <a:pathLst>
              <a:path w="446485" h="491134">
                <a:moveTo>
                  <a:pt x="44648" y="419695"/>
                </a:moveTo>
                <a:lnTo>
                  <a:pt x="44648" y="410766"/>
                </a:lnTo>
                <a:lnTo>
                  <a:pt x="35718" y="410766"/>
                </a:lnTo>
                <a:lnTo>
                  <a:pt x="26789" y="410766"/>
                </a:lnTo>
                <a:lnTo>
                  <a:pt x="26789" y="410766"/>
                </a:lnTo>
                <a:lnTo>
                  <a:pt x="17859" y="410766"/>
                </a:lnTo>
                <a:lnTo>
                  <a:pt x="17859" y="419695"/>
                </a:lnTo>
                <a:lnTo>
                  <a:pt x="17859" y="419695"/>
                </a:lnTo>
                <a:lnTo>
                  <a:pt x="26789" y="419695"/>
                </a:lnTo>
                <a:lnTo>
                  <a:pt x="35718" y="410766"/>
                </a:lnTo>
                <a:lnTo>
                  <a:pt x="53578" y="410766"/>
                </a:lnTo>
                <a:lnTo>
                  <a:pt x="62507" y="401836"/>
                </a:lnTo>
                <a:lnTo>
                  <a:pt x="80367" y="383977"/>
                </a:lnTo>
                <a:lnTo>
                  <a:pt x="98226" y="375047"/>
                </a:lnTo>
                <a:lnTo>
                  <a:pt x="107156" y="357188"/>
                </a:lnTo>
                <a:lnTo>
                  <a:pt x="116085" y="339328"/>
                </a:lnTo>
                <a:lnTo>
                  <a:pt x="107156" y="330399"/>
                </a:lnTo>
                <a:lnTo>
                  <a:pt x="107156" y="321469"/>
                </a:lnTo>
                <a:lnTo>
                  <a:pt x="89296" y="330399"/>
                </a:lnTo>
                <a:lnTo>
                  <a:pt x="71437" y="348258"/>
                </a:lnTo>
                <a:lnTo>
                  <a:pt x="44648" y="375047"/>
                </a:lnTo>
                <a:lnTo>
                  <a:pt x="26789" y="401836"/>
                </a:lnTo>
                <a:lnTo>
                  <a:pt x="8929" y="428625"/>
                </a:lnTo>
                <a:lnTo>
                  <a:pt x="0" y="455414"/>
                </a:lnTo>
                <a:lnTo>
                  <a:pt x="8929" y="473274"/>
                </a:lnTo>
                <a:lnTo>
                  <a:pt x="8929" y="482203"/>
                </a:lnTo>
                <a:lnTo>
                  <a:pt x="26789" y="491133"/>
                </a:lnTo>
                <a:lnTo>
                  <a:pt x="44648" y="482203"/>
                </a:lnTo>
                <a:lnTo>
                  <a:pt x="62507" y="473274"/>
                </a:lnTo>
                <a:lnTo>
                  <a:pt x="80367" y="455414"/>
                </a:lnTo>
                <a:lnTo>
                  <a:pt x="98226" y="437555"/>
                </a:lnTo>
                <a:lnTo>
                  <a:pt x="116085" y="401836"/>
                </a:lnTo>
                <a:lnTo>
                  <a:pt x="142875" y="375047"/>
                </a:lnTo>
                <a:lnTo>
                  <a:pt x="151804" y="348258"/>
                </a:lnTo>
                <a:lnTo>
                  <a:pt x="160734" y="330399"/>
                </a:lnTo>
                <a:lnTo>
                  <a:pt x="160734" y="330399"/>
                </a:lnTo>
                <a:lnTo>
                  <a:pt x="160734" y="348258"/>
                </a:lnTo>
                <a:lnTo>
                  <a:pt x="151804" y="366117"/>
                </a:lnTo>
                <a:lnTo>
                  <a:pt x="133945" y="392906"/>
                </a:lnTo>
                <a:lnTo>
                  <a:pt x="125015" y="419695"/>
                </a:lnTo>
                <a:lnTo>
                  <a:pt x="116085" y="437555"/>
                </a:lnTo>
                <a:lnTo>
                  <a:pt x="107156" y="455414"/>
                </a:lnTo>
                <a:lnTo>
                  <a:pt x="116085" y="455414"/>
                </a:lnTo>
                <a:lnTo>
                  <a:pt x="125015" y="455414"/>
                </a:lnTo>
                <a:lnTo>
                  <a:pt x="142875" y="437555"/>
                </a:lnTo>
                <a:lnTo>
                  <a:pt x="169664" y="419695"/>
                </a:lnTo>
                <a:lnTo>
                  <a:pt x="196453" y="401836"/>
                </a:lnTo>
                <a:lnTo>
                  <a:pt x="223242" y="375047"/>
                </a:lnTo>
                <a:lnTo>
                  <a:pt x="250031" y="357188"/>
                </a:lnTo>
                <a:lnTo>
                  <a:pt x="267890" y="348258"/>
                </a:lnTo>
                <a:lnTo>
                  <a:pt x="276820" y="348258"/>
                </a:lnTo>
                <a:lnTo>
                  <a:pt x="285750" y="348258"/>
                </a:lnTo>
                <a:lnTo>
                  <a:pt x="303609" y="357188"/>
                </a:lnTo>
                <a:lnTo>
                  <a:pt x="312539" y="357188"/>
                </a:lnTo>
                <a:lnTo>
                  <a:pt x="321468" y="366117"/>
                </a:lnTo>
                <a:lnTo>
                  <a:pt x="339328" y="366117"/>
                </a:lnTo>
                <a:lnTo>
                  <a:pt x="357187" y="366117"/>
                </a:lnTo>
                <a:lnTo>
                  <a:pt x="383976" y="357188"/>
                </a:lnTo>
                <a:lnTo>
                  <a:pt x="401835" y="339328"/>
                </a:lnTo>
                <a:lnTo>
                  <a:pt x="428625" y="321469"/>
                </a:lnTo>
                <a:lnTo>
                  <a:pt x="437554" y="294680"/>
                </a:lnTo>
                <a:lnTo>
                  <a:pt x="446484" y="258961"/>
                </a:lnTo>
                <a:lnTo>
                  <a:pt x="446484" y="223242"/>
                </a:lnTo>
                <a:lnTo>
                  <a:pt x="437554" y="187524"/>
                </a:lnTo>
                <a:lnTo>
                  <a:pt x="419695" y="142875"/>
                </a:lnTo>
                <a:lnTo>
                  <a:pt x="392906" y="98227"/>
                </a:lnTo>
                <a:lnTo>
                  <a:pt x="357187" y="53578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000250"/>
            <a:ext cx="3552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482703" y="2223492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26789" y="71437"/>
                </a:moveTo>
                <a:lnTo>
                  <a:pt x="26789" y="71437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62508"/>
                </a:lnTo>
                <a:lnTo>
                  <a:pt x="62508" y="53578"/>
                </a:lnTo>
                <a:lnTo>
                  <a:pt x="53578" y="53578"/>
                </a:lnTo>
                <a:lnTo>
                  <a:pt x="44649" y="53578"/>
                </a:lnTo>
                <a:lnTo>
                  <a:pt x="26789" y="5357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07156"/>
                </a:lnTo>
                <a:lnTo>
                  <a:pt x="80367" y="98227"/>
                </a:lnTo>
                <a:lnTo>
                  <a:pt x="89297" y="80367"/>
                </a:lnTo>
                <a:lnTo>
                  <a:pt x="89297" y="71437"/>
                </a:lnTo>
                <a:lnTo>
                  <a:pt x="89297" y="53578"/>
                </a:lnTo>
                <a:lnTo>
                  <a:pt x="71438" y="44648"/>
                </a:lnTo>
                <a:lnTo>
                  <a:pt x="53578" y="44648"/>
                </a:lnTo>
                <a:lnTo>
                  <a:pt x="3571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98227"/>
                </a:lnTo>
                <a:lnTo>
                  <a:pt x="53578" y="80367"/>
                </a:lnTo>
                <a:lnTo>
                  <a:pt x="71438" y="53578"/>
                </a:lnTo>
                <a:lnTo>
                  <a:pt x="89297" y="2678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47109" y="2214562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17860" y="62508"/>
                </a:moveTo>
                <a:lnTo>
                  <a:pt x="1786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07157"/>
                </a:lnTo>
                <a:lnTo>
                  <a:pt x="35719" y="98227"/>
                </a:lnTo>
                <a:lnTo>
                  <a:pt x="35719" y="89297"/>
                </a:lnTo>
                <a:lnTo>
                  <a:pt x="44649" y="7143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7"/>
                </a:lnTo>
                <a:lnTo>
                  <a:pt x="62508" y="98227"/>
                </a:lnTo>
                <a:lnTo>
                  <a:pt x="62508" y="80367"/>
                </a:lnTo>
                <a:lnTo>
                  <a:pt x="71438" y="71438"/>
                </a:lnTo>
                <a:lnTo>
                  <a:pt x="71438" y="53578"/>
                </a:lnTo>
                <a:lnTo>
                  <a:pt x="62508" y="44649"/>
                </a:lnTo>
                <a:lnTo>
                  <a:pt x="53579" y="35719"/>
                </a:lnTo>
                <a:lnTo>
                  <a:pt x="44649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53579" y="107157"/>
                </a:lnTo>
                <a:lnTo>
                  <a:pt x="62508" y="89297"/>
                </a:lnTo>
                <a:lnTo>
                  <a:pt x="71438" y="71438"/>
                </a:lnTo>
                <a:lnTo>
                  <a:pt x="71438" y="53578"/>
                </a:lnTo>
                <a:lnTo>
                  <a:pt x="71438" y="35719"/>
                </a:lnTo>
                <a:lnTo>
                  <a:pt x="62508" y="26789"/>
                </a:lnTo>
                <a:lnTo>
                  <a:pt x="53579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44649" y="98227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8" y="3571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36156" y="2527102"/>
            <a:ext cx="196454" cy="98227"/>
          </a:xfrm>
          <a:custGeom>
            <a:avLst/>
            <a:gdLst/>
            <a:ahLst/>
            <a:cxnLst/>
            <a:rect l="0" t="0" r="0" b="0"/>
            <a:pathLst>
              <a:path w="196454" h="98227">
                <a:moveTo>
                  <a:pt x="0" y="98226"/>
                </a:moveTo>
                <a:lnTo>
                  <a:pt x="0" y="98226"/>
                </a:lnTo>
                <a:lnTo>
                  <a:pt x="17860" y="89296"/>
                </a:lnTo>
                <a:lnTo>
                  <a:pt x="26789" y="71437"/>
                </a:lnTo>
                <a:lnTo>
                  <a:pt x="53578" y="53578"/>
                </a:lnTo>
                <a:lnTo>
                  <a:pt x="80367" y="35718"/>
                </a:lnTo>
                <a:lnTo>
                  <a:pt x="107157" y="26789"/>
                </a:lnTo>
                <a:lnTo>
                  <a:pt x="142875" y="8929"/>
                </a:lnTo>
                <a:lnTo>
                  <a:pt x="16966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98664" y="2553891"/>
            <a:ext cx="187525" cy="80368"/>
          </a:xfrm>
          <a:custGeom>
            <a:avLst/>
            <a:gdLst/>
            <a:ahLst/>
            <a:cxnLst/>
            <a:rect l="0" t="0" r="0" b="0"/>
            <a:pathLst>
              <a:path w="187525" h="80368">
                <a:moveTo>
                  <a:pt x="0" y="80367"/>
                </a:moveTo>
                <a:lnTo>
                  <a:pt x="8930" y="71437"/>
                </a:lnTo>
                <a:lnTo>
                  <a:pt x="17859" y="71437"/>
                </a:lnTo>
                <a:lnTo>
                  <a:pt x="44649" y="62507"/>
                </a:lnTo>
                <a:lnTo>
                  <a:pt x="62508" y="53578"/>
                </a:lnTo>
                <a:lnTo>
                  <a:pt x="89297" y="44648"/>
                </a:lnTo>
                <a:lnTo>
                  <a:pt x="125016" y="26789"/>
                </a:lnTo>
                <a:lnTo>
                  <a:pt x="151805" y="17859"/>
                </a:lnTo>
                <a:lnTo>
                  <a:pt x="169664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52242" y="1651992"/>
            <a:ext cx="473275" cy="607220"/>
          </a:xfrm>
          <a:custGeom>
            <a:avLst/>
            <a:gdLst/>
            <a:ahLst/>
            <a:cxnLst/>
            <a:rect l="0" t="0" r="0" b="0"/>
            <a:pathLst>
              <a:path w="473275" h="607220">
                <a:moveTo>
                  <a:pt x="8930" y="607219"/>
                </a:moveTo>
                <a:lnTo>
                  <a:pt x="8930" y="607219"/>
                </a:lnTo>
                <a:lnTo>
                  <a:pt x="8930" y="607219"/>
                </a:lnTo>
                <a:lnTo>
                  <a:pt x="0" y="598289"/>
                </a:lnTo>
                <a:lnTo>
                  <a:pt x="8930" y="589359"/>
                </a:lnTo>
                <a:lnTo>
                  <a:pt x="17860" y="562570"/>
                </a:lnTo>
                <a:lnTo>
                  <a:pt x="35719" y="517922"/>
                </a:lnTo>
                <a:lnTo>
                  <a:pt x="62508" y="464344"/>
                </a:lnTo>
                <a:lnTo>
                  <a:pt x="116086" y="392906"/>
                </a:lnTo>
                <a:lnTo>
                  <a:pt x="178594" y="303609"/>
                </a:lnTo>
                <a:lnTo>
                  <a:pt x="258961" y="214312"/>
                </a:lnTo>
                <a:lnTo>
                  <a:pt x="339328" y="133945"/>
                </a:lnTo>
                <a:lnTo>
                  <a:pt x="419696" y="62508"/>
                </a:lnTo>
                <a:lnTo>
                  <a:pt x="473274" y="0"/>
                </a:lnTo>
                <a:lnTo>
                  <a:pt x="47327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04109" y="1241227"/>
            <a:ext cx="258962" cy="294680"/>
          </a:xfrm>
          <a:custGeom>
            <a:avLst/>
            <a:gdLst/>
            <a:ahLst/>
            <a:cxnLst/>
            <a:rect l="0" t="0" r="0" b="0"/>
            <a:pathLst>
              <a:path w="258962" h="294680">
                <a:moveTo>
                  <a:pt x="89297" y="8929"/>
                </a:move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17860" y="53578"/>
                </a:lnTo>
                <a:lnTo>
                  <a:pt x="8930" y="98226"/>
                </a:lnTo>
                <a:lnTo>
                  <a:pt x="0" y="142875"/>
                </a:lnTo>
                <a:lnTo>
                  <a:pt x="0" y="187523"/>
                </a:lnTo>
                <a:lnTo>
                  <a:pt x="8930" y="232171"/>
                </a:lnTo>
                <a:lnTo>
                  <a:pt x="35719" y="267890"/>
                </a:lnTo>
                <a:lnTo>
                  <a:pt x="62508" y="285749"/>
                </a:lnTo>
                <a:lnTo>
                  <a:pt x="98227" y="294679"/>
                </a:lnTo>
                <a:lnTo>
                  <a:pt x="133946" y="294679"/>
                </a:lnTo>
                <a:lnTo>
                  <a:pt x="178594" y="276820"/>
                </a:lnTo>
                <a:lnTo>
                  <a:pt x="214313" y="258960"/>
                </a:lnTo>
                <a:lnTo>
                  <a:pt x="241102" y="232171"/>
                </a:lnTo>
                <a:lnTo>
                  <a:pt x="258961" y="205382"/>
                </a:lnTo>
                <a:lnTo>
                  <a:pt x="258961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64844" y="1366242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35719" y="71437"/>
                </a:moveTo>
                <a:lnTo>
                  <a:pt x="35719" y="80367"/>
                </a:lnTo>
                <a:lnTo>
                  <a:pt x="35719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98227"/>
                </a:lnTo>
                <a:lnTo>
                  <a:pt x="98226" y="89297"/>
                </a:lnTo>
                <a:lnTo>
                  <a:pt x="116086" y="8036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33945" y="26789"/>
                </a:lnTo>
                <a:lnTo>
                  <a:pt x="116086" y="8930"/>
                </a:lnTo>
                <a:lnTo>
                  <a:pt x="98226" y="0"/>
                </a:lnTo>
                <a:lnTo>
                  <a:pt x="71437" y="8930"/>
                </a:lnTo>
                <a:lnTo>
                  <a:pt x="3571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7"/>
                </a:lnTo>
                <a:lnTo>
                  <a:pt x="8929" y="80367"/>
                </a:lnTo>
                <a:lnTo>
                  <a:pt x="35719" y="89297"/>
                </a:lnTo>
                <a:lnTo>
                  <a:pt x="62508" y="80367"/>
                </a:lnTo>
                <a:lnTo>
                  <a:pt x="6250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61297" y="1214437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33946"/>
                </a:lnTo>
                <a:lnTo>
                  <a:pt x="26789" y="151805"/>
                </a:lnTo>
                <a:lnTo>
                  <a:pt x="35719" y="169665"/>
                </a:lnTo>
                <a:lnTo>
                  <a:pt x="35719" y="187524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78594"/>
                </a:lnTo>
                <a:lnTo>
                  <a:pt x="44648" y="160735"/>
                </a:lnTo>
                <a:lnTo>
                  <a:pt x="53578" y="142876"/>
                </a:lnTo>
                <a:lnTo>
                  <a:pt x="53578" y="116086"/>
                </a:lnTo>
                <a:lnTo>
                  <a:pt x="62508" y="89297"/>
                </a:lnTo>
                <a:lnTo>
                  <a:pt x="71437" y="71438"/>
                </a:lnTo>
                <a:lnTo>
                  <a:pt x="80367" y="62508"/>
                </a:lnTo>
                <a:lnTo>
                  <a:pt x="80367" y="53579"/>
                </a:lnTo>
                <a:lnTo>
                  <a:pt x="89297" y="62508"/>
                </a:lnTo>
                <a:lnTo>
                  <a:pt x="89297" y="80368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42876"/>
                </a:lnTo>
                <a:lnTo>
                  <a:pt x="89297" y="151805"/>
                </a:lnTo>
                <a:lnTo>
                  <a:pt x="98226" y="160735"/>
                </a:lnTo>
                <a:lnTo>
                  <a:pt x="107156" y="160735"/>
                </a:lnTo>
                <a:lnTo>
                  <a:pt x="116086" y="151805"/>
                </a:lnTo>
                <a:lnTo>
                  <a:pt x="125016" y="133946"/>
                </a:lnTo>
                <a:lnTo>
                  <a:pt x="142875" y="107157"/>
                </a:lnTo>
                <a:lnTo>
                  <a:pt x="151805" y="80368"/>
                </a:lnTo>
                <a:lnTo>
                  <a:pt x="169664" y="53579"/>
                </a:lnTo>
                <a:lnTo>
                  <a:pt x="178594" y="2679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26790"/>
                </a:lnTo>
                <a:lnTo>
                  <a:pt x="196453" y="53579"/>
                </a:lnTo>
                <a:lnTo>
                  <a:pt x="196453" y="71438"/>
                </a:lnTo>
                <a:lnTo>
                  <a:pt x="205383" y="98227"/>
                </a:lnTo>
                <a:lnTo>
                  <a:pt x="214312" y="116086"/>
                </a:lnTo>
                <a:lnTo>
                  <a:pt x="223242" y="125016"/>
                </a:lnTo>
                <a:lnTo>
                  <a:pt x="241101" y="125016"/>
                </a:lnTo>
                <a:lnTo>
                  <a:pt x="258961" y="116086"/>
                </a:lnTo>
                <a:lnTo>
                  <a:pt x="276820" y="98227"/>
                </a:lnTo>
                <a:lnTo>
                  <a:pt x="294680" y="71438"/>
                </a:lnTo>
                <a:lnTo>
                  <a:pt x="312539" y="44649"/>
                </a:lnTo>
                <a:lnTo>
                  <a:pt x="31253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64906" y="1071562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17860" y="125016"/>
                </a:moveTo>
                <a:lnTo>
                  <a:pt x="17860" y="125016"/>
                </a:lnTo>
                <a:lnTo>
                  <a:pt x="17860" y="116086"/>
                </a:lnTo>
                <a:lnTo>
                  <a:pt x="17860" y="107157"/>
                </a:lnTo>
                <a:lnTo>
                  <a:pt x="17860" y="107157"/>
                </a:lnTo>
                <a:lnTo>
                  <a:pt x="1786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26789" y="133946"/>
                </a:lnTo>
                <a:lnTo>
                  <a:pt x="26789" y="160735"/>
                </a:lnTo>
                <a:lnTo>
                  <a:pt x="35719" y="187524"/>
                </a:lnTo>
                <a:lnTo>
                  <a:pt x="35719" y="214313"/>
                </a:lnTo>
                <a:lnTo>
                  <a:pt x="35719" y="241102"/>
                </a:lnTo>
                <a:lnTo>
                  <a:pt x="35719" y="258961"/>
                </a:lnTo>
                <a:lnTo>
                  <a:pt x="35719" y="276821"/>
                </a:lnTo>
                <a:lnTo>
                  <a:pt x="3571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60" y="285751"/>
                </a:lnTo>
                <a:lnTo>
                  <a:pt x="8930" y="267891"/>
                </a:lnTo>
                <a:lnTo>
                  <a:pt x="0" y="232172"/>
                </a:lnTo>
                <a:lnTo>
                  <a:pt x="0" y="196454"/>
                </a:lnTo>
                <a:lnTo>
                  <a:pt x="8930" y="151805"/>
                </a:lnTo>
                <a:lnTo>
                  <a:pt x="17860" y="98227"/>
                </a:lnTo>
                <a:lnTo>
                  <a:pt x="35719" y="62508"/>
                </a:lnTo>
                <a:lnTo>
                  <a:pt x="62508" y="35719"/>
                </a:lnTo>
                <a:lnTo>
                  <a:pt x="89297" y="893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17860"/>
                </a:lnTo>
                <a:lnTo>
                  <a:pt x="169664" y="35719"/>
                </a:lnTo>
                <a:lnTo>
                  <a:pt x="160735" y="53579"/>
                </a:lnTo>
                <a:lnTo>
                  <a:pt x="151805" y="80368"/>
                </a:lnTo>
                <a:lnTo>
                  <a:pt x="133946" y="107157"/>
                </a:lnTo>
                <a:lnTo>
                  <a:pt x="116086" y="125016"/>
                </a:lnTo>
                <a:lnTo>
                  <a:pt x="98227" y="142875"/>
                </a:lnTo>
                <a:lnTo>
                  <a:pt x="80367" y="151805"/>
                </a:lnTo>
                <a:lnTo>
                  <a:pt x="71438" y="142875"/>
                </a:lnTo>
                <a:lnTo>
                  <a:pt x="62508" y="133946"/>
                </a:lnTo>
                <a:lnTo>
                  <a:pt x="71438" y="107157"/>
                </a:lnTo>
                <a:lnTo>
                  <a:pt x="89297" y="80368"/>
                </a:lnTo>
                <a:lnTo>
                  <a:pt x="89297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43500" y="812601"/>
            <a:ext cx="437556" cy="312541"/>
          </a:xfrm>
          <a:custGeom>
            <a:avLst/>
            <a:gdLst/>
            <a:ahLst/>
            <a:cxnLst/>
            <a:rect l="0" t="0" r="0" b="0"/>
            <a:pathLst>
              <a:path w="437556" h="312541">
                <a:moveTo>
                  <a:pt x="35719" y="223243"/>
                </a:moveTo>
                <a:lnTo>
                  <a:pt x="26789" y="232172"/>
                </a:lnTo>
                <a:lnTo>
                  <a:pt x="17859" y="241102"/>
                </a:lnTo>
                <a:lnTo>
                  <a:pt x="893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303610"/>
                </a:lnTo>
                <a:lnTo>
                  <a:pt x="0" y="312540"/>
                </a:lnTo>
                <a:lnTo>
                  <a:pt x="8930" y="312540"/>
                </a:lnTo>
                <a:lnTo>
                  <a:pt x="26789" y="312540"/>
                </a:lnTo>
                <a:lnTo>
                  <a:pt x="44648" y="303610"/>
                </a:lnTo>
                <a:lnTo>
                  <a:pt x="62508" y="285750"/>
                </a:lnTo>
                <a:lnTo>
                  <a:pt x="80367" y="267891"/>
                </a:lnTo>
                <a:lnTo>
                  <a:pt x="98227" y="250032"/>
                </a:lnTo>
                <a:lnTo>
                  <a:pt x="107156" y="232172"/>
                </a:lnTo>
                <a:lnTo>
                  <a:pt x="116086" y="214313"/>
                </a:lnTo>
                <a:lnTo>
                  <a:pt x="125016" y="205383"/>
                </a:lnTo>
                <a:lnTo>
                  <a:pt x="125016" y="205383"/>
                </a:lnTo>
                <a:lnTo>
                  <a:pt x="116086" y="223243"/>
                </a:lnTo>
                <a:lnTo>
                  <a:pt x="116086" y="241102"/>
                </a:lnTo>
                <a:lnTo>
                  <a:pt x="116086" y="258961"/>
                </a:lnTo>
                <a:lnTo>
                  <a:pt x="116086" y="276821"/>
                </a:lnTo>
                <a:lnTo>
                  <a:pt x="125016" y="285750"/>
                </a:lnTo>
                <a:lnTo>
                  <a:pt x="133945" y="294680"/>
                </a:lnTo>
                <a:lnTo>
                  <a:pt x="151805" y="285750"/>
                </a:lnTo>
                <a:lnTo>
                  <a:pt x="169664" y="276821"/>
                </a:lnTo>
                <a:lnTo>
                  <a:pt x="178594" y="250032"/>
                </a:lnTo>
                <a:lnTo>
                  <a:pt x="196453" y="223243"/>
                </a:lnTo>
                <a:lnTo>
                  <a:pt x="214313" y="187524"/>
                </a:lnTo>
                <a:lnTo>
                  <a:pt x="232172" y="160735"/>
                </a:lnTo>
                <a:lnTo>
                  <a:pt x="250031" y="125016"/>
                </a:lnTo>
                <a:lnTo>
                  <a:pt x="258961" y="89297"/>
                </a:lnTo>
                <a:lnTo>
                  <a:pt x="267891" y="62508"/>
                </a:lnTo>
                <a:lnTo>
                  <a:pt x="276820" y="35719"/>
                </a:lnTo>
                <a:lnTo>
                  <a:pt x="276820" y="17860"/>
                </a:lnTo>
                <a:lnTo>
                  <a:pt x="276820" y="8930"/>
                </a:lnTo>
                <a:lnTo>
                  <a:pt x="258961" y="0"/>
                </a:lnTo>
                <a:lnTo>
                  <a:pt x="241102" y="8930"/>
                </a:lnTo>
                <a:lnTo>
                  <a:pt x="223242" y="17860"/>
                </a:lnTo>
                <a:lnTo>
                  <a:pt x="205383" y="35719"/>
                </a:lnTo>
                <a:lnTo>
                  <a:pt x="187523" y="53579"/>
                </a:lnTo>
                <a:lnTo>
                  <a:pt x="178594" y="80368"/>
                </a:lnTo>
                <a:lnTo>
                  <a:pt x="169664" y="107157"/>
                </a:lnTo>
                <a:lnTo>
                  <a:pt x="178594" y="133946"/>
                </a:lnTo>
                <a:lnTo>
                  <a:pt x="187523" y="151805"/>
                </a:lnTo>
                <a:lnTo>
                  <a:pt x="205383" y="169665"/>
                </a:lnTo>
                <a:lnTo>
                  <a:pt x="232172" y="187524"/>
                </a:lnTo>
                <a:lnTo>
                  <a:pt x="258961" y="196454"/>
                </a:lnTo>
                <a:lnTo>
                  <a:pt x="294680" y="196454"/>
                </a:lnTo>
                <a:lnTo>
                  <a:pt x="321469" y="196454"/>
                </a:lnTo>
                <a:lnTo>
                  <a:pt x="348258" y="187524"/>
                </a:lnTo>
                <a:lnTo>
                  <a:pt x="375047" y="178594"/>
                </a:lnTo>
                <a:lnTo>
                  <a:pt x="392906" y="178594"/>
                </a:lnTo>
                <a:lnTo>
                  <a:pt x="401836" y="169665"/>
                </a:lnTo>
                <a:lnTo>
                  <a:pt x="410766" y="160735"/>
                </a:lnTo>
                <a:lnTo>
                  <a:pt x="410766" y="160735"/>
                </a:lnTo>
                <a:lnTo>
                  <a:pt x="401836" y="160735"/>
                </a:lnTo>
                <a:lnTo>
                  <a:pt x="392906" y="160735"/>
                </a:lnTo>
                <a:lnTo>
                  <a:pt x="383977" y="169665"/>
                </a:lnTo>
                <a:lnTo>
                  <a:pt x="383977" y="178594"/>
                </a:lnTo>
                <a:lnTo>
                  <a:pt x="383977" y="187524"/>
                </a:lnTo>
                <a:lnTo>
                  <a:pt x="383977" y="196454"/>
                </a:lnTo>
                <a:lnTo>
                  <a:pt x="392906" y="205383"/>
                </a:lnTo>
                <a:lnTo>
                  <a:pt x="410766" y="214313"/>
                </a:lnTo>
                <a:lnTo>
                  <a:pt x="419695" y="205383"/>
                </a:lnTo>
                <a:lnTo>
                  <a:pt x="437555" y="205383"/>
                </a:lnTo>
                <a:lnTo>
                  <a:pt x="43755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14938" y="785812"/>
            <a:ext cx="366118" cy="89298"/>
          </a:xfrm>
          <a:custGeom>
            <a:avLst/>
            <a:gdLst/>
            <a:ahLst/>
            <a:cxnLst/>
            <a:rect l="0" t="0" r="0" b="0"/>
            <a:pathLst>
              <a:path w="366118" h="89298">
                <a:moveTo>
                  <a:pt x="0" y="89297"/>
                </a:moveTo>
                <a:lnTo>
                  <a:pt x="17859" y="71438"/>
                </a:lnTo>
                <a:lnTo>
                  <a:pt x="62507" y="62508"/>
                </a:lnTo>
                <a:lnTo>
                  <a:pt x="125015" y="44649"/>
                </a:lnTo>
                <a:lnTo>
                  <a:pt x="187523" y="26789"/>
                </a:lnTo>
                <a:lnTo>
                  <a:pt x="258960" y="17860"/>
                </a:lnTo>
                <a:lnTo>
                  <a:pt x="321468" y="893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66617" y="1035844"/>
            <a:ext cx="1419822" cy="678657"/>
          </a:xfrm>
          <a:custGeom>
            <a:avLst/>
            <a:gdLst/>
            <a:ahLst/>
            <a:cxnLst/>
            <a:rect l="0" t="0" r="0" b="0"/>
            <a:pathLst>
              <a:path w="1419822" h="678657">
                <a:moveTo>
                  <a:pt x="0" y="678656"/>
                </a:moveTo>
                <a:lnTo>
                  <a:pt x="0" y="678656"/>
                </a:lnTo>
                <a:lnTo>
                  <a:pt x="8930" y="669726"/>
                </a:lnTo>
                <a:lnTo>
                  <a:pt x="17860" y="660796"/>
                </a:lnTo>
                <a:lnTo>
                  <a:pt x="53578" y="642937"/>
                </a:lnTo>
                <a:lnTo>
                  <a:pt x="98227" y="616148"/>
                </a:lnTo>
                <a:lnTo>
                  <a:pt x="169664" y="571500"/>
                </a:lnTo>
                <a:lnTo>
                  <a:pt x="267891" y="517921"/>
                </a:lnTo>
                <a:lnTo>
                  <a:pt x="410766" y="446484"/>
                </a:lnTo>
                <a:lnTo>
                  <a:pt x="562571" y="383976"/>
                </a:lnTo>
                <a:lnTo>
                  <a:pt x="732235" y="303609"/>
                </a:lnTo>
                <a:lnTo>
                  <a:pt x="910828" y="241101"/>
                </a:lnTo>
                <a:lnTo>
                  <a:pt x="1062633" y="178593"/>
                </a:lnTo>
                <a:lnTo>
                  <a:pt x="1196578" y="125015"/>
                </a:lnTo>
                <a:lnTo>
                  <a:pt x="1294805" y="71437"/>
                </a:lnTo>
                <a:lnTo>
                  <a:pt x="1366242" y="35718"/>
                </a:lnTo>
                <a:lnTo>
                  <a:pt x="1410891" y="8929"/>
                </a:lnTo>
                <a:lnTo>
                  <a:pt x="1419821" y="0"/>
                </a:lnTo>
                <a:lnTo>
                  <a:pt x="1419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07844" y="1937742"/>
            <a:ext cx="276821" cy="187524"/>
          </a:xfrm>
          <a:custGeom>
            <a:avLst/>
            <a:gdLst/>
            <a:ahLst/>
            <a:cxnLst/>
            <a:rect l="0" t="0" r="0" b="0"/>
            <a:pathLst>
              <a:path w="276821" h="187524">
                <a:moveTo>
                  <a:pt x="0" y="187523"/>
                </a:moveTo>
                <a:lnTo>
                  <a:pt x="8929" y="187523"/>
                </a:lnTo>
                <a:lnTo>
                  <a:pt x="8929" y="187523"/>
                </a:lnTo>
                <a:lnTo>
                  <a:pt x="17859" y="178594"/>
                </a:lnTo>
                <a:lnTo>
                  <a:pt x="44648" y="178594"/>
                </a:lnTo>
                <a:lnTo>
                  <a:pt x="71437" y="160734"/>
                </a:lnTo>
                <a:lnTo>
                  <a:pt x="116086" y="142875"/>
                </a:lnTo>
                <a:lnTo>
                  <a:pt x="151804" y="116086"/>
                </a:lnTo>
                <a:lnTo>
                  <a:pt x="196453" y="89297"/>
                </a:lnTo>
                <a:lnTo>
                  <a:pt x="232172" y="53578"/>
                </a:lnTo>
                <a:lnTo>
                  <a:pt x="258961" y="2678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081117" y="1696640"/>
            <a:ext cx="250032" cy="214314"/>
          </a:xfrm>
          <a:custGeom>
            <a:avLst/>
            <a:gdLst/>
            <a:ahLst/>
            <a:cxnLst/>
            <a:rect l="0" t="0" r="0" b="0"/>
            <a:pathLst>
              <a:path w="250032" h="214314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17860" y="35719"/>
                </a:lnTo>
                <a:lnTo>
                  <a:pt x="26789" y="62508"/>
                </a:lnTo>
                <a:lnTo>
                  <a:pt x="44649" y="98227"/>
                </a:lnTo>
                <a:lnTo>
                  <a:pt x="62508" y="125016"/>
                </a:lnTo>
                <a:lnTo>
                  <a:pt x="71438" y="151805"/>
                </a:lnTo>
                <a:lnTo>
                  <a:pt x="80367" y="178594"/>
                </a:lnTo>
                <a:lnTo>
                  <a:pt x="98227" y="196454"/>
                </a:lnTo>
                <a:lnTo>
                  <a:pt x="107156" y="205383"/>
                </a:lnTo>
                <a:lnTo>
                  <a:pt x="125016" y="214313"/>
                </a:lnTo>
                <a:lnTo>
                  <a:pt x="142875" y="214313"/>
                </a:lnTo>
                <a:lnTo>
                  <a:pt x="169664" y="205383"/>
                </a:lnTo>
                <a:lnTo>
                  <a:pt x="196453" y="196454"/>
                </a:lnTo>
                <a:lnTo>
                  <a:pt x="214313" y="178594"/>
                </a:lnTo>
                <a:lnTo>
                  <a:pt x="232172" y="151805"/>
                </a:lnTo>
                <a:lnTo>
                  <a:pt x="250031" y="133946"/>
                </a:lnTo>
                <a:lnTo>
                  <a:pt x="250031" y="107157"/>
                </a:lnTo>
                <a:lnTo>
                  <a:pt x="241102" y="80368"/>
                </a:lnTo>
                <a:lnTo>
                  <a:pt x="223242" y="62508"/>
                </a:lnTo>
                <a:lnTo>
                  <a:pt x="22324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70414" y="1660922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0" y="98226"/>
                </a:moveTo>
                <a:lnTo>
                  <a:pt x="0" y="98226"/>
                </a:lnTo>
                <a:lnTo>
                  <a:pt x="8930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53578" y="62507"/>
                </a:lnTo>
                <a:lnTo>
                  <a:pt x="71438" y="53578"/>
                </a:lnTo>
                <a:lnTo>
                  <a:pt x="80367" y="35718"/>
                </a:lnTo>
                <a:lnTo>
                  <a:pt x="80367" y="1785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054328" y="1482328"/>
            <a:ext cx="214314" cy="133946"/>
          </a:xfrm>
          <a:custGeom>
            <a:avLst/>
            <a:gdLst/>
            <a:ahLst/>
            <a:cxnLst/>
            <a:rect l="0" t="0" r="0" b="0"/>
            <a:pathLst>
              <a:path w="214314" h="133946">
                <a:moveTo>
                  <a:pt x="0" y="133945"/>
                </a:move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17860" y="107156"/>
                </a:lnTo>
                <a:lnTo>
                  <a:pt x="35719" y="89297"/>
                </a:lnTo>
                <a:lnTo>
                  <a:pt x="62508" y="71437"/>
                </a:lnTo>
                <a:lnTo>
                  <a:pt x="98227" y="44648"/>
                </a:lnTo>
                <a:lnTo>
                  <a:pt x="133945" y="26789"/>
                </a:lnTo>
                <a:lnTo>
                  <a:pt x="160735" y="17859"/>
                </a:lnTo>
                <a:lnTo>
                  <a:pt x="187524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2219" y="1598414"/>
            <a:ext cx="241102" cy="187524"/>
          </a:xfrm>
          <a:custGeom>
            <a:avLst/>
            <a:gdLst/>
            <a:ahLst/>
            <a:cxnLst/>
            <a:rect l="0" t="0" r="0" b="0"/>
            <a:pathLst>
              <a:path w="241102" h="187524">
                <a:moveTo>
                  <a:pt x="0" y="0"/>
                </a:moveTo>
                <a:lnTo>
                  <a:pt x="0" y="8930"/>
                </a:lnTo>
                <a:lnTo>
                  <a:pt x="17859" y="17859"/>
                </a:lnTo>
                <a:lnTo>
                  <a:pt x="35719" y="35719"/>
                </a:lnTo>
                <a:lnTo>
                  <a:pt x="62508" y="71437"/>
                </a:lnTo>
                <a:lnTo>
                  <a:pt x="89297" y="98226"/>
                </a:lnTo>
                <a:lnTo>
                  <a:pt x="133945" y="133945"/>
                </a:lnTo>
                <a:lnTo>
                  <a:pt x="169664" y="160734"/>
                </a:lnTo>
                <a:lnTo>
                  <a:pt x="196453" y="178594"/>
                </a:lnTo>
                <a:lnTo>
                  <a:pt x="214312" y="187523"/>
                </a:lnTo>
                <a:lnTo>
                  <a:pt x="232172" y="187523"/>
                </a:lnTo>
                <a:lnTo>
                  <a:pt x="241101" y="178594"/>
                </a:lnTo>
                <a:lnTo>
                  <a:pt x="241101" y="160734"/>
                </a:lnTo>
                <a:lnTo>
                  <a:pt x="241101" y="125015"/>
                </a:lnTo>
                <a:lnTo>
                  <a:pt x="241101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38305" y="1696640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44648" y="0"/>
                </a:moveTo>
                <a:lnTo>
                  <a:pt x="35718" y="17860"/>
                </a:lnTo>
                <a:lnTo>
                  <a:pt x="26789" y="53579"/>
                </a:lnTo>
                <a:lnTo>
                  <a:pt x="8929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17859" y="169664"/>
                </a:lnTo>
                <a:lnTo>
                  <a:pt x="35718" y="151805"/>
                </a:lnTo>
                <a:lnTo>
                  <a:pt x="62508" y="125016"/>
                </a:lnTo>
                <a:lnTo>
                  <a:pt x="80367" y="80368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599039" y="1357313"/>
            <a:ext cx="98228" cy="357188"/>
          </a:xfrm>
          <a:custGeom>
            <a:avLst/>
            <a:gdLst/>
            <a:ahLst/>
            <a:cxnLst/>
            <a:rect l="0" t="0" r="0" b="0"/>
            <a:pathLst>
              <a:path w="98228" h="357188">
                <a:moveTo>
                  <a:pt x="44649" y="187523"/>
                </a:moveTo>
                <a:lnTo>
                  <a:pt x="44649" y="196452"/>
                </a:lnTo>
                <a:lnTo>
                  <a:pt x="35719" y="214312"/>
                </a:lnTo>
                <a:lnTo>
                  <a:pt x="17859" y="232171"/>
                </a:lnTo>
                <a:lnTo>
                  <a:pt x="8930" y="267890"/>
                </a:lnTo>
                <a:lnTo>
                  <a:pt x="0" y="294679"/>
                </a:lnTo>
                <a:lnTo>
                  <a:pt x="8930" y="321468"/>
                </a:lnTo>
                <a:lnTo>
                  <a:pt x="17859" y="339327"/>
                </a:lnTo>
                <a:lnTo>
                  <a:pt x="26789" y="357187"/>
                </a:lnTo>
                <a:lnTo>
                  <a:pt x="44649" y="357187"/>
                </a:lnTo>
                <a:lnTo>
                  <a:pt x="62508" y="357187"/>
                </a:lnTo>
                <a:lnTo>
                  <a:pt x="71438" y="339327"/>
                </a:lnTo>
                <a:lnTo>
                  <a:pt x="89297" y="312538"/>
                </a:lnTo>
                <a:lnTo>
                  <a:pt x="98227" y="267890"/>
                </a:lnTo>
                <a:lnTo>
                  <a:pt x="98227" y="223241"/>
                </a:lnTo>
                <a:lnTo>
                  <a:pt x="98227" y="151804"/>
                </a:lnTo>
                <a:lnTo>
                  <a:pt x="98227" y="71437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52617" y="1294805"/>
            <a:ext cx="258962" cy="339329"/>
          </a:xfrm>
          <a:custGeom>
            <a:avLst/>
            <a:gdLst/>
            <a:ahLst/>
            <a:cxnLst/>
            <a:rect l="0" t="0" r="0" b="0"/>
            <a:pathLst>
              <a:path w="258962" h="339329">
                <a:moveTo>
                  <a:pt x="17860" y="0"/>
                </a:moveTo>
                <a:lnTo>
                  <a:pt x="1786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33945"/>
                </a:lnTo>
                <a:lnTo>
                  <a:pt x="0" y="178593"/>
                </a:lnTo>
                <a:lnTo>
                  <a:pt x="8930" y="214312"/>
                </a:lnTo>
                <a:lnTo>
                  <a:pt x="26789" y="258960"/>
                </a:lnTo>
                <a:lnTo>
                  <a:pt x="35719" y="285749"/>
                </a:lnTo>
                <a:lnTo>
                  <a:pt x="53578" y="312539"/>
                </a:lnTo>
                <a:lnTo>
                  <a:pt x="71438" y="321468"/>
                </a:lnTo>
                <a:lnTo>
                  <a:pt x="80367" y="330398"/>
                </a:lnTo>
                <a:lnTo>
                  <a:pt x="89297" y="321468"/>
                </a:lnTo>
                <a:lnTo>
                  <a:pt x="98227" y="312539"/>
                </a:lnTo>
                <a:lnTo>
                  <a:pt x="98227" y="285749"/>
                </a:lnTo>
                <a:lnTo>
                  <a:pt x="107156" y="258960"/>
                </a:lnTo>
                <a:lnTo>
                  <a:pt x="116086" y="232171"/>
                </a:lnTo>
                <a:lnTo>
                  <a:pt x="125016" y="214312"/>
                </a:lnTo>
                <a:lnTo>
                  <a:pt x="133946" y="214312"/>
                </a:lnTo>
                <a:lnTo>
                  <a:pt x="142875" y="223242"/>
                </a:lnTo>
                <a:lnTo>
                  <a:pt x="160735" y="250031"/>
                </a:lnTo>
                <a:lnTo>
                  <a:pt x="169664" y="276820"/>
                </a:lnTo>
                <a:lnTo>
                  <a:pt x="178594" y="294679"/>
                </a:lnTo>
                <a:lnTo>
                  <a:pt x="196453" y="312539"/>
                </a:lnTo>
                <a:lnTo>
                  <a:pt x="205383" y="330398"/>
                </a:lnTo>
                <a:lnTo>
                  <a:pt x="214313" y="339328"/>
                </a:lnTo>
                <a:lnTo>
                  <a:pt x="223242" y="339328"/>
                </a:lnTo>
                <a:lnTo>
                  <a:pt x="232172" y="321468"/>
                </a:lnTo>
                <a:lnTo>
                  <a:pt x="241102" y="303609"/>
                </a:lnTo>
                <a:lnTo>
                  <a:pt x="250031" y="267890"/>
                </a:lnTo>
                <a:lnTo>
                  <a:pt x="258961" y="232171"/>
                </a:lnTo>
                <a:lnTo>
                  <a:pt x="258961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893719" y="1134070"/>
            <a:ext cx="312540" cy="383978"/>
          </a:xfrm>
          <a:custGeom>
            <a:avLst/>
            <a:gdLst/>
            <a:ahLst/>
            <a:cxnLst/>
            <a:rect l="0" t="0" r="0" b="0"/>
            <a:pathLst>
              <a:path w="312540" h="38397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51805"/>
                </a:lnTo>
                <a:lnTo>
                  <a:pt x="17859" y="196453"/>
                </a:lnTo>
                <a:lnTo>
                  <a:pt x="26789" y="241102"/>
                </a:lnTo>
                <a:lnTo>
                  <a:pt x="35719" y="285750"/>
                </a:lnTo>
                <a:lnTo>
                  <a:pt x="35719" y="321469"/>
                </a:lnTo>
                <a:lnTo>
                  <a:pt x="35719" y="357188"/>
                </a:lnTo>
                <a:lnTo>
                  <a:pt x="35719" y="375047"/>
                </a:lnTo>
                <a:lnTo>
                  <a:pt x="35719" y="383977"/>
                </a:lnTo>
                <a:lnTo>
                  <a:pt x="35719" y="383977"/>
                </a:lnTo>
                <a:lnTo>
                  <a:pt x="35719" y="366117"/>
                </a:lnTo>
                <a:lnTo>
                  <a:pt x="26789" y="339328"/>
                </a:lnTo>
                <a:lnTo>
                  <a:pt x="26789" y="294680"/>
                </a:lnTo>
                <a:lnTo>
                  <a:pt x="26789" y="241102"/>
                </a:lnTo>
                <a:lnTo>
                  <a:pt x="26789" y="178594"/>
                </a:lnTo>
                <a:lnTo>
                  <a:pt x="26789" y="125016"/>
                </a:lnTo>
                <a:lnTo>
                  <a:pt x="35719" y="71438"/>
                </a:lnTo>
                <a:lnTo>
                  <a:pt x="44648" y="35719"/>
                </a:lnTo>
                <a:lnTo>
                  <a:pt x="53578" y="17860"/>
                </a:lnTo>
                <a:lnTo>
                  <a:pt x="7143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4" y="17860"/>
                </a:lnTo>
                <a:lnTo>
                  <a:pt x="151804" y="26789"/>
                </a:lnTo>
                <a:lnTo>
                  <a:pt x="151804" y="44649"/>
                </a:lnTo>
                <a:lnTo>
                  <a:pt x="142875" y="71438"/>
                </a:lnTo>
                <a:lnTo>
                  <a:pt x="125015" y="98227"/>
                </a:lnTo>
                <a:lnTo>
                  <a:pt x="116086" y="133946"/>
                </a:lnTo>
                <a:lnTo>
                  <a:pt x="98226" y="178594"/>
                </a:lnTo>
                <a:lnTo>
                  <a:pt x="98226" y="205383"/>
                </a:lnTo>
                <a:lnTo>
                  <a:pt x="107156" y="241102"/>
                </a:lnTo>
                <a:lnTo>
                  <a:pt x="125015" y="258961"/>
                </a:lnTo>
                <a:lnTo>
                  <a:pt x="151804" y="276820"/>
                </a:lnTo>
                <a:lnTo>
                  <a:pt x="187523" y="276820"/>
                </a:lnTo>
                <a:lnTo>
                  <a:pt x="214312" y="276820"/>
                </a:lnTo>
                <a:lnTo>
                  <a:pt x="241101" y="276820"/>
                </a:lnTo>
                <a:lnTo>
                  <a:pt x="258961" y="267891"/>
                </a:lnTo>
                <a:lnTo>
                  <a:pt x="285750" y="250032"/>
                </a:lnTo>
                <a:lnTo>
                  <a:pt x="294679" y="232172"/>
                </a:lnTo>
                <a:lnTo>
                  <a:pt x="303609" y="223243"/>
                </a:lnTo>
                <a:lnTo>
                  <a:pt x="312539" y="214313"/>
                </a:lnTo>
                <a:lnTo>
                  <a:pt x="312539" y="205383"/>
                </a:lnTo>
                <a:lnTo>
                  <a:pt x="312539" y="205383"/>
                </a:lnTo>
                <a:lnTo>
                  <a:pt x="31253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143750" y="1017984"/>
            <a:ext cx="339329" cy="383978"/>
          </a:xfrm>
          <a:custGeom>
            <a:avLst/>
            <a:gdLst/>
            <a:ahLst/>
            <a:cxnLst/>
            <a:rect l="0" t="0" r="0" b="0"/>
            <a:pathLst>
              <a:path w="339329" h="383978">
                <a:moveTo>
                  <a:pt x="71438" y="267891"/>
                </a:moveTo>
                <a:lnTo>
                  <a:pt x="62508" y="258961"/>
                </a:lnTo>
                <a:lnTo>
                  <a:pt x="62508" y="258961"/>
                </a:lnTo>
                <a:lnTo>
                  <a:pt x="53578" y="250032"/>
                </a:lnTo>
                <a:lnTo>
                  <a:pt x="44648" y="258961"/>
                </a:lnTo>
                <a:lnTo>
                  <a:pt x="35719" y="267891"/>
                </a:lnTo>
                <a:lnTo>
                  <a:pt x="26789" y="285750"/>
                </a:lnTo>
                <a:lnTo>
                  <a:pt x="17859" y="303610"/>
                </a:lnTo>
                <a:lnTo>
                  <a:pt x="8930" y="321469"/>
                </a:lnTo>
                <a:lnTo>
                  <a:pt x="0" y="348258"/>
                </a:lnTo>
                <a:lnTo>
                  <a:pt x="0" y="366118"/>
                </a:lnTo>
                <a:lnTo>
                  <a:pt x="8930" y="375047"/>
                </a:lnTo>
                <a:lnTo>
                  <a:pt x="8930" y="383977"/>
                </a:lnTo>
                <a:lnTo>
                  <a:pt x="17859" y="383977"/>
                </a:lnTo>
                <a:lnTo>
                  <a:pt x="26789" y="375047"/>
                </a:lnTo>
                <a:lnTo>
                  <a:pt x="35719" y="366118"/>
                </a:lnTo>
                <a:lnTo>
                  <a:pt x="44648" y="339329"/>
                </a:lnTo>
                <a:lnTo>
                  <a:pt x="62508" y="321469"/>
                </a:lnTo>
                <a:lnTo>
                  <a:pt x="71438" y="294680"/>
                </a:lnTo>
                <a:lnTo>
                  <a:pt x="80367" y="26789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76821"/>
                </a:lnTo>
                <a:lnTo>
                  <a:pt x="89297" y="294680"/>
                </a:lnTo>
                <a:lnTo>
                  <a:pt x="98227" y="312539"/>
                </a:lnTo>
                <a:lnTo>
                  <a:pt x="107156" y="330399"/>
                </a:lnTo>
                <a:lnTo>
                  <a:pt x="116086" y="348258"/>
                </a:lnTo>
                <a:lnTo>
                  <a:pt x="125016" y="357188"/>
                </a:lnTo>
                <a:lnTo>
                  <a:pt x="133945" y="357188"/>
                </a:lnTo>
                <a:lnTo>
                  <a:pt x="151805" y="357188"/>
                </a:lnTo>
                <a:lnTo>
                  <a:pt x="169664" y="348258"/>
                </a:lnTo>
                <a:lnTo>
                  <a:pt x="178594" y="321469"/>
                </a:lnTo>
                <a:lnTo>
                  <a:pt x="187523" y="285750"/>
                </a:lnTo>
                <a:lnTo>
                  <a:pt x="196453" y="241102"/>
                </a:lnTo>
                <a:lnTo>
                  <a:pt x="214313" y="187524"/>
                </a:lnTo>
                <a:lnTo>
                  <a:pt x="232172" y="125016"/>
                </a:lnTo>
                <a:lnTo>
                  <a:pt x="241102" y="71438"/>
                </a:lnTo>
                <a:lnTo>
                  <a:pt x="250031" y="26789"/>
                </a:lnTo>
                <a:lnTo>
                  <a:pt x="250031" y="0"/>
                </a:lnTo>
                <a:lnTo>
                  <a:pt x="250031" y="0"/>
                </a:lnTo>
                <a:lnTo>
                  <a:pt x="232172" y="26789"/>
                </a:lnTo>
                <a:lnTo>
                  <a:pt x="214313" y="44649"/>
                </a:lnTo>
                <a:lnTo>
                  <a:pt x="205383" y="80367"/>
                </a:lnTo>
                <a:lnTo>
                  <a:pt x="187523" y="125016"/>
                </a:lnTo>
                <a:lnTo>
                  <a:pt x="178594" y="160735"/>
                </a:lnTo>
                <a:lnTo>
                  <a:pt x="178594" y="196453"/>
                </a:lnTo>
                <a:lnTo>
                  <a:pt x="178594" y="223243"/>
                </a:lnTo>
                <a:lnTo>
                  <a:pt x="196453" y="250032"/>
                </a:lnTo>
                <a:lnTo>
                  <a:pt x="214313" y="258961"/>
                </a:lnTo>
                <a:lnTo>
                  <a:pt x="232172" y="258961"/>
                </a:lnTo>
                <a:lnTo>
                  <a:pt x="258961" y="250032"/>
                </a:lnTo>
                <a:lnTo>
                  <a:pt x="285750" y="232172"/>
                </a:lnTo>
                <a:lnTo>
                  <a:pt x="312539" y="205383"/>
                </a:lnTo>
                <a:lnTo>
                  <a:pt x="330398" y="178594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0398" y="169664"/>
                </a:lnTo>
                <a:lnTo>
                  <a:pt x="321469" y="187524"/>
                </a:lnTo>
                <a:lnTo>
                  <a:pt x="303609" y="214313"/>
                </a:lnTo>
                <a:lnTo>
                  <a:pt x="294680" y="241102"/>
                </a:lnTo>
                <a:lnTo>
                  <a:pt x="294680" y="267891"/>
                </a:lnTo>
                <a:lnTo>
                  <a:pt x="294680" y="285750"/>
                </a:lnTo>
                <a:lnTo>
                  <a:pt x="294680" y="294680"/>
                </a:lnTo>
                <a:lnTo>
                  <a:pt x="303609" y="294680"/>
                </a:lnTo>
                <a:lnTo>
                  <a:pt x="303609" y="285750"/>
                </a:lnTo>
                <a:lnTo>
                  <a:pt x="294680" y="267891"/>
                </a:lnTo>
                <a:lnTo>
                  <a:pt x="294680" y="241102"/>
                </a:lnTo>
                <a:lnTo>
                  <a:pt x="285750" y="205383"/>
                </a:lnTo>
                <a:lnTo>
                  <a:pt x="267891" y="169664"/>
                </a:lnTo>
                <a:lnTo>
                  <a:pt x="250031" y="133946"/>
                </a:lnTo>
                <a:lnTo>
                  <a:pt x="250031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77695" y="1044773"/>
            <a:ext cx="223244" cy="71439"/>
          </a:xfrm>
          <a:custGeom>
            <a:avLst/>
            <a:gdLst/>
            <a:ahLst/>
            <a:cxnLst/>
            <a:rect l="0" t="0" r="0" b="0"/>
            <a:pathLst>
              <a:path w="223244" h="71439">
                <a:moveTo>
                  <a:pt x="0" y="71438"/>
                </a:moveTo>
                <a:lnTo>
                  <a:pt x="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44649" y="62508"/>
                </a:lnTo>
                <a:lnTo>
                  <a:pt x="80368" y="53578"/>
                </a:lnTo>
                <a:lnTo>
                  <a:pt x="125016" y="44649"/>
                </a:lnTo>
                <a:lnTo>
                  <a:pt x="160735" y="35719"/>
                </a:lnTo>
                <a:lnTo>
                  <a:pt x="196453" y="1786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491633" y="1893094"/>
            <a:ext cx="437556" cy="392907"/>
          </a:xfrm>
          <a:custGeom>
            <a:avLst/>
            <a:gdLst/>
            <a:ahLst/>
            <a:cxnLst/>
            <a:rect l="0" t="0" r="0" b="0"/>
            <a:pathLst>
              <a:path w="437556" h="392907">
                <a:moveTo>
                  <a:pt x="8930" y="383976"/>
                </a:moveTo>
                <a:lnTo>
                  <a:pt x="0" y="38397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83976"/>
                </a:lnTo>
                <a:lnTo>
                  <a:pt x="17859" y="366117"/>
                </a:lnTo>
                <a:lnTo>
                  <a:pt x="35719" y="330398"/>
                </a:lnTo>
                <a:lnTo>
                  <a:pt x="71437" y="294679"/>
                </a:lnTo>
                <a:lnTo>
                  <a:pt x="116086" y="250031"/>
                </a:lnTo>
                <a:lnTo>
                  <a:pt x="169664" y="196453"/>
                </a:lnTo>
                <a:lnTo>
                  <a:pt x="232172" y="133945"/>
                </a:lnTo>
                <a:lnTo>
                  <a:pt x="294680" y="89296"/>
                </a:lnTo>
                <a:lnTo>
                  <a:pt x="357187" y="44648"/>
                </a:lnTo>
                <a:lnTo>
                  <a:pt x="401836" y="17859"/>
                </a:lnTo>
                <a:lnTo>
                  <a:pt x="428625" y="8929"/>
                </a:lnTo>
                <a:lnTo>
                  <a:pt x="437555" y="0"/>
                </a:lnTo>
                <a:lnTo>
                  <a:pt x="437555" y="8929"/>
                </a:lnTo>
                <a:lnTo>
                  <a:pt x="428625" y="17859"/>
                </a:lnTo>
                <a:lnTo>
                  <a:pt x="419695" y="26789"/>
                </a:lnTo>
                <a:lnTo>
                  <a:pt x="410765" y="35718"/>
                </a:lnTo>
                <a:lnTo>
                  <a:pt x="410765" y="35718"/>
                </a:lnTo>
                <a:lnTo>
                  <a:pt x="401836" y="26789"/>
                </a:lnTo>
                <a:lnTo>
                  <a:pt x="40183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036344" y="1571625"/>
            <a:ext cx="294680" cy="330399"/>
          </a:xfrm>
          <a:custGeom>
            <a:avLst/>
            <a:gdLst/>
            <a:ahLst/>
            <a:cxnLst/>
            <a:rect l="0" t="0" r="0" b="0"/>
            <a:pathLst>
              <a:path w="294680" h="330399">
                <a:moveTo>
                  <a:pt x="62508" y="178594"/>
                </a:moveTo>
                <a:lnTo>
                  <a:pt x="62508" y="178594"/>
                </a:lnTo>
                <a:lnTo>
                  <a:pt x="62508" y="169664"/>
                </a:lnTo>
                <a:lnTo>
                  <a:pt x="62508" y="160734"/>
                </a:lnTo>
                <a:lnTo>
                  <a:pt x="53578" y="151804"/>
                </a:lnTo>
                <a:lnTo>
                  <a:pt x="53578" y="133945"/>
                </a:lnTo>
                <a:lnTo>
                  <a:pt x="35719" y="125015"/>
                </a:lnTo>
                <a:lnTo>
                  <a:pt x="35719" y="116086"/>
                </a:lnTo>
                <a:lnTo>
                  <a:pt x="26789" y="125015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8929" y="312539"/>
                </a:lnTo>
                <a:lnTo>
                  <a:pt x="26789" y="330398"/>
                </a:lnTo>
                <a:lnTo>
                  <a:pt x="44648" y="330398"/>
                </a:lnTo>
                <a:lnTo>
                  <a:pt x="62508" y="330398"/>
                </a:lnTo>
                <a:lnTo>
                  <a:pt x="80367" y="312539"/>
                </a:lnTo>
                <a:lnTo>
                  <a:pt x="98226" y="294679"/>
                </a:lnTo>
                <a:lnTo>
                  <a:pt x="116086" y="258961"/>
                </a:lnTo>
                <a:lnTo>
                  <a:pt x="116086" y="223242"/>
                </a:lnTo>
                <a:lnTo>
                  <a:pt x="116086" y="178594"/>
                </a:lnTo>
                <a:lnTo>
                  <a:pt x="116086" y="142875"/>
                </a:lnTo>
                <a:lnTo>
                  <a:pt x="116086" y="98226"/>
                </a:lnTo>
                <a:lnTo>
                  <a:pt x="107156" y="53578"/>
                </a:lnTo>
                <a:lnTo>
                  <a:pt x="98226" y="2678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17859"/>
                </a:lnTo>
                <a:lnTo>
                  <a:pt x="62508" y="35719"/>
                </a:lnTo>
                <a:lnTo>
                  <a:pt x="62508" y="71437"/>
                </a:lnTo>
                <a:lnTo>
                  <a:pt x="71437" y="107156"/>
                </a:lnTo>
                <a:lnTo>
                  <a:pt x="89297" y="142875"/>
                </a:lnTo>
                <a:lnTo>
                  <a:pt x="107156" y="187523"/>
                </a:lnTo>
                <a:lnTo>
                  <a:pt x="125015" y="214312"/>
                </a:lnTo>
                <a:lnTo>
                  <a:pt x="142875" y="241101"/>
                </a:lnTo>
                <a:lnTo>
                  <a:pt x="169664" y="250031"/>
                </a:lnTo>
                <a:lnTo>
                  <a:pt x="187523" y="250031"/>
                </a:lnTo>
                <a:lnTo>
                  <a:pt x="214312" y="250031"/>
                </a:lnTo>
                <a:lnTo>
                  <a:pt x="223242" y="232172"/>
                </a:lnTo>
                <a:lnTo>
                  <a:pt x="241101" y="205383"/>
                </a:lnTo>
                <a:lnTo>
                  <a:pt x="241101" y="178594"/>
                </a:lnTo>
                <a:lnTo>
                  <a:pt x="250031" y="142875"/>
                </a:lnTo>
                <a:lnTo>
                  <a:pt x="241101" y="116086"/>
                </a:lnTo>
                <a:lnTo>
                  <a:pt x="241101" y="98226"/>
                </a:lnTo>
                <a:lnTo>
                  <a:pt x="232172" y="98226"/>
                </a:lnTo>
                <a:lnTo>
                  <a:pt x="214312" y="107156"/>
                </a:lnTo>
                <a:lnTo>
                  <a:pt x="214312" y="133945"/>
                </a:lnTo>
                <a:lnTo>
                  <a:pt x="214312" y="160734"/>
                </a:lnTo>
                <a:lnTo>
                  <a:pt x="214312" y="187523"/>
                </a:lnTo>
                <a:lnTo>
                  <a:pt x="232172" y="205383"/>
                </a:lnTo>
                <a:lnTo>
                  <a:pt x="241101" y="223242"/>
                </a:lnTo>
                <a:lnTo>
                  <a:pt x="258961" y="232172"/>
                </a:lnTo>
                <a:lnTo>
                  <a:pt x="267890" y="232172"/>
                </a:lnTo>
                <a:lnTo>
                  <a:pt x="285750" y="223242"/>
                </a:lnTo>
                <a:lnTo>
                  <a:pt x="294679" y="196453"/>
                </a:lnTo>
                <a:lnTo>
                  <a:pt x="294679" y="178594"/>
                </a:lnTo>
                <a:lnTo>
                  <a:pt x="294679" y="142875"/>
                </a:lnTo>
                <a:lnTo>
                  <a:pt x="285750" y="116086"/>
                </a:lnTo>
                <a:lnTo>
                  <a:pt x="267890" y="80367"/>
                </a:lnTo>
                <a:lnTo>
                  <a:pt x="250031" y="62508"/>
                </a:lnTo>
                <a:lnTo>
                  <a:pt x="223242" y="53578"/>
                </a:lnTo>
                <a:lnTo>
                  <a:pt x="205383" y="53578"/>
                </a:lnTo>
                <a:lnTo>
                  <a:pt x="196453" y="71437"/>
                </a:lnTo>
                <a:lnTo>
                  <a:pt x="187523" y="89297"/>
                </a:lnTo>
                <a:lnTo>
                  <a:pt x="196453" y="107156"/>
                </a:lnTo>
                <a:lnTo>
                  <a:pt x="205383" y="116086"/>
                </a:lnTo>
                <a:lnTo>
                  <a:pt x="232172" y="125015"/>
                </a:lnTo>
                <a:lnTo>
                  <a:pt x="250031" y="116086"/>
                </a:lnTo>
                <a:lnTo>
                  <a:pt x="276820" y="98226"/>
                </a:lnTo>
                <a:lnTo>
                  <a:pt x="294679" y="80367"/>
                </a:lnTo>
                <a:lnTo>
                  <a:pt x="29467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331023" y="1419820"/>
            <a:ext cx="89298" cy="321470"/>
          </a:xfrm>
          <a:custGeom>
            <a:avLst/>
            <a:gdLst/>
            <a:ahLst/>
            <a:cxnLst/>
            <a:rect l="0" t="0" r="0" b="0"/>
            <a:pathLst>
              <a:path w="89298" h="32147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71438"/>
                </a:lnTo>
                <a:lnTo>
                  <a:pt x="17860" y="107156"/>
                </a:lnTo>
                <a:lnTo>
                  <a:pt x="26790" y="151805"/>
                </a:lnTo>
                <a:lnTo>
                  <a:pt x="35719" y="196453"/>
                </a:lnTo>
                <a:lnTo>
                  <a:pt x="44649" y="241102"/>
                </a:lnTo>
                <a:lnTo>
                  <a:pt x="62508" y="276820"/>
                </a:lnTo>
                <a:lnTo>
                  <a:pt x="71438" y="303609"/>
                </a:lnTo>
                <a:lnTo>
                  <a:pt x="80368" y="321469"/>
                </a:lnTo>
                <a:lnTo>
                  <a:pt x="80368" y="321469"/>
                </a:lnTo>
                <a:lnTo>
                  <a:pt x="89297" y="312539"/>
                </a:lnTo>
                <a:lnTo>
                  <a:pt x="89297" y="285750"/>
                </a:lnTo>
                <a:lnTo>
                  <a:pt x="89297" y="250031"/>
                </a:lnTo>
                <a:lnTo>
                  <a:pt x="89297" y="196453"/>
                </a:lnTo>
                <a:lnTo>
                  <a:pt x="80368" y="142875"/>
                </a:lnTo>
                <a:lnTo>
                  <a:pt x="80368" y="80367"/>
                </a:lnTo>
                <a:lnTo>
                  <a:pt x="8036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429250" y="1321594"/>
            <a:ext cx="89298" cy="392907"/>
          </a:xfrm>
          <a:custGeom>
            <a:avLst/>
            <a:gdLst/>
            <a:ahLst/>
            <a:cxnLst/>
            <a:rect l="0" t="0" r="0" b="0"/>
            <a:pathLst>
              <a:path w="89298" h="39290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98226"/>
                </a:lnTo>
                <a:lnTo>
                  <a:pt x="8930" y="151804"/>
                </a:lnTo>
                <a:lnTo>
                  <a:pt x="8930" y="205382"/>
                </a:lnTo>
                <a:lnTo>
                  <a:pt x="17859" y="258960"/>
                </a:lnTo>
                <a:lnTo>
                  <a:pt x="26789" y="312539"/>
                </a:lnTo>
                <a:lnTo>
                  <a:pt x="35719" y="348257"/>
                </a:lnTo>
                <a:lnTo>
                  <a:pt x="53578" y="375046"/>
                </a:lnTo>
                <a:lnTo>
                  <a:pt x="62508" y="392906"/>
                </a:lnTo>
                <a:lnTo>
                  <a:pt x="71438" y="392906"/>
                </a:lnTo>
                <a:lnTo>
                  <a:pt x="80367" y="375046"/>
                </a:lnTo>
                <a:lnTo>
                  <a:pt x="80367" y="348257"/>
                </a:lnTo>
                <a:lnTo>
                  <a:pt x="80367" y="303609"/>
                </a:lnTo>
                <a:lnTo>
                  <a:pt x="89297" y="258960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" name="Freeform 11263"/>
          <p:cNvSpPr/>
          <p:nvPr/>
        </p:nvSpPr>
        <p:spPr>
          <a:xfrm>
            <a:off x="5509617" y="1366242"/>
            <a:ext cx="285751" cy="267892"/>
          </a:xfrm>
          <a:custGeom>
            <a:avLst/>
            <a:gdLst/>
            <a:ahLst/>
            <a:cxnLst/>
            <a:rect l="0" t="0" r="0" b="0"/>
            <a:pathLst>
              <a:path w="285751" h="267892">
                <a:moveTo>
                  <a:pt x="89297" y="98227"/>
                </a:moveTo>
                <a:lnTo>
                  <a:pt x="80367" y="89297"/>
                </a:lnTo>
                <a:lnTo>
                  <a:pt x="71438" y="80367"/>
                </a:lnTo>
                <a:lnTo>
                  <a:pt x="62508" y="80367"/>
                </a:lnTo>
                <a:lnTo>
                  <a:pt x="44649" y="71437"/>
                </a:lnTo>
                <a:lnTo>
                  <a:pt x="35719" y="8036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41102"/>
                </a:lnTo>
                <a:lnTo>
                  <a:pt x="17860" y="258961"/>
                </a:lnTo>
                <a:lnTo>
                  <a:pt x="26789" y="267891"/>
                </a:lnTo>
                <a:lnTo>
                  <a:pt x="35719" y="267891"/>
                </a:lnTo>
                <a:lnTo>
                  <a:pt x="44649" y="258961"/>
                </a:lnTo>
                <a:lnTo>
                  <a:pt x="62508" y="241102"/>
                </a:lnTo>
                <a:lnTo>
                  <a:pt x="71438" y="214312"/>
                </a:lnTo>
                <a:lnTo>
                  <a:pt x="80367" y="178594"/>
                </a:lnTo>
                <a:lnTo>
                  <a:pt x="89297" y="142875"/>
                </a:lnTo>
                <a:lnTo>
                  <a:pt x="98227" y="107156"/>
                </a:lnTo>
                <a:lnTo>
                  <a:pt x="98227" y="89297"/>
                </a:lnTo>
                <a:lnTo>
                  <a:pt x="98227" y="71437"/>
                </a:lnTo>
                <a:lnTo>
                  <a:pt x="89297" y="80367"/>
                </a:lnTo>
                <a:lnTo>
                  <a:pt x="89297" y="98227"/>
                </a:lnTo>
                <a:lnTo>
                  <a:pt x="80367" y="116086"/>
                </a:lnTo>
                <a:lnTo>
                  <a:pt x="80367" y="142875"/>
                </a:lnTo>
                <a:lnTo>
                  <a:pt x="80367" y="169664"/>
                </a:lnTo>
                <a:lnTo>
                  <a:pt x="89297" y="187523"/>
                </a:lnTo>
                <a:lnTo>
                  <a:pt x="98227" y="205383"/>
                </a:lnTo>
                <a:lnTo>
                  <a:pt x="98227" y="214312"/>
                </a:lnTo>
                <a:lnTo>
                  <a:pt x="116086" y="214312"/>
                </a:lnTo>
                <a:lnTo>
                  <a:pt x="125016" y="205383"/>
                </a:lnTo>
                <a:lnTo>
                  <a:pt x="133946" y="187523"/>
                </a:lnTo>
                <a:lnTo>
                  <a:pt x="142875" y="169664"/>
                </a:lnTo>
                <a:lnTo>
                  <a:pt x="151805" y="142875"/>
                </a:lnTo>
                <a:lnTo>
                  <a:pt x="160735" y="116086"/>
                </a:lnTo>
                <a:lnTo>
                  <a:pt x="169664" y="80367"/>
                </a:lnTo>
                <a:lnTo>
                  <a:pt x="169664" y="6250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78594" y="71437"/>
                </a:lnTo>
                <a:lnTo>
                  <a:pt x="178594" y="98227"/>
                </a:lnTo>
                <a:lnTo>
                  <a:pt x="178594" y="116086"/>
                </a:lnTo>
                <a:lnTo>
                  <a:pt x="187524" y="142875"/>
                </a:lnTo>
                <a:lnTo>
                  <a:pt x="196453" y="160734"/>
                </a:lnTo>
                <a:lnTo>
                  <a:pt x="196453" y="178594"/>
                </a:lnTo>
                <a:lnTo>
                  <a:pt x="205383" y="187523"/>
                </a:lnTo>
                <a:lnTo>
                  <a:pt x="205383" y="187523"/>
                </a:lnTo>
                <a:lnTo>
                  <a:pt x="205383" y="178594"/>
                </a:lnTo>
                <a:lnTo>
                  <a:pt x="214313" y="160734"/>
                </a:lnTo>
                <a:lnTo>
                  <a:pt x="223242" y="133945"/>
                </a:lnTo>
                <a:lnTo>
                  <a:pt x="232172" y="98227"/>
                </a:lnTo>
                <a:lnTo>
                  <a:pt x="241102" y="62508"/>
                </a:lnTo>
                <a:lnTo>
                  <a:pt x="250031" y="35719"/>
                </a:lnTo>
                <a:lnTo>
                  <a:pt x="258961" y="17860"/>
                </a:lnTo>
                <a:lnTo>
                  <a:pt x="276821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76821" y="17860"/>
                </a:lnTo>
                <a:lnTo>
                  <a:pt x="258961" y="2678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Freeform 11264"/>
          <p:cNvSpPr/>
          <p:nvPr/>
        </p:nvSpPr>
        <p:spPr>
          <a:xfrm>
            <a:off x="4741664" y="1669851"/>
            <a:ext cx="241103" cy="294681"/>
          </a:xfrm>
          <a:custGeom>
            <a:avLst/>
            <a:gdLst/>
            <a:ahLst/>
            <a:cxnLst/>
            <a:rect l="0" t="0" r="0" b="0"/>
            <a:pathLst>
              <a:path w="241103" h="294681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80368"/>
                </a:lnTo>
                <a:lnTo>
                  <a:pt x="26789" y="107157"/>
                </a:lnTo>
                <a:lnTo>
                  <a:pt x="44649" y="142875"/>
                </a:lnTo>
                <a:lnTo>
                  <a:pt x="53578" y="187524"/>
                </a:lnTo>
                <a:lnTo>
                  <a:pt x="71438" y="223243"/>
                </a:lnTo>
                <a:lnTo>
                  <a:pt x="89297" y="258961"/>
                </a:lnTo>
                <a:lnTo>
                  <a:pt x="98227" y="276821"/>
                </a:lnTo>
                <a:lnTo>
                  <a:pt x="107156" y="294680"/>
                </a:lnTo>
                <a:lnTo>
                  <a:pt x="116086" y="294680"/>
                </a:lnTo>
                <a:lnTo>
                  <a:pt x="125016" y="285750"/>
                </a:lnTo>
                <a:lnTo>
                  <a:pt x="133945" y="276821"/>
                </a:lnTo>
                <a:lnTo>
                  <a:pt x="142875" y="250032"/>
                </a:lnTo>
                <a:lnTo>
                  <a:pt x="142875" y="223243"/>
                </a:lnTo>
                <a:lnTo>
                  <a:pt x="151805" y="187524"/>
                </a:lnTo>
                <a:lnTo>
                  <a:pt x="142875" y="142875"/>
                </a:lnTo>
                <a:lnTo>
                  <a:pt x="142875" y="98227"/>
                </a:lnTo>
                <a:lnTo>
                  <a:pt x="133945" y="53578"/>
                </a:lnTo>
                <a:lnTo>
                  <a:pt x="133945" y="1786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44649"/>
                </a:lnTo>
                <a:lnTo>
                  <a:pt x="125016" y="80368"/>
                </a:lnTo>
                <a:lnTo>
                  <a:pt x="133945" y="125016"/>
                </a:lnTo>
                <a:lnTo>
                  <a:pt x="142875" y="169664"/>
                </a:lnTo>
                <a:lnTo>
                  <a:pt x="160734" y="205383"/>
                </a:lnTo>
                <a:lnTo>
                  <a:pt x="178594" y="232172"/>
                </a:lnTo>
                <a:lnTo>
                  <a:pt x="196453" y="258961"/>
                </a:lnTo>
                <a:lnTo>
                  <a:pt x="214313" y="267891"/>
                </a:lnTo>
                <a:lnTo>
                  <a:pt x="223242" y="267891"/>
                </a:lnTo>
                <a:lnTo>
                  <a:pt x="232172" y="258961"/>
                </a:lnTo>
                <a:lnTo>
                  <a:pt x="241102" y="241102"/>
                </a:lnTo>
                <a:lnTo>
                  <a:pt x="232172" y="205383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Freeform 11266"/>
          <p:cNvSpPr/>
          <p:nvPr/>
        </p:nvSpPr>
        <p:spPr>
          <a:xfrm>
            <a:off x="4911328" y="1616273"/>
            <a:ext cx="116087" cy="303611"/>
          </a:xfrm>
          <a:custGeom>
            <a:avLst/>
            <a:gdLst/>
            <a:ahLst/>
            <a:cxnLst/>
            <a:rect l="0" t="0" r="0" b="0"/>
            <a:pathLst>
              <a:path w="116087" h="303611">
                <a:moveTo>
                  <a:pt x="62508" y="893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62508" y="151805"/>
                </a:lnTo>
                <a:lnTo>
                  <a:pt x="71438" y="160735"/>
                </a:lnTo>
                <a:lnTo>
                  <a:pt x="89297" y="17859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0367" y="267891"/>
                </a:lnTo>
                <a:lnTo>
                  <a:pt x="71438" y="285750"/>
                </a:lnTo>
                <a:lnTo>
                  <a:pt x="62508" y="303610"/>
                </a:lnTo>
                <a:lnTo>
                  <a:pt x="53578" y="303610"/>
                </a:lnTo>
                <a:lnTo>
                  <a:pt x="62508" y="294680"/>
                </a:lnTo>
                <a:lnTo>
                  <a:pt x="71438" y="267891"/>
                </a:lnTo>
                <a:lnTo>
                  <a:pt x="89297" y="232172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Freeform 11267"/>
          <p:cNvSpPr/>
          <p:nvPr/>
        </p:nvSpPr>
        <p:spPr>
          <a:xfrm>
            <a:off x="5875734" y="1009055"/>
            <a:ext cx="517923" cy="366118"/>
          </a:xfrm>
          <a:custGeom>
            <a:avLst/>
            <a:gdLst/>
            <a:ahLst/>
            <a:cxnLst/>
            <a:rect l="0" t="0" r="0" b="0"/>
            <a:pathLst>
              <a:path w="517923" h="366118">
                <a:moveTo>
                  <a:pt x="107157" y="187523"/>
                </a:moveTo>
                <a:lnTo>
                  <a:pt x="98227" y="196453"/>
                </a:lnTo>
                <a:lnTo>
                  <a:pt x="89297" y="205382"/>
                </a:lnTo>
                <a:lnTo>
                  <a:pt x="71438" y="223242"/>
                </a:lnTo>
                <a:lnTo>
                  <a:pt x="53579" y="250031"/>
                </a:lnTo>
                <a:lnTo>
                  <a:pt x="44649" y="267890"/>
                </a:lnTo>
                <a:lnTo>
                  <a:pt x="26789" y="285750"/>
                </a:lnTo>
                <a:lnTo>
                  <a:pt x="17860" y="303609"/>
                </a:lnTo>
                <a:lnTo>
                  <a:pt x="893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7"/>
                </a:lnTo>
                <a:lnTo>
                  <a:pt x="8930" y="366117"/>
                </a:lnTo>
                <a:lnTo>
                  <a:pt x="8930" y="366117"/>
                </a:lnTo>
                <a:lnTo>
                  <a:pt x="17860" y="366117"/>
                </a:lnTo>
                <a:lnTo>
                  <a:pt x="26789" y="357187"/>
                </a:lnTo>
                <a:lnTo>
                  <a:pt x="35719" y="348258"/>
                </a:lnTo>
                <a:lnTo>
                  <a:pt x="44649" y="330398"/>
                </a:lnTo>
                <a:lnTo>
                  <a:pt x="53579" y="312539"/>
                </a:lnTo>
                <a:lnTo>
                  <a:pt x="62508" y="285750"/>
                </a:lnTo>
                <a:lnTo>
                  <a:pt x="71438" y="267890"/>
                </a:lnTo>
                <a:lnTo>
                  <a:pt x="80368" y="250031"/>
                </a:lnTo>
                <a:lnTo>
                  <a:pt x="80368" y="232172"/>
                </a:lnTo>
                <a:lnTo>
                  <a:pt x="80368" y="232172"/>
                </a:lnTo>
                <a:lnTo>
                  <a:pt x="80368" y="232172"/>
                </a:lnTo>
                <a:lnTo>
                  <a:pt x="80368" y="250031"/>
                </a:lnTo>
                <a:lnTo>
                  <a:pt x="80368" y="258961"/>
                </a:lnTo>
                <a:lnTo>
                  <a:pt x="80368" y="276820"/>
                </a:lnTo>
                <a:lnTo>
                  <a:pt x="80368" y="294679"/>
                </a:lnTo>
                <a:lnTo>
                  <a:pt x="89297" y="303609"/>
                </a:lnTo>
                <a:lnTo>
                  <a:pt x="98227" y="321468"/>
                </a:lnTo>
                <a:lnTo>
                  <a:pt x="107157" y="321468"/>
                </a:lnTo>
                <a:lnTo>
                  <a:pt x="116086" y="321468"/>
                </a:lnTo>
                <a:lnTo>
                  <a:pt x="133946" y="303609"/>
                </a:lnTo>
                <a:lnTo>
                  <a:pt x="142875" y="294679"/>
                </a:lnTo>
                <a:lnTo>
                  <a:pt x="151805" y="276820"/>
                </a:lnTo>
                <a:lnTo>
                  <a:pt x="160735" y="250031"/>
                </a:lnTo>
                <a:lnTo>
                  <a:pt x="178594" y="214312"/>
                </a:lnTo>
                <a:lnTo>
                  <a:pt x="187524" y="187523"/>
                </a:lnTo>
                <a:lnTo>
                  <a:pt x="196454" y="169664"/>
                </a:lnTo>
                <a:lnTo>
                  <a:pt x="205383" y="160734"/>
                </a:lnTo>
                <a:lnTo>
                  <a:pt x="205383" y="160734"/>
                </a:lnTo>
                <a:lnTo>
                  <a:pt x="205383" y="169664"/>
                </a:lnTo>
                <a:lnTo>
                  <a:pt x="196454" y="187523"/>
                </a:lnTo>
                <a:lnTo>
                  <a:pt x="196454" y="205382"/>
                </a:lnTo>
                <a:lnTo>
                  <a:pt x="187524" y="223242"/>
                </a:lnTo>
                <a:lnTo>
                  <a:pt x="187524" y="250031"/>
                </a:lnTo>
                <a:lnTo>
                  <a:pt x="187524" y="258961"/>
                </a:lnTo>
                <a:lnTo>
                  <a:pt x="187524" y="276820"/>
                </a:lnTo>
                <a:lnTo>
                  <a:pt x="187524" y="276820"/>
                </a:lnTo>
                <a:lnTo>
                  <a:pt x="196454" y="276820"/>
                </a:lnTo>
                <a:lnTo>
                  <a:pt x="205383" y="267890"/>
                </a:lnTo>
                <a:lnTo>
                  <a:pt x="223243" y="250031"/>
                </a:lnTo>
                <a:lnTo>
                  <a:pt x="232172" y="232172"/>
                </a:lnTo>
                <a:lnTo>
                  <a:pt x="250032" y="205382"/>
                </a:lnTo>
                <a:lnTo>
                  <a:pt x="258961" y="178593"/>
                </a:lnTo>
                <a:lnTo>
                  <a:pt x="267891" y="151804"/>
                </a:lnTo>
                <a:lnTo>
                  <a:pt x="276821" y="133945"/>
                </a:lnTo>
                <a:lnTo>
                  <a:pt x="276821" y="125015"/>
                </a:lnTo>
                <a:lnTo>
                  <a:pt x="276821" y="133945"/>
                </a:lnTo>
                <a:lnTo>
                  <a:pt x="276821" y="142875"/>
                </a:lnTo>
                <a:lnTo>
                  <a:pt x="276821" y="160734"/>
                </a:lnTo>
                <a:lnTo>
                  <a:pt x="276821" y="178593"/>
                </a:lnTo>
                <a:lnTo>
                  <a:pt x="267891" y="196453"/>
                </a:lnTo>
                <a:lnTo>
                  <a:pt x="267891" y="205382"/>
                </a:lnTo>
                <a:lnTo>
                  <a:pt x="267891" y="214312"/>
                </a:lnTo>
                <a:lnTo>
                  <a:pt x="276821" y="214312"/>
                </a:lnTo>
                <a:lnTo>
                  <a:pt x="285750" y="214312"/>
                </a:lnTo>
                <a:lnTo>
                  <a:pt x="294680" y="205382"/>
                </a:lnTo>
                <a:lnTo>
                  <a:pt x="303610" y="187523"/>
                </a:lnTo>
                <a:lnTo>
                  <a:pt x="312539" y="169664"/>
                </a:lnTo>
                <a:lnTo>
                  <a:pt x="330399" y="151804"/>
                </a:lnTo>
                <a:lnTo>
                  <a:pt x="339329" y="133945"/>
                </a:lnTo>
                <a:lnTo>
                  <a:pt x="339329" y="125015"/>
                </a:lnTo>
                <a:lnTo>
                  <a:pt x="348258" y="116086"/>
                </a:lnTo>
                <a:lnTo>
                  <a:pt x="348258" y="125015"/>
                </a:lnTo>
                <a:lnTo>
                  <a:pt x="348258" y="133945"/>
                </a:lnTo>
                <a:lnTo>
                  <a:pt x="348258" y="151804"/>
                </a:lnTo>
                <a:lnTo>
                  <a:pt x="348258" y="169664"/>
                </a:lnTo>
                <a:lnTo>
                  <a:pt x="348258" y="17859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57188" y="196453"/>
                </a:lnTo>
                <a:lnTo>
                  <a:pt x="366118" y="196453"/>
                </a:lnTo>
                <a:lnTo>
                  <a:pt x="383977" y="178593"/>
                </a:lnTo>
                <a:lnTo>
                  <a:pt x="392907" y="160734"/>
                </a:lnTo>
                <a:lnTo>
                  <a:pt x="401836" y="142875"/>
                </a:lnTo>
                <a:lnTo>
                  <a:pt x="419696" y="116086"/>
                </a:lnTo>
                <a:lnTo>
                  <a:pt x="428625" y="98226"/>
                </a:lnTo>
                <a:lnTo>
                  <a:pt x="428625" y="80367"/>
                </a:lnTo>
                <a:lnTo>
                  <a:pt x="437555" y="80367"/>
                </a:lnTo>
                <a:lnTo>
                  <a:pt x="437555" y="80367"/>
                </a:lnTo>
                <a:lnTo>
                  <a:pt x="428625" y="89296"/>
                </a:lnTo>
                <a:lnTo>
                  <a:pt x="428625" y="107156"/>
                </a:lnTo>
                <a:lnTo>
                  <a:pt x="419696" y="116086"/>
                </a:lnTo>
                <a:lnTo>
                  <a:pt x="428625" y="133945"/>
                </a:lnTo>
                <a:lnTo>
                  <a:pt x="428625" y="142875"/>
                </a:lnTo>
                <a:lnTo>
                  <a:pt x="437555" y="142875"/>
                </a:lnTo>
                <a:lnTo>
                  <a:pt x="446485" y="142875"/>
                </a:lnTo>
                <a:lnTo>
                  <a:pt x="455414" y="142875"/>
                </a:lnTo>
                <a:lnTo>
                  <a:pt x="464344" y="133945"/>
                </a:lnTo>
                <a:lnTo>
                  <a:pt x="464344" y="125015"/>
                </a:lnTo>
                <a:lnTo>
                  <a:pt x="464344" y="107156"/>
                </a:lnTo>
                <a:lnTo>
                  <a:pt x="464344" y="89296"/>
                </a:lnTo>
                <a:lnTo>
                  <a:pt x="455414" y="71437"/>
                </a:lnTo>
                <a:lnTo>
                  <a:pt x="446485" y="53578"/>
                </a:lnTo>
                <a:lnTo>
                  <a:pt x="437555" y="35718"/>
                </a:lnTo>
                <a:lnTo>
                  <a:pt x="428625" y="35718"/>
                </a:lnTo>
                <a:lnTo>
                  <a:pt x="419696" y="26789"/>
                </a:lnTo>
                <a:lnTo>
                  <a:pt x="410766" y="35718"/>
                </a:lnTo>
                <a:lnTo>
                  <a:pt x="410766" y="44648"/>
                </a:lnTo>
                <a:lnTo>
                  <a:pt x="419696" y="53578"/>
                </a:lnTo>
                <a:lnTo>
                  <a:pt x="428625" y="62507"/>
                </a:lnTo>
                <a:lnTo>
                  <a:pt x="446485" y="62507"/>
                </a:lnTo>
                <a:lnTo>
                  <a:pt x="464344" y="53578"/>
                </a:lnTo>
                <a:lnTo>
                  <a:pt x="482204" y="44648"/>
                </a:lnTo>
                <a:lnTo>
                  <a:pt x="500063" y="35718"/>
                </a:lnTo>
                <a:lnTo>
                  <a:pt x="508993" y="17859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Freeform 11268"/>
          <p:cNvSpPr/>
          <p:nvPr/>
        </p:nvSpPr>
        <p:spPr>
          <a:xfrm>
            <a:off x="6349008" y="723305"/>
            <a:ext cx="303610" cy="357188"/>
          </a:xfrm>
          <a:custGeom>
            <a:avLst/>
            <a:gdLst/>
            <a:ahLst/>
            <a:cxnLst/>
            <a:rect l="0" t="0" r="0" b="0"/>
            <a:pathLst>
              <a:path w="303610" h="357188">
                <a:moveTo>
                  <a:pt x="53578" y="267890"/>
                </a:moveTo>
                <a:lnTo>
                  <a:pt x="44648" y="276820"/>
                </a:lnTo>
                <a:lnTo>
                  <a:pt x="35719" y="285750"/>
                </a:lnTo>
                <a:lnTo>
                  <a:pt x="26789" y="294679"/>
                </a:lnTo>
                <a:lnTo>
                  <a:pt x="17859" y="312539"/>
                </a:lnTo>
                <a:lnTo>
                  <a:pt x="893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8930" y="357187"/>
                </a:lnTo>
                <a:lnTo>
                  <a:pt x="17859" y="357187"/>
                </a:lnTo>
                <a:lnTo>
                  <a:pt x="26789" y="348257"/>
                </a:lnTo>
                <a:lnTo>
                  <a:pt x="35719" y="339328"/>
                </a:lnTo>
                <a:lnTo>
                  <a:pt x="53578" y="321468"/>
                </a:lnTo>
                <a:lnTo>
                  <a:pt x="62508" y="312539"/>
                </a:lnTo>
                <a:lnTo>
                  <a:pt x="80367" y="294679"/>
                </a:lnTo>
                <a:lnTo>
                  <a:pt x="89297" y="285750"/>
                </a:lnTo>
                <a:lnTo>
                  <a:pt x="98226" y="285750"/>
                </a:lnTo>
                <a:lnTo>
                  <a:pt x="98226" y="285750"/>
                </a:lnTo>
                <a:lnTo>
                  <a:pt x="98226" y="294679"/>
                </a:lnTo>
                <a:lnTo>
                  <a:pt x="98226" y="303609"/>
                </a:lnTo>
                <a:lnTo>
                  <a:pt x="98226" y="321468"/>
                </a:lnTo>
                <a:lnTo>
                  <a:pt x="98226" y="321468"/>
                </a:lnTo>
                <a:lnTo>
                  <a:pt x="98226" y="330398"/>
                </a:lnTo>
                <a:lnTo>
                  <a:pt x="98226" y="330398"/>
                </a:lnTo>
                <a:lnTo>
                  <a:pt x="98226" y="330398"/>
                </a:lnTo>
                <a:lnTo>
                  <a:pt x="107156" y="321468"/>
                </a:lnTo>
                <a:lnTo>
                  <a:pt x="116086" y="312539"/>
                </a:lnTo>
                <a:lnTo>
                  <a:pt x="125015" y="294679"/>
                </a:lnTo>
                <a:lnTo>
                  <a:pt x="133945" y="276820"/>
                </a:lnTo>
                <a:lnTo>
                  <a:pt x="142875" y="267890"/>
                </a:lnTo>
                <a:lnTo>
                  <a:pt x="151805" y="258961"/>
                </a:lnTo>
                <a:lnTo>
                  <a:pt x="151805" y="258961"/>
                </a:lnTo>
                <a:lnTo>
                  <a:pt x="151805" y="258961"/>
                </a:lnTo>
                <a:lnTo>
                  <a:pt x="151805" y="258961"/>
                </a:lnTo>
                <a:lnTo>
                  <a:pt x="151805" y="267890"/>
                </a:lnTo>
                <a:lnTo>
                  <a:pt x="160734" y="267890"/>
                </a:lnTo>
                <a:lnTo>
                  <a:pt x="160734" y="267890"/>
                </a:lnTo>
                <a:lnTo>
                  <a:pt x="169664" y="258961"/>
                </a:lnTo>
                <a:lnTo>
                  <a:pt x="178594" y="250031"/>
                </a:lnTo>
                <a:lnTo>
                  <a:pt x="187523" y="241101"/>
                </a:lnTo>
                <a:lnTo>
                  <a:pt x="205383" y="232171"/>
                </a:lnTo>
                <a:lnTo>
                  <a:pt x="214312" y="214312"/>
                </a:lnTo>
                <a:lnTo>
                  <a:pt x="232172" y="196453"/>
                </a:lnTo>
                <a:lnTo>
                  <a:pt x="250031" y="169664"/>
                </a:lnTo>
                <a:lnTo>
                  <a:pt x="258961" y="151804"/>
                </a:lnTo>
                <a:lnTo>
                  <a:pt x="276820" y="125015"/>
                </a:lnTo>
                <a:lnTo>
                  <a:pt x="285750" y="89296"/>
                </a:lnTo>
                <a:lnTo>
                  <a:pt x="294680" y="62507"/>
                </a:lnTo>
                <a:lnTo>
                  <a:pt x="303609" y="35718"/>
                </a:lnTo>
                <a:lnTo>
                  <a:pt x="303609" y="17859"/>
                </a:lnTo>
                <a:lnTo>
                  <a:pt x="303609" y="8929"/>
                </a:lnTo>
                <a:lnTo>
                  <a:pt x="303609" y="0"/>
                </a:lnTo>
                <a:lnTo>
                  <a:pt x="294680" y="0"/>
                </a:lnTo>
                <a:lnTo>
                  <a:pt x="285750" y="8929"/>
                </a:lnTo>
                <a:lnTo>
                  <a:pt x="276820" y="17859"/>
                </a:lnTo>
                <a:lnTo>
                  <a:pt x="267890" y="35718"/>
                </a:lnTo>
                <a:lnTo>
                  <a:pt x="26789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Freeform 11269"/>
          <p:cNvSpPr/>
          <p:nvPr/>
        </p:nvSpPr>
        <p:spPr>
          <a:xfrm>
            <a:off x="6509742" y="776883"/>
            <a:ext cx="303611" cy="71438"/>
          </a:xfrm>
          <a:custGeom>
            <a:avLst/>
            <a:gdLst/>
            <a:ahLst/>
            <a:cxnLst/>
            <a:rect l="0" t="0" r="0" b="0"/>
            <a:pathLst>
              <a:path w="303611" h="71438">
                <a:moveTo>
                  <a:pt x="71438" y="53578"/>
                </a:moveTo>
                <a:lnTo>
                  <a:pt x="62508" y="53578"/>
                </a:lnTo>
                <a:lnTo>
                  <a:pt x="53578" y="62508"/>
                </a:lnTo>
                <a:lnTo>
                  <a:pt x="44649" y="62508"/>
                </a:lnTo>
                <a:lnTo>
                  <a:pt x="35719" y="71437"/>
                </a:lnTo>
                <a:lnTo>
                  <a:pt x="26789" y="71437"/>
                </a:lnTo>
                <a:lnTo>
                  <a:pt x="893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8"/>
                </a:lnTo>
                <a:lnTo>
                  <a:pt x="26789" y="26789"/>
                </a:lnTo>
                <a:lnTo>
                  <a:pt x="62508" y="17859"/>
                </a:lnTo>
                <a:lnTo>
                  <a:pt x="107156" y="8929"/>
                </a:lnTo>
                <a:lnTo>
                  <a:pt x="160735" y="0"/>
                </a:lnTo>
                <a:lnTo>
                  <a:pt x="214313" y="0"/>
                </a:lnTo>
                <a:lnTo>
                  <a:pt x="258961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Freeform 11270"/>
          <p:cNvSpPr/>
          <p:nvPr/>
        </p:nvSpPr>
        <p:spPr>
          <a:xfrm>
            <a:off x="4875609" y="4170164"/>
            <a:ext cx="267892" cy="62508"/>
          </a:xfrm>
          <a:custGeom>
            <a:avLst/>
            <a:gdLst/>
            <a:ahLst/>
            <a:cxnLst/>
            <a:rect l="0" t="0" r="0" b="0"/>
            <a:pathLst>
              <a:path w="267892" h="62508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62507"/>
                </a:lnTo>
                <a:lnTo>
                  <a:pt x="0" y="62507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53579" y="44648"/>
                </a:lnTo>
                <a:lnTo>
                  <a:pt x="80368" y="35718"/>
                </a:lnTo>
                <a:lnTo>
                  <a:pt x="107157" y="26789"/>
                </a:lnTo>
                <a:lnTo>
                  <a:pt x="142875" y="17859"/>
                </a:lnTo>
                <a:lnTo>
                  <a:pt x="178594" y="8929"/>
                </a:lnTo>
                <a:lnTo>
                  <a:pt x="214313" y="8929"/>
                </a:lnTo>
                <a:lnTo>
                  <a:pt x="250032" y="892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Freeform 11271"/>
          <p:cNvSpPr/>
          <p:nvPr/>
        </p:nvSpPr>
        <p:spPr>
          <a:xfrm>
            <a:off x="5331023" y="4080867"/>
            <a:ext cx="392908" cy="196454"/>
          </a:xfrm>
          <a:custGeom>
            <a:avLst/>
            <a:gdLst/>
            <a:ahLst/>
            <a:cxnLst/>
            <a:rect l="0" t="0" r="0" b="0"/>
            <a:pathLst>
              <a:path w="392908" h="196454">
                <a:moveTo>
                  <a:pt x="0" y="125015"/>
                </a:move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35719" y="142875"/>
                </a:lnTo>
                <a:lnTo>
                  <a:pt x="62508" y="142875"/>
                </a:lnTo>
                <a:lnTo>
                  <a:pt x="98227" y="142875"/>
                </a:lnTo>
                <a:lnTo>
                  <a:pt x="133946" y="125015"/>
                </a:lnTo>
                <a:lnTo>
                  <a:pt x="160735" y="116086"/>
                </a:lnTo>
                <a:lnTo>
                  <a:pt x="187524" y="98226"/>
                </a:lnTo>
                <a:lnTo>
                  <a:pt x="205383" y="80367"/>
                </a:lnTo>
                <a:lnTo>
                  <a:pt x="223243" y="62508"/>
                </a:lnTo>
                <a:lnTo>
                  <a:pt x="223243" y="44648"/>
                </a:lnTo>
                <a:lnTo>
                  <a:pt x="214313" y="26789"/>
                </a:lnTo>
                <a:lnTo>
                  <a:pt x="205383" y="8929"/>
                </a:lnTo>
                <a:lnTo>
                  <a:pt x="178594" y="0"/>
                </a:lnTo>
                <a:lnTo>
                  <a:pt x="160735" y="0"/>
                </a:lnTo>
                <a:lnTo>
                  <a:pt x="133946" y="17859"/>
                </a:lnTo>
                <a:lnTo>
                  <a:pt x="116086" y="44648"/>
                </a:lnTo>
                <a:lnTo>
                  <a:pt x="98227" y="71437"/>
                </a:lnTo>
                <a:lnTo>
                  <a:pt x="80368" y="107156"/>
                </a:lnTo>
                <a:lnTo>
                  <a:pt x="80368" y="142875"/>
                </a:lnTo>
                <a:lnTo>
                  <a:pt x="98227" y="169664"/>
                </a:lnTo>
                <a:lnTo>
                  <a:pt x="125016" y="187523"/>
                </a:lnTo>
                <a:lnTo>
                  <a:pt x="160735" y="196453"/>
                </a:lnTo>
                <a:lnTo>
                  <a:pt x="196454" y="196453"/>
                </a:lnTo>
                <a:lnTo>
                  <a:pt x="250032" y="187523"/>
                </a:lnTo>
                <a:lnTo>
                  <a:pt x="294680" y="169664"/>
                </a:lnTo>
                <a:lnTo>
                  <a:pt x="330399" y="151804"/>
                </a:lnTo>
                <a:lnTo>
                  <a:pt x="366118" y="125015"/>
                </a:lnTo>
                <a:lnTo>
                  <a:pt x="392907" y="98226"/>
                </a:lnTo>
                <a:lnTo>
                  <a:pt x="39290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 11272"/>
          <p:cNvSpPr/>
          <p:nvPr/>
        </p:nvSpPr>
        <p:spPr>
          <a:xfrm>
            <a:off x="5741789" y="4000500"/>
            <a:ext cx="455415" cy="223243"/>
          </a:xfrm>
          <a:custGeom>
            <a:avLst/>
            <a:gdLst/>
            <a:ahLst/>
            <a:cxnLst/>
            <a:rect l="0" t="0" r="0" b="0"/>
            <a:pathLst>
              <a:path w="455415" h="223243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35719" y="196453"/>
                </a:lnTo>
                <a:lnTo>
                  <a:pt x="44649" y="169664"/>
                </a:lnTo>
                <a:lnTo>
                  <a:pt x="44649" y="133945"/>
                </a:lnTo>
                <a:lnTo>
                  <a:pt x="62508" y="98226"/>
                </a:lnTo>
                <a:lnTo>
                  <a:pt x="71438" y="62507"/>
                </a:lnTo>
                <a:lnTo>
                  <a:pt x="89297" y="35718"/>
                </a:lnTo>
                <a:lnTo>
                  <a:pt x="98227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25016" y="80367"/>
                </a:lnTo>
                <a:lnTo>
                  <a:pt x="125016" y="107156"/>
                </a:lnTo>
                <a:lnTo>
                  <a:pt x="133945" y="142875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42875" y="205382"/>
                </a:lnTo>
                <a:lnTo>
                  <a:pt x="151805" y="205382"/>
                </a:lnTo>
                <a:lnTo>
                  <a:pt x="160734" y="205382"/>
                </a:lnTo>
                <a:lnTo>
                  <a:pt x="169664" y="187523"/>
                </a:lnTo>
                <a:lnTo>
                  <a:pt x="187524" y="151804"/>
                </a:lnTo>
                <a:lnTo>
                  <a:pt x="214313" y="116086"/>
                </a:lnTo>
                <a:lnTo>
                  <a:pt x="232172" y="71437"/>
                </a:lnTo>
                <a:lnTo>
                  <a:pt x="258961" y="35718"/>
                </a:lnTo>
                <a:lnTo>
                  <a:pt x="285750" y="8929"/>
                </a:lnTo>
                <a:lnTo>
                  <a:pt x="303609" y="0"/>
                </a:lnTo>
                <a:lnTo>
                  <a:pt x="312539" y="8929"/>
                </a:lnTo>
                <a:lnTo>
                  <a:pt x="321469" y="35718"/>
                </a:lnTo>
                <a:lnTo>
                  <a:pt x="312539" y="71437"/>
                </a:lnTo>
                <a:lnTo>
                  <a:pt x="312539" y="98226"/>
                </a:lnTo>
                <a:lnTo>
                  <a:pt x="303609" y="133945"/>
                </a:lnTo>
                <a:lnTo>
                  <a:pt x="312539" y="160734"/>
                </a:lnTo>
                <a:lnTo>
                  <a:pt x="321469" y="178593"/>
                </a:lnTo>
                <a:lnTo>
                  <a:pt x="330399" y="187523"/>
                </a:lnTo>
                <a:lnTo>
                  <a:pt x="348258" y="187523"/>
                </a:lnTo>
                <a:lnTo>
                  <a:pt x="366117" y="169664"/>
                </a:lnTo>
                <a:lnTo>
                  <a:pt x="392906" y="142875"/>
                </a:lnTo>
                <a:lnTo>
                  <a:pt x="410766" y="116086"/>
                </a:lnTo>
                <a:lnTo>
                  <a:pt x="428625" y="80367"/>
                </a:lnTo>
                <a:lnTo>
                  <a:pt x="437555" y="44648"/>
                </a:lnTo>
                <a:lnTo>
                  <a:pt x="455414" y="26789"/>
                </a:lnTo>
                <a:lnTo>
                  <a:pt x="45541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Freeform 11273"/>
          <p:cNvSpPr/>
          <p:nvPr/>
        </p:nvSpPr>
        <p:spPr>
          <a:xfrm>
            <a:off x="6188273" y="3750468"/>
            <a:ext cx="517923" cy="419697"/>
          </a:xfrm>
          <a:custGeom>
            <a:avLst/>
            <a:gdLst/>
            <a:ahLst/>
            <a:cxnLst/>
            <a:rect l="0" t="0" r="0" b="0"/>
            <a:pathLst>
              <a:path w="517923" h="419697">
                <a:moveTo>
                  <a:pt x="62508" y="223243"/>
                </a:moveTo>
                <a:lnTo>
                  <a:pt x="62508" y="223243"/>
                </a:lnTo>
                <a:lnTo>
                  <a:pt x="53579" y="232172"/>
                </a:lnTo>
                <a:lnTo>
                  <a:pt x="53579" y="241102"/>
                </a:lnTo>
                <a:lnTo>
                  <a:pt x="44649" y="258961"/>
                </a:lnTo>
                <a:lnTo>
                  <a:pt x="35719" y="276821"/>
                </a:lnTo>
                <a:lnTo>
                  <a:pt x="17860" y="312539"/>
                </a:lnTo>
                <a:lnTo>
                  <a:pt x="8930" y="339328"/>
                </a:lnTo>
                <a:lnTo>
                  <a:pt x="0" y="366118"/>
                </a:lnTo>
                <a:lnTo>
                  <a:pt x="0" y="383977"/>
                </a:lnTo>
                <a:lnTo>
                  <a:pt x="0" y="392907"/>
                </a:lnTo>
                <a:lnTo>
                  <a:pt x="8930" y="392907"/>
                </a:lnTo>
                <a:lnTo>
                  <a:pt x="17860" y="392907"/>
                </a:lnTo>
                <a:lnTo>
                  <a:pt x="35719" y="383977"/>
                </a:lnTo>
                <a:lnTo>
                  <a:pt x="53579" y="366118"/>
                </a:lnTo>
                <a:lnTo>
                  <a:pt x="71438" y="339328"/>
                </a:lnTo>
                <a:lnTo>
                  <a:pt x="89297" y="321469"/>
                </a:lnTo>
                <a:lnTo>
                  <a:pt x="107157" y="30361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07157" y="303610"/>
                </a:lnTo>
                <a:lnTo>
                  <a:pt x="98227" y="330399"/>
                </a:lnTo>
                <a:lnTo>
                  <a:pt x="89297" y="348258"/>
                </a:lnTo>
                <a:lnTo>
                  <a:pt x="80368" y="375047"/>
                </a:lnTo>
                <a:lnTo>
                  <a:pt x="71438" y="401836"/>
                </a:lnTo>
                <a:lnTo>
                  <a:pt x="80368" y="410766"/>
                </a:lnTo>
                <a:lnTo>
                  <a:pt x="89297" y="419696"/>
                </a:lnTo>
                <a:lnTo>
                  <a:pt x="98227" y="410766"/>
                </a:lnTo>
                <a:lnTo>
                  <a:pt x="116086" y="401836"/>
                </a:lnTo>
                <a:lnTo>
                  <a:pt x="142875" y="392907"/>
                </a:lnTo>
                <a:lnTo>
                  <a:pt x="160735" y="366118"/>
                </a:lnTo>
                <a:lnTo>
                  <a:pt x="187524" y="348258"/>
                </a:lnTo>
                <a:lnTo>
                  <a:pt x="196454" y="330399"/>
                </a:lnTo>
                <a:lnTo>
                  <a:pt x="214313" y="321469"/>
                </a:lnTo>
                <a:lnTo>
                  <a:pt x="214313" y="330399"/>
                </a:lnTo>
                <a:lnTo>
                  <a:pt x="214313" y="339328"/>
                </a:lnTo>
                <a:lnTo>
                  <a:pt x="214313" y="348258"/>
                </a:lnTo>
                <a:lnTo>
                  <a:pt x="214313" y="366118"/>
                </a:lnTo>
                <a:lnTo>
                  <a:pt x="223243" y="375047"/>
                </a:lnTo>
                <a:lnTo>
                  <a:pt x="232172" y="375047"/>
                </a:lnTo>
                <a:lnTo>
                  <a:pt x="241102" y="375047"/>
                </a:lnTo>
                <a:lnTo>
                  <a:pt x="258961" y="375047"/>
                </a:lnTo>
                <a:lnTo>
                  <a:pt x="276821" y="357188"/>
                </a:lnTo>
                <a:lnTo>
                  <a:pt x="294680" y="339328"/>
                </a:lnTo>
                <a:lnTo>
                  <a:pt x="321469" y="321469"/>
                </a:lnTo>
                <a:lnTo>
                  <a:pt x="348258" y="285750"/>
                </a:lnTo>
                <a:lnTo>
                  <a:pt x="375047" y="241102"/>
                </a:lnTo>
                <a:lnTo>
                  <a:pt x="401836" y="187524"/>
                </a:lnTo>
                <a:lnTo>
                  <a:pt x="437555" y="133946"/>
                </a:lnTo>
                <a:lnTo>
                  <a:pt x="473274" y="80368"/>
                </a:lnTo>
                <a:lnTo>
                  <a:pt x="500063" y="35719"/>
                </a:lnTo>
                <a:lnTo>
                  <a:pt x="517922" y="8930"/>
                </a:lnTo>
                <a:lnTo>
                  <a:pt x="517922" y="0"/>
                </a:lnTo>
                <a:lnTo>
                  <a:pt x="508993" y="8930"/>
                </a:lnTo>
                <a:lnTo>
                  <a:pt x="482204" y="26789"/>
                </a:lnTo>
                <a:lnTo>
                  <a:pt x="446485" y="62508"/>
                </a:lnTo>
                <a:lnTo>
                  <a:pt x="410766" y="107157"/>
                </a:lnTo>
                <a:lnTo>
                  <a:pt x="375047" y="151805"/>
                </a:lnTo>
                <a:lnTo>
                  <a:pt x="348258" y="196453"/>
                </a:lnTo>
                <a:lnTo>
                  <a:pt x="330399" y="241102"/>
                </a:lnTo>
                <a:lnTo>
                  <a:pt x="330399" y="267891"/>
                </a:lnTo>
                <a:lnTo>
                  <a:pt x="330399" y="294680"/>
                </a:lnTo>
                <a:lnTo>
                  <a:pt x="330399" y="321469"/>
                </a:lnTo>
                <a:lnTo>
                  <a:pt x="339329" y="330399"/>
                </a:lnTo>
                <a:lnTo>
                  <a:pt x="348258" y="339328"/>
                </a:lnTo>
                <a:lnTo>
                  <a:pt x="366118" y="339328"/>
                </a:lnTo>
                <a:lnTo>
                  <a:pt x="375047" y="339328"/>
                </a:lnTo>
                <a:lnTo>
                  <a:pt x="375047" y="321469"/>
                </a:lnTo>
                <a:lnTo>
                  <a:pt x="375047" y="303610"/>
                </a:lnTo>
                <a:lnTo>
                  <a:pt x="366118" y="267891"/>
                </a:lnTo>
                <a:lnTo>
                  <a:pt x="357188" y="232172"/>
                </a:lnTo>
                <a:lnTo>
                  <a:pt x="330399" y="196453"/>
                </a:lnTo>
                <a:lnTo>
                  <a:pt x="303610" y="151805"/>
                </a:lnTo>
                <a:lnTo>
                  <a:pt x="276821" y="107157"/>
                </a:lnTo>
                <a:lnTo>
                  <a:pt x="276821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Freeform 11274"/>
          <p:cNvSpPr/>
          <p:nvPr/>
        </p:nvSpPr>
        <p:spPr>
          <a:xfrm>
            <a:off x="6349008" y="3830836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Freeform 11275"/>
          <p:cNvSpPr/>
          <p:nvPr/>
        </p:nvSpPr>
        <p:spPr>
          <a:xfrm>
            <a:off x="5607844" y="4455914"/>
            <a:ext cx="89298" cy="321469"/>
          </a:xfrm>
          <a:custGeom>
            <a:avLst/>
            <a:gdLst/>
            <a:ahLst/>
            <a:cxnLst/>
            <a:rect l="0" t="0" r="0" b="0"/>
            <a:pathLst>
              <a:path w="89298" h="321469">
                <a:moveTo>
                  <a:pt x="44648" y="35718"/>
                </a:moveTo>
                <a:lnTo>
                  <a:pt x="53578" y="26789"/>
                </a:lnTo>
                <a:lnTo>
                  <a:pt x="62508" y="1785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35718"/>
                </a:lnTo>
                <a:lnTo>
                  <a:pt x="71437" y="71437"/>
                </a:lnTo>
                <a:lnTo>
                  <a:pt x="62508" y="116086"/>
                </a:lnTo>
                <a:lnTo>
                  <a:pt x="44648" y="160734"/>
                </a:lnTo>
                <a:lnTo>
                  <a:pt x="35719" y="205382"/>
                </a:lnTo>
                <a:lnTo>
                  <a:pt x="26789" y="241101"/>
                </a:lnTo>
                <a:lnTo>
                  <a:pt x="26789" y="276820"/>
                </a:lnTo>
                <a:lnTo>
                  <a:pt x="17859" y="294679"/>
                </a:lnTo>
                <a:lnTo>
                  <a:pt x="17859" y="312539"/>
                </a:lnTo>
                <a:lnTo>
                  <a:pt x="17859" y="321468"/>
                </a:lnTo>
                <a:lnTo>
                  <a:pt x="8929" y="321468"/>
                </a:lnTo>
                <a:lnTo>
                  <a:pt x="8929" y="31253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Freeform 11276"/>
          <p:cNvSpPr/>
          <p:nvPr/>
        </p:nvSpPr>
        <p:spPr>
          <a:xfrm>
            <a:off x="5366742" y="4384476"/>
            <a:ext cx="491134" cy="169665"/>
          </a:xfrm>
          <a:custGeom>
            <a:avLst/>
            <a:gdLst/>
            <a:ahLst/>
            <a:cxnLst/>
            <a:rect l="0" t="0" r="0" b="0"/>
            <a:pathLst>
              <a:path w="491134" h="169665">
                <a:moveTo>
                  <a:pt x="0" y="169664"/>
                </a:moveTo>
                <a:lnTo>
                  <a:pt x="8930" y="160735"/>
                </a:lnTo>
                <a:lnTo>
                  <a:pt x="35719" y="151805"/>
                </a:lnTo>
                <a:lnTo>
                  <a:pt x="71438" y="133945"/>
                </a:lnTo>
                <a:lnTo>
                  <a:pt x="116086" y="116086"/>
                </a:lnTo>
                <a:lnTo>
                  <a:pt x="160735" y="98227"/>
                </a:lnTo>
                <a:lnTo>
                  <a:pt x="223242" y="71438"/>
                </a:lnTo>
                <a:lnTo>
                  <a:pt x="276821" y="44649"/>
                </a:lnTo>
                <a:lnTo>
                  <a:pt x="321469" y="26789"/>
                </a:lnTo>
                <a:lnTo>
                  <a:pt x="375047" y="8930"/>
                </a:lnTo>
                <a:lnTo>
                  <a:pt x="410766" y="8930"/>
                </a:lnTo>
                <a:lnTo>
                  <a:pt x="446485" y="0"/>
                </a:lnTo>
                <a:lnTo>
                  <a:pt x="464344" y="8930"/>
                </a:lnTo>
                <a:lnTo>
                  <a:pt x="482203" y="8930"/>
                </a:lnTo>
                <a:lnTo>
                  <a:pt x="491133" y="17860"/>
                </a:lnTo>
                <a:lnTo>
                  <a:pt x="491133" y="26789"/>
                </a:lnTo>
                <a:lnTo>
                  <a:pt x="49113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Freeform 11277"/>
          <p:cNvSpPr/>
          <p:nvPr/>
        </p:nvSpPr>
        <p:spPr>
          <a:xfrm>
            <a:off x="5768578" y="4572000"/>
            <a:ext cx="250032" cy="214313"/>
          </a:xfrm>
          <a:custGeom>
            <a:avLst/>
            <a:gdLst/>
            <a:ahLst/>
            <a:cxnLst/>
            <a:rect l="0" t="0" r="0" b="0"/>
            <a:pathLst>
              <a:path w="250032" h="214313">
                <a:moveTo>
                  <a:pt x="0" y="125015"/>
                </a:move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26789" y="125015"/>
                </a:lnTo>
                <a:lnTo>
                  <a:pt x="35719" y="107156"/>
                </a:lnTo>
                <a:lnTo>
                  <a:pt x="53578" y="89296"/>
                </a:lnTo>
                <a:lnTo>
                  <a:pt x="71438" y="7143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7" y="17859"/>
                </a:lnTo>
                <a:lnTo>
                  <a:pt x="89297" y="0"/>
                </a:lnTo>
                <a:lnTo>
                  <a:pt x="89297" y="0"/>
                </a:lnTo>
                <a:lnTo>
                  <a:pt x="71438" y="8929"/>
                </a:lnTo>
                <a:lnTo>
                  <a:pt x="53578" y="35718"/>
                </a:lnTo>
                <a:lnTo>
                  <a:pt x="26789" y="80367"/>
                </a:lnTo>
                <a:lnTo>
                  <a:pt x="17860" y="116086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2"/>
                </a:lnTo>
                <a:lnTo>
                  <a:pt x="26789" y="214312"/>
                </a:lnTo>
                <a:lnTo>
                  <a:pt x="44649" y="205382"/>
                </a:lnTo>
                <a:lnTo>
                  <a:pt x="71438" y="196453"/>
                </a:lnTo>
                <a:lnTo>
                  <a:pt x="107156" y="169664"/>
                </a:lnTo>
                <a:lnTo>
                  <a:pt x="142875" y="142875"/>
                </a:lnTo>
                <a:lnTo>
                  <a:pt x="178594" y="107156"/>
                </a:lnTo>
                <a:lnTo>
                  <a:pt x="214313" y="71437"/>
                </a:lnTo>
                <a:lnTo>
                  <a:pt x="250031" y="35718"/>
                </a:lnTo>
                <a:lnTo>
                  <a:pt x="250031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Freeform 11278"/>
          <p:cNvSpPr/>
          <p:nvPr/>
        </p:nvSpPr>
        <p:spPr>
          <a:xfrm>
            <a:off x="5929313" y="4509492"/>
            <a:ext cx="116086" cy="232173"/>
          </a:xfrm>
          <a:custGeom>
            <a:avLst/>
            <a:gdLst/>
            <a:ahLst/>
            <a:cxnLst/>
            <a:rect l="0" t="0" r="0" b="0"/>
            <a:pathLst>
              <a:path w="116086" h="232173">
                <a:moveTo>
                  <a:pt x="116085" y="0"/>
                </a:moveTo>
                <a:lnTo>
                  <a:pt x="116085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7" y="44648"/>
                </a:lnTo>
                <a:lnTo>
                  <a:pt x="62507" y="5357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6" y="98226"/>
                </a:lnTo>
                <a:lnTo>
                  <a:pt x="107156" y="116086"/>
                </a:lnTo>
                <a:lnTo>
                  <a:pt x="116085" y="133945"/>
                </a:lnTo>
                <a:lnTo>
                  <a:pt x="116085" y="151804"/>
                </a:lnTo>
                <a:lnTo>
                  <a:pt x="107156" y="178594"/>
                </a:lnTo>
                <a:lnTo>
                  <a:pt x="89296" y="196453"/>
                </a:lnTo>
                <a:lnTo>
                  <a:pt x="71437" y="214312"/>
                </a:lnTo>
                <a:lnTo>
                  <a:pt x="44648" y="232172"/>
                </a:lnTo>
                <a:lnTo>
                  <a:pt x="17859" y="232172"/>
                </a:lnTo>
                <a:lnTo>
                  <a:pt x="0" y="232172"/>
                </a:lnTo>
                <a:lnTo>
                  <a:pt x="0" y="214312"/>
                </a:lnTo>
                <a:lnTo>
                  <a:pt x="8929" y="196453"/>
                </a:lnTo>
                <a:lnTo>
                  <a:pt x="26789" y="151804"/>
                </a:lnTo>
                <a:lnTo>
                  <a:pt x="62507" y="107156"/>
                </a:lnTo>
                <a:lnTo>
                  <a:pt x="98226" y="53578"/>
                </a:lnTo>
                <a:lnTo>
                  <a:pt x="9822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Freeform 11279"/>
          <p:cNvSpPr/>
          <p:nvPr/>
        </p:nvSpPr>
        <p:spPr>
          <a:xfrm>
            <a:off x="6152555" y="4348757"/>
            <a:ext cx="116087" cy="366119"/>
          </a:xfrm>
          <a:custGeom>
            <a:avLst/>
            <a:gdLst/>
            <a:ahLst/>
            <a:cxnLst/>
            <a:rect l="0" t="0" r="0" b="0"/>
            <a:pathLst>
              <a:path w="116087" h="366119">
                <a:moveTo>
                  <a:pt x="116086" y="0"/>
                </a:moveTo>
                <a:lnTo>
                  <a:pt x="116086" y="0"/>
                </a:lnTo>
                <a:lnTo>
                  <a:pt x="107156" y="8930"/>
                </a:lnTo>
                <a:lnTo>
                  <a:pt x="98226" y="26789"/>
                </a:lnTo>
                <a:lnTo>
                  <a:pt x="89297" y="53579"/>
                </a:lnTo>
                <a:lnTo>
                  <a:pt x="80367" y="80368"/>
                </a:lnTo>
                <a:lnTo>
                  <a:pt x="62508" y="125016"/>
                </a:lnTo>
                <a:lnTo>
                  <a:pt x="44648" y="169664"/>
                </a:lnTo>
                <a:lnTo>
                  <a:pt x="35718" y="214313"/>
                </a:lnTo>
                <a:lnTo>
                  <a:pt x="17859" y="258961"/>
                </a:lnTo>
                <a:lnTo>
                  <a:pt x="8929" y="294680"/>
                </a:lnTo>
                <a:lnTo>
                  <a:pt x="0" y="330399"/>
                </a:lnTo>
                <a:lnTo>
                  <a:pt x="0" y="348258"/>
                </a:lnTo>
                <a:lnTo>
                  <a:pt x="8929" y="357188"/>
                </a:lnTo>
                <a:lnTo>
                  <a:pt x="17859" y="366118"/>
                </a:lnTo>
                <a:lnTo>
                  <a:pt x="35718" y="366118"/>
                </a:lnTo>
                <a:lnTo>
                  <a:pt x="44648" y="348258"/>
                </a:lnTo>
                <a:lnTo>
                  <a:pt x="62508" y="339329"/>
                </a:lnTo>
                <a:lnTo>
                  <a:pt x="71437" y="312539"/>
                </a:lnTo>
                <a:lnTo>
                  <a:pt x="80367" y="294680"/>
                </a:lnTo>
                <a:lnTo>
                  <a:pt x="71437" y="258961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Freeform 11280"/>
          <p:cNvSpPr/>
          <p:nvPr/>
        </p:nvSpPr>
        <p:spPr>
          <a:xfrm>
            <a:off x="6054328" y="4464843"/>
            <a:ext cx="294681" cy="53579"/>
          </a:xfrm>
          <a:custGeom>
            <a:avLst/>
            <a:gdLst/>
            <a:ahLst/>
            <a:cxnLst/>
            <a:rect l="0" t="0" r="0" b="0"/>
            <a:pathLst>
              <a:path w="294681" h="53579">
                <a:moveTo>
                  <a:pt x="0" y="53578"/>
                </a:moveTo>
                <a:lnTo>
                  <a:pt x="17860" y="53578"/>
                </a:lnTo>
                <a:lnTo>
                  <a:pt x="44649" y="44649"/>
                </a:lnTo>
                <a:lnTo>
                  <a:pt x="80367" y="44649"/>
                </a:lnTo>
                <a:lnTo>
                  <a:pt x="116086" y="35719"/>
                </a:lnTo>
                <a:lnTo>
                  <a:pt x="160735" y="26789"/>
                </a:lnTo>
                <a:lnTo>
                  <a:pt x="205383" y="26789"/>
                </a:lnTo>
                <a:lnTo>
                  <a:pt x="241102" y="17860"/>
                </a:lnTo>
                <a:lnTo>
                  <a:pt x="267891" y="893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2" name="Freeform 11281"/>
          <p:cNvSpPr/>
          <p:nvPr/>
        </p:nvSpPr>
        <p:spPr>
          <a:xfrm>
            <a:off x="6375797" y="4357687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12501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07156" y="26789"/>
                </a:lnTo>
                <a:lnTo>
                  <a:pt x="89297" y="53578"/>
                </a:lnTo>
                <a:lnTo>
                  <a:pt x="80367" y="89297"/>
                </a:lnTo>
                <a:lnTo>
                  <a:pt x="62508" y="116086"/>
                </a:lnTo>
                <a:lnTo>
                  <a:pt x="53578" y="151805"/>
                </a:lnTo>
                <a:lnTo>
                  <a:pt x="44648" y="187524"/>
                </a:lnTo>
                <a:lnTo>
                  <a:pt x="35719" y="214313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30" y="276820"/>
                </a:lnTo>
                <a:lnTo>
                  <a:pt x="893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0" y="294680"/>
                </a:lnTo>
                <a:lnTo>
                  <a:pt x="8930" y="285750"/>
                </a:lnTo>
                <a:lnTo>
                  <a:pt x="17859" y="258961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3" name="Freeform 11282"/>
          <p:cNvSpPr/>
          <p:nvPr/>
        </p:nvSpPr>
        <p:spPr>
          <a:xfrm>
            <a:off x="5027414" y="3580804"/>
            <a:ext cx="2187775" cy="1544838"/>
          </a:xfrm>
          <a:custGeom>
            <a:avLst/>
            <a:gdLst/>
            <a:ahLst/>
            <a:cxnLst/>
            <a:rect l="0" t="0" r="0" b="0"/>
            <a:pathLst>
              <a:path w="2187775" h="1544838">
                <a:moveTo>
                  <a:pt x="1848445" y="187524"/>
                </a:moveTo>
                <a:lnTo>
                  <a:pt x="1839516" y="187524"/>
                </a:lnTo>
                <a:lnTo>
                  <a:pt x="1839516" y="178594"/>
                </a:lnTo>
                <a:lnTo>
                  <a:pt x="1830586" y="169664"/>
                </a:lnTo>
                <a:lnTo>
                  <a:pt x="1812727" y="169664"/>
                </a:lnTo>
                <a:lnTo>
                  <a:pt x="1794867" y="151805"/>
                </a:lnTo>
                <a:lnTo>
                  <a:pt x="1768078" y="142875"/>
                </a:lnTo>
                <a:lnTo>
                  <a:pt x="1741289" y="125016"/>
                </a:lnTo>
                <a:lnTo>
                  <a:pt x="1714500" y="116086"/>
                </a:lnTo>
                <a:lnTo>
                  <a:pt x="1687711" y="98227"/>
                </a:lnTo>
                <a:lnTo>
                  <a:pt x="1651992" y="89297"/>
                </a:lnTo>
                <a:lnTo>
                  <a:pt x="1616274" y="71438"/>
                </a:lnTo>
                <a:lnTo>
                  <a:pt x="1580555" y="53578"/>
                </a:lnTo>
                <a:lnTo>
                  <a:pt x="1535906" y="44649"/>
                </a:lnTo>
                <a:lnTo>
                  <a:pt x="1500188" y="26789"/>
                </a:lnTo>
                <a:lnTo>
                  <a:pt x="1455539" y="17860"/>
                </a:lnTo>
                <a:lnTo>
                  <a:pt x="1410891" y="17860"/>
                </a:lnTo>
                <a:lnTo>
                  <a:pt x="1357313" y="8930"/>
                </a:lnTo>
                <a:lnTo>
                  <a:pt x="1303734" y="8930"/>
                </a:lnTo>
                <a:lnTo>
                  <a:pt x="1250156" y="0"/>
                </a:lnTo>
                <a:lnTo>
                  <a:pt x="1196578" y="0"/>
                </a:lnTo>
                <a:lnTo>
                  <a:pt x="1134070" y="0"/>
                </a:lnTo>
                <a:lnTo>
                  <a:pt x="1080492" y="0"/>
                </a:lnTo>
                <a:lnTo>
                  <a:pt x="1017984" y="0"/>
                </a:lnTo>
                <a:lnTo>
                  <a:pt x="955477" y="0"/>
                </a:lnTo>
                <a:lnTo>
                  <a:pt x="892969" y="0"/>
                </a:lnTo>
                <a:lnTo>
                  <a:pt x="839391" y="0"/>
                </a:lnTo>
                <a:lnTo>
                  <a:pt x="776883" y="8930"/>
                </a:lnTo>
                <a:lnTo>
                  <a:pt x="723305" y="17860"/>
                </a:lnTo>
                <a:lnTo>
                  <a:pt x="678656" y="35719"/>
                </a:lnTo>
                <a:lnTo>
                  <a:pt x="625078" y="53578"/>
                </a:lnTo>
                <a:lnTo>
                  <a:pt x="571500" y="80367"/>
                </a:lnTo>
                <a:lnTo>
                  <a:pt x="526852" y="107157"/>
                </a:lnTo>
                <a:lnTo>
                  <a:pt x="482203" y="133946"/>
                </a:lnTo>
                <a:lnTo>
                  <a:pt x="446484" y="169664"/>
                </a:lnTo>
                <a:lnTo>
                  <a:pt x="410766" y="196453"/>
                </a:lnTo>
                <a:lnTo>
                  <a:pt x="383977" y="223242"/>
                </a:lnTo>
                <a:lnTo>
                  <a:pt x="357188" y="250032"/>
                </a:lnTo>
                <a:lnTo>
                  <a:pt x="330399" y="267891"/>
                </a:lnTo>
                <a:lnTo>
                  <a:pt x="303609" y="276821"/>
                </a:lnTo>
                <a:lnTo>
                  <a:pt x="276820" y="294680"/>
                </a:lnTo>
                <a:lnTo>
                  <a:pt x="258961" y="303610"/>
                </a:lnTo>
                <a:lnTo>
                  <a:pt x="232172" y="321469"/>
                </a:lnTo>
                <a:lnTo>
                  <a:pt x="214313" y="339328"/>
                </a:lnTo>
                <a:lnTo>
                  <a:pt x="196453" y="366117"/>
                </a:lnTo>
                <a:lnTo>
                  <a:pt x="178594" y="383977"/>
                </a:lnTo>
                <a:lnTo>
                  <a:pt x="160734" y="410766"/>
                </a:lnTo>
                <a:lnTo>
                  <a:pt x="142875" y="446485"/>
                </a:lnTo>
                <a:lnTo>
                  <a:pt x="125016" y="473274"/>
                </a:lnTo>
                <a:lnTo>
                  <a:pt x="116086" y="508992"/>
                </a:lnTo>
                <a:lnTo>
                  <a:pt x="98227" y="526852"/>
                </a:lnTo>
                <a:lnTo>
                  <a:pt x="80367" y="553641"/>
                </a:lnTo>
                <a:lnTo>
                  <a:pt x="71438" y="571500"/>
                </a:lnTo>
                <a:lnTo>
                  <a:pt x="53578" y="589360"/>
                </a:lnTo>
                <a:lnTo>
                  <a:pt x="35719" y="607219"/>
                </a:lnTo>
                <a:lnTo>
                  <a:pt x="26789" y="625078"/>
                </a:lnTo>
                <a:lnTo>
                  <a:pt x="17859" y="651867"/>
                </a:lnTo>
                <a:lnTo>
                  <a:pt x="8930" y="678657"/>
                </a:lnTo>
                <a:lnTo>
                  <a:pt x="8930" y="705446"/>
                </a:lnTo>
                <a:lnTo>
                  <a:pt x="0" y="732235"/>
                </a:lnTo>
                <a:lnTo>
                  <a:pt x="0" y="759024"/>
                </a:lnTo>
                <a:lnTo>
                  <a:pt x="0" y="785813"/>
                </a:lnTo>
                <a:lnTo>
                  <a:pt x="8930" y="812602"/>
                </a:lnTo>
                <a:lnTo>
                  <a:pt x="8930" y="830461"/>
                </a:lnTo>
                <a:lnTo>
                  <a:pt x="8930" y="848321"/>
                </a:lnTo>
                <a:lnTo>
                  <a:pt x="8930" y="866180"/>
                </a:lnTo>
                <a:lnTo>
                  <a:pt x="17859" y="875110"/>
                </a:lnTo>
                <a:lnTo>
                  <a:pt x="17859" y="901899"/>
                </a:lnTo>
                <a:lnTo>
                  <a:pt x="26789" y="919758"/>
                </a:lnTo>
                <a:lnTo>
                  <a:pt x="44649" y="955477"/>
                </a:lnTo>
                <a:lnTo>
                  <a:pt x="62508" y="982266"/>
                </a:lnTo>
                <a:lnTo>
                  <a:pt x="80367" y="1017985"/>
                </a:lnTo>
                <a:lnTo>
                  <a:pt x="107156" y="1044774"/>
                </a:lnTo>
                <a:lnTo>
                  <a:pt x="133945" y="1080492"/>
                </a:lnTo>
                <a:lnTo>
                  <a:pt x="160734" y="1098352"/>
                </a:lnTo>
                <a:lnTo>
                  <a:pt x="178594" y="1116211"/>
                </a:lnTo>
                <a:lnTo>
                  <a:pt x="196453" y="1125141"/>
                </a:lnTo>
                <a:lnTo>
                  <a:pt x="214313" y="1134071"/>
                </a:lnTo>
                <a:lnTo>
                  <a:pt x="223242" y="1134071"/>
                </a:lnTo>
                <a:lnTo>
                  <a:pt x="232172" y="1143000"/>
                </a:lnTo>
                <a:lnTo>
                  <a:pt x="241102" y="1143000"/>
                </a:lnTo>
                <a:lnTo>
                  <a:pt x="250031" y="1151930"/>
                </a:lnTo>
                <a:lnTo>
                  <a:pt x="258961" y="1169789"/>
                </a:lnTo>
                <a:lnTo>
                  <a:pt x="276820" y="1187649"/>
                </a:lnTo>
                <a:lnTo>
                  <a:pt x="294680" y="1214438"/>
                </a:lnTo>
                <a:lnTo>
                  <a:pt x="303609" y="1232297"/>
                </a:lnTo>
                <a:lnTo>
                  <a:pt x="321469" y="1259086"/>
                </a:lnTo>
                <a:lnTo>
                  <a:pt x="339328" y="1276946"/>
                </a:lnTo>
                <a:lnTo>
                  <a:pt x="357188" y="1285875"/>
                </a:lnTo>
                <a:lnTo>
                  <a:pt x="375047" y="1294805"/>
                </a:lnTo>
                <a:lnTo>
                  <a:pt x="401836" y="1294805"/>
                </a:lnTo>
                <a:lnTo>
                  <a:pt x="419695" y="1294805"/>
                </a:lnTo>
                <a:lnTo>
                  <a:pt x="446484" y="1285875"/>
                </a:lnTo>
                <a:lnTo>
                  <a:pt x="473274" y="1285875"/>
                </a:lnTo>
                <a:lnTo>
                  <a:pt x="500063" y="1303735"/>
                </a:lnTo>
                <a:lnTo>
                  <a:pt x="544711" y="1339454"/>
                </a:lnTo>
                <a:lnTo>
                  <a:pt x="580430" y="1384102"/>
                </a:lnTo>
                <a:lnTo>
                  <a:pt x="625078" y="1428751"/>
                </a:lnTo>
                <a:lnTo>
                  <a:pt x="669727" y="1482329"/>
                </a:lnTo>
                <a:lnTo>
                  <a:pt x="705445" y="1509118"/>
                </a:lnTo>
                <a:lnTo>
                  <a:pt x="741164" y="1535907"/>
                </a:lnTo>
                <a:lnTo>
                  <a:pt x="776883" y="1544837"/>
                </a:lnTo>
                <a:lnTo>
                  <a:pt x="812602" y="1544837"/>
                </a:lnTo>
                <a:lnTo>
                  <a:pt x="857250" y="1526977"/>
                </a:lnTo>
                <a:lnTo>
                  <a:pt x="892969" y="1500188"/>
                </a:lnTo>
                <a:lnTo>
                  <a:pt x="937617" y="1464469"/>
                </a:lnTo>
                <a:lnTo>
                  <a:pt x="982266" y="1437680"/>
                </a:lnTo>
                <a:lnTo>
                  <a:pt x="1035844" y="1410891"/>
                </a:lnTo>
                <a:lnTo>
                  <a:pt x="1080492" y="1401962"/>
                </a:lnTo>
                <a:lnTo>
                  <a:pt x="1134070" y="1401962"/>
                </a:lnTo>
                <a:lnTo>
                  <a:pt x="1178719" y="1401962"/>
                </a:lnTo>
                <a:lnTo>
                  <a:pt x="1223367" y="1410891"/>
                </a:lnTo>
                <a:lnTo>
                  <a:pt x="1268016" y="1419821"/>
                </a:lnTo>
                <a:lnTo>
                  <a:pt x="1321594" y="1419821"/>
                </a:lnTo>
                <a:lnTo>
                  <a:pt x="1366242" y="1410891"/>
                </a:lnTo>
                <a:lnTo>
                  <a:pt x="1410891" y="1393032"/>
                </a:lnTo>
                <a:lnTo>
                  <a:pt x="1455539" y="1357313"/>
                </a:lnTo>
                <a:lnTo>
                  <a:pt x="1509117" y="1321594"/>
                </a:lnTo>
                <a:lnTo>
                  <a:pt x="1553766" y="1276946"/>
                </a:lnTo>
                <a:lnTo>
                  <a:pt x="1607344" y="1214438"/>
                </a:lnTo>
                <a:lnTo>
                  <a:pt x="1669852" y="1151930"/>
                </a:lnTo>
                <a:lnTo>
                  <a:pt x="1723430" y="1089422"/>
                </a:lnTo>
                <a:lnTo>
                  <a:pt x="1777008" y="1044774"/>
                </a:lnTo>
                <a:lnTo>
                  <a:pt x="1821656" y="1009055"/>
                </a:lnTo>
                <a:lnTo>
                  <a:pt x="1866305" y="991196"/>
                </a:lnTo>
                <a:lnTo>
                  <a:pt x="1893094" y="973336"/>
                </a:lnTo>
                <a:lnTo>
                  <a:pt x="1928813" y="964407"/>
                </a:lnTo>
                <a:lnTo>
                  <a:pt x="1964531" y="955477"/>
                </a:lnTo>
                <a:lnTo>
                  <a:pt x="1991320" y="937617"/>
                </a:lnTo>
                <a:lnTo>
                  <a:pt x="2009180" y="910828"/>
                </a:lnTo>
                <a:lnTo>
                  <a:pt x="2035969" y="884039"/>
                </a:lnTo>
                <a:lnTo>
                  <a:pt x="2053828" y="839391"/>
                </a:lnTo>
                <a:lnTo>
                  <a:pt x="2071688" y="794742"/>
                </a:lnTo>
                <a:lnTo>
                  <a:pt x="2080617" y="732235"/>
                </a:lnTo>
                <a:lnTo>
                  <a:pt x="2098477" y="669727"/>
                </a:lnTo>
                <a:lnTo>
                  <a:pt x="2116336" y="598289"/>
                </a:lnTo>
                <a:lnTo>
                  <a:pt x="2134195" y="535782"/>
                </a:lnTo>
                <a:lnTo>
                  <a:pt x="2152055" y="482203"/>
                </a:lnTo>
                <a:lnTo>
                  <a:pt x="2160984" y="446485"/>
                </a:lnTo>
                <a:lnTo>
                  <a:pt x="2178844" y="410766"/>
                </a:lnTo>
                <a:lnTo>
                  <a:pt x="2187774" y="401836"/>
                </a:lnTo>
                <a:lnTo>
                  <a:pt x="2187774" y="383977"/>
                </a:lnTo>
                <a:lnTo>
                  <a:pt x="2169914" y="375047"/>
                </a:lnTo>
                <a:lnTo>
                  <a:pt x="2152055" y="366117"/>
                </a:lnTo>
                <a:lnTo>
                  <a:pt x="2125266" y="348258"/>
                </a:lnTo>
                <a:lnTo>
                  <a:pt x="2089547" y="330399"/>
                </a:lnTo>
                <a:lnTo>
                  <a:pt x="2053828" y="312539"/>
                </a:lnTo>
                <a:lnTo>
                  <a:pt x="2027039" y="276821"/>
                </a:lnTo>
                <a:lnTo>
                  <a:pt x="2000250" y="241102"/>
                </a:lnTo>
                <a:lnTo>
                  <a:pt x="1982391" y="205383"/>
                </a:lnTo>
                <a:lnTo>
                  <a:pt x="1964531" y="169664"/>
                </a:lnTo>
                <a:lnTo>
                  <a:pt x="1937742" y="142875"/>
                </a:lnTo>
                <a:lnTo>
                  <a:pt x="193774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4" name="Freeform 11283"/>
          <p:cNvSpPr/>
          <p:nvPr/>
        </p:nvSpPr>
        <p:spPr>
          <a:xfrm>
            <a:off x="5911453" y="4089796"/>
            <a:ext cx="3196828" cy="2634259"/>
          </a:xfrm>
          <a:custGeom>
            <a:avLst/>
            <a:gdLst/>
            <a:ahLst/>
            <a:cxnLst/>
            <a:rect l="0" t="0" r="0" b="0"/>
            <a:pathLst>
              <a:path w="3196828" h="2634259">
                <a:moveTo>
                  <a:pt x="1384102" y="1080493"/>
                </a:moveTo>
                <a:lnTo>
                  <a:pt x="1428750" y="1053704"/>
                </a:lnTo>
                <a:lnTo>
                  <a:pt x="1500188" y="1026915"/>
                </a:lnTo>
                <a:lnTo>
                  <a:pt x="1589485" y="973337"/>
                </a:lnTo>
                <a:lnTo>
                  <a:pt x="1669852" y="928688"/>
                </a:lnTo>
                <a:lnTo>
                  <a:pt x="1741289" y="901899"/>
                </a:lnTo>
                <a:lnTo>
                  <a:pt x="1777008" y="892970"/>
                </a:lnTo>
                <a:lnTo>
                  <a:pt x="1777008" y="901899"/>
                </a:lnTo>
                <a:lnTo>
                  <a:pt x="1723430" y="937618"/>
                </a:lnTo>
                <a:lnTo>
                  <a:pt x="1625203" y="1009056"/>
                </a:lnTo>
                <a:lnTo>
                  <a:pt x="1491258" y="1116212"/>
                </a:lnTo>
                <a:lnTo>
                  <a:pt x="1303735" y="1259087"/>
                </a:lnTo>
                <a:lnTo>
                  <a:pt x="1098352" y="1437681"/>
                </a:lnTo>
                <a:lnTo>
                  <a:pt x="866180" y="1634133"/>
                </a:lnTo>
                <a:lnTo>
                  <a:pt x="642938" y="1839516"/>
                </a:lnTo>
                <a:lnTo>
                  <a:pt x="491133" y="1982391"/>
                </a:lnTo>
                <a:lnTo>
                  <a:pt x="401836" y="2098477"/>
                </a:lnTo>
                <a:lnTo>
                  <a:pt x="321469" y="2169914"/>
                </a:lnTo>
                <a:lnTo>
                  <a:pt x="258961" y="2232422"/>
                </a:lnTo>
                <a:lnTo>
                  <a:pt x="178594" y="2312789"/>
                </a:lnTo>
                <a:lnTo>
                  <a:pt x="116086" y="2384227"/>
                </a:lnTo>
                <a:lnTo>
                  <a:pt x="89297" y="2393156"/>
                </a:lnTo>
                <a:lnTo>
                  <a:pt x="116086" y="2348508"/>
                </a:lnTo>
                <a:lnTo>
                  <a:pt x="214313" y="2223492"/>
                </a:lnTo>
                <a:lnTo>
                  <a:pt x="339328" y="2089547"/>
                </a:lnTo>
                <a:lnTo>
                  <a:pt x="482203" y="1928813"/>
                </a:lnTo>
                <a:lnTo>
                  <a:pt x="651867" y="1750219"/>
                </a:lnTo>
                <a:lnTo>
                  <a:pt x="839391" y="1571625"/>
                </a:lnTo>
                <a:lnTo>
                  <a:pt x="1044774" y="1384102"/>
                </a:lnTo>
                <a:lnTo>
                  <a:pt x="1250156" y="1214438"/>
                </a:lnTo>
                <a:lnTo>
                  <a:pt x="1473399" y="1035845"/>
                </a:lnTo>
                <a:lnTo>
                  <a:pt x="1687711" y="884040"/>
                </a:lnTo>
                <a:lnTo>
                  <a:pt x="1910953" y="732235"/>
                </a:lnTo>
                <a:lnTo>
                  <a:pt x="2116336" y="598290"/>
                </a:lnTo>
                <a:lnTo>
                  <a:pt x="2312788" y="482204"/>
                </a:lnTo>
                <a:lnTo>
                  <a:pt x="2482452" y="383977"/>
                </a:lnTo>
                <a:lnTo>
                  <a:pt x="2625327" y="303610"/>
                </a:lnTo>
                <a:lnTo>
                  <a:pt x="2741413" y="241102"/>
                </a:lnTo>
                <a:lnTo>
                  <a:pt x="2803921" y="196454"/>
                </a:lnTo>
                <a:lnTo>
                  <a:pt x="2830710" y="187524"/>
                </a:lnTo>
                <a:lnTo>
                  <a:pt x="2803921" y="196454"/>
                </a:lnTo>
                <a:lnTo>
                  <a:pt x="2732484" y="232172"/>
                </a:lnTo>
                <a:lnTo>
                  <a:pt x="2607468" y="294680"/>
                </a:lnTo>
                <a:lnTo>
                  <a:pt x="2437804" y="392907"/>
                </a:lnTo>
                <a:lnTo>
                  <a:pt x="2214563" y="535782"/>
                </a:lnTo>
                <a:lnTo>
                  <a:pt x="1955602" y="705446"/>
                </a:lnTo>
                <a:lnTo>
                  <a:pt x="1660922" y="910829"/>
                </a:lnTo>
                <a:lnTo>
                  <a:pt x="1348383" y="1143001"/>
                </a:lnTo>
                <a:lnTo>
                  <a:pt x="1044774" y="1401962"/>
                </a:lnTo>
                <a:lnTo>
                  <a:pt x="741164" y="1678781"/>
                </a:lnTo>
                <a:lnTo>
                  <a:pt x="562570" y="1884164"/>
                </a:lnTo>
                <a:lnTo>
                  <a:pt x="428625" y="2044899"/>
                </a:lnTo>
                <a:lnTo>
                  <a:pt x="339328" y="2160984"/>
                </a:lnTo>
                <a:lnTo>
                  <a:pt x="250031" y="2259211"/>
                </a:lnTo>
                <a:lnTo>
                  <a:pt x="151805" y="2384227"/>
                </a:lnTo>
                <a:lnTo>
                  <a:pt x="62508" y="2500313"/>
                </a:lnTo>
                <a:lnTo>
                  <a:pt x="17860" y="2589609"/>
                </a:lnTo>
                <a:lnTo>
                  <a:pt x="0" y="2634258"/>
                </a:lnTo>
                <a:lnTo>
                  <a:pt x="62508" y="2589609"/>
                </a:lnTo>
                <a:lnTo>
                  <a:pt x="178594" y="2473524"/>
                </a:lnTo>
                <a:lnTo>
                  <a:pt x="357188" y="2268141"/>
                </a:lnTo>
                <a:lnTo>
                  <a:pt x="553641" y="2044899"/>
                </a:lnTo>
                <a:lnTo>
                  <a:pt x="767953" y="1812727"/>
                </a:lnTo>
                <a:lnTo>
                  <a:pt x="1009055" y="1580555"/>
                </a:lnTo>
                <a:lnTo>
                  <a:pt x="1268016" y="1339454"/>
                </a:lnTo>
                <a:lnTo>
                  <a:pt x="1544836" y="1116212"/>
                </a:lnTo>
                <a:lnTo>
                  <a:pt x="1821656" y="892970"/>
                </a:lnTo>
                <a:lnTo>
                  <a:pt x="2098477" y="696516"/>
                </a:lnTo>
                <a:lnTo>
                  <a:pt x="2303859" y="562571"/>
                </a:lnTo>
                <a:lnTo>
                  <a:pt x="2473523" y="464344"/>
                </a:lnTo>
                <a:lnTo>
                  <a:pt x="2607468" y="375047"/>
                </a:lnTo>
                <a:lnTo>
                  <a:pt x="2714624" y="303610"/>
                </a:lnTo>
                <a:lnTo>
                  <a:pt x="2857499" y="214313"/>
                </a:lnTo>
                <a:lnTo>
                  <a:pt x="3000374" y="125016"/>
                </a:lnTo>
                <a:lnTo>
                  <a:pt x="3116460" y="53579"/>
                </a:lnTo>
                <a:lnTo>
                  <a:pt x="3196827" y="8930"/>
                </a:lnTo>
                <a:lnTo>
                  <a:pt x="3196827" y="0"/>
                </a:lnTo>
                <a:lnTo>
                  <a:pt x="3098601" y="62508"/>
                </a:lnTo>
                <a:lnTo>
                  <a:pt x="2884288" y="187524"/>
                </a:lnTo>
                <a:lnTo>
                  <a:pt x="2544960" y="410766"/>
                </a:lnTo>
                <a:lnTo>
                  <a:pt x="2196703" y="660797"/>
                </a:lnTo>
                <a:lnTo>
                  <a:pt x="1830586" y="955477"/>
                </a:lnTo>
                <a:lnTo>
                  <a:pt x="1455539" y="1294806"/>
                </a:lnTo>
                <a:lnTo>
                  <a:pt x="1196578" y="1562695"/>
                </a:lnTo>
                <a:lnTo>
                  <a:pt x="1000125" y="1785938"/>
                </a:lnTo>
                <a:lnTo>
                  <a:pt x="1000125" y="17859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5" name="Freeform 11284"/>
          <p:cNvSpPr/>
          <p:nvPr/>
        </p:nvSpPr>
        <p:spPr>
          <a:xfrm>
            <a:off x="5902523" y="671512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3075"/>
            <a:ext cx="36004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1438" y="241102"/>
            <a:ext cx="2116336" cy="1848446"/>
          </a:xfrm>
          <a:custGeom>
            <a:avLst/>
            <a:gdLst/>
            <a:ahLst/>
            <a:cxnLst/>
            <a:rect l="0" t="0" r="0" b="0"/>
            <a:pathLst>
              <a:path w="2116336" h="1848446">
                <a:moveTo>
                  <a:pt x="625078" y="1375171"/>
                </a:moveTo>
                <a:lnTo>
                  <a:pt x="607218" y="1393031"/>
                </a:lnTo>
                <a:lnTo>
                  <a:pt x="562570" y="1437679"/>
                </a:lnTo>
                <a:lnTo>
                  <a:pt x="508992" y="1491257"/>
                </a:lnTo>
                <a:lnTo>
                  <a:pt x="455414" y="1535906"/>
                </a:lnTo>
                <a:lnTo>
                  <a:pt x="419695" y="1580554"/>
                </a:lnTo>
                <a:lnTo>
                  <a:pt x="392906" y="1607343"/>
                </a:lnTo>
                <a:lnTo>
                  <a:pt x="366117" y="1643062"/>
                </a:lnTo>
                <a:lnTo>
                  <a:pt x="321468" y="1687710"/>
                </a:lnTo>
                <a:lnTo>
                  <a:pt x="276820" y="1723429"/>
                </a:lnTo>
                <a:lnTo>
                  <a:pt x="232171" y="1768077"/>
                </a:lnTo>
                <a:lnTo>
                  <a:pt x="196453" y="1803796"/>
                </a:lnTo>
                <a:lnTo>
                  <a:pt x="169664" y="1830585"/>
                </a:lnTo>
                <a:lnTo>
                  <a:pt x="142875" y="1848445"/>
                </a:lnTo>
                <a:lnTo>
                  <a:pt x="142875" y="1848445"/>
                </a:lnTo>
                <a:lnTo>
                  <a:pt x="142875" y="1848445"/>
                </a:lnTo>
                <a:lnTo>
                  <a:pt x="151804" y="1830585"/>
                </a:lnTo>
                <a:lnTo>
                  <a:pt x="196453" y="1785937"/>
                </a:lnTo>
                <a:lnTo>
                  <a:pt x="258961" y="1705570"/>
                </a:lnTo>
                <a:lnTo>
                  <a:pt x="339328" y="1607343"/>
                </a:lnTo>
                <a:lnTo>
                  <a:pt x="437554" y="1500187"/>
                </a:lnTo>
                <a:lnTo>
                  <a:pt x="535781" y="1384101"/>
                </a:lnTo>
                <a:lnTo>
                  <a:pt x="642937" y="1268015"/>
                </a:lnTo>
                <a:lnTo>
                  <a:pt x="767953" y="1143000"/>
                </a:lnTo>
                <a:lnTo>
                  <a:pt x="892968" y="1017984"/>
                </a:lnTo>
                <a:lnTo>
                  <a:pt x="1026914" y="892968"/>
                </a:lnTo>
                <a:lnTo>
                  <a:pt x="1160859" y="767953"/>
                </a:lnTo>
                <a:lnTo>
                  <a:pt x="1285875" y="660796"/>
                </a:lnTo>
                <a:lnTo>
                  <a:pt x="1410890" y="553640"/>
                </a:lnTo>
                <a:lnTo>
                  <a:pt x="1526976" y="455414"/>
                </a:lnTo>
                <a:lnTo>
                  <a:pt x="1634132" y="366117"/>
                </a:lnTo>
                <a:lnTo>
                  <a:pt x="1723429" y="285750"/>
                </a:lnTo>
                <a:lnTo>
                  <a:pt x="1803796" y="214312"/>
                </a:lnTo>
                <a:lnTo>
                  <a:pt x="1866304" y="169664"/>
                </a:lnTo>
                <a:lnTo>
                  <a:pt x="1910953" y="133945"/>
                </a:lnTo>
                <a:lnTo>
                  <a:pt x="1946671" y="107156"/>
                </a:lnTo>
                <a:lnTo>
                  <a:pt x="1955601" y="98226"/>
                </a:lnTo>
                <a:lnTo>
                  <a:pt x="1955601" y="98226"/>
                </a:lnTo>
                <a:lnTo>
                  <a:pt x="1946671" y="107156"/>
                </a:lnTo>
                <a:lnTo>
                  <a:pt x="1910953" y="133945"/>
                </a:lnTo>
                <a:lnTo>
                  <a:pt x="1857375" y="178593"/>
                </a:lnTo>
                <a:lnTo>
                  <a:pt x="1785937" y="241101"/>
                </a:lnTo>
                <a:lnTo>
                  <a:pt x="1696640" y="312539"/>
                </a:lnTo>
                <a:lnTo>
                  <a:pt x="1598414" y="401836"/>
                </a:lnTo>
                <a:lnTo>
                  <a:pt x="1482328" y="491132"/>
                </a:lnTo>
                <a:lnTo>
                  <a:pt x="1357312" y="598289"/>
                </a:lnTo>
                <a:lnTo>
                  <a:pt x="1223367" y="705445"/>
                </a:lnTo>
                <a:lnTo>
                  <a:pt x="1080492" y="830460"/>
                </a:lnTo>
                <a:lnTo>
                  <a:pt x="937617" y="964406"/>
                </a:lnTo>
                <a:lnTo>
                  <a:pt x="785812" y="1107281"/>
                </a:lnTo>
                <a:lnTo>
                  <a:pt x="678656" y="1214437"/>
                </a:lnTo>
                <a:lnTo>
                  <a:pt x="589359" y="1294804"/>
                </a:lnTo>
                <a:lnTo>
                  <a:pt x="517921" y="1366242"/>
                </a:lnTo>
                <a:lnTo>
                  <a:pt x="446484" y="1428749"/>
                </a:lnTo>
                <a:lnTo>
                  <a:pt x="357187" y="1518046"/>
                </a:lnTo>
                <a:lnTo>
                  <a:pt x="267890" y="1598413"/>
                </a:lnTo>
                <a:lnTo>
                  <a:pt x="178593" y="1678781"/>
                </a:lnTo>
                <a:lnTo>
                  <a:pt x="107156" y="1741288"/>
                </a:lnTo>
                <a:lnTo>
                  <a:pt x="53578" y="1794867"/>
                </a:lnTo>
                <a:lnTo>
                  <a:pt x="8929" y="1830585"/>
                </a:lnTo>
                <a:lnTo>
                  <a:pt x="0" y="1830585"/>
                </a:lnTo>
                <a:lnTo>
                  <a:pt x="0" y="1830585"/>
                </a:lnTo>
                <a:lnTo>
                  <a:pt x="8929" y="1821656"/>
                </a:lnTo>
                <a:lnTo>
                  <a:pt x="53578" y="1768077"/>
                </a:lnTo>
                <a:lnTo>
                  <a:pt x="125015" y="1678781"/>
                </a:lnTo>
                <a:lnTo>
                  <a:pt x="232171" y="1562695"/>
                </a:lnTo>
                <a:lnTo>
                  <a:pt x="366117" y="1410890"/>
                </a:lnTo>
                <a:lnTo>
                  <a:pt x="500062" y="1268015"/>
                </a:lnTo>
                <a:lnTo>
                  <a:pt x="642937" y="1134070"/>
                </a:lnTo>
                <a:lnTo>
                  <a:pt x="776882" y="991195"/>
                </a:lnTo>
                <a:lnTo>
                  <a:pt x="919757" y="857249"/>
                </a:lnTo>
                <a:lnTo>
                  <a:pt x="1053703" y="732234"/>
                </a:lnTo>
                <a:lnTo>
                  <a:pt x="1187648" y="616148"/>
                </a:lnTo>
                <a:lnTo>
                  <a:pt x="1312664" y="500062"/>
                </a:lnTo>
                <a:lnTo>
                  <a:pt x="1437679" y="392906"/>
                </a:lnTo>
                <a:lnTo>
                  <a:pt x="1544835" y="294679"/>
                </a:lnTo>
                <a:lnTo>
                  <a:pt x="1643062" y="214312"/>
                </a:lnTo>
                <a:lnTo>
                  <a:pt x="1732359" y="151804"/>
                </a:lnTo>
                <a:lnTo>
                  <a:pt x="1785937" y="107156"/>
                </a:lnTo>
                <a:lnTo>
                  <a:pt x="1821656" y="80367"/>
                </a:lnTo>
                <a:lnTo>
                  <a:pt x="1839515" y="62507"/>
                </a:lnTo>
                <a:lnTo>
                  <a:pt x="1866304" y="44648"/>
                </a:lnTo>
                <a:lnTo>
                  <a:pt x="1884164" y="26789"/>
                </a:lnTo>
                <a:lnTo>
                  <a:pt x="1910953" y="8929"/>
                </a:lnTo>
                <a:lnTo>
                  <a:pt x="1919882" y="0"/>
                </a:lnTo>
                <a:lnTo>
                  <a:pt x="1910953" y="8929"/>
                </a:lnTo>
                <a:lnTo>
                  <a:pt x="1875234" y="35718"/>
                </a:lnTo>
                <a:lnTo>
                  <a:pt x="1812726" y="80367"/>
                </a:lnTo>
                <a:lnTo>
                  <a:pt x="1723429" y="133945"/>
                </a:lnTo>
                <a:lnTo>
                  <a:pt x="1634132" y="214312"/>
                </a:lnTo>
                <a:lnTo>
                  <a:pt x="1518046" y="303609"/>
                </a:lnTo>
                <a:lnTo>
                  <a:pt x="1393031" y="410765"/>
                </a:lnTo>
                <a:lnTo>
                  <a:pt x="1259085" y="526851"/>
                </a:lnTo>
                <a:lnTo>
                  <a:pt x="1125140" y="651867"/>
                </a:lnTo>
                <a:lnTo>
                  <a:pt x="1009054" y="776882"/>
                </a:lnTo>
                <a:lnTo>
                  <a:pt x="884039" y="892968"/>
                </a:lnTo>
                <a:lnTo>
                  <a:pt x="776882" y="1017984"/>
                </a:lnTo>
                <a:lnTo>
                  <a:pt x="678656" y="1125140"/>
                </a:lnTo>
                <a:lnTo>
                  <a:pt x="589359" y="1232296"/>
                </a:lnTo>
                <a:lnTo>
                  <a:pt x="508992" y="1330523"/>
                </a:lnTo>
                <a:lnTo>
                  <a:pt x="446484" y="1410890"/>
                </a:lnTo>
                <a:lnTo>
                  <a:pt x="401836" y="1464468"/>
                </a:lnTo>
                <a:lnTo>
                  <a:pt x="375046" y="1500187"/>
                </a:lnTo>
                <a:lnTo>
                  <a:pt x="357187" y="1526976"/>
                </a:lnTo>
                <a:lnTo>
                  <a:pt x="339328" y="1553765"/>
                </a:lnTo>
                <a:lnTo>
                  <a:pt x="312539" y="1580554"/>
                </a:lnTo>
                <a:lnTo>
                  <a:pt x="294679" y="1607343"/>
                </a:lnTo>
                <a:lnTo>
                  <a:pt x="276820" y="1625202"/>
                </a:lnTo>
                <a:lnTo>
                  <a:pt x="276820" y="1634132"/>
                </a:lnTo>
                <a:lnTo>
                  <a:pt x="294679" y="1607343"/>
                </a:lnTo>
                <a:lnTo>
                  <a:pt x="339328" y="1571624"/>
                </a:lnTo>
                <a:lnTo>
                  <a:pt x="392906" y="1509117"/>
                </a:lnTo>
                <a:lnTo>
                  <a:pt x="455414" y="1446609"/>
                </a:lnTo>
                <a:lnTo>
                  <a:pt x="535781" y="1366242"/>
                </a:lnTo>
                <a:lnTo>
                  <a:pt x="616148" y="1285874"/>
                </a:lnTo>
                <a:lnTo>
                  <a:pt x="714375" y="1196577"/>
                </a:lnTo>
                <a:lnTo>
                  <a:pt x="821531" y="1098351"/>
                </a:lnTo>
                <a:lnTo>
                  <a:pt x="919757" y="1009054"/>
                </a:lnTo>
                <a:lnTo>
                  <a:pt x="1035843" y="910828"/>
                </a:lnTo>
                <a:lnTo>
                  <a:pt x="1151929" y="812601"/>
                </a:lnTo>
                <a:lnTo>
                  <a:pt x="1259085" y="714374"/>
                </a:lnTo>
                <a:lnTo>
                  <a:pt x="1375171" y="625078"/>
                </a:lnTo>
                <a:lnTo>
                  <a:pt x="1491257" y="535781"/>
                </a:lnTo>
                <a:lnTo>
                  <a:pt x="1598414" y="446484"/>
                </a:lnTo>
                <a:lnTo>
                  <a:pt x="1696640" y="366117"/>
                </a:lnTo>
                <a:lnTo>
                  <a:pt x="1785937" y="294679"/>
                </a:lnTo>
                <a:lnTo>
                  <a:pt x="1866304" y="223242"/>
                </a:lnTo>
                <a:lnTo>
                  <a:pt x="1937742" y="169664"/>
                </a:lnTo>
                <a:lnTo>
                  <a:pt x="1991320" y="125015"/>
                </a:lnTo>
                <a:lnTo>
                  <a:pt x="2035968" y="98226"/>
                </a:lnTo>
                <a:lnTo>
                  <a:pt x="2071687" y="71437"/>
                </a:lnTo>
                <a:lnTo>
                  <a:pt x="2089546" y="53578"/>
                </a:lnTo>
                <a:lnTo>
                  <a:pt x="2107406" y="44648"/>
                </a:lnTo>
                <a:lnTo>
                  <a:pt x="2107406" y="44648"/>
                </a:lnTo>
                <a:lnTo>
                  <a:pt x="2116335" y="44648"/>
                </a:lnTo>
                <a:lnTo>
                  <a:pt x="2116335" y="53578"/>
                </a:lnTo>
                <a:lnTo>
                  <a:pt x="2107406" y="80367"/>
                </a:lnTo>
                <a:lnTo>
                  <a:pt x="2080617" y="107156"/>
                </a:lnTo>
                <a:lnTo>
                  <a:pt x="2027039" y="133945"/>
                </a:lnTo>
                <a:lnTo>
                  <a:pt x="1964531" y="160734"/>
                </a:lnTo>
                <a:lnTo>
                  <a:pt x="1964531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706562"/>
          </a:xfrm>
        </p:spPr>
        <p:txBody>
          <a:bodyPr/>
          <a:lstStyle/>
          <a:p>
            <a:r>
              <a:rPr lang="en-US" dirty="0" smtClean="0"/>
              <a:t>Composition of four ASFs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95275"/>
            <a:ext cx="48482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6" y="1590674"/>
            <a:ext cx="8101284" cy="455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828800"/>
            <a:ext cx="3829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3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3" y="1704974"/>
            <a:ext cx="8453177" cy="44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4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Hamcrest</a:t>
            </a:r>
            <a:r>
              <a:rPr lang="en-US" dirty="0" smtClean="0"/>
              <a:t> Core continued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595290"/>
              </p:ext>
            </p:extLst>
          </p:nvPr>
        </p:nvGraphicFramePr>
        <p:xfrm>
          <a:off x="274201" y="1219200"/>
          <a:ext cx="8641199" cy="5537802"/>
        </p:xfrm>
        <a:graphic>
          <a:graphicData uri="http://schemas.openxmlformats.org/drawingml/2006/table">
            <a:tbl>
              <a:tblPr/>
              <a:tblGrid>
                <a:gridCol w="2819400"/>
                <a:gridCol w="5821799"/>
              </a:tblGrid>
              <a:tr h="47158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hlinkClick r:id="rId2" tooltip="class in org.hamcrest.core"/>
                        </a:rPr>
                        <a:t>IsAnything</a:t>
                      </a:r>
                      <a:r>
                        <a:rPr lang="en-US" sz="2000" b="1" dirty="0">
                          <a:hlinkClick r:id="rId2" tooltip="class in org.hamcrest.core"/>
                        </a:rPr>
                        <a:t>&lt;T&gt;</a:t>
                      </a:r>
                      <a:endParaRPr lang="en-US" sz="2000" dirty="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 matcher that always returns true.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206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3" tooltip="class in org.hamcrest.core"/>
                        </a:rPr>
                        <a:t>IsCollectionContaining&lt;T&gt;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 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58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4" tooltip="class in org.hamcrest.core"/>
                        </a:rPr>
                        <a:t>IsEqual&lt;T&gt;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 the value equal to another value, as tested by the </a:t>
                      </a:r>
                      <a:r>
                        <a:rPr lang="en-US" sz="2000" dirty="0" err="1"/>
                        <a:t>Object.equals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java.lang.Object</a:t>
                      </a:r>
                      <a:r>
                        <a:rPr lang="en-US" sz="2000" dirty="0"/>
                        <a:t>) </a:t>
                      </a:r>
                      <a:r>
                        <a:rPr lang="en-US" sz="2000" dirty="0" err="1"/>
                        <a:t>invokedMethod</a:t>
                      </a:r>
                      <a:r>
                        <a:rPr lang="en-US" sz="2000" dirty="0"/>
                        <a:t>?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10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5" tooltip="class in org.hamcrest.core"/>
                        </a:rPr>
                        <a:t>IsInstanceOf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Tests whether the value is an instance of a class.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10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6" tooltip="class in org.hamcrest.core"/>
                        </a:rPr>
                        <a:t>IsNot&lt;T&gt;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Calculates the logical negation of a matcher.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10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7" tooltip="class in org.hamcrest.core"/>
                        </a:rPr>
                        <a:t>IsNull&lt;T&gt;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Is the value null?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10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8" tooltip="class in org.hamcrest.core"/>
                        </a:rPr>
                        <a:t>IsSame&lt;T&gt;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Is the value the same object as another value?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58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9" tooltip="class in org.hamcrest.core"/>
                        </a:rPr>
                        <a:t>StringContains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Tests if the argument is a string that contains a substring.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58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10" tooltip="class in org.hamcrest.core"/>
                        </a:rPr>
                        <a:t>StringEndsWith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Tests if the argument is a string that contains a substring.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58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11" tooltip="class in org.hamcrest.core"/>
                        </a:rPr>
                        <a:t>StringStartsWith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Tests if the argument is a string that contains a substring.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582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12" tooltip="class in org.hamcrest.core"/>
                        </a:rPr>
                        <a:t>SubstringMatcher</a:t>
                      </a:r>
                      <a:endParaRPr lang="en-US" sz="2000"/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 </a:t>
                      </a:r>
                    </a:p>
                  </a:txBody>
                  <a:tcPr marL="15311" marR="15311" marT="15311" marB="15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3886200" cy="365125"/>
          </a:xfrm>
        </p:spPr>
        <p:txBody>
          <a:bodyPr/>
          <a:lstStyle/>
          <a:p>
            <a:r>
              <a:rPr lang="en-US" sz="1400" b="1" dirty="0"/>
              <a:t>http://hamcrest.org/JavaHamcrest/javadoc/1.3/</a:t>
            </a:r>
            <a:endParaRPr lang="en-US" sz="1400" b="1" dirty="0" smtClean="0"/>
          </a:p>
        </p:txBody>
      </p:sp>
      <p:sp>
        <p:nvSpPr>
          <p:cNvPr id="3" name="Freeform 2"/>
          <p:cNvSpPr/>
          <p:nvPr/>
        </p:nvSpPr>
        <p:spPr>
          <a:xfrm>
            <a:off x="4893469" y="4313039"/>
            <a:ext cx="946548" cy="26790"/>
          </a:xfrm>
          <a:custGeom>
            <a:avLst/>
            <a:gdLst/>
            <a:ahLst/>
            <a:cxnLst/>
            <a:rect l="0" t="0" r="0" b="0"/>
            <a:pathLst>
              <a:path w="94654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8929"/>
                </a:lnTo>
                <a:lnTo>
                  <a:pt x="125015" y="8929"/>
                </a:lnTo>
                <a:lnTo>
                  <a:pt x="151804" y="17859"/>
                </a:lnTo>
                <a:lnTo>
                  <a:pt x="178594" y="17859"/>
                </a:lnTo>
                <a:lnTo>
                  <a:pt x="214312" y="17859"/>
                </a:lnTo>
                <a:lnTo>
                  <a:pt x="250031" y="26789"/>
                </a:lnTo>
                <a:lnTo>
                  <a:pt x="285750" y="26789"/>
                </a:lnTo>
                <a:lnTo>
                  <a:pt x="321469" y="26789"/>
                </a:lnTo>
                <a:lnTo>
                  <a:pt x="366117" y="26789"/>
                </a:lnTo>
                <a:lnTo>
                  <a:pt x="410765" y="26789"/>
                </a:lnTo>
                <a:lnTo>
                  <a:pt x="464344" y="26789"/>
                </a:lnTo>
                <a:lnTo>
                  <a:pt x="517922" y="17859"/>
                </a:lnTo>
                <a:lnTo>
                  <a:pt x="571500" y="17859"/>
                </a:lnTo>
                <a:lnTo>
                  <a:pt x="616148" y="8929"/>
                </a:lnTo>
                <a:lnTo>
                  <a:pt x="669726" y="8929"/>
                </a:lnTo>
                <a:lnTo>
                  <a:pt x="705445" y="8929"/>
                </a:lnTo>
                <a:lnTo>
                  <a:pt x="750094" y="8929"/>
                </a:lnTo>
                <a:lnTo>
                  <a:pt x="776883" y="8929"/>
                </a:lnTo>
                <a:lnTo>
                  <a:pt x="812601" y="8929"/>
                </a:lnTo>
                <a:lnTo>
                  <a:pt x="830461" y="8929"/>
                </a:lnTo>
                <a:lnTo>
                  <a:pt x="848320" y="17859"/>
                </a:lnTo>
                <a:lnTo>
                  <a:pt x="866179" y="17859"/>
                </a:lnTo>
                <a:lnTo>
                  <a:pt x="884039" y="17859"/>
                </a:lnTo>
                <a:lnTo>
                  <a:pt x="901898" y="26789"/>
                </a:lnTo>
                <a:lnTo>
                  <a:pt x="919758" y="17859"/>
                </a:lnTo>
                <a:lnTo>
                  <a:pt x="937617" y="17859"/>
                </a:lnTo>
                <a:lnTo>
                  <a:pt x="946547" y="8929"/>
                </a:lnTo>
                <a:lnTo>
                  <a:pt x="94654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80617" y="4527351"/>
            <a:ext cx="276822" cy="169665"/>
          </a:xfrm>
          <a:custGeom>
            <a:avLst/>
            <a:gdLst/>
            <a:ahLst/>
            <a:cxnLst/>
            <a:rect l="0" t="0" r="0" b="0"/>
            <a:pathLst>
              <a:path w="276822" h="169665">
                <a:moveTo>
                  <a:pt x="17860" y="62508"/>
                </a:moveTo>
                <a:lnTo>
                  <a:pt x="1786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60735"/>
                </a:lnTo>
                <a:lnTo>
                  <a:pt x="35719" y="169664"/>
                </a:lnTo>
                <a:lnTo>
                  <a:pt x="62508" y="160735"/>
                </a:lnTo>
                <a:lnTo>
                  <a:pt x="98227" y="142875"/>
                </a:lnTo>
                <a:lnTo>
                  <a:pt x="151805" y="107156"/>
                </a:lnTo>
                <a:lnTo>
                  <a:pt x="205383" y="62508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07406" y="4938117"/>
            <a:ext cx="294681" cy="258962"/>
          </a:xfrm>
          <a:custGeom>
            <a:avLst/>
            <a:gdLst/>
            <a:ahLst/>
            <a:cxnLst/>
            <a:rect l="0" t="0" r="0" b="0"/>
            <a:pathLst>
              <a:path w="294681" h="258962">
                <a:moveTo>
                  <a:pt x="8930" y="196453"/>
                </a:moveTo>
                <a:lnTo>
                  <a:pt x="8930" y="20538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58961"/>
                </a:lnTo>
                <a:lnTo>
                  <a:pt x="26789" y="258961"/>
                </a:lnTo>
                <a:lnTo>
                  <a:pt x="53578" y="241102"/>
                </a:lnTo>
                <a:lnTo>
                  <a:pt x="98227" y="205383"/>
                </a:lnTo>
                <a:lnTo>
                  <a:pt x="151805" y="151805"/>
                </a:lnTo>
                <a:lnTo>
                  <a:pt x="223242" y="80367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52055" y="5723929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78844" y="5232797"/>
            <a:ext cx="383977" cy="580430"/>
          </a:xfrm>
          <a:custGeom>
            <a:avLst/>
            <a:gdLst/>
            <a:ahLst/>
            <a:cxnLst/>
            <a:rect l="0" t="0" r="0" b="0"/>
            <a:pathLst>
              <a:path w="383977" h="580430">
                <a:moveTo>
                  <a:pt x="0" y="562569"/>
                </a:moveTo>
                <a:lnTo>
                  <a:pt x="0" y="580429"/>
                </a:lnTo>
                <a:lnTo>
                  <a:pt x="8929" y="580429"/>
                </a:lnTo>
                <a:lnTo>
                  <a:pt x="35719" y="562569"/>
                </a:lnTo>
                <a:lnTo>
                  <a:pt x="71437" y="508991"/>
                </a:lnTo>
                <a:lnTo>
                  <a:pt x="133945" y="428624"/>
                </a:lnTo>
                <a:lnTo>
                  <a:pt x="214312" y="312539"/>
                </a:lnTo>
                <a:lnTo>
                  <a:pt x="303609" y="169664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66367" y="6045398"/>
            <a:ext cx="312540" cy="410766"/>
          </a:xfrm>
          <a:custGeom>
            <a:avLst/>
            <a:gdLst/>
            <a:ahLst/>
            <a:cxnLst/>
            <a:rect l="0" t="0" r="0" b="0"/>
            <a:pathLst>
              <a:path w="312540" h="410766">
                <a:moveTo>
                  <a:pt x="0" y="250031"/>
                </a:move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94679"/>
                </a:lnTo>
                <a:lnTo>
                  <a:pt x="0" y="330398"/>
                </a:lnTo>
                <a:lnTo>
                  <a:pt x="0" y="357187"/>
                </a:lnTo>
                <a:lnTo>
                  <a:pt x="0" y="375047"/>
                </a:lnTo>
                <a:lnTo>
                  <a:pt x="8930" y="383976"/>
                </a:lnTo>
                <a:lnTo>
                  <a:pt x="17860" y="410765"/>
                </a:lnTo>
                <a:lnTo>
                  <a:pt x="35719" y="410765"/>
                </a:lnTo>
                <a:lnTo>
                  <a:pt x="80367" y="375047"/>
                </a:lnTo>
                <a:lnTo>
                  <a:pt x="142875" y="312539"/>
                </a:lnTo>
                <a:lnTo>
                  <a:pt x="205383" y="223242"/>
                </a:lnTo>
                <a:lnTo>
                  <a:pt x="258961" y="116086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331273" y="6170413"/>
            <a:ext cx="508994" cy="267892"/>
          </a:xfrm>
          <a:custGeom>
            <a:avLst/>
            <a:gdLst/>
            <a:ahLst/>
            <a:cxnLst/>
            <a:rect l="0" t="0" r="0" b="0"/>
            <a:pathLst>
              <a:path w="508994" h="267892">
                <a:moveTo>
                  <a:pt x="0" y="267891"/>
                </a:move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8930" y="250032"/>
                </a:lnTo>
                <a:lnTo>
                  <a:pt x="26790" y="250032"/>
                </a:lnTo>
                <a:lnTo>
                  <a:pt x="35719" y="241102"/>
                </a:lnTo>
                <a:lnTo>
                  <a:pt x="44649" y="241102"/>
                </a:lnTo>
                <a:lnTo>
                  <a:pt x="71438" y="232172"/>
                </a:lnTo>
                <a:lnTo>
                  <a:pt x="98227" y="214313"/>
                </a:lnTo>
                <a:lnTo>
                  <a:pt x="133946" y="196453"/>
                </a:lnTo>
                <a:lnTo>
                  <a:pt x="178594" y="178594"/>
                </a:lnTo>
                <a:lnTo>
                  <a:pt x="232172" y="160735"/>
                </a:lnTo>
                <a:lnTo>
                  <a:pt x="285750" y="133946"/>
                </a:lnTo>
                <a:lnTo>
                  <a:pt x="339329" y="107157"/>
                </a:lnTo>
                <a:lnTo>
                  <a:pt x="392907" y="80367"/>
                </a:lnTo>
                <a:lnTo>
                  <a:pt x="437555" y="62508"/>
                </a:lnTo>
                <a:lnTo>
                  <a:pt x="464344" y="35719"/>
                </a:lnTo>
                <a:lnTo>
                  <a:pt x="491133" y="26789"/>
                </a:lnTo>
                <a:lnTo>
                  <a:pt x="500063" y="8930"/>
                </a:lnTo>
                <a:lnTo>
                  <a:pt x="508993" y="0"/>
                </a:lnTo>
                <a:lnTo>
                  <a:pt x="5089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49133" y="6232921"/>
            <a:ext cx="196454" cy="276821"/>
          </a:xfrm>
          <a:custGeom>
            <a:avLst/>
            <a:gdLst/>
            <a:ahLst/>
            <a:cxnLst/>
            <a:rect l="0" t="0" r="0" b="0"/>
            <a:pathLst>
              <a:path w="196454" h="276821">
                <a:moveTo>
                  <a:pt x="151805" y="0"/>
                </a:moveTo>
                <a:lnTo>
                  <a:pt x="15180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17859"/>
                </a:lnTo>
                <a:lnTo>
                  <a:pt x="116086" y="35719"/>
                </a:lnTo>
                <a:lnTo>
                  <a:pt x="98226" y="62508"/>
                </a:lnTo>
                <a:lnTo>
                  <a:pt x="71437" y="89297"/>
                </a:lnTo>
                <a:lnTo>
                  <a:pt x="53578" y="116086"/>
                </a:lnTo>
                <a:lnTo>
                  <a:pt x="26789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35719" y="223242"/>
                </a:lnTo>
                <a:lnTo>
                  <a:pt x="53578" y="241102"/>
                </a:lnTo>
                <a:lnTo>
                  <a:pt x="80367" y="258961"/>
                </a:lnTo>
                <a:lnTo>
                  <a:pt x="116086" y="276820"/>
                </a:lnTo>
                <a:lnTo>
                  <a:pt x="160734" y="276820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63008" y="1044773"/>
            <a:ext cx="991196" cy="89298"/>
          </a:xfrm>
          <a:custGeom>
            <a:avLst/>
            <a:gdLst/>
            <a:ahLst/>
            <a:cxnLst/>
            <a:rect l="0" t="0" r="0" b="0"/>
            <a:pathLst>
              <a:path w="991196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71437" y="89297"/>
                </a:lnTo>
                <a:lnTo>
                  <a:pt x="89297" y="8929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87523" y="89297"/>
                </a:lnTo>
                <a:lnTo>
                  <a:pt x="232172" y="89297"/>
                </a:lnTo>
                <a:lnTo>
                  <a:pt x="285750" y="80368"/>
                </a:lnTo>
                <a:lnTo>
                  <a:pt x="348258" y="71438"/>
                </a:lnTo>
                <a:lnTo>
                  <a:pt x="419695" y="53578"/>
                </a:lnTo>
                <a:lnTo>
                  <a:pt x="491133" y="44649"/>
                </a:lnTo>
                <a:lnTo>
                  <a:pt x="562570" y="35719"/>
                </a:lnTo>
                <a:lnTo>
                  <a:pt x="625078" y="26789"/>
                </a:lnTo>
                <a:lnTo>
                  <a:pt x="696515" y="17860"/>
                </a:lnTo>
                <a:lnTo>
                  <a:pt x="759023" y="17860"/>
                </a:lnTo>
                <a:lnTo>
                  <a:pt x="821531" y="8930"/>
                </a:lnTo>
                <a:lnTo>
                  <a:pt x="866180" y="8930"/>
                </a:lnTo>
                <a:lnTo>
                  <a:pt x="910828" y="8930"/>
                </a:lnTo>
                <a:lnTo>
                  <a:pt x="946547" y="0"/>
                </a:lnTo>
                <a:lnTo>
                  <a:pt x="973336" y="0"/>
                </a:lnTo>
                <a:lnTo>
                  <a:pt x="991195" y="0"/>
                </a:lnTo>
                <a:lnTo>
                  <a:pt x="991195" y="0"/>
                </a:lnTo>
                <a:lnTo>
                  <a:pt x="991195" y="0"/>
                </a:lnTo>
                <a:lnTo>
                  <a:pt x="973336" y="0"/>
                </a:lnTo>
                <a:lnTo>
                  <a:pt x="946547" y="0"/>
                </a:lnTo>
                <a:lnTo>
                  <a:pt x="910828" y="0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89797" y="1125141"/>
            <a:ext cx="884040" cy="133946"/>
          </a:xfrm>
          <a:custGeom>
            <a:avLst/>
            <a:gdLst/>
            <a:ahLst/>
            <a:cxnLst/>
            <a:rect l="0" t="0" r="0" b="0"/>
            <a:pathLst>
              <a:path w="884040" h="133946">
                <a:moveTo>
                  <a:pt x="0" y="133945"/>
                </a:moveTo>
                <a:lnTo>
                  <a:pt x="8930" y="125015"/>
                </a:lnTo>
                <a:lnTo>
                  <a:pt x="8930" y="125015"/>
                </a:lnTo>
                <a:lnTo>
                  <a:pt x="26789" y="116086"/>
                </a:lnTo>
                <a:lnTo>
                  <a:pt x="44648" y="107156"/>
                </a:lnTo>
                <a:lnTo>
                  <a:pt x="80367" y="98226"/>
                </a:lnTo>
                <a:lnTo>
                  <a:pt x="125016" y="89296"/>
                </a:lnTo>
                <a:lnTo>
                  <a:pt x="178594" y="80367"/>
                </a:lnTo>
                <a:lnTo>
                  <a:pt x="241101" y="71437"/>
                </a:lnTo>
                <a:lnTo>
                  <a:pt x="312539" y="62507"/>
                </a:lnTo>
                <a:lnTo>
                  <a:pt x="375047" y="62507"/>
                </a:lnTo>
                <a:lnTo>
                  <a:pt x="446484" y="53578"/>
                </a:lnTo>
                <a:lnTo>
                  <a:pt x="517922" y="53578"/>
                </a:lnTo>
                <a:lnTo>
                  <a:pt x="589359" y="44648"/>
                </a:lnTo>
                <a:lnTo>
                  <a:pt x="651867" y="35718"/>
                </a:lnTo>
                <a:lnTo>
                  <a:pt x="714375" y="26789"/>
                </a:lnTo>
                <a:lnTo>
                  <a:pt x="767953" y="17859"/>
                </a:lnTo>
                <a:lnTo>
                  <a:pt x="803672" y="8929"/>
                </a:lnTo>
                <a:lnTo>
                  <a:pt x="839391" y="8929"/>
                </a:lnTo>
                <a:lnTo>
                  <a:pt x="866180" y="0"/>
                </a:lnTo>
                <a:lnTo>
                  <a:pt x="875109" y="0"/>
                </a:lnTo>
                <a:lnTo>
                  <a:pt x="884039" y="8929"/>
                </a:lnTo>
                <a:lnTo>
                  <a:pt x="875109" y="17859"/>
                </a:lnTo>
                <a:lnTo>
                  <a:pt x="857250" y="26789"/>
                </a:lnTo>
                <a:lnTo>
                  <a:pt x="830461" y="35718"/>
                </a:lnTo>
                <a:lnTo>
                  <a:pt x="794742" y="35718"/>
                </a:lnTo>
                <a:lnTo>
                  <a:pt x="794742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GUI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19 of text</a:t>
            </a:r>
          </a:p>
          <a:p>
            <a:r>
              <a:rPr lang="en-US" dirty="0" smtClean="0"/>
              <a:t>event-driven nature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callbacks</a:t>
            </a:r>
          </a:p>
          <a:p>
            <a:r>
              <a:rPr lang="en-US" dirty="0" smtClean="0"/>
              <a:t>UML of little help with event based systems</a:t>
            </a:r>
          </a:p>
          <a:p>
            <a:r>
              <a:rPr lang="en-US" dirty="0" smtClean="0"/>
              <a:t>The Currency Conversion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4348758" y="2330648"/>
            <a:ext cx="294681" cy="71439"/>
          </a:xfrm>
          <a:custGeom>
            <a:avLst/>
            <a:gdLst/>
            <a:ahLst/>
            <a:cxnLst/>
            <a:rect l="0" t="0" r="0" b="0"/>
            <a:pathLst>
              <a:path w="294681" h="71439">
                <a:moveTo>
                  <a:pt x="8930" y="71438"/>
                </a:moveTo>
                <a:lnTo>
                  <a:pt x="893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35719" y="53578"/>
                </a:lnTo>
                <a:lnTo>
                  <a:pt x="62508" y="53578"/>
                </a:lnTo>
                <a:lnTo>
                  <a:pt x="107156" y="44649"/>
                </a:lnTo>
                <a:lnTo>
                  <a:pt x="151805" y="35719"/>
                </a:lnTo>
                <a:lnTo>
                  <a:pt x="196453" y="35719"/>
                </a:lnTo>
                <a:lnTo>
                  <a:pt x="232172" y="26789"/>
                </a:lnTo>
                <a:lnTo>
                  <a:pt x="267890" y="1786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64906" y="2053828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60" y="98226"/>
                </a:lnTo>
                <a:lnTo>
                  <a:pt x="17860" y="80367"/>
                </a:lnTo>
                <a:lnTo>
                  <a:pt x="1786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86313" y="1937742"/>
            <a:ext cx="321469" cy="366118"/>
          </a:xfrm>
          <a:custGeom>
            <a:avLst/>
            <a:gdLst/>
            <a:ahLst/>
            <a:cxnLst/>
            <a:rect l="0" t="0" r="0" b="0"/>
            <a:pathLst>
              <a:path w="321469" h="366118">
                <a:moveTo>
                  <a:pt x="205382" y="44648"/>
                </a:moveTo>
                <a:lnTo>
                  <a:pt x="196453" y="44648"/>
                </a:lnTo>
                <a:lnTo>
                  <a:pt x="196453" y="26789"/>
                </a:lnTo>
                <a:lnTo>
                  <a:pt x="187523" y="17859"/>
                </a:lnTo>
                <a:lnTo>
                  <a:pt x="178593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8930"/>
                </a:lnTo>
                <a:lnTo>
                  <a:pt x="107156" y="17859"/>
                </a:lnTo>
                <a:lnTo>
                  <a:pt x="89296" y="35719"/>
                </a:lnTo>
                <a:lnTo>
                  <a:pt x="71437" y="62508"/>
                </a:lnTo>
                <a:lnTo>
                  <a:pt x="44648" y="89297"/>
                </a:lnTo>
                <a:lnTo>
                  <a:pt x="26789" y="133945"/>
                </a:lnTo>
                <a:lnTo>
                  <a:pt x="8929" y="178594"/>
                </a:lnTo>
                <a:lnTo>
                  <a:pt x="0" y="223242"/>
                </a:lnTo>
                <a:lnTo>
                  <a:pt x="0" y="276820"/>
                </a:lnTo>
                <a:lnTo>
                  <a:pt x="8929" y="312539"/>
                </a:lnTo>
                <a:lnTo>
                  <a:pt x="26789" y="348258"/>
                </a:lnTo>
                <a:lnTo>
                  <a:pt x="53578" y="366117"/>
                </a:lnTo>
                <a:lnTo>
                  <a:pt x="89296" y="366117"/>
                </a:lnTo>
                <a:lnTo>
                  <a:pt x="133945" y="366117"/>
                </a:lnTo>
                <a:lnTo>
                  <a:pt x="178593" y="348258"/>
                </a:lnTo>
                <a:lnTo>
                  <a:pt x="223242" y="321469"/>
                </a:lnTo>
                <a:lnTo>
                  <a:pt x="258960" y="294680"/>
                </a:lnTo>
                <a:lnTo>
                  <a:pt x="294679" y="258961"/>
                </a:lnTo>
                <a:lnTo>
                  <a:pt x="321468" y="223242"/>
                </a:lnTo>
                <a:lnTo>
                  <a:pt x="321468" y="196453"/>
                </a:lnTo>
                <a:lnTo>
                  <a:pt x="312539" y="160734"/>
                </a:lnTo>
                <a:lnTo>
                  <a:pt x="294679" y="133945"/>
                </a:lnTo>
                <a:lnTo>
                  <a:pt x="267890" y="116086"/>
                </a:lnTo>
                <a:lnTo>
                  <a:pt x="232171" y="98227"/>
                </a:lnTo>
                <a:lnTo>
                  <a:pt x="196453" y="89297"/>
                </a:lnTo>
                <a:lnTo>
                  <a:pt x="160734" y="80367"/>
                </a:lnTo>
                <a:lnTo>
                  <a:pt x="133945" y="80367"/>
                </a:lnTo>
                <a:lnTo>
                  <a:pt x="107156" y="80367"/>
                </a:lnTo>
                <a:lnTo>
                  <a:pt x="89296" y="80367"/>
                </a:lnTo>
                <a:lnTo>
                  <a:pt x="80367" y="80367"/>
                </a:lnTo>
                <a:lnTo>
                  <a:pt x="80367" y="71437"/>
                </a:lnTo>
                <a:lnTo>
                  <a:pt x="98226" y="62508"/>
                </a:lnTo>
                <a:lnTo>
                  <a:pt x="125015" y="44648"/>
                </a:lnTo>
                <a:lnTo>
                  <a:pt x="12501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366742" y="1884164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51805"/>
                </a:lnTo>
                <a:lnTo>
                  <a:pt x="17860" y="16073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60734"/>
                </a:lnTo>
                <a:lnTo>
                  <a:pt x="17860" y="133945"/>
                </a:lnTo>
                <a:lnTo>
                  <a:pt x="1786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86375" y="1750219"/>
            <a:ext cx="89298" cy="35719"/>
          </a:xfrm>
          <a:custGeom>
            <a:avLst/>
            <a:gdLst/>
            <a:ahLst/>
            <a:cxnLst/>
            <a:rect l="0" t="0" r="0" b="0"/>
            <a:pathLst>
              <a:path w="89298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80367" y="35718"/>
                </a:lnTo>
                <a:lnTo>
                  <a:pt x="89297" y="35718"/>
                </a:lnTo>
                <a:lnTo>
                  <a:pt x="8929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56039" y="1866304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8930" y="35719"/>
                </a:moveTo>
                <a:lnTo>
                  <a:pt x="893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16086"/>
                </a:lnTo>
                <a:lnTo>
                  <a:pt x="17859" y="107157"/>
                </a:lnTo>
                <a:lnTo>
                  <a:pt x="17859" y="80368"/>
                </a:lnTo>
                <a:lnTo>
                  <a:pt x="26789" y="62508"/>
                </a:lnTo>
                <a:lnTo>
                  <a:pt x="35719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107156" y="35719"/>
                </a:lnTo>
                <a:lnTo>
                  <a:pt x="116086" y="62508"/>
                </a:lnTo>
                <a:lnTo>
                  <a:pt x="125016" y="80368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51805" y="107157"/>
                </a:lnTo>
                <a:lnTo>
                  <a:pt x="160734" y="89297"/>
                </a:lnTo>
                <a:lnTo>
                  <a:pt x="160734" y="71438"/>
                </a:lnTo>
                <a:lnTo>
                  <a:pt x="169664" y="44649"/>
                </a:lnTo>
                <a:lnTo>
                  <a:pt x="16966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43563" y="1857375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8929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17859" y="80367"/>
                </a:lnTo>
                <a:lnTo>
                  <a:pt x="26789" y="89297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8929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43563" y="1696640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7508" y="1607344"/>
            <a:ext cx="71438" cy="294680"/>
          </a:xfrm>
          <a:custGeom>
            <a:avLst/>
            <a:gdLst/>
            <a:ahLst/>
            <a:cxnLst/>
            <a:rect l="0" t="0" r="0" b="0"/>
            <a:pathLst>
              <a:path w="71438" h="29468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6"/>
                </a:lnTo>
                <a:lnTo>
                  <a:pt x="8930" y="133945"/>
                </a:lnTo>
                <a:lnTo>
                  <a:pt x="17859" y="178593"/>
                </a:lnTo>
                <a:lnTo>
                  <a:pt x="26789" y="214312"/>
                </a:lnTo>
                <a:lnTo>
                  <a:pt x="44648" y="250031"/>
                </a:lnTo>
                <a:lnTo>
                  <a:pt x="53578" y="267890"/>
                </a:lnTo>
                <a:lnTo>
                  <a:pt x="62508" y="285750"/>
                </a:lnTo>
                <a:lnTo>
                  <a:pt x="62508" y="294679"/>
                </a:lnTo>
                <a:lnTo>
                  <a:pt x="71437" y="294679"/>
                </a:lnTo>
                <a:lnTo>
                  <a:pt x="62508" y="294679"/>
                </a:lnTo>
                <a:lnTo>
                  <a:pt x="62508" y="285750"/>
                </a:lnTo>
                <a:lnTo>
                  <a:pt x="53578" y="276820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79281" y="1777008"/>
            <a:ext cx="232173" cy="35719"/>
          </a:xfrm>
          <a:custGeom>
            <a:avLst/>
            <a:gdLst/>
            <a:ahLst/>
            <a:cxnLst/>
            <a:rect l="0" t="0" r="0" b="0"/>
            <a:pathLst>
              <a:path w="232173" h="35719">
                <a:moveTo>
                  <a:pt x="0" y="35718"/>
                </a:moveTo>
                <a:lnTo>
                  <a:pt x="8930" y="35718"/>
                </a:lnTo>
                <a:lnTo>
                  <a:pt x="26789" y="35718"/>
                </a:lnTo>
                <a:lnTo>
                  <a:pt x="53578" y="26789"/>
                </a:lnTo>
                <a:lnTo>
                  <a:pt x="89297" y="17859"/>
                </a:lnTo>
                <a:lnTo>
                  <a:pt x="116086" y="8929"/>
                </a:lnTo>
                <a:lnTo>
                  <a:pt x="151805" y="0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911453" y="1768078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35719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29313" y="1651992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27539" y="1500187"/>
            <a:ext cx="294681" cy="303611"/>
          </a:xfrm>
          <a:custGeom>
            <a:avLst/>
            <a:gdLst/>
            <a:ahLst/>
            <a:cxnLst/>
            <a:rect l="0" t="0" r="0" b="0"/>
            <a:pathLst>
              <a:path w="294681" h="303611">
                <a:moveTo>
                  <a:pt x="44649" y="169664"/>
                </a:moveTo>
                <a:lnTo>
                  <a:pt x="44649" y="178594"/>
                </a:lnTo>
                <a:lnTo>
                  <a:pt x="35719" y="187524"/>
                </a:lnTo>
                <a:lnTo>
                  <a:pt x="26789" y="196453"/>
                </a:lnTo>
                <a:lnTo>
                  <a:pt x="17859" y="21431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276821"/>
                </a:lnTo>
                <a:lnTo>
                  <a:pt x="8930" y="294680"/>
                </a:lnTo>
                <a:lnTo>
                  <a:pt x="17859" y="303610"/>
                </a:lnTo>
                <a:lnTo>
                  <a:pt x="35719" y="303610"/>
                </a:lnTo>
                <a:lnTo>
                  <a:pt x="44649" y="294680"/>
                </a:lnTo>
                <a:lnTo>
                  <a:pt x="71438" y="285750"/>
                </a:lnTo>
                <a:lnTo>
                  <a:pt x="80367" y="267891"/>
                </a:lnTo>
                <a:lnTo>
                  <a:pt x="98227" y="250032"/>
                </a:lnTo>
                <a:lnTo>
                  <a:pt x="107156" y="241102"/>
                </a:lnTo>
                <a:lnTo>
                  <a:pt x="125016" y="223242"/>
                </a:lnTo>
                <a:lnTo>
                  <a:pt x="125016" y="223242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33945" y="250032"/>
                </a:lnTo>
                <a:lnTo>
                  <a:pt x="133945" y="267891"/>
                </a:lnTo>
                <a:lnTo>
                  <a:pt x="142875" y="276821"/>
                </a:lnTo>
                <a:lnTo>
                  <a:pt x="151805" y="285750"/>
                </a:lnTo>
                <a:lnTo>
                  <a:pt x="160734" y="285750"/>
                </a:lnTo>
                <a:lnTo>
                  <a:pt x="178594" y="285750"/>
                </a:lnTo>
                <a:lnTo>
                  <a:pt x="187524" y="276821"/>
                </a:lnTo>
                <a:lnTo>
                  <a:pt x="205383" y="258961"/>
                </a:lnTo>
                <a:lnTo>
                  <a:pt x="214313" y="241102"/>
                </a:lnTo>
                <a:lnTo>
                  <a:pt x="223242" y="214313"/>
                </a:lnTo>
                <a:lnTo>
                  <a:pt x="232172" y="187524"/>
                </a:lnTo>
                <a:lnTo>
                  <a:pt x="232172" y="151805"/>
                </a:lnTo>
                <a:lnTo>
                  <a:pt x="241102" y="125016"/>
                </a:lnTo>
                <a:lnTo>
                  <a:pt x="241102" y="89297"/>
                </a:lnTo>
                <a:lnTo>
                  <a:pt x="250031" y="53578"/>
                </a:lnTo>
                <a:lnTo>
                  <a:pt x="250031" y="26789"/>
                </a:lnTo>
                <a:lnTo>
                  <a:pt x="241102" y="8930"/>
                </a:lnTo>
                <a:lnTo>
                  <a:pt x="241102" y="0"/>
                </a:lnTo>
                <a:lnTo>
                  <a:pt x="223242" y="0"/>
                </a:lnTo>
                <a:lnTo>
                  <a:pt x="214313" y="17860"/>
                </a:lnTo>
                <a:lnTo>
                  <a:pt x="196453" y="35719"/>
                </a:lnTo>
                <a:lnTo>
                  <a:pt x="178594" y="53578"/>
                </a:lnTo>
                <a:lnTo>
                  <a:pt x="178594" y="89297"/>
                </a:lnTo>
                <a:lnTo>
                  <a:pt x="178594" y="125016"/>
                </a:lnTo>
                <a:lnTo>
                  <a:pt x="178594" y="160735"/>
                </a:lnTo>
                <a:lnTo>
                  <a:pt x="187524" y="187524"/>
                </a:lnTo>
                <a:lnTo>
                  <a:pt x="205383" y="214313"/>
                </a:lnTo>
                <a:lnTo>
                  <a:pt x="223242" y="241102"/>
                </a:lnTo>
                <a:lnTo>
                  <a:pt x="241102" y="250032"/>
                </a:lnTo>
                <a:lnTo>
                  <a:pt x="258961" y="258961"/>
                </a:lnTo>
                <a:lnTo>
                  <a:pt x="276820" y="250032"/>
                </a:lnTo>
                <a:lnTo>
                  <a:pt x="285750" y="232172"/>
                </a:lnTo>
                <a:lnTo>
                  <a:pt x="294680" y="214313"/>
                </a:lnTo>
                <a:lnTo>
                  <a:pt x="294680" y="187524"/>
                </a:lnTo>
                <a:lnTo>
                  <a:pt x="29468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357938" y="1553765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53579"/>
                </a:lnTo>
                <a:lnTo>
                  <a:pt x="80367" y="71438"/>
                </a:lnTo>
                <a:lnTo>
                  <a:pt x="71437" y="98227"/>
                </a:lnTo>
                <a:lnTo>
                  <a:pt x="71437" y="125016"/>
                </a:lnTo>
                <a:lnTo>
                  <a:pt x="71437" y="142875"/>
                </a:lnTo>
                <a:lnTo>
                  <a:pt x="80367" y="160735"/>
                </a:lnTo>
                <a:lnTo>
                  <a:pt x="89296" y="169664"/>
                </a:lnTo>
                <a:lnTo>
                  <a:pt x="98226" y="169664"/>
                </a:lnTo>
                <a:lnTo>
                  <a:pt x="107156" y="160735"/>
                </a:lnTo>
                <a:lnTo>
                  <a:pt x="125015" y="151805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42875" y="107157"/>
                </a:lnTo>
                <a:lnTo>
                  <a:pt x="142875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22219" y="1607344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44648" y="44648"/>
                </a:lnTo>
                <a:lnTo>
                  <a:pt x="71437" y="44648"/>
                </a:lnTo>
                <a:lnTo>
                  <a:pt x="107156" y="35718"/>
                </a:lnTo>
                <a:lnTo>
                  <a:pt x="133945" y="26789"/>
                </a:lnTo>
                <a:lnTo>
                  <a:pt x="160734" y="17859"/>
                </a:lnTo>
                <a:lnTo>
                  <a:pt x="187523" y="892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500813" y="1544836"/>
            <a:ext cx="303610" cy="125016"/>
          </a:xfrm>
          <a:custGeom>
            <a:avLst/>
            <a:gdLst/>
            <a:ahLst/>
            <a:cxnLst/>
            <a:rect l="0" t="0" r="0" b="0"/>
            <a:pathLst>
              <a:path w="303610" h="125016">
                <a:moveTo>
                  <a:pt x="0" y="62508"/>
                </a:move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35718" y="44648"/>
                </a:lnTo>
                <a:lnTo>
                  <a:pt x="53578" y="44648"/>
                </a:lnTo>
                <a:lnTo>
                  <a:pt x="71437" y="35718"/>
                </a:lnTo>
                <a:lnTo>
                  <a:pt x="89296" y="35718"/>
                </a:lnTo>
                <a:lnTo>
                  <a:pt x="98226" y="26789"/>
                </a:lnTo>
                <a:lnTo>
                  <a:pt x="116085" y="17859"/>
                </a:lnTo>
                <a:lnTo>
                  <a:pt x="125015" y="17859"/>
                </a:lnTo>
                <a:lnTo>
                  <a:pt x="125015" y="8929"/>
                </a:lnTo>
                <a:lnTo>
                  <a:pt x="125015" y="8929"/>
                </a:lnTo>
                <a:lnTo>
                  <a:pt x="107156" y="0"/>
                </a:lnTo>
                <a:lnTo>
                  <a:pt x="98226" y="8929"/>
                </a:lnTo>
                <a:lnTo>
                  <a:pt x="71437" y="17859"/>
                </a:lnTo>
                <a:lnTo>
                  <a:pt x="62507" y="26789"/>
                </a:lnTo>
                <a:lnTo>
                  <a:pt x="44648" y="53578"/>
                </a:lnTo>
                <a:lnTo>
                  <a:pt x="35718" y="71437"/>
                </a:lnTo>
                <a:lnTo>
                  <a:pt x="35718" y="89297"/>
                </a:lnTo>
                <a:lnTo>
                  <a:pt x="35718" y="107156"/>
                </a:lnTo>
                <a:lnTo>
                  <a:pt x="62507" y="116086"/>
                </a:lnTo>
                <a:lnTo>
                  <a:pt x="80367" y="125015"/>
                </a:lnTo>
                <a:lnTo>
                  <a:pt x="116085" y="125015"/>
                </a:lnTo>
                <a:lnTo>
                  <a:pt x="160734" y="116086"/>
                </a:lnTo>
                <a:lnTo>
                  <a:pt x="196453" y="107156"/>
                </a:lnTo>
                <a:lnTo>
                  <a:pt x="232171" y="89297"/>
                </a:lnTo>
                <a:lnTo>
                  <a:pt x="267890" y="71437"/>
                </a:lnTo>
                <a:lnTo>
                  <a:pt x="303609" y="53578"/>
                </a:lnTo>
                <a:lnTo>
                  <a:pt x="30360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65156" y="1268016"/>
            <a:ext cx="250033" cy="285750"/>
          </a:xfrm>
          <a:custGeom>
            <a:avLst/>
            <a:gdLst/>
            <a:ahLst/>
            <a:cxnLst/>
            <a:rect l="0" t="0" r="0" b="0"/>
            <a:pathLst>
              <a:path w="250033" h="285750">
                <a:moveTo>
                  <a:pt x="223242" y="8929"/>
                </a:moveTo>
                <a:lnTo>
                  <a:pt x="223242" y="8929"/>
                </a:lnTo>
                <a:lnTo>
                  <a:pt x="214313" y="8929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0"/>
                </a:lnTo>
                <a:lnTo>
                  <a:pt x="187524" y="0"/>
                </a:lnTo>
                <a:lnTo>
                  <a:pt x="169664" y="8929"/>
                </a:lnTo>
                <a:lnTo>
                  <a:pt x="151805" y="17859"/>
                </a:lnTo>
                <a:lnTo>
                  <a:pt x="125016" y="26789"/>
                </a:lnTo>
                <a:lnTo>
                  <a:pt x="107157" y="35718"/>
                </a:lnTo>
                <a:lnTo>
                  <a:pt x="80367" y="62507"/>
                </a:lnTo>
                <a:lnTo>
                  <a:pt x="53578" y="80367"/>
                </a:lnTo>
                <a:lnTo>
                  <a:pt x="35719" y="107156"/>
                </a:lnTo>
                <a:lnTo>
                  <a:pt x="17860" y="142874"/>
                </a:lnTo>
                <a:lnTo>
                  <a:pt x="8930" y="169663"/>
                </a:lnTo>
                <a:lnTo>
                  <a:pt x="0" y="205382"/>
                </a:lnTo>
                <a:lnTo>
                  <a:pt x="8930" y="232171"/>
                </a:lnTo>
                <a:lnTo>
                  <a:pt x="17860" y="258960"/>
                </a:lnTo>
                <a:lnTo>
                  <a:pt x="44649" y="267890"/>
                </a:lnTo>
                <a:lnTo>
                  <a:pt x="71438" y="285749"/>
                </a:lnTo>
                <a:lnTo>
                  <a:pt x="98227" y="285749"/>
                </a:lnTo>
                <a:lnTo>
                  <a:pt x="133946" y="285749"/>
                </a:lnTo>
                <a:lnTo>
                  <a:pt x="160735" y="276820"/>
                </a:lnTo>
                <a:lnTo>
                  <a:pt x="187524" y="267890"/>
                </a:lnTo>
                <a:lnTo>
                  <a:pt x="214313" y="258960"/>
                </a:lnTo>
                <a:lnTo>
                  <a:pt x="232172" y="241101"/>
                </a:lnTo>
                <a:lnTo>
                  <a:pt x="241102" y="232171"/>
                </a:lnTo>
                <a:lnTo>
                  <a:pt x="250032" y="205382"/>
                </a:lnTo>
                <a:lnTo>
                  <a:pt x="250032" y="196453"/>
                </a:lnTo>
                <a:lnTo>
                  <a:pt x="250032" y="178593"/>
                </a:lnTo>
                <a:lnTo>
                  <a:pt x="241102" y="178593"/>
                </a:lnTo>
                <a:lnTo>
                  <a:pt x="223242" y="169663"/>
                </a:lnTo>
                <a:lnTo>
                  <a:pt x="196453" y="178593"/>
                </a:lnTo>
                <a:lnTo>
                  <a:pt x="169664" y="178593"/>
                </a:lnTo>
                <a:lnTo>
                  <a:pt x="133946" y="187523"/>
                </a:lnTo>
                <a:lnTo>
                  <a:pt x="98227" y="196453"/>
                </a:lnTo>
                <a:lnTo>
                  <a:pt x="71438" y="196453"/>
                </a:lnTo>
                <a:lnTo>
                  <a:pt x="44649" y="205382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44649" y="178593"/>
                </a:lnTo>
                <a:lnTo>
                  <a:pt x="71438" y="169663"/>
                </a:lnTo>
                <a:lnTo>
                  <a:pt x="98227" y="160734"/>
                </a:lnTo>
                <a:lnTo>
                  <a:pt x="125016" y="151804"/>
                </a:lnTo>
                <a:lnTo>
                  <a:pt x="151805" y="151804"/>
                </a:lnTo>
                <a:lnTo>
                  <a:pt x="169664" y="151804"/>
                </a:lnTo>
                <a:lnTo>
                  <a:pt x="169664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277695" y="1259086"/>
            <a:ext cx="303611" cy="250032"/>
          </a:xfrm>
          <a:custGeom>
            <a:avLst/>
            <a:gdLst/>
            <a:ahLst/>
            <a:cxnLst/>
            <a:rect l="0" t="0" r="0" b="0"/>
            <a:pathLst>
              <a:path w="303611" h="250032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17860" y="232172"/>
                </a:lnTo>
                <a:lnTo>
                  <a:pt x="35719" y="241101"/>
                </a:lnTo>
                <a:lnTo>
                  <a:pt x="44649" y="250031"/>
                </a:lnTo>
                <a:lnTo>
                  <a:pt x="62508" y="241101"/>
                </a:lnTo>
                <a:lnTo>
                  <a:pt x="80368" y="232172"/>
                </a:lnTo>
                <a:lnTo>
                  <a:pt x="98227" y="214312"/>
                </a:lnTo>
                <a:lnTo>
                  <a:pt x="107157" y="196453"/>
                </a:lnTo>
                <a:lnTo>
                  <a:pt x="116086" y="169664"/>
                </a:lnTo>
                <a:lnTo>
                  <a:pt x="125016" y="142875"/>
                </a:lnTo>
                <a:lnTo>
                  <a:pt x="133946" y="116086"/>
                </a:lnTo>
                <a:lnTo>
                  <a:pt x="142875" y="89297"/>
                </a:lnTo>
                <a:lnTo>
                  <a:pt x="142875" y="62508"/>
                </a:lnTo>
                <a:lnTo>
                  <a:pt x="151805" y="35719"/>
                </a:lnTo>
                <a:lnTo>
                  <a:pt x="151805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59"/>
                </a:lnTo>
                <a:lnTo>
                  <a:pt x="142875" y="35719"/>
                </a:lnTo>
                <a:lnTo>
                  <a:pt x="142875" y="62508"/>
                </a:lnTo>
                <a:lnTo>
                  <a:pt x="142875" y="80367"/>
                </a:lnTo>
                <a:lnTo>
                  <a:pt x="151805" y="107156"/>
                </a:lnTo>
                <a:lnTo>
                  <a:pt x="160735" y="133945"/>
                </a:lnTo>
                <a:lnTo>
                  <a:pt x="178594" y="151804"/>
                </a:lnTo>
                <a:lnTo>
                  <a:pt x="196453" y="178593"/>
                </a:lnTo>
                <a:lnTo>
                  <a:pt x="214313" y="187523"/>
                </a:lnTo>
                <a:lnTo>
                  <a:pt x="241102" y="196453"/>
                </a:lnTo>
                <a:lnTo>
                  <a:pt x="258961" y="196453"/>
                </a:lnTo>
                <a:lnTo>
                  <a:pt x="276821" y="187523"/>
                </a:lnTo>
                <a:lnTo>
                  <a:pt x="285750" y="178593"/>
                </a:lnTo>
                <a:lnTo>
                  <a:pt x="303610" y="160734"/>
                </a:lnTo>
                <a:lnTo>
                  <a:pt x="303610" y="133945"/>
                </a:lnTo>
                <a:lnTo>
                  <a:pt x="30361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625953" y="1187648"/>
            <a:ext cx="53579" cy="250032"/>
          </a:xfrm>
          <a:custGeom>
            <a:avLst/>
            <a:gdLst/>
            <a:ahLst/>
            <a:cxnLst/>
            <a:rect l="0" t="0" r="0" b="0"/>
            <a:pathLst>
              <a:path w="53579" h="250032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5"/>
                </a:lnTo>
                <a:lnTo>
                  <a:pt x="8930" y="187524"/>
                </a:lnTo>
                <a:lnTo>
                  <a:pt x="17860" y="214313"/>
                </a:lnTo>
                <a:lnTo>
                  <a:pt x="17860" y="232172"/>
                </a:lnTo>
                <a:lnTo>
                  <a:pt x="26789" y="241102"/>
                </a:lnTo>
                <a:lnTo>
                  <a:pt x="35719" y="250031"/>
                </a:lnTo>
                <a:lnTo>
                  <a:pt x="35719" y="250031"/>
                </a:lnTo>
                <a:lnTo>
                  <a:pt x="44649" y="250031"/>
                </a:lnTo>
                <a:lnTo>
                  <a:pt x="44649" y="241102"/>
                </a:lnTo>
                <a:lnTo>
                  <a:pt x="53578" y="223242"/>
                </a:lnTo>
                <a:lnTo>
                  <a:pt x="53578" y="196454"/>
                </a:lnTo>
                <a:lnTo>
                  <a:pt x="53578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634883" y="1017984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991695" y="2428875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2678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6" y="17859"/>
                </a:lnTo>
                <a:lnTo>
                  <a:pt x="116086" y="26789"/>
                </a:lnTo>
                <a:lnTo>
                  <a:pt x="107157" y="44648"/>
                </a:lnTo>
                <a:lnTo>
                  <a:pt x="98227" y="62508"/>
                </a:lnTo>
                <a:lnTo>
                  <a:pt x="80368" y="89297"/>
                </a:lnTo>
                <a:lnTo>
                  <a:pt x="53578" y="107156"/>
                </a:lnTo>
                <a:lnTo>
                  <a:pt x="35719" y="125016"/>
                </a:lnTo>
                <a:lnTo>
                  <a:pt x="17860" y="13394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25016"/>
                </a:lnTo>
                <a:lnTo>
                  <a:pt x="26789" y="116086"/>
                </a:lnTo>
                <a:lnTo>
                  <a:pt x="53578" y="107156"/>
                </a:lnTo>
                <a:lnTo>
                  <a:pt x="80368" y="98227"/>
                </a:lnTo>
                <a:lnTo>
                  <a:pt x="107157" y="98227"/>
                </a:lnTo>
                <a:lnTo>
                  <a:pt x="133946" y="98227"/>
                </a:lnTo>
                <a:lnTo>
                  <a:pt x="169664" y="98227"/>
                </a:lnTo>
                <a:lnTo>
                  <a:pt x="196453" y="98227"/>
                </a:lnTo>
                <a:lnTo>
                  <a:pt x="214313" y="107156"/>
                </a:lnTo>
                <a:lnTo>
                  <a:pt x="232172" y="107156"/>
                </a:lnTo>
                <a:lnTo>
                  <a:pt x="250032" y="107156"/>
                </a:lnTo>
                <a:lnTo>
                  <a:pt x="258961" y="98227"/>
                </a:lnTo>
                <a:lnTo>
                  <a:pt x="258961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732734" y="2250281"/>
            <a:ext cx="660798" cy="482204"/>
          </a:xfrm>
          <a:custGeom>
            <a:avLst/>
            <a:gdLst/>
            <a:ahLst/>
            <a:cxnLst/>
            <a:rect l="0" t="0" r="0" b="0"/>
            <a:pathLst>
              <a:path w="660798" h="482204">
                <a:moveTo>
                  <a:pt x="508993" y="44648"/>
                </a:moveTo>
                <a:lnTo>
                  <a:pt x="508993" y="44648"/>
                </a:lnTo>
                <a:lnTo>
                  <a:pt x="500063" y="35719"/>
                </a:lnTo>
                <a:lnTo>
                  <a:pt x="491133" y="26789"/>
                </a:lnTo>
                <a:lnTo>
                  <a:pt x="473274" y="26789"/>
                </a:lnTo>
                <a:lnTo>
                  <a:pt x="446485" y="17859"/>
                </a:lnTo>
                <a:lnTo>
                  <a:pt x="428625" y="8930"/>
                </a:lnTo>
                <a:lnTo>
                  <a:pt x="401836" y="0"/>
                </a:lnTo>
                <a:lnTo>
                  <a:pt x="375047" y="0"/>
                </a:lnTo>
                <a:lnTo>
                  <a:pt x="348258" y="8930"/>
                </a:lnTo>
                <a:lnTo>
                  <a:pt x="321469" y="8930"/>
                </a:lnTo>
                <a:lnTo>
                  <a:pt x="285750" y="17859"/>
                </a:lnTo>
                <a:lnTo>
                  <a:pt x="258961" y="26789"/>
                </a:lnTo>
                <a:lnTo>
                  <a:pt x="214313" y="53578"/>
                </a:lnTo>
                <a:lnTo>
                  <a:pt x="178594" y="71438"/>
                </a:lnTo>
                <a:lnTo>
                  <a:pt x="133946" y="98227"/>
                </a:lnTo>
                <a:lnTo>
                  <a:pt x="98227" y="133945"/>
                </a:lnTo>
                <a:lnTo>
                  <a:pt x="62508" y="178594"/>
                </a:lnTo>
                <a:lnTo>
                  <a:pt x="35719" y="223242"/>
                </a:lnTo>
                <a:lnTo>
                  <a:pt x="8930" y="276821"/>
                </a:lnTo>
                <a:lnTo>
                  <a:pt x="0" y="321469"/>
                </a:lnTo>
                <a:lnTo>
                  <a:pt x="0" y="375047"/>
                </a:lnTo>
                <a:lnTo>
                  <a:pt x="17860" y="419696"/>
                </a:lnTo>
                <a:lnTo>
                  <a:pt x="44649" y="455414"/>
                </a:lnTo>
                <a:lnTo>
                  <a:pt x="89297" y="473274"/>
                </a:lnTo>
                <a:lnTo>
                  <a:pt x="142875" y="482203"/>
                </a:lnTo>
                <a:lnTo>
                  <a:pt x="205383" y="473274"/>
                </a:lnTo>
                <a:lnTo>
                  <a:pt x="276821" y="455414"/>
                </a:lnTo>
                <a:lnTo>
                  <a:pt x="357188" y="428625"/>
                </a:lnTo>
                <a:lnTo>
                  <a:pt x="428625" y="392907"/>
                </a:lnTo>
                <a:lnTo>
                  <a:pt x="500063" y="357188"/>
                </a:lnTo>
                <a:lnTo>
                  <a:pt x="571500" y="312539"/>
                </a:lnTo>
                <a:lnTo>
                  <a:pt x="616149" y="276821"/>
                </a:lnTo>
                <a:lnTo>
                  <a:pt x="651868" y="241102"/>
                </a:lnTo>
                <a:lnTo>
                  <a:pt x="660797" y="196453"/>
                </a:lnTo>
                <a:lnTo>
                  <a:pt x="660797" y="160734"/>
                </a:lnTo>
                <a:lnTo>
                  <a:pt x="634008" y="133945"/>
                </a:lnTo>
                <a:lnTo>
                  <a:pt x="598289" y="107156"/>
                </a:lnTo>
                <a:lnTo>
                  <a:pt x="553641" y="98227"/>
                </a:lnTo>
                <a:lnTo>
                  <a:pt x="500063" y="89297"/>
                </a:lnTo>
                <a:lnTo>
                  <a:pt x="446485" y="80367"/>
                </a:lnTo>
                <a:lnTo>
                  <a:pt x="392907" y="80367"/>
                </a:lnTo>
                <a:lnTo>
                  <a:pt x="39290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545336" y="2169914"/>
            <a:ext cx="294681" cy="214313"/>
          </a:xfrm>
          <a:custGeom>
            <a:avLst/>
            <a:gdLst/>
            <a:ahLst/>
            <a:cxnLst/>
            <a:rect l="0" t="0" r="0" b="0"/>
            <a:pathLst>
              <a:path w="294681" h="214313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6"/>
                </a:lnTo>
                <a:lnTo>
                  <a:pt x="17859" y="10715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8" y="89297"/>
                </a:lnTo>
                <a:lnTo>
                  <a:pt x="44648" y="98226"/>
                </a:lnTo>
                <a:lnTo>
                  <a:pt x="44648" y="107156"/>
                </a:lnTo>
                <a:lnTo>
                  <a:pt x="53578" y="125015"/>
                </a:lnTo>
                <a:lnTo>
                  <a:pt x="53578" y="151805"/>
                </a:lnTo>
                <a:lnTo>
                  <a:pt x="53578" y="169664"/>
                </a:lnTo>
                <a:lnTo>
                  <a:pt x="53578" y="187523"/>
                </a:lnTo>
                <a:lnTo>
                  <a:pt x="62508" y="196453"/>
                </a:lnTo>
                <a:lnTo>
                  <a:pt x="71437" y="205383"/>
                </a:lnTo>
                <a:lnTo>
                  <a:pt x="89297" y="214312"/>
                </a:lnTo>
                <a:lnTo>
                  <a:pt x="98227" y="214312"/>
                </a:lnTo>
                <a:lnTo>
                  <a:pt x="125016" y="205383"/>
                </a:lnTo>
                <a:lnTo>
                  <a:pt x="142875" y="187523"/>
                </a:lnTo>
                <a:lnTo>
                  <a:pt x="160734" y="169664"/>
                </a:lnTo>
                <a:lnTo>
                  <a:pt x="178594" y="160734"/>
                </a:lnTo>
                <a:lnTo>
                  <a:pt x="187523" y="142875"/>
                </a:lnTo>
                <a:lnTo>
                  <a:pt x="187523" y="133945"/>
                </a:lnTo>
                <a:lnTo>
                  <a:pt x="187523" y="125015"/>
                </a:lnTo>
                <a:lnTo>
                  <a:pt x="196453" y="116086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205383" y="133945"/>
                </a:lnTo>
                <a:lnTo>
                  <a:pt x="205383" y="142875"/>
                </a:lnTo>
                <a:lnTo>
                  <a:pt x="214312" y="142875"/>
                </a:lnTo>
                <a:lnTo>
                  <a:pt x="223242" y="142875"/>
                </a:lnTo>
                <a:lnTo>
                  <a:pt x="241102" y="142875"/>
                </a:lnTo>
                <a:lnTo>
                  <a:pt x="258961" y="133945"/>
                </a:lnTo>
                <a:lnTo>
                  <a:pt x="276820" y="125015"/>
                </a:lnTo>
                <a:lnTo>
                  <a:pt x="294680" y="107156"/>
                </a:lnTo>
                <a:lnTo>
                  <a:pt x="294680" y="89297"/>
                </a:lnTo>
                <a:lnTo>
                  <a:pt x="294680" y="71437"/>
                </a:lnTo>
                <a:lnTo>
                  <a:pt x="285750" y="53578"/>
                </a:lnTo>
                <a:lnTo>
                  <a:pt x="276820" y="26789"/>
                </a:lnTo>
                <a:lnTo>
                  <a:pt x="267891" y="17859"/>
                </a:lnTo>
                <a:lnTo>
                  <a:pt x="258961" y="0"/>
                </a:lnTo>
                <a:lnTo>
                  <a:pt x="250031" y="0"/>
                </a:lnTo>
                <a:lnTo>
                  <a:pt x="24110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938242" y="2125265"/>
            <a:ext cx="205384" cy="116087"/>
          </a:xfrm>
          <a:custGeom>
            <a:avLst/>
            <a:gdLst/>
            <a:ahLst/>
            <a:cxnLst/>
            <a:rect l="0" t="0" r="0" b="0"/>
            <a:pathLst>
              <a:path w="205384" h="116087">
                <a:moveTo>
                  <a:pt x="62508" y="35719"/>
                </a:moveTo>
                <a:lnTo>
                  <a:pt x="6250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0715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71438"/>
                </a:lnTo>
                <a:lnTo>
                  <a:pt x="80367" y="53579"/>
                </a:lnTo>
                <a:lnTo>
                  <a:pt x="8036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44649"/>
                </a:lnTo>
                <a:lnTo>
                  <a:pt x="98227" y="53579"/>
                </a:lnTo>
                <a:lnTo>
                  <a:pt x="107156" y="71438"/>
                </a:lnTo>
                <a:lnTo>
                  <a:pt x="116086" y="80368"/>
                </a:lnTo>
                <a:lnTo>
                  <a:pt x="133946" y="98227"/>
                </a:lnTo>
                <a:lnTo>
                  <a:pt x="142875" y="98227"/>
                </a:lnTo>
                <a:lnTo>
                  <a:pt x="160735" y="98227"/>
                </a:lnTo>
                <a:lnTo>
                  <a:pt x="178594" y="98227"/>
                </a:lnTo>
                <a:lnTo>
                  <a:pt x="196453" y="89297"/>
                </a:lnTo>
                <a:lnTo>
                  <a:pt x="205383" y="71438"/>
                </a:lnTo>
                <a:lnTo>
                  <a:pt x="205383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161484" y="2116336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8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116836" y="1973461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277570" y="1902023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6"/>
                </a:lnTo>
                <a:lnTo>
                  <a:pt x="8930" y="133946"/>
                </a:lnTo>
                <a:lnTo>
                  <a:pt x="26789" y="160735"/>
                </a:lnTo>
                <a:lnTo>
                  <a:pt x="44649" y="187524"/>
                </a:lnTo>
                <a:lnTo>
                  <a:pt x="62508" y="214313"/>
                </a:lnTo>
                <a:lnTo>
                  <a:pt x="80368" y="223242"/>
                </a:lnTo>
                <a:lnTo>
                  <a:pt x="107157" y="223242"/>
                </a:lnTo>
                <a:lnTo>
                  <a:pt x="116086" y="223242"/>
                </a:lnTo>
                <a:lnTo>
                  <a:pt x="133946" y="223242"/>
                </a:lnTo>
                <a:lnTo>
                  <a:pt x="142875" y="214313"/>
                </a:lnTo>
                <a:lnTo>
                  <a:pt x="142875" y="205383"/>
                </a:lnTo>
                <a:lnTo>
                  <a:pt x="133946" y="187524"/>
                </a:lnTo>
                <a:lnTo>
                  <a:pt x="116086" y="169664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79344" y="2009179"/>
            <a:ext cx="223243" cy="44650"/>
          </a:xfrm>
          <a:custGeom>
            <a:avLst/>
            <a:gdLst/>
            <a:ahLst/>
            <a:cxnLst/>
            <a:rect l="0" t="0" r="0" b="0"/>
            <a:pathLst>
              <a:path w="223243" h="44650">
                <a:moveTo>
                  <a:pt x="0" y="44649"/>
                </a:moveTo>
                <a:lnTo>
                  <a:pt x="0" y="44649"/>
                </a:lnTo>
                <a:lnTo>
                  <a:pt x="8929" y="44649"/>
                </a:lnTo>
                <a:lnTo>
                  <a:pt x="26789" y="44649"/>
                </a:lnTo>
                <a:lnTo>
                  <a:pt x="44648" y="44649"/>
                </a:lnTo>
                <a:lnTo>
                  <a:pt x="71437" y="35719"/>
                </a:lnTo>
                <a:lnTo>
                  <a:pt x="107156" y="26790"/>
                </a:lnTo>
                <a:lnTo>
                  <a:pt x="142875" y="17860"/>
                </a:lnTo>
                <a:lnTo>
                  <a:pt x="18752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616898" y="1741289"/>
            <a:ext cx="187525" cy="321470"/>
          </a:xfrm>
          <a:custGeom>
            <a:avLst/>
            <a:gdLst/>
            <a:ahLst/>
            <a:cxnLst/>
            <a:rect l="0" t="0" r="0" b="0"/>
            <a:pathLst>
              <a:path w="187525" h="321470">
                <a:moveTo>
                  <a:pt x="187524" y="8930"/>
                </a:moveTo>
                <a:lnTo>
                  <a:pt x="187524" y="8930"/>
                </a:lnTo>
                <a:lnTo>
                  <a:pt x="178594" y="0"/>
                </a:lnTo>
                <a:lnTo>
                  <a:pt x="160735" y="8930"/>
                </a:lnTo>
                <a:lnTo>
                  <a:pt x="142875" y="8930"/>
                </a:lnTo>
                <a:lnTo>
                  <a:pt x="133946" y="26789"/>
                </a:lnTo>
                <a:lnTo>
                  <a:pt x="116086" y="44648"/>
                </a:lnTo>
                <a:lnTo>
                  <a:pt x="98227" y="62508"/>
                </a:lnTo>
                <a:lnTo>
                  <a:pt x="89297" y="89297"/>
                </a:lnTo>
                <a:lnTo>
                  <a:pt x="80368" y="116086"/>
                </a:lnTo>
                <a:lnTo>
                  <a:pt x="80368" y="142875"/>
                </a:lnTo>
                <a:lnTo>
                  <a:pt x="80368" y="169664"/>
                </a:lnTo>
                <a:lnTo>
                  <a:pt x="89297" y="196453"/>
                </a:lnTo>
                <a:lnTo>
                  <a:pt x="98227" y="223242"/>
                </a:lnTo>
                <a:lnTo>
                  <a:pt x="98227" y="250031"/>
                </a:lnTo>
                <a:lnTo>
                  <a:pt x="107157" y="276820"/>
                </a:lnTo>
                <a:lnTo>
                  <a:pt x="98227" y="294680"/>
                </a:lnTo>
                <a:lnTo>
                  <a:pt x="89297" y="312539"/>
                </a:lnTo>
                <a:lnTo>
                  <a:pt x="80368" y="321469"/>
                </a:lnTo>
                <a:lnTo>
                  <a:pt x="62508" y="321469"/>
                </a:lnTo>
                <a:lnTo>
                  <a:pt x="44649" y="321469"/>
                </a:lnTo>
                <a:lnTo>
                  <a:pt x="26790" y="312539"/>
                </a:lnTo>
                <a:lnTo>
                  <a:pt x="17860" y="29468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652617" y="1902023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0" y="62508"/>
                </a:move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6" y="9822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25016" y="107156"/>
                </a:lnTo>
                <a:lnTo>
                  <a:pt x="133946" y="98227"/>
                </a:lnTo>
                <a:lnTo>
                  <a:pt x="142875" y="89297"/>
                </a:lnTo>
                <a:lnTo>
                  <a:pt x="151805" y="71438"/>
                </a:lnTo>
                <a:lnTo>
                  <a:pt x="151805" y="53578"/>
                </a:lnTo>
                <a:lnTo>
                  <a:pt x="160735" y="3571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893719" y="1812726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71438"/>
                </a:moveTo>
                <a:lnTo>
                  <a:pt x="0" y="71438"/>
                </a:lnTo>
                <a:lnTo>
                  <a:pt x="8929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42875"/>
                </a:lnTo>
                <a:lnTo>
                  <a:pt x="44648" y="133946"/>
                </a:lnTo>
                <a:lnTo>
                  <a:pt x="44648" y="125016"/>
                </a:lnTo>
                <a:lnTo>
                  <a:pt x="53578" y="107157"/>
                </a:lnTo>
                <a:lnTo>
                  <a:pt x="62508" y="89297"/>
                </a:lnTo>
                <a:lnTo>
                  <a:pt x="80367" y="71438"/>
                </a:lnTo>
                <a:lnTo>
                  <a:pt x="98226" y="44649"/>
                </a:lnTo>
                <a:lnTo>
                  <a:pt x="125015" y="26789"/>
                </a:lnTo>
                <a:lnTo>
                  <a:pt x="15180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241977" y="1696640"/>
            <a:ext cx="321469" cy="151806"/>
          </a:xfrm>
          <a:custGeom>
            <a:avLst/>
            <a:gdLst/>
            <a:ahLst/>
            <a:cxnLst/>
            <a:rect l="0" t="0" r="0" b="0"/>
            <a:pathLst>
              <a:path w="321469" h="151806">
                <a:moveTo>
                  <a:pt x="53578" y="26789"/>
                </a:moveTo>
                <a:lnTo>
                  <a:pt x="53578" y="26789"/>
                </a:lnTo>
                <a:lnTo>
                  <a:pt x="53578" y="17860"/>
                </a:lnTo>
                <a:lnTo>
                  <a:pt x="6250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8" y="133946"/>
                </a:lnTo>
                <a:lnTo>
                  <a:pt x="53578" y="125016"/>
                </a:lnTo>
                <a:lnTo>
                  <a:pt x="71437" y="107157"/>
                </a:lnTo>
                <a:lnTo>
                  <a:pt x="89296" y="80368"/>
                </a:lnTo>
                <a:lnTo>
                  <a:pt x="98226" y="62508"/>
                </a:lnTo>
                <a:lnTo>
                  <a:pt x="116086" y="44649"/>
                </a:lnTo>
                <a:lnTo>
                  <a:pt x="125015" y="26789"/>
                </a:lnTo>
                <a:lnTo>
                  <a:pt x="133945" y="17860"/>
                </a:lnTo>
                <a:lnTo>
                  <a:pt x="133945" y="17860"/>
                </a:lnTo>
                <a:lnTo>
                  <a:pt x="125015" y="26789"/>
                </a:lnTo>
                <a:lnTo>
                  <a:pt x="116086" y="44649"/>
                </a:lnTo>
                <a:lnTo>
                  <a:pt x="107156" y="71438"/>
                </a:lnTo>
                <a:lnTo>
                  <a:pt x="107156" y="89297"/>
                </a:lnTo>
                <a:lnTo>
                  <a:pt x="98226" y="107157"/>
                </a:lnTo>
                <a:lnTo>
                  <a:pt x="98226" y="125016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16086" y="125016"/>
                </a:lnTo>
                <a:lnTo>
                  <a:pt x="125015" y="116086"/>
                </a:lnTo>
                <a:lnTo>
                  <a:pt x="133945" y="98227"/>
                </a:lnTo>
                <a:lnTo>
                  <a:pt x="142875" y="71438"/>
                </a:lnTo>
                <a:lnTo>
                  <a:pt x="151804" y="44649"/>
                </a:lnTo>
                <a:lnTo>
                  <a:pt x="160734" y="26789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17860"/>
                </a:lnTo>
                <a:lnTo>
                  <a:pt x="178593" y="26789"/>
                </a:lnTo>
                <a:lnTo>
                  <a:pt x="178593" y="44649"/>
                </a:lnTo>
                <a:lnTo>
                  <a:pt x="178593" y="62508"/>
                </a:lnTo>
                <a:lnTo>
                  <a:pt x="187523" y="71438"/>
                </a:lnTo>
                <a:lnTo>
                  <a:pt x="196453" y="80368"/>
                </a:lnTo>
                <a:lnTo>
                  <a:pt x="214312" y="89297"/>
                </a:lnTo>
                <a:lnTo>
                  <a:pt x="223242" y="80368"/>
                </a:lnTo>
                <a:lnTo>
                  <a:pt x="241101" y="71438"/>
                </a:lnTo>
                <a:lnTo>
                  <a:pt x="258961" y="62508"/>
                </a:lnTo>
                <a:lnTo>
                  <a:pt x="276820" y="53579"/>
                </a:lnTo>
                <a:lnTo>
                  <a:pt x="285750" y="44649"/>
                </a:lnTo>
                <a:lnTo>
                  <a:pt x="303609" y="35719"/>
                </a:lnTo>
                <a:lnTo>
                  <a:pt x="312539" y="35719"/>
                </a:lnTo>
                <a:lnTo>
                  <a:pt x="321468" y="35719"/>
                </a:lnTo>
                <a:lnTo>
                  <a:pt x="32146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759898" y="1473398"/>
            <a:ext cx="187525" cy="151806"/>
          </a:xfrm>
          <a:custGeom>
            <a:avLst/>
            <a:gdLst/>
            <a:ahLst/>
            <a:cxnLst/>
            <a:rect l="0" t="0" r="0" b="0"/>
            <a:pathLst>
              <a:path w="187525" h="151806">
                <a:moveTo>
                  <a:pt x="17860" y="107156"/>
                </a:moveTo>
                <a:lnTo>
                  <a:pt x="17860" y="10715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26790" y="116086"/>
                </a:lnTo>
                <a:lnTo>
                  <a:pt x="35719" y="107156"/>
                </a:lnTo>
                <a:lnTo>
                  <a:pt x="53579" y="98227"/>
                </a:lnTo>
                <a:lnTo>
                  <a:pt x="62508" y="89297"/>
                </a:lnTo>
                <a:lnTo>
                  <a:pt x="80368" y="80367"/>
                </a:lnTo>
                <a:lnTo>
                  <a:pt x="8929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30"/>
                </a:lnTo>
                <a:lnTo>
                  <a:pt x="53579" y="17860"/>
                </a:lnTo>
                <a:lnTo>
                  <a:pt x="35719" y="44649"/>
                </a:lnTo>
                <a:lnTo>
                  <a:pt x="26790" y="62508"/>
                </a:lnTo>
                <a:lnTo>
                  <a:pt x="26790" y="89297"/>
                </a:lnTo>
                <a:lnTo>
                  <a:pt x="26790" y="116086"/>
                </a:lnTo>
                <a:lnTo>
                  <a:pt x="35719" y="133946"/>
                </a:lnTo>
                <a:lnTo>
                  <a:pt x="44649" y="142875"/>
                </a:lnTo>
                <a:lnTo>
                  <a:pt x="62508" y="151805"/>
                </a:lnTo>
                <a:lnTo>
                  <a:pt x="89297" y="151805"/>
                </a:lnTo>
                <a:lnTo>
                  <a:pt x="107157" y="151805"/>
                </a:lnTo>
                <a:lnTo>
                  <a:pt x="133946" y="133946"/>
                </a:lnTo>
                <a:lnTo>
                  <a:pt x="151805" y="125016"/>
                </a:lnTo>
                <a:lnTo>
                  <a:pt x="169665" y="107156"/>
                </a:lnTo>
                <a:lnTo>
                  <a:pt x="187524" y="89297"/>
                </a:lnTo>
                <a:lnTo>
                  <a:pt x="18752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974211" y="1384102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107156"/>
                </a:lnTo>
                <a:lnTo>
                  <a:pt x="26789" y="125015"/>
                </a:lnTo>
                <a:lnTo>
                  <a:pt x="35719" y="142874"/>
                </a:lnTo>
                <a:lnTo>
                  <a:pt x="44648" y="151804"/>
                </a:lnTo>
                <a:lnTo>
                  <a:pt x="62508" y="160734"/>
                </a:lnTo>
                <a:lnTo>
                  <a:pt x="71437" y="160734"/>
                </a:lnTo>
                <a:lnTo>
                  <a:pt x="89297" y="160734"/>
                </a:lnTo>
                <a:lnTo>
                  <a:pt x="89297" y="151804"/>
                </a:lnTo>
                <a:lnTo>
                  <a:pt x="98227" y="133945"/>
                </a:lnTo>
                <a:lnTo>
                  <a:pt x="107156" y="116085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44648"/>
                </a:lnTo>
                <a:lnTo>
                  <a:pt x="116086" y="26788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126016" y="1223367"/>
            <a:ext cx="491133" cy="285751"/>
          </a:xfrm>
          <a:custGeom>
            <a:avLst/>
            <a:gdLst/>
            <a:ahLst/>
            <a:cxnLst/>
            <a:rect l="0" t="0" r="0" b="0"/>
            <a:pathLst>
              <a:path w="491133" h="285751">
                <a:moveTo>
                  <a:pt x="44648" y="205383"/>
                </a:move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62507" y="196453"/>
                </a:lnTo>
                <a:lnTo>
                  <a:pt x="80366" y="196453"/>
                </a:lnTo>
                <a:lnTo>
                  <a:pt x="89296" y="187523"/>
                </a:lnTo>
                <a:lnTo>
                  <a:pt x="98225" y="178594"/>
                </a:lnTo>
                <a:lnTo>
                  <a:pt x="107155" y="169664"/>
                </a:lnTo>
                <a:lnTo>
                  <a:pt x="107155" y="160735"/>
                </a:lnTo>
                <a:lnTo>
                  <a:pt x="107155" y="160735"/>
                </a:lnTo>
                <a:lnTo>
                  <a:pt x="98225" y="151805"/>
                </a:lnTo>
                <a:lnTo>
                  <a:pt x="89296" y="151805"/>
                </a:lnTo>
                <a:lnTo>
                  <a:pt x="80366" y="160735"/>
                </a:lnTo>
                <a:lnTo>
                  <a:pt x="62507" y="169664"/>
                </a:lnTo>
                <a:lnTo>
                  <a:pt x="44648" y="187523"/>
                </a:lnTo>
                <a:lnTo>
                  <a:pt x="26789" y="205383"/>
                </a:lnTo>
                <a:lnTo>
                  <a:pt x="8929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8929" y="285750"/>
                </a:lnTo>
                <a:lnTo>
                  <a:pt x="26789" y="276820"/>
                </a:lnTo>
                <a:lnTo>
                  <a:pt x="44648" y="267891"/>
                </a:lnTo>
                <a:lnTo>
                  <a:pt x="62507" y="258961"/>
                </a:lnTo>
                <a:lnTo>
                  <a:pt x="80366" y="241102"/>
                </a:lnTo>
                <a:lnTo>
                  <a:pt x="98225" y="223242"/>
                </a:lnTo>
                <a:lnTo>
                  <a:pt x="116085" y="205383"/>
                </a:lnTo>
                <a:lnTo>
                  <a:pt x="125014" y="187523"/>
                </a:lnTo>
                <a:lnTo>
                  <a:pt x="142874" y="178594"/>
                </a:lnTo>
                <a:lnTo>
                  <a:pt x="151804" y="169664"/>
                </a:lnTo>
                <a:lnTo>
                  <a:pt x="151804" y="160735"/>
                </a:lnTo>
                <a:lnTo>
                  <a:pt x="151804" y="169664"/>
                </a:lnTo>
                <a:lnTo>
                  <a:pt x="142874" y="178594"/>
                </a:lnTo>
                <a:lnTo>
                  <a:pt x="125014" y="187523"/>
                </a:lnTo>
                <a:lnTo>
                  <a:pt x="125014" y="196453"/>
                </a:lnTo>
                <a:lnTo>
                  <a:pt x="116085" y="214312"/>
                </a:lnTo>
                <a:lnTo>
                  <a:pt x="116085" y="223242"/>
                </a:lnTo>
                <a:lnTo>
                  <a:pt x="116085" y="232172"/>
                </a:lnTo>
                <a:lnTo>
                  <a:pt x="125014" y="232172"/>
                </a:lnTo>
                <a:lnTo>
                  <a:pt x="133944" y="232172"/>
                </a:lnTo>
                <a:lnTo>
                  <a:pt x="142874" y="223242"/>
                </a:lnTo>
                <a:lnTo>
                  <a:pt x="160733" y="214312"/>
                </a:lnTo>
                <a:lnTo>
                  <a:pt x="169663" y="205383"/>
                </a:lnTo>
                <a:lnTo>
                  <a:pt x="187522" y="196453"/>
                </a:lnTo>
                <a:lnTo>
                  <a:pt x="196452" y="196453"/>
                </a:lnTo>
                <a:lnTo>
                  <a:pt x="205382" y="196453"/>
                </a:lnTo>
                <a:lnTo>
                  <a:pt x="205382" y="196453"/>
                </a:lnTo>
                <a:lnTo>
                  <a:pt x="214311" y="196453"/>
                </a:lnTo>
                <a:lnTo>
                  <a:pt x="223241" y="205383"/>
                </a:lnTo>
                <a:lnTo>
                  <a:pt x="223241" y="214312"/>
                </a:lnTo>
                <a:lnTo>
                  <a:pt x="232171" y="214312"/>
                </a:lnTo>
                <a:lnTo>
                  <a:pt x="250030" y="214312"/>
                </a:lnTo>
                <a:lnTo>
                  <a:pt x="250030" y="214312"/>
                </a:lnTo>
                <a:lnTo>
                  <a:pt x="267889" y="205383"/>
                </a:lnTo>
                <a:lnTo>
                  <a:pt x="276819" y="196453"/>
                </a:lnTo>
                <a:lnTo>
                  <a:pt x="285749" y="187523"/>
                </a:lnTo>
                <a:lnTo>
                  <a:pt x="294679" y="169664"/>
                </a:lnTo>
                <a:lnTo>
                  <a:pt x="303608" y="151805"/>
                </a:lnTo>
                <a:lnTo>
                  <a:pt x="321468" y="133946"/>
                </a:lnTo>
                <a:lnTo>
                  <a:pt x="330397" y="107156"/>
                </a:lnTo>
                <a:lnTo>
                  <a:pt x="339327" y="80367"/>
                </a:lnTo>
                <a:lnTo>
                  <a:pt x="348257" y="53578"/>
                </a:lnTo>
                <a:lnTo>
                  <a:pt x="357186" y="26789"/>
                </a:lnTo>
                <a:lnTo>
                  <a:pt x="357186" y="8930"/>
                </a:lnTo>
                <a:lnTo>
                  <a:pt x="357186" y="0"/>
                </a:lnTo>
                <a:lnTo>
                  <a:pt x="348257" y="0"/>
                </a:lnTo>
                <a:lnTo>
                  <a:pt x="339327" y="0"/>
                </a:lnTo>
                <a:lnTo>
                  <a:pt x="321468" y="8930"/>
                </a:lnTo>
                <a:lnTo>
                  <a:pt x="312538" y="26789"/>
                </a:lnTo>
                <a:lnTo>
                  <a:pt x="312538" y="44649"/>
                </a:lnTo>
                <a:lnTo>
                  <a:pt x="303608" y="71438"/>
                </a:lnTo>
                <a:lnTo>
                  <a:pt x="312538" y="107156"/>
                </a:lnTo>
                <a:lnTo>
                  <a:pt x="312538" y="142875"/>
                </a:lnTo>
                <a:lnTo>
                  <a:pt x="321468" y="169664"/>
                </a:lnTo>
                <a:lnTo>
                  <a:pt x="339327" y="205383"/>
                </a:lnTo>
                <a:lnTo>
                  <a:pt x="348257" y="232172"/>
                </a:lnTo>
                <a:lnTo>
                  <a:pt x="357186" y="250031"/>
                </a:lnTo>
                <a:lnTo>
                  <a:pt x="366116" y="258961"/>
                </a:lnTo>
                <a:lnTo>
                  <a:pt x="366116" y="267891"/>
                </a:lnTo>
                <a:lnTo>
                  <a:pt x="357186" y="267891"/>
                </a:lnTo>
                <a:lnTo>
                  <a:pt x="339327" y="250031"/>
                </a:lnTo>
                <a:lnTo>
                  <a:pt x="321468" y="241102"/>
                </a:lnTo>
                <a:lnTo>
                  <a:pt x="303608" y="214312"/>
                </a:lnTo>
                <a:lnTo>
                  <a:pt x="276819" y="187523"/>
                </a:lnTo>
                <a:lnTo>
                  <a:pt x="250030" y="160735"/>
                </a:lnTo>
                <a:lnTo>
                  <a:pt x="241100" y="133946"/>
                </a:lnTo>
                <a:lnTo>
                  <a:pt x="232171" y="116086"/>
                </a:lnTo>
                <a:lnTo>
                  <a:pt x="223241" y="98227"/>
                </a:lnTo>
                <a:lnTo>
                  <a:pt x="232171" y="89297"/>
                </a:lnTo>
                <a:lnTo>
                  <a:pt x="250030" y="80367"/>
                </a:lnTo>
                <a:lnTo>
                  <a:pt x="276819" y="80367"/>
                </a:lnTo>
                <a:lnTo>
                  <a:pt x="312538" y="71438"/>
                </a:lnTo>
                <a:lnTo>
                  <a:pt x="357186" y="62508"/>
                </a:lnTo>
                <a:lnTo>
                  <a:pt x="401835" y="62508"/>
                </a:lnTo>
                <a:lnTo>
                  <a:pt x="455413" y="62508"/>
                </a:lnTo>
                <a:lnTo>
                  <a:pt x="491132" y="62508"/>
                </a:lnTo>
                <a:lnTo>
                  <a:pt x="49113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116711" y="2812851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26789" y="44649"/>
                </a:moveTo>
                <a:lnTo>
                  <a:pt x="26789" y="44649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44648" y="26789"/>
                </a:lnTo>
                <a:lnTo>
                  <a:pt x="62508" y="17860"/>
                </a:lnTo>
                <a:lnTo>
                  <a:pt x="7143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80367" y="44649"/>
                </a:lnTo>
                <a:lnTo>
                  <a:pt x="62508" y="62508"/>
                </a:lnTo>
                <a:lnTo>
                  <a:pt x="53578" y="80367"/>
                </a:lnTo>
                <a:lnTo>
                  <a:pt x="44648" y="8929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89297"/>
                </a:lnTo>
                <a:lnTo>
                  <a:pt x="44648" y="80367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7" y="62508"/>
                </a:lnTo>
                <a:lnTo>
                  <a:pt x="116086" y="6250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89297" y="160735"/>
                </a:lnTo>
                <a:lnTo>
                  <a:pt x="71437" y="178594"/>
                </a:lnTo>
                <a:lnTo>
                  <a:pt x="53578" y="196453"/>
                </a:lnTo>
                <a:lnTo>
                  <a:pt x="35719" y="205383"/>
                </a:lnTo>
                <a:lnTo>
                  <a:pt x="17859" y="205383"/>
                </a:lnTo>
                <a:lnTo>
                  <a:pt x="17859" y="196453"/>
                </a:lnTo>
                <a:lnTo>
                  <a:pt x="26789" y="178594"/>
                </a:lnTo>
                <a:lnTo>
                  <a:pt x="26789" y="15180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893469" y="2687836"/>
            <a:ext cx="616149" cy="428626"/>
          </a:xfrm>
          <a:custGeom>
            <a:avLst/>
            <a:gdLst/>
            <a:ahLst/>
            <a:cxnLst/>
            <a:rect l="0" t="0" r="0" b="0"/>
            <a:pathLst>
              <a:path w="616149" h="428626">
                <a:moveTo>
                  <a:pt x="392906" y="35719"/>
                </a:moveTo>
                <a:lnTo>
                  <a:pt x="383976" y="35719"/>
                </a:lnTo>
                <a:lnTo>
                  <a:pt x="375047" y="26789"/>
                </a:lnTo>
                <a:lnTo>
                  <a:pt x="348258" y="17859"/>
                </a:lnTo>
                <a:lnTo>
                  <a:pt x="321469" y="8930"/>
                </a:lnTo>
                <a:lnTo>
                  <a:pt x="294679" y="0"/>
                </a:lnTo>
                <a:lnTo>
                  <a:pt x="258961" y="0"/>
                </a:lnTo>
                <a:lnTo>
                  <a:pt x="223242" y="8930"/>
                </a:lnTo>
                <a:lnTo>
                  <a:pt x="187523" y="17859"/>
                </a:lnTo>
                <a:lnTo>
                  <a:pt x="151804" y="44648"/>
                </a:lnTo>
                <a:lnTo>
                  <a:pt x="107156" y="89297"/>
                </a:lnTo>
                <a:lnTo>
                  <a:pt x="71437" y="133945"/>
                </a:lnTo>
                <a:lnTo>
                  <a:pt x="35719" y="187523"/>
                </a:lnTo>
                <a:lnTo>
                  <a:pt x="8929" y="250031"/>
                </a:lnTo>
                <a:lnTo>
                  <a:pt x="0" y="303609"/>
                </a:lnTo>
                <a:lnTo>
                  <a:pt x="0" y="357187"/>
                </a:lnTo>
                <a:lnTo>
                  <a:pt x="17859" y="392906"/>
                </a:lnTo>
                <a:lnTo>
                  <a:pt x="62508" y="419695"/>
                </a:lnTo>
                <a:lnTo>
                  <a:pt x="116086" y="428625"/>
                </a:lnTo>
                <a:lnTo>
                  <a:pt x="178594" y="419695"/>
                </a:lnTo>
                <a:lnTo>
                  <a:pt x="258961" y="410765"/>
                </a:lnTo>
                <a:lnTo>
                  <a:pt x="339328" y="383976"/>
                </a:lnTo>
                <a:lnTo>
                  <a:pt x="410765" y="348257"/>
                </a:lnTo>
                <a:lnTo>
                  <a:pt x="491133" y="312539"/>
                </a:lnTo>
                <a:lnTo>
                  <a:pt x="553640" y="267890"/>
                </a:lnTo>
                <a:lnTo>
                  <a:pt x="598289" y="232171"/>
                </a:lnTo>
                <a:lnTo>
                  <a:pt x="616148" y="187523"/>
                </a:lnTo>
                <a:lnTo>
                  <a:pt x="616148" y="151804"/>
                </a:lnTo>
                <a:lnTo>
                  <a:pt x="589359" y="125015"/>
                </a:lnTo>
                <a:lnTo>
                  <a:pt x="544711" y="98227"/>
                </a:lnTo>
                <a:lnTo>
                  <a:pt x="491133" y="71437"/>
                </a:lnTo>
                <a:lnTo>
                  <a:pt x="437554" y="62508"/>
                </a:lnTo>
                <a:lnTo>
                  <a:pt x="383976" y="62508"/>
                </a:lnTo>
                <a:lnTo>
                  <a:pt x="348258" y="62508"/>
                </a:lnTo>
                <a:lnTo>
                  <a:pt x="321469" y="71437"/>
                </a:lnTo>
                <a:lnTo>
                  <a:pt x="312539" y="71437"/>
                </a:lnTo>
                <a:lnTo>
                  <a:pt x="321469" y="71437"/>
                </a:lnTo>
                <a:lnTo>
                  <a:pt x="339328" y="62508"/>
                </a:lnTo>
                <a:lnTo>
                  <a:pt x="33932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13227" y="2536031"/>
            <a:ext cx="232172" cy="196454"/>
          </a:xfrm>
          <a:custGeom>
            <a:avLst/>
            <a:gdLst/>
            <a:ahLst/>
            <a:cxnLst/>
            <a:rect l="0" t="0" r="0" b="0"/>
            <a:pathLst>
              <a:path w="232172" h="196454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8" y="125016"/>
                </a:lnTo>
                <a:lnTo>
                  <a:pt x="44648" y="142875"/>
                </a:lnTo>
                <a:lnTo>
                  <a:pt x="53578" y="160735"/>
                </a:lnTo>
                <a:lnTo>
                  <a:pt x="62507" y="169664"/>
                </a:lnTo>
                <a:lnTo>
                  <a:pt x="71437" y="187524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87524"/>
                </a:lnTo>
                <a:lnTo>
                  <a:pt x="62507" y="169664"/>
                </a:lnTo>
                <a:lnTo>
                  <a:pt x="62507" y="151805"/>
                </a:lnTo>
                <a:lnTo>
                  <a:pt x="71437" y="125016"/>
                </a:lnTo>
                <a:lnTo>
                  <a:pt x="80367" y="107157"/>
                </a:lnTo>
                <a:lnTo>
                  <a:pt x="89296" y="80367"/>
                </a:lnTo>
                <a:lnTo>
                  <a:pt x="107156" y="62508"/>
                </a:lnTo>
                <a:lnTo>
                  <a:pt x="125015" y="44649"/>
                </a:lnTo>
                <a:lnTo>
                  <a:pt x="151804" y="35719"/>
                </a:lnTo>
                <a:lnTo>
                  <a:pt x="169664" y="26789"/>
                </a:lnTo>
                <a:lnTo>
                  <a:pt x="196453" y="17860"/>
                </a:lnTo>
                <a:lnTo>
                  <a:pt x="214312" y="8930"/>
                </a:lnTo>
                <a:lnTo>
                  <a:pt x="232171" y="0"/>
                </a:lnTo>
                <a:lnTo>
                  <a:pt x="2321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991820" y="2518172"/>
            <a:ext cx="276822" cy="160735"/>
          </a:xfrm>
          <a:custGeom>
            <a:avLst/>
            <a:gdLst/>
            <a:ahLst/>
            <a:cxnLst/>
            <a:rect l="0" t="0" r="0" b="0"/>
            <a:pathLst>
              <a:path w="276822" h="160735">
                <a:moveTo>
                  <a:pt x="0" y="160734"/>
                </a:moveTo>
                <a:lnTo>
                  <a:pt x="0" y="160734"/>
                </a:lnTo>
                <a:lnTo>
                  <a:pt x="8930" y="160734"/>
                </a:lnTo>
                <a:lnTo>
                  <a:pt x="17860" y="151805"/>
                </a:lnTo>
                <a:lnTo>
                  <a:pt x="35719" y="133945"/>
                </a:lnTo>
                <a:lnTo>
                  <a:pt x="53578" y="125016"/>
                </a:lnTo>
                <a:lnTo>
                  <a:pt x="71438" y="107156"/>
                </a:lnTo>
                <a:lnTo>
                  <a:pt x="89297" y="89297"/>
                </a:lnTo>
                <a:lnTo>
                  <a:pt x="116086" y="80367"/>
                </a:lnTo>
                <a:lnTo>
                  <a:pt x="125016" y="6250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33946" y="17859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8930"/>
                </a:lnTo>
                <a:lnTo>
                  <a:pt x="80368" y="26789"/>
                </a:lnTo>
                <a:lnTo>
                  <a:pt x="62508" y="44648"/>
                </a:lnTo>
                <a:lnTo>
                  <a:pt x="53578" y="71437"/>
                </a:lnTo>
                <a:lnTo>
                  <a:pt x="53578" y="107156"/>
                </a:lnTo>
                <a:lnTo>
                  <a:pt x="62508" y="133945"/>
                </a:lnTo>
                <a:lnTo>
                  <a:pt x="71438" y="151805"/>
                </a:lnTo>
                <a:lnTo>
                  <a:pt x="98227" y="160734"/>
                </a:lnTo>
                <a:lnTo>
                  <a:pt x="125016" y="160734"/>
                </a:lnTo>
                <a:lnTo>
                  <a:pt x="151805" y="151805"/>
                </a:lnTo>
                <a:lnTo>
                  <a:pt x="187524" y="142875"/>
                </a:lnTo>
                <a:lnTo>
                  <a:pt x="223243" y="116086"/>
                </a:lnTo>
                <a:lnTo>
                  <a:pt x="250032" y="98226"/>
                </a:lnTo>
                <a:lnTo>
                  <a:pt x="276821" y="62508"/>
                </a:lnTo>
                <a:lnTo>
                  <a:pt x="27682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277570" y="2446734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17860" y="160735"/>
                </a:lnTo>
                <a:lnTo>
                  <a:pt x="35719" y="151805"/>
                </a:lnTo>
                <a:lnTo>
                  <a:pt x="44649" y="133946"/>
                </a:lnTo>
                <a:lnTo>
                  <a:pt x="62508" y="116086"/>
                </a:lnTo>
                <a:lnTo>
                  <a:pt x="7143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7" y="53579"/>
                </a:lnTo>
                <a:lnTo>
                  <a:pt x="107157" y="53579"/>
                </a:lnTo>
                <a:lnTo>
                  <a:pt x="107157" y="7143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25016" y="116086"/>
                </a:lnTo>
                <a:lnTo>
                  <a:pt x="133946" y="125016"/>
                </a:lnTo>
                <a:lnTo>
                  <a:pt x="142875" y="133946"/>
                </a:lnTo>
                <a:lnTo>
                  <a:pt x="151805" y="142875"/>
                </a:lnTo>
                <a:lnTo>
                  <a:pt x="160735" y="13394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456164" y="2393156"/>
            <a:ext cx="205384" cy="142876"/>
          </a:xfrm>
          <a:custGeom>
            <a:avLst/>
            <a:gdLst/>
            <a:ahLst/>
            <a:cxnLst/>
            <a:rect l="0" t="0" r="0" b="0"/>
            <a:pathLst>
              <a:path w="205384" h="142876">
                <a:moveTo>
                  <a:pt x="62508" y="26789"/>
                </a:moveTo>
                <a:lnTo>
                  <a:pt x="62508" y="26789"/>
                </a:lnTo>
                <a:lnTo>
                  <a:pt x="5357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98227"/>
                </a:lnTo>
                <a:lnTo>
                  <a:pt x="17859" y="107157"/>
                </a:lnTo>
                <a:lnTo>
                  <a:pt x="26789" y="125016"/>
                </a:lnTo>
                <a:lnTo>
                  <a:pt x="44649" y="133946"/>
                </a:lnTo>
                <a:lnTo>
                  <a:pt x="62508" y="142875"/>
                </a:lnTo>
                <a:lnTo>
                  <a:pt x="89297" y="142875"/>
                </a:lnTo>
                <a:lnTo>
                  <a:pt x="116086" y="133946"/>
                </a:lnTo>
                <a:lnTo>
                  <a:pt x="133945" y="125016"/>
                </a:lnTo>
                <a:lnTo>
                  <a:pt x="160734" y="116086"/>
                </a:lnTo>
                <a:lnTo>
                  <a:pt x="178594" y="98227"/>
                </a:lnTo>
                <a:lnTo>
                  <a:pt x="196453" y="80367"/>
                </a:lnTo>
                <a:lnTo>
                  <a:pt x="205383" y="62508"/>
                </a:lnTo>
                <a:lnTo>
                  <a:pt x="205383" y="3571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572250" y="2223492"/>
            <a:ext cx="116087" cy="303611"/>
          </a:xfrm>
          <a:custGeom>
            <a:avLst/>
            <a:gdLst/>
            <a:ahLst/>
            <a:cxnLst/>
            <a:rect l="0" t="0" r="0" b="0"/>
            <a:pathLst>
              <a:path w="116087" h="303611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98227"/>
                </a:lnTo>
                <a:lnTo>
                  <a:pt x="8930" y="133945"/>
                </a:lnTo>
                <a:lnTo>
                  <a:pt x="26789" y="169664"/>
                </a:lnTo>
                <a:lnTo>
                  <a:pt x="35719" y="205383"/>
                </a:lnTo>
                <a:lnTo>
                  <a:pt x="53578" y="232172"/>
                </a:lnTo>
                <a:lnTo>
                  <a:pt x="71438" y="258961"/>
                </a:lnTo>
                <a:lnTo>
                  <a:pt x="89297" y="285750"/>
                </a:lnTo>
                <a:lnTo>
                  <a:pt x="107156" y="29468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98227" y="294680"/>
                </a:lnTo>
                <a:lnTo>
                  <a:pt x="80367" y="27682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456164" y="2286000"/>
            <a:ext cx="330400" cy="53579"/>
          </a:xfrm>
          <a:custGeom>
            <a:avLst/>
            <a:gdLst/>
            <a:ahLst/>
            <a:cxnLst/>
            <a:rect l="0" t="0" r="0" b="0"/>
            <a:pathLst>
              <a:path w="330400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44649" y="53578"/>
                </a:lnTo>
                <a:lnTo>
                  <a:pt x="80367" y="53578"/>
                </a:lnTo>
                <a:lnTo>
                  <a:pt x="125016" y="53578"/>
                </a:lnTo>
                <a:lnTo>
                  <a:pt x="169664" y="44648"/>
                </a:lnTo>
                <a:lnTo>
                  <a:pt x="214313" y="35719"/>
                </a:lnTo>
                <a:lnTo>
                  <a:pt x="258961" y="17859"/>
                </a:lnTo>
                <a:lnTo>
                  <a:pt x="294680" y="8929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947297" y="2116336"/>
            <a:ext cx="62509" cy="321469"/>
          </a:xfrm>
          <a:custGeom>
            <a:avLst/>
            <a:gdLst/>
            <a:ahLst/>
            <a:cxnLst/>
            <a:rect l="0" t="0" r="0" b="0"/>
            <a:pathLst>
              <a:path w="62509" h="32146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62508"/>
                </a:lnTo>
                <a:lnTo>
                  <a:pt x="26789" y="98226"/>
                </a:lnTo>
                <a:lnTo>
                  <a:pt x="26789" y="133945"/>
                </a:lnTo>
                <a:lnTo>
                  <a:pt x="35719" y="178593"/>
                </a:lnTo>
                <a:lnTo>
                  <a:pt x="53578" y="214312"/>
                </a:lnTo>
                <a:lnTo>
                  <a:pt x="53578" y="250031"/>
                </a:lnTo>
                <a:lnTo>
                  <a:pt x="62508" y="276820"/>
                </a:lnTo>
                <a:lnTo>
                  <a:pt x="62508" y="294679"/>
                </a:lnTo>
                <a:lnTo>
                  <a:pt x="62508" y="312539"/>
                </a:lnTo>
                <a:lnTo>
                  <a:pt x="53578" y="321468"/>
                </a:lnTo>
                <a:lnTo>
                  <a:pt x="53578" y="321468"/>
                </a:lnTo>
                <a:lnTo>
                  <a:pt x="44648" y="321468"/>
                </a:lnTo>
                <a:lnTo>
                  <a:pt x="35719" y="303609"/>
                </a:lnTo>
                <a:lnTo>
                  <a:pt x="17859" y="294679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849070" y="2268140"/>
            <a:ext cx="357189" cy="98228"/>
          </a:xfrm>
          <a:custGeom>
            <a:avLst/>
            <a:gdLst/>
            <a:ahLst/>
            <a:cxnLst/>
            <a:rect l="0" t="0" r="0" b="0"/>
            <a:pathLst>
              <a:path w="357189" h="98228">
                <a:moveTo>
                  <a:pt x="0" y="62508"/>
                </a:moveTo>
                <a:lnTo>
                  <a:pt x="0" y="6250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89297"/>
                </a:lnTo>
                <a:lnTo>
                  <a:pt x="44649" y="98227"/>
                </a:lnTo>
                <a:lnTo>
                  <a:pt x="71438" y="98227"/>
                </a:lnTo>
                <a:lnTo>
                  <a:pt x="98227" y="89297"/>
                </a:lnTo>
                <a:lnTo>
                  <a:pt x="133946" y="80368"/>
                </a:lnTo>
                <a:lnTo>
                  <a:pt x="160735" y="71438"/>
                </a:lnTo>
                <a:lnTo>
                  <a:pt x="187524" y="62508"/>
                </a:lnTo>
                <a:lnTo>
                  <a:pt x="214313" y="53579"/>
                </a:lnTo>
                <a:lnTo>
                  <a:pt x="223243" y="53579"/>
                </a:lnTo>
                <a:lnTo>
                  <a:pt x="241102" y="53579"/>
                </a:lnTo>
                <a:lnTo>
                  <a:pt x="241102" y="53579"/>
                </a:lnTo>
                <a:lnTo>
                  <a:pt x="241102" y="62508"/>
                </a:lnTo>
                <a:lnTo>
                  <a:pt x="250032" y="62508"/>
                </a:lnTo>
                <a:lnTo>
                  <a:pt x="250032" y="71438"/>
                </a:lnTo>
                <a:lnTo>
                  <a:pt x="258961" y="80368"/>
                </a:lnTo>
                <a:lnTo>
                  <a:pt x="276821" y="80368"/>
                </a:lnTo>
                <a:lnTo>
                  <a:pt x="294680" y="80368"/>
                </a:lnTo>
                <a:lnTo>
                  <a:pt x="312539" y="71438"/>
                </a:lnTo>
                <a:lnTo>
                  <a:pt x="330399" y="62508"/>
                </a:lnTo>
                <a:lnTo>
                  <a:pt x="348258" y="44649"/>
                </a:lnTo>
                <a:lnTo>
                  <a:pt x="357188" y="35719"/>
                </a:lnTo>
                <a:lnTo>
                  <a:pt x="348258" y="26789"/>
                </a:lnTo>
                <a:lnTo>
                  <a:pt x="339328" y="17860"/>
                </a:lnTo>
                <a:lnTo>
                  <a:pt x="321469" y="17860"/>
                </a:lnTo>
                <a:lnTo>
                  <a:pt x="303610" y="17860"/>
                </a:lnTo>
                <a:lnTo>
                  <a:pt x="276821" y="17860"/>
                </a:lnTo>
                <a:lnTo>
                  <a:pt x="250032" y="35719"/>
                </a:lnTo>
                <a:lnTo>
                  <a:pt x="241102" y="35719"/>
                </a:lnTo>
                <a:lnTo>
                  <a:pt x="232172" y="44649"/>
                </a:lnTo>
                <a:lnTo>
                  <a:pt x="241102" y="44649"/>
                </a:lnTo>
                <a:lnTo>
                  <a:pt x="258961" y="44649"/>
                </a:lnTo>
                <a:lnTo>
                  <a:pt x="285750" y="35719"/>
                </a:lnTo>
                <a:lnTo>
                  <a:pt x="312539" y="1786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268766" y="2018109"/>
            <a:ext cx="517923" cy="258962"/>
          </a:xfrm>
          <a:custGeom>
            <a:avLst/>
            <a:gdLst/>
            <a:ahLst/>
            <a:cxnLst/>
            <a:rect l="0" t="0" r="0" b="0"/>
            <a:pathLst>
              <a:path w="517923" h="258962">
                <a:moveTo>
                  <a:pt x="116086" y="17860"/>
                </a:moveTo>
                <a:lnTo>
                  <a:pt x="11608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26789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9297"/>
                </a:lnTo>
                <a:lnTo>
                  <a:pt x="125015" y="107156"/>
                </a:lnTo>
                <a:lnTo>
                  <a:pt x="133945" y="133945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42875" y="250031"/>
                </a:lnTo>
                <a:lnTo>
                  <a:pt x="142875" y="258961"/>
                </a:lnTo>
                <a:lnTo>
                  <a:pt x="133945" y="250031"/>
                </a:lnTo>
                <a:lnTo>
                  <a:pt x="116086" y="241102"/>
                </a:lnTo>
                <a:lnTo>
                  <a:pt x="98226" y="232172"/>
                </a:lnTo>
                <a:lnTo>
                  <a:pt x="80367" y="214313"/>
                </a:lnTo>
                <a:lnTo>
                  <a:pt x="62507" y="196453"/>
                </a:lnTo>
                <a:lnTo>
                  <a:pt x="44648" y="169664"/>
                </a:lnTo>
                <a:lnTo>
                  <a:pt x="26789" y="151805"/>
                </a:lnTo>
                <a:lnTo>
                  <a:pt x="17859" y="14287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71437" y="160735"/>
                </a:lnTo>
                <a:lnTo>
                  <a:pt x="107156" y="160735"/>
                </a:lnTo>
                <a:lnTo>
                  <a:pt x="133945" y="151805"/>
                </a:lnTo>
                <a:lnTo>
                  <a:pt x="160734" y="142875"/>
                </a:lnTo>
                <a:lnTo>
                  <a:pt x="178593" y="125016"/>
                </a:lnTo>
                <a:lnTo>
                  <a:pt x="205382" y="116086"/>
                </a:lnTo>
                <a:lnTo>
                  <a:pt x="214312" y="98227"/>
                </a:lnTo>
                <a:lnTo>
                  <a:pt x="232172" y="80367"/>
                </a:lnTo>
                <a:lnTo>
                  <a:pt x="241101" y="53578"/>
                </a:lnTo>
                <a:lnTo>
                  <a:pt x="250031" y="35719"/>
                </a:lnTo>
                <a:lnTo>
                  <a:pt x="258961" y="17860"/>
                </a:lnTo>
                <a:lnTo>
                  <a:pt x="267890" y="0"/>
                </a:lnTo>
                <a:lnTo>
                  <a:pt x="267890" y="0"/>
                </a:lnTo>
                <a:lnTo>
                  <a:pt x="258961" y="0"/>
                </a:lnTo>
                <a:lnTo>
                  <a:pt x="250031" y="17860"/>
                </a:lnTo>
                <a:lnTo>
                  <a:pt x="241101" y="44649"/>
                </a:lnTo>
                <a:lnTo>
                  <a:pt x="232172" y="71438"/>
                </a:lnTo>
                <a:lnTo>
                  <a:pt x="214312" y="98227"/>
                </a:lnTo>
                <a:lnTo>
                  <a:pt x="205382" y="125016"/>
                </a:lnTo>
                <a:lnTo>
                  <a:pt x="205382" y="142875"/>
                </a:lnTo>
                <a:lnTo>
                  <a:pt x="205382" y="160735"/>
                </a:lnTo>
                <a:lnTo>
                  <a:pt x="205382" y="169664"/>
                </a:lnTo>
                <a:lnTo>
                  <a:pt x="223242" y="178594"/>
                </a:lnTo>
                <a:lnTo>
                  <a:pt x="232172" y="169664"/>
                </a:lnTo>
                <a:lnTo>
                  <a:pt x="241101" y="160735"/>
                </a:lnTo>
                <a:lnTo>
                  <a:pt x="258961" y="151805"/>
                </a:lnTo>
                <a:lnTo>
                  <a:pt x="276820" y="133945"/>
                </a:lnTo>
                <a:lnTo>
                  <a:pt x="294679" y="116086"/>
                </a:lnTo>
                <a:lnTo>
                  <a:pt x="303609" y="107156"/>
                </a:lnTo>
                <a:lnTo>
                  <a:pt x="312539" y="98227"/>
                </a:lnTo>
                <a:lnTo>
                  <a:pt x="321468" y="98227"/>
                </a:lnTo>
                <a:lnTo>
                  <a:pt x="321468" y="98227"/>
                </a:lnTo>
                <a:lnTo>
                  <a:pt x="330398" y="107156"/>
                </a:lnTo>
                <a:lnTo>
                  <a:pt x="330398" y="107156"/>
                </a:lnTo>
                <a:lnTo>
                  <a:pt x="339328" y="116086"/>
                </a:lnTo>
                <a:lnTo>
                  <a:pt x="348257" y="125016"/>
                </a:lnTo>
                <a:lnTo>
                  <a:pt x="357187" y="125016"/>
                </a:lnTo>
                <a:lnTo>
                  <a:pt x="375047" y="125016"/>
                </a:lnTo>
                <a:lnTo>
                  <a:pt x="392906" y="125016"/>
                </a:lnTo>
                <a:lnTo>
                  <a:pt x="410765" y="125016"/>
                </a:lnTo>
                <a:lnTo>
                  <a:pt x="428625" y="116086"/>
                </a:lnTo>
                <a:lnTo>
                  <a:pt x="437554" y="98227"/>
                </a:lnTo>
                <a:lnTo>
                  <a:pt x="446484" y="89297"/>
                </a:lnTo>
                <a:lnTo>
                  <a:pt x="446484" y="80367"/>
                </a:lnTo>
                <a:lnTo>
                  <a:pt x="446484" y="71438"/>
                </a:lnTo>
                <a:lnTo>
                  <a:pt x="437554" y="62508"/>
                </a:lnTo>
                <a:lnTo>
                  <a:pt x="428625" y="62508"/>
                </a:lnTo>
                <a:lnTo>
                  <a:pt x="419695" y="71438"/>
                </a:lnTo>
                <a:lnTo>
                  <a:pt x="410765" y="80367"/>
                </a:lnTo>
                <a:lnTo>
                  <a:pt x="410765" y="89297"/>
                </a:lnTo>
                <a:lnTo>
                  <a:pt x="410765" y="98227"/>
                </a:lnTo>
                <a:lnTo>
                  <a:pt x="419695" y="107156"/>
                </a:lnTo>
                <a:lnTo>
                  <a:pt x="437554" y="116086"/>
                </a:lnTo>
                <a:lnTo>
                  <a:pt x="464343" y="116086"/>
                </a:lnTo>
                <a:lnTo>
                  <a:pt x="491132" y="116086"/>
                </a:lnTo>
                <a:lnTo>
                  <a:pt x="517922" y="107156"/>
                </a:lnTo>
                <a:lnTo>
                  <a:pt x="517922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831336" y="1875234"/>
            <a:ext cx="232173" cy="187525"/>
          </a:xfrm>
          <a:custGeom>
            <a:avLst/>
            <a:gdLst/>
            <a:ahLst/>
            <a:cxnLst/>
            <a:rect l="0" t="0" r="0" b="0"/>
            <a:pathLst>
              <a:path w="232173" h="187525">
                <a:moveTo>
                  <a:pt x="893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17859" y="142875"/>
                </a:lnTo>
                <a:lnTo>
                  <a:pt x="35719" y="133945"/>
                </a:lnTo>
                <a:lnTo>
                  <a:pt x="53578" y="116086"/>
                </a:lnTo>
                <a:lnTo>
                  <a:pt x="71437" y="107156"/>
                </a:lnTo>
                <a:lnTo>
                  <a:pt x="89297" y="89297"/>
                </a:lnTo>
                <a:lnTo>
                  <a:pt x="107156" y="71438"/>
                </a:lnTo>
                <a:lnTo>
                  <a:pt x="125016" y="5357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26789"/>
                </a:lnTo>
                <a:lnTo>
                  <a:pt x="98227" y="44649"/>
                </a:lnTo>
                <a:lnTo>
                  <a:pt x="80367" y="71438"/>
                </a:lnTo>
                <a:lnTo>
                  <a:pt x="53578" y="98227"/>
                </a:lnTo>
                <a:lnTo>
                  <a:pt x="44648" y="125016"/>
                </a:lnTo>
                <a:lnTo>
                  <a:pt x="35719" y="151805"/>
                </a:lnTo>
                <a:lnTo>
                  <a:pt x="35719" y="169664"/>
                </a:lnTo>
                <a:lnTo>
                  <a:pt x="44648" y="187524"/>
                </a:lnTo>
                <a:lnTo>
                  <a:pt x="53578" y="187524"/>
                </a:lnTo>
                <a:lnTo>
                  <a:pt x="71437" y="187524"/>
                </a:lnTo>
                <a:lnTo>
                  <a:pt x="98227" y="178594"/>
                </a:lnTo>
                <a:lnTo>
                  <a:pt x="125016" y="169664"/>
                </a:lnTo>
                <a:lnTo>
                  <a:pt x="151805" y="160735"/>
                </a:lnTo>
                <a:lnTo>
                  <a:pt x="178594" y="142875"/>
                </a:lnTo>
                <a:lnTo>
                  <a:pt x="196453" y="116086"/>
                </a:lnTo>
                <a:lnTo>
                  <a:pt x="214312" y="98227"/>
                </a:lnTo>
                <a:lnTo>
                  <a:pt x="232172" y="71438"/>
                </a:lnTo>
                <a:lnTo>
                  <a:pt x="232172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036719" y="1580554"/>
            <a:ext cx="616148" cy="446486"/>
          </a:xfrm>
          <a:custGeom>
            <a:avLst/>
            <a:gdLst/>
            <a:ahLst/>
            <a:cxnLst/>
            <a:rect l="0" t="0" r="0" b="0"/>
            <a:pathLst>
              <a:path w="616148" h="446486">
                <a:moveTo>
                  <a:pt x="44648" y="294680"/>
                </a:moveTo>
                <a:lnTo>
                  <a:pt x="35719" y="303610"/>
                </a:lnTo>
                <a:lnTo>
                  <a:pt x="35719" y="312540"/>
                </a:lnTo>
                <a:lnTo>
                  <a:pt x="26789" y="321469"/>
                </a:lnTo>
                <a:lnTo>
                  <a:pt x="17859" y="339329"/>
                </a:lnTo>
                <a:lnTo>
                  <a:pt x="8929" y="366118"/>
                </a:lnTo>
                <a:lnTo>
                  <a:pt x="0" y="392907"/>
                </a:lnTo>
                <a:lnTo>
                  <a:pt x="0" y="410766"/>
                </a:lnTo>
                <a:lnTo>
                  <a:pt x="8929" y="428625"/>
                </a:lnTo>
                <a:lnTo>
                  <a:pt x="26789" y="446485"/>
                </a:lnTo>
                <a:lnTo>
                  <a:pt x="44648" y="446485"/>
                </a:lnTo>
                <a:lnTo>
                  <a:pt x="71437" y="446485"/>
                </a:lnTo>
                <a:lnTo>
                  <a:pt x="98226" y="446485"/>
                </a:lnTo>
                <a:lnTo>
                  <a:pt x="125015" y="437555"/>
                </a:lnTo>
                <a:lnTo>
                  <a:pt x="151804" y="419696"/>
                </a:lnTo>
                <a:lnTo>
                  <a:pt x="169663" y="401836"/>
                </a:lnTo>
                <a:lnTo>
                  <a:pt x="187522" y="383977"/>
                </a:lnTo>
                <a:lnTo>
                  <a:pt x="196452" y="366118"/>
                </a:lnTo>
                <a:lnTo>
                  <a:pt x="196452" y="339329"/>
                </a:lnTo>
                <a:lnTo>
                  <a:pt x="187522" y="321469"/>
                </a:lnTo>
                <a:lnTo>
                  <a:pt x="178593" y="294680"/>
                </a:lnTo>
                <a:lnTo>
                  <a:pt x="169663" y="276821"/>
                </a:lnTo>
                <a:lnTo>
                  <a:pt x="151804" y="267891"/>
                </a:lnTo>
                <a:lnTo>
                  <a:pt x="151804" y="258961"/>
                </a:lnTo>
                <a:lnTo>
                  <a:pt x="142875" y="250032"/>
                </a:lnTo>
                <a:lnTo>
                  <a:pt x="133945" y="250032"/>
                </a:lnTo>
                <a:lnTo>
                  <a:pt x="133945" y="250032"/>
                </a:lnTo>
                <a:lnTo>
                  <a:pt x="133945" y="241102"/>
                </a:lnTo>
                <a:lnTo>
                  <a:pt x="142875" y="241102"/>
                </a:lnTo>
                <a:lnTo>
                  <a:pt x="142875" y="241102"/>
                </a:lnTo>
                <a:lnTo>
                  <a:pt x="151804" y="241102"/>
                </a:lnTo>
                <a:lnTo>
                  <a:pt x="160733" y="241102"/>
                </a:lnTo>
                <a:lnTo>
                  <a:pt x="178593" y="250032"/>
                </a:lnTo>
                <a:lnTo>
                  <a:pt x="196452" y="250032"/>
                </a:lnTo>
                <a:lnTo>
                  <a:pt x="205382" y="258961"/>
                </a:lnTo>
                <a:lnTo>
                  <a:pt x="232171" y="258961"/>
                </a:lnTo>
                <a:lnTo>
                  <a:pt x="250030" y="250032"/>
                </a:lnTo>
                <a:lnTo>
                  <a:pt x="267890" y="250032"/>
                </a:lnTo>
                <a:lnTo>
                  <a:pt x="285749" y="241102"/>
                </a:lnTo>
                <a:lnTo>
                  <a:pt x="294679" y="223243"/>
                </a:lnTo>
                <a:lnTo>
                  <a:pt x="303608" y="214313"/>
                </a:lnTo>
                <a:lnTo>
                  <a:pt x="312538" y="205383"/>
                </a:lnTo>
                <a:lnTo>
                  <a:pt x="321468" y="196454"/>
                </a:lnTo>
                <a:lnTo>
                  <a:pt x="330397" y="187524"/>
                </a:lnTo>
                <a:lnTo>
                  <a:pt x="330397" y="178594"/>
                </a:lnTo>
                <a:lnTo>
                  <a:pt x="330397" y="169665"/>
                </a:lnTo>
                <a:lnTo>
                  <a:pt x="321468" y="169665"/>
                </a:lnTo>
                <a:lnTo>
                  <a:pt x="303608" y="178594"/>
                </a:lnTo>
                <a:lnTo>
                  <a:pt x="285749" y="187524"/>
                </a:lnTo>
                <a:lnTo>
                  <a:pt x="267890" y="205383"/>
                </a:lnTo>
                <a:lnTo>
                  <a:pt x="241101" y="232172"/>
                </a:lnTo>
                <a:lnTo>
                  <a:pt x="223241" y="258961"/>
                </a:lnTo>
                <a:lnTo>
                  <a:pt x="214311" y="285750"/>
                </a:lnTo>
                <a:lnTo>
                  <a:pt x="205382" y="312540"/>
                </a:lnTo>
                <a:lnTo>
                  <a:pt x="205382" y="330399"/>
                </a:lnTo>
                <a:lnTo>
                  <a:pt x="205382" y="348258"/>
                </a:lnTo>
                <a:lnTo>
                  <a:pt x="214311" y="357188"/>
                </a:lnTo>
                <a:lnTo>
                  <a:pt x="232171" y="357188"/>
                </a:lnTo>
                <a:lnTo>
                  <a:pt x="250030" y="348258"/>
                </a:lnTo>
                <a:lnTo>
                  <a:pt x="267890" y="339329"/>
                </a:lnTo>
                <a:lnTo>
                  <a:pt x="294679" y="330399"/>
                </a:lnTo>
                <a:lnTo>
                  <a:pt x="312538" y="312540"/>
                </a:lnTo>
                <a:lnTo>
                  <a:pt x="330397" y="294680"/>
                </a:lnTo>
                <a:lnTo>
                  <a:pt x="348257" y="267891"/>
                </a:lnTo>
                <a:lnTo>
                  <a:pt x="366116" y="250032"/>
                </a:lnTo>
                <a:lnTo>
                  <a:pt x="383976" y="232172"/>
                </a:lnTo>
                <a:lnTo>
                  <a:pt x="392905" y="223243"/>
                </a:lnTo>
                <a:lnTo>
                  <a:pt x="392905" y="223243"/>
                </a:lnTo>
                <a:lnTo>
                  <a:pt x="383976" y="232172"/>
                </a:lnTo>
                <a:lnTo>
                  <a:pt x="375046" y="241102"/>
                </a:lnTo>
                <a:lnTo>
                  <a:pt x="366116" y="250032"/>
                </a:lnTo>
                <a:lnTo>
                  <a:pt x="357186" y="267891"/>
                </a:lnTo>
                <a:lnTo>
                  <a:pt x="357186" y="285750"/>
                </a:lnTo>
                <a:lnTo>
                  <a:pt x="348257" y="294680"/>
                </a:lnTo>
                <a:lnTo>
                  <a:pt x="348257" y="294680"/>
                </a:lnTo>
                <a:lnTo>
                  <a:pt x="357186" y="303610"/>
                </a:lnTo>
                <a:lnTo>
                  <a:pt x="357186" y="294680"/>
                </a:lnTo>
                <a:lnTo>
                  <a:pt x="366116" y="294680"/>
                </a:lnTo>
                <a:lnTo>
                  <a:pt x="383976" y="276821"/>
                </a:lnTo>
                <a:lnTo>
                  <a:pt x="410765" y="267891"/>
                </a:lnTo>
                <a:lnTo>
                  <a:pt x="428624" y="250032"/>
                </a:lnTo>
                <a:lnTo>
                  <a:pt x="446483" y="241102"/>
                </a:lnTo>
                <a:lnTo>
                  <a:pt x="455413" y="241102"/>
                </a:lnTo>
                <a:lnTo>
                  <a:pt x="455413" y="241102"/>
                </a:lnTo>
                <a:lnTo>
                  <a:pt x="455413" y="241102"/>
                </a:lnTo>
                <a:lnTo>
                  <a:pt x="455413" y="250032"/>
                </a:lnTo>
                <a:lnTo>
                  <a:pt x="455413" y="258961"/>
                </a:lnTo>
                <a:lnTo>
                  <a:pt x="464343" y="267891"/>
                </a:lnTo>
                <a:lnTo>
                  <a:pt x="473272" y="267891"/>
                </a:lnTo>
                <a:lnTo>
                  <a:pt x="473272" y="267891"/>
                </a:lnTo>
                <a:lnTo>
                  <a:pt x="482202" y="267891"/>
                </a:lnTo>
                <a:lnTo>
                  <a:pt x="500061" y="258961"/>
                </a:lnTo>
                <a:lnTo>
                  <a:pt x="508991" y="250032"/>
                </a:lnTo>
                <a:lnTo>
                  <a:pt x="517921" y="232172"/>
                </a:lnTo>
                <a:lnTo>
                  <a:pt x="535780" y="223243"/>
                </a:lnTo>
                <a:lnTo>
                  <a:pt x="544710" y="196454"/>
                </a:lnTo>
                <a:lnTo>
                  <a:pt x="553640" y="169665"/>
                </a:lnTo>
                <a:lnTo>
                  <a:pt x="571499" y="142875"/>
                </a:lnTo>
                <a:lnTo>
                  <a:pt x="580429" y="116086"/>
                </a:lnTo>
                <a:lnTo>
                  <a:pt x="598288" y="89297"/>
                </a:lnTo>
                <a:lnTo>
                  <a:pt x="607218" y="62508"/>
                </a:lnTo>
                <a:lnTo>
                  <a:pt x="616147" y="44649"/>
                </a:lnTo>
                <a:lnTo>
                  <a:pt x="616147" y="26790"/>
                </a:lnTo>
                <a:lnTo>
                  <a:pt x="616147" y="8930"/>
                </a:lnTo>
                <a:lnTo>
                  <a:pt x="607218" y="0"/>
                </a:lnTo>
                <a:lnTo>
                  <a:pt x="589358" y="0"/>
                </a:lnTo>
                <a:lnTo>
                  <a:pt x="571499" y="0"/>
                </a:lnTo>
                <a:lnTo>
                  <a:pt x="553640" y="0"/>
                </a:lnTo>
                <a:lnTo>
                  <a:pt x="544710" y="8930"/>
                </a:lnTo>
                <a:lnTo>
                  <a:pt x="535780" y="26790"/>
                </a:lnTo>
                <a:lnTo>
                  <a:pt x="535780" y="53579"/>
                </a:lnTo>
                <a:lnTo>
                  <a:pt x="535780" y="80368"/>
                </a:lnTo>
                <a:lnTo>
                  <a:pt x="544710" y="116086"/>
                </a:lnTo>
                <a:lnTo>
                  <a:pt x="544710" y="151805"/>
                </a:lnTo>
                <a:lnTo>
                  <a:pt x="553640" y="187524"/>
                </a:lnTo>
                <a:lnTo>
                  <a:pt x="562569" y="223243"/>
                </a:lnTo>
                <a:lnTo>
                  <a:pt x="571499" y="250032"/>
                </a:lnTo>
                <a:lnTo>
                  <a:pt x="580429" y="258961"/>
                </a:lnTo>
                <a:lnTo>
                  <a:pt x="580429" y="267891"/>
                </a:lnTo>
                <a:lnTo>
                  <a:pt x="571499" y="267891"/>
                </a:lnTo>
                <a:lnTo>
                  <a:pt x="562569" y="258961"/>
                </a:lnTo>
                <a:lnTo>
                  <a:pt x="535780" y="250032"/>
                </a:lnTo>
                <a:lnTo>
                  <a:pt x="517921" y="232172"/>
                </a:lnTo>
                <a:lnTo>
                  <a:pt x="482202" y="205383"/>
                </a:lnTo>
                <a:lnTo>
                  <a:pt x="482202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465343" y="1651992"/>
            <a:ext cx="330399" cy="35720"/>
          </a:xfrm>
          <a:custGeom>
            <a:avLst/>
            <a:gdLst/>
            <a:ahLst/>
            <a:cxnLst/>
            <a:rect l="0" t="0" r="0" b="0"/>
            <a:pathLst>
              <a:path w="330399" h="35720">
                <a:moveTo>
                  <a:pt x="0" y="35719"/>
                </a:moveTo>
                <a:lnTo>
                  <a:pt x="17859" y="35719"/>
                </a:lnTo>
                <a:lnTo>
                  <a:pt x="53578" y="26789"/>
                </a:lnTo>
                <a:lnTo>
                  <a:pt x="98227" y="17859"/>
                </a:lnTo>
                <a:lnTo>
                  <a:pt x="151805" y="8930"/>
                </a:lnTo>
                <a:lnTo>
                  <a:pt x="214312" y="8930"/>
                </a:lnTo>
                <a:lnTo>
                  <a:pt x="267891" y="0"/>
                </a:lnTo>
                <a:lnTo>
                  <a:pt x="303609" y="0"/>
                </a:lnTo>
                <a:lnTo>
                  <a:pt x="330398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43625" y="2723555"/>
            <a:ext cx="250032" cy="357188"/>
          </a:xfrm>
          <a:custGeom>
            <a:avLst/>
            <a:gdLst/>
            <a:ahLst/>
            <a:cxnLst/>
            <a:rect l="0" t="0" r="0" b="0"/>
            <a:pathLst>
              <a:path w="250032" h="357188">
                <a:moveTo>
                  <a:pt x="80367" y="0"/>
                </a:moveTo>
                <a:lnTo>
                  <a:pt x="80367" y="0"/>
                </a:lnTo>
                <a:lnTo>
                  <a:pt x="71438" y="8929"/>
                </a:lnTo>
                <a:lnTo>
                  <a:pt x="62508" y="26789"/>
                </a:lnTo>
                <a:lnTo>
                  <a:pt x="44648" y="62508"/>
                </a:lnTo>
                <a:lnTo>
                  <a:pt x="35719" y="107156"/>
                </a:lnTo>
                <a:lnTo>
                  <a:pt x="17859" y="160734"/>
                </a:lnTo>
                <a:lnTo>
                  <a:pt x="0" y="214312"/>
                </a:lnTo>
                <a:lnTo>
                  <a:pt x="0" y="258960"/>
                </a:lnTo>
                <a:lnTo>
                  <a:pt x="8930" y="303609"/>
                </a:lnTo>
                <a:lnTo>
                  <a:pt x="26789" y="330398"/>
                </a:lnTo>
                <a:lnTo>
                  <a:pt x="62508" y="348257"/>
                </a:lnTo>
                <a:lnTo>
                  <a:pt x="107156" y="357187"/>
                </a:lnTo>
                <a:lnTo>
                  <a:pt x="151805" y="357187"/>
                </a:lnTo>
                <a:lnTo>
                  <a:pt x="205383" y="339327"/>
                </a:lnTo>
                <a:lnTo>
                  <a:pt x="250031" y="321468"/>
                </a:lnTo>
                <a:lnTo>
                  <a:pt x="250031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331148" y="2821781"/>
            <a:ext cx="187525" cy="151806"/>
          </a:xfrm>
          <a:custGeom>
            <a:avLst/>
            <a:gdLst/>
            <a:ahLst/>
            <a:cxnLst/>
            <a:rect l="0" t="0" r="0" b="0"/>
            <a:pathLst>
              <a:path w="187525" h="151806">
                <a:moveTo>
                  <a:pt x="71438" y="17859"/>
                </a:moveTo>
                <a:lnTo>
                  <a:pt x="71438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26790" y="142875"/>
                </a:lnTo>
                <a:lnTo>
                  <a:pt x="44649" y="151805"/>
                </a:lnTo>
                <a:lnTo>
                  <a:pt x="71438" y="142875"/>
                </a:lnTo>
                <a:lnTo>
                  <a:pt x="98227" y="133945"/>
                </a:lnTo>
                <a:lnTo>
                  <a:pt x="125016" y="125015"/>
                </a:lnTo>
                <a:lnTo>
                  <a:pt x="151805" y="107156"/>
                </a:lnTo>
                <a:lnTo>
                  <a:pt x="169665" y="89297"/>
                </a:lnTo>
                <a:lnTo>
                  <a:pt x="187524" y="62508"/>
                </a:lnTo>
                <a:lnTo>
                  <a:pt x="18752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447234" y="2598539"/>
            <a:ext cx="491134" cy="330399"/>
          </a:xfrm>
          <a:custGeom>
            <a:avLst/>
            <a:gdLst/>
            <a:ahLst/>
            <a:cxnLst/>
            <a:rect l="0" t="0" r="0" b="0"/>
            <a:pathLst>
              <a:path w="491134" h="330399">
                <a:moveTo>
                  <a:pt x="26789" y="232172"/>
                </a:moveTo>
                <a:lnTo>
                  <a:pt x="17860" y="241101"/>
                </a:lnTo>
                <a:lnTo>
                  <a:pt x="8930" y="258961"/>
                </a:lnTo>
                <a:lnTo>
                  <a:pt x="8930" y="267890"/>
                </a:lnTo>
                <a:lnTo>
                  <a:pt x="0" y="294679"/>
                </a:lnTo>
                <a:lnTo>
                  <a:pt x="0" y="312539"/>
                </a:lnTo>
                <a:lnTo>
                  <a:pt x="8930" y="321468"/>
                </a:lnTo>
                <a:lnTo>
                  <a:pt x="17860" y="330398"/>
                </a:lnTo>
                <a:lnTo>
                  <a:pt x="35719" y="330398"/>
                </a:lnTo>
                <a:lnTo>
                  <a:pt x="53579" y="321468"/>
                </a:lnTo>
                <a:lnTo>
                  <a:pt x="71438" y="312539"/>
                </a:lnTo>
                <a:lnTo>
                  <a:pt x="89297" y="294679"/>
                </a:lnTo>
                <a:lnTo>
                  <a:pt x="107157" y="276820"/>
                </a:lnTo>
                <a:lnTo>
                  <a:pt x="116086" y="250031"/>
                </a:lnTo>
                <a:lnTo>
                  <a:pt x="125016" y="232172"/>
                </a:lnTo>
                <a:lnTo>
                  <a:pt x="133946" y="205382"/>
                </a:lnTo>
                <a:lnTo>
                  <a:pt x="133946" y="196453"/>
                </a:lnTo>
                <a:lnTo>
                  <a:pt x="133946" y="187524"/>
                </a:lnTo>
                <a:lnTo>
                  <a:pt x="125016" y="187524"/>
                </a:lnTo>
                <a:lnTo>
                  <a:pt x="125016" y="196453"/>
                </a:lnTo>
                <a:lnTo>
                  <a:pt x="125016" y="205382"/>
                </a:lnTo>
                <a:lnTo>
                  <a:pt x="116086" y="232172"/>
                </a:lnTo>
                <a:lnTo>
                  <a:pt x="116086" y="250031"/>
                </a:lnTo>
                <a:lnTo>
                  <a:pt x="125016" y="267890"/>
                </a:lnTo>
                <a:lnTo>
                  <a:pt x="133946" y="276820"/>
                </a:lnTo>
                <a:lnTo>
                  <a:pt x="142875" y="285750"/>
                </a:lnTo>
                <a:lnTo>
                  <a:pt x="151805" y="294679"/>
                </a:lnTo>
                <a:lnTo>
                  <a:pt x="160735" y="294679"/>
                </a:lnTo>
                <a:lnTo>
                  <a:pt x="178594" y="285750"/>
                </a:lnTo>
                <a:lnTo>
                  <a:pt x="196454" y="276820"/>
                </a:lnTo>
                <a:lnTo>
                  <a:pt x="214313" y="258961"/>
                </a:lnTo>
                <a:lnTo>
                  <a:pt x="232172" y="232172"/>
                </a:lnTo>
                <a:lnTo>
                  <a:pt x="241102" y="214312"/>
                </a:lnTo>
                <a:lnTo>
                  <a:pt x="250032" y="178594"/>
                </a:lnTo>
                <a:lnTo>
                  <a:pt x="250032" y="151805"/>
                </a:lnTo>
                <a:lnTo>
                  <a:pt x="250032" y="125016"/>
                </a:lnTo>
                <a:lnTo>
                  <a:pt x="250032" y="98227"/>
                </a:lnTo>
                <a:lnTo>
                  <a:pt x="241102" y="89297"/>
                </a:lnTo>
                <a:lnTo>
                  <a:pt x="232172" y="80367"/>
                </a:lnTo>
                <a:lnTo>
                  <a:pt x="223243" y="89297"/>
                </a:lnTo>
                <a:lnTo>
                  <a:pt x="205383" y="98227"/>
                </a:lnTo>
                <a:lnTo>
                  <a:pt x="196454" y="125016"/>
                </a:lnTo>
                <a:lnTo>
                  <a:pt x="187524" y="151805"/>
                </a:lnTo>
                <a:lnTo>
                  <a:pt x="178594" y="187524"/>
                </a:lnTo>
                <a:lnTo>
                  <a:pt x="178594" y="205382"/>
                </a:lnTo>
                <a:lnTo>
                  <a:pt x="187524" y="232172"/>
                </a:lnTo>
                <a:lnTo>
                  <a:pt x="205383" y="241101"/>
                </a:lnTo>
                <a:lnTo>
                  <a:pt x="223243" y="258961"/>
                </a:lnTo>
                <a:lnTo>
                  <a:pt x="241102" y="258961"/>
                </a:lnTo>
                <a:lnTo>
                  <a:pt x="258961" y="250031"/>
                </a:lnTo>
                <a:lnTo>
                  <a:pt x="285750" y="241101"/>
                </a:lnTo>
                <a:lnTo>
                  <a:pt x="312539" y="232172"/>
                </a:lnTo>
                <a:lnTo>
                  <a:pt x="330399" y="214312"/>
                </a:lnTo>
                <a:lnTo>
                  <a:pt x="348258" y="187524"/>
                </a:lnTo>
                <a:lnTo>
                  <a:pt x="366118" y="169664"/>
                </a:lnTo>
                <a:lnTo>
                  <a:pt x="375047" y="133945"/>
                </a:lnTo>
                <a:lnTo>
                  <a:pt x="375047" y="107156"/>
                </a:lnTo>
                <a:lnTo>
                  <a:pt x="375047" y="80367"/>
                </a:lnTo>
                <a:lnTo>
                  <a:pt x="375047" y="44649"/>
                </a:lnTo>
                <a:lnTo>
                  <a:pt x="366118" y="26789"/>
                </a:lnTo>
                <a:lnTo>
                  <a:pt x="357188" y="8930"/>
                </a:lnTo>
                <a:lnTo>
                  <a:pt x="348258" y="0"/>
                </a:lnTo>
                <a:lnTo>
                  <a:pt x="339329" y="8930"/>
                </a:lnTo>
                <a:lnTo>
                  <a:pt x="330399" y="26789"/>
                </a:lnTo>
                <a:lnTo>
                  <a:pt x="321469" y="53578"/>
                </a:lnTo>
                <a:lnTo>
                  <a:pt x="312539" y="80367"/>
                </a:lnTo>
                <a:lnTo>
                  <a:pt x="312539" y="116086"/>
                </a:lnTo>
                <a:lnTo>
                  <a:pt x="321469" y="151805"/>
                </a:lnTo>
                <a:lnTo>
                  <a:pt x="330399" y="178594"/>
                </a:lnTo>
                <a:lnTo>
                  <a:pt x="348258" y="196453"/>
                </a:lnTo>
                <a:lnTo>
                  <a:pt x="366118" y="214312"/>
                </a:lnTo>
                <a:lnTo>
                  <a:pt x="392907" y="214312"/>
                </a:lnTo>
                <a:lnTo>
                  <a:pt x="419696" y="214312"/>
                </a:lnTo>
                <a:lnTo>
                  <a:pt x="446485" y="205382"/>
                </a:lnTo>
                <a:lnTo>
                  <a:pt x="464344" y="187524"/>
                </a:lnTo>
                <a:lnTo>
                  <a:pt x="491133" y="169664"/>
                </a:lnTo>
                <a:lnTo>
                  <a:pt x="49113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090172" y="2562820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71437" y="0"/>
                </a:moveTo>
                <a:lnTo>
                  <a:pt x="71437" y="0"/>
                </a:lnTo>
                <a:lnTo>
                  <a:pt x="62508" y="8930"/>
                </a:lnTo>
                <a:lnTo>
                  <a:pt x="44648" y="26789"/>
                </a:lnTo>
                <a:lnTo>
                  <a:pt x="35719" y="35719"/>
                </a:lnTo>
                <a:lnTo>
                  <a:pt x="17859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07157"/>
                </a:lnTo>
                <a:lnTo>
                  <a:pt x="26789" y="107157"/>
                </a:lnTo>
                <a:lnTo>
                  <a:pt x="44648" y="98227"/>
                </a:lnTo>
                <a:lnTo>
                  <a:pt x="53578" y="80368"/>
                </a:lnTo>
                <a:lnTo>
                  <a:pt x="62508" y="71438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6" y="35719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0368"/>
                </a:lnTo>
                <a:lnTo>
                  <a:pt x="125016" y="98227"/>
                </a:lnTo>
                <a:lnTo>
                  <a:pt x="133945" y="116086"/>
                </a:lnTo>
                <a:lnTo>
                  <a:pt x="151805" y="116086"/>
                </a:lnTo>
                <a:lnTo>
                  <a:pt x="160734" y="116086"/>
                </a:lnTo>
                <a:lnTo>
                  <a:pt x="178594" y="98227"/>
                </a:lnTo>
                <a:lnTo>
                  <a:pt x="17859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456289" y="2375297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116086" y="0"/>
                </a:moveTo>
                <a:lnTo>
                  <a:pt x="107156" y="0"/>
                </a:lnTo>
                <a:lnTo>
                  <a:pt x="98227" y="0"/>
                </a:lnTo>
                <a:lnTo>
                  <a:pt x="80367" y="17859"/>
                </a:lnTo>
                <a:lnTo>
                  <a:pt x="62508" y="35718"/>
                </a:lnTo>
                <a:lnTo>
                  <a:pt x="3571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17859" y="160734"/>
                </a:lnTo>
                <a:lnTo>
                  <a:pt x="35719" y="169664"/>
                </a:lnTo>
                <a:lnTo>
                  <a:pt x="71438" y="169664"/>
                </a:lnTo>
                <a:lnTo>
                  <a:pt x="98227" y="169664"/>
                </a:lnTo>
                <a:lnTo>
                  <a:pt x="133945" y="160734"/>
                </a:lnTo>
                <a:lnTo>
                  <a:pt x="169664" y="142875"/>
                </a:lnTo>
                <a:lnTo>
                  <a:pt x="196453" y="125016"/>
                </a:lnTo>
                <a:lnTo>
                  <a:pt x="223242" y="98226"/>
                </a:lnTo>
                <a:lnTo>
                  <a:pt x="223242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08094" y="2125265"/>
            <a:ext cx="428626" cy="366119"/>
          </a:xfrm>
          <a:custGeom>
            <a:avLst/>
            <a:gdLst/>
            <a:ahLst/>
            <a:cxnLst/>
            <a:rect l="0" t="0" r="0" b="0"/>
            <a:pathLst>
              <a:path w="428626" h="366119">
                <a:moveTo>
                  <a:pt x="44648" y="267891"/>
                </a:moveTo>
                <a:lnTo>
                  <a:pt x="44648" y="276821"/>
                </a:lnTo>
                <a:lnTo>
                  <a:pt x="35719" y="276821"/>
                </a:lnTo>
                <a:lnTo>
                  <a:pt x="17859" y="294680"/>
                </a:lnTo>
                <a:lnTo>
                  <a:pt x="8929" y="303610"/>
                </a:lnTo>
                <a:lnTo>
                  <a:pt x="0" y="321469"/>
                </a:lnTo>
                <a:lnTo>
                  <a:pt x="0" y="339329"/>
                </a:lnTo>
                <a:lnTo>
                  <a:pt x="0" y="348258"/>
                </a:lnTo>
                <a:lnTo>
                  <a:pt x="8929" y="357188"/>
                </a:lnTo>
                <a:lnTo>
                  <a:pt x="17859" y="366118"/>
                </a:lnTo>
                <a:lnTo>
                  <a:pt x="35719" y="366118"/>
                </a:lnTo>
                <a:lnTo>
                  <a:pt x="44648" y="357188"/>
                </a:lnTo>
                <a:lnTo>
                  <a:pt x="62508" y="348258"/>
                </a:lnTo>
                <a:lnTo>
                  <a:pt x="71437" y="330399"/>
                </a:lnTo>
                <a:lnTo>
                  <a:pt x="80367" y="312539"/>
                </a:lnTo>
                <a:lnTo>
                  <a:pt x="98226" y="294680"/>
                </a:lnTo>
                <a:lnTo>
                  <a:pt x="107156" y="267891"/>
                </a:lnTo>
                <a:lnTo>
                  <a:pt x="107156" y="258961"/>
                </a:lnTo>
                <a:lnTo>
                  <a:pt x="107156" y="250032"/>
                </a:lnTo>
                <a:lnTo>
                  <a:pt x="107156" y="250032"/>
                </a:lnTo>
                <a:lnTo>
                  <a:pt x="107156" y="258961"/>
                </a:lnTo>
                <a:lnTo>
                  <a:pt x="107156" y="276821"/>
                </a:lnTo>
                <a:lnTo>
                  <a:pt x="107156" y="285750"/>
                </a:lnTo>
                <a:lnTo>
                  <a:pt x="107156" y="303610"/>
                </a:lnTo>
                <a:lnTo>
                  <a:pt x="107156" y="312539"/>
                </a:lnTo>
                <a:lnTo>
                  <a:pt x="116086" y="321469"/>
                </a:lnTo>
                <a:lnTo>
                  <a:pt x="133945" y="321469"/>
                </a:lnTo>
                <a:lnTo>
                  <a:pt x="142875" y="312539"/>
                </a:lnTo>
                <a:lnTo>
                  <a:pt x="169664" y="303610"/>
                </a:lnTo>
                <a:lnTo>
                  <a:pt x="187523" y="285750"/>
                </a:lnTo>
                <a:lnTo>
                  <a:pt x="205383" y="267891"/>
                </a:lnTo>
                <a:lnTo>
                  <a:pt x="223242" y="250032"/>
                </a:lnTo>
                <a:lnTo>
                  <a:pt x="232172" y="223243"/>
                </a:lnTo>
                <a:lnTo>
                  <a:pt x="241101" y="187524"/>
                </a:lnTo>
                <a:lnTo>
                  <a:pt x="250031" y="160735"/>
                </a:lnTo>
                <a:lnTo>
                  <a:pt x="258961" y="133946"/>
                </a:lnTo>
                <a:lnTo>
                  <a:pt x="258961" y="107157"/>
                </a:lnTo>
                <a:lnTo>
                  <a:pt x="258961" y="89297"/>
                </a:lnTo>
                <a:lnTo>
                  <a:pt x="250031" y="80368"/>
                </a:lnTo>
                <a:lnTo>
                  <a:pt x="232172" y="80368"/>
                </a:lnTo>
                <a:lnTo>
                  <a:pt x="214312" y="98227"/>
                </a:lnTo>
                <a:lnTo>
                  <a:pt x="196453" y="116086"/>
                </a:lnTo>
                <a:lnTo>
                  <a:pt x="169664" y="142875"/>
                </a:lnTo>
                <a:lnTo>
                  <a:pt x="160734" y="169664"/>
                </a:lnTo>
                <a:lnTo>
                  <a:pt x="151804" y="196454"/>
                </a:lnTo>
                <a:lnTo>
                  <a:pt x="151804" y="223243"/>
                </a:lnTo>
                <a:lnTo>
                  <a:pt x="160734" y="250032"/>
                </a:lnTo>
                <a:lnTo>
                  <a:pt x="178594" y="267891"/>
                </a:lnTo>
                <a:lnTo>
                  <a:pt x="196453" y="276821"/>
                </a:lnTo>
                <a:lnTo>
                  <a:pt x="214312" y="276821"/>
                </a:lnTo>
                <a:lnTo>
                  <a:pt x="232172" y="276821"/>
                </a:lnTo>
                <a:lnTo>
                  <a:pt x="258961" y="258961"/>
                </a:lnTo>
                <a:lnTo>
                  <a:pt x="276820" y="250032"/>
                </a:lnTo>
                <a:lnTo>
                  <a:pt x="294679" y="232172"/>
                </a:lnTo>
                <a:lnTo>
                  <a:pt x="312539" y="214313"/>
                </a:lnTo>
                <a:lnTo>
                  <a:pt x="330398" y="187524"/>
                </a:lnTo>
                <a:lnTo>
                  <a:pt x="348258" y="160735"/>
                </a:lnTo>
                <a:lnTo>
                  <a:pt x="357187" y="125016"/>
                </a:lnTo>
                <a:lnTo>
                  <a:pt x="375047" y="98227"/>
                </a:lnTo>
                <a:lnTo>
                  <a:pt x="383976" y="62508"/>
                </a:lnTo>
                <a:lnTo>
                  <a:pt x="392906" y="35719"/>
                </a:lnTo>
                <a:lnTo>
                  <a:pt x="401836" y="8930"/>
                </a:lnTo>
                <a:lnTo>
                  <a:pt x="401836" y="0"/>
                </a:lnTo>
                <a:lnTo>
                  <a:pt x="392906" y="0"/>
                </a:lnTo>
                <a:lnTo>
                  <a:pt x="383976" y="8930"/>
                </a:lnTo>
                <a:lnTo>
                  <a:pt x="366117" y="26789"/>
                </a:lnTo>
                <a:lnTo>
                  <a:pt x="357187" y="53579"/>
                </a:lnTo>
                <a:lnTo>
                  <a:pt x="348258" y="89297"/>
                </a:lnTo>
                <a:lnTo>
                  <a:pt x="339328" y="125016"/>
                </a:lnTo>
                <a:lnTo>
                  <a:pt x="339328" y="151805"/>
                </a:lnTo>
                <a:lnTo>
                  <a:pt x="339328" y="178594"/>
                </a:lnTo>
                <a:lnTo>
                  <a:pt x="357187" y="196454"/>
                </a:lnTo>
                <a:lnTo>
                  <a:pt x="366117" y="205383"/>
                </a:lnTo>
                <a:lnTo>
                  <a:pt x="383976" y="214313"/>
                </a:lnTo>
                <a:lnTo>
                  <a:pt x="401836" y="214313"/>
                </a:lnTo>
                <a:lnTo>
                  <a:pt x="410765" y="214313"/>
                </a:lnTo>
                <a:lnTo>
                  <a:pt x="419695" y="205383"/>
                </a:lnTo>
                <a:lnTo>
                  <a:pt x="428625" y="196454"/>
                </a:lnTo>
                <a:lnTo>
                  <a:pt x="428625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8081367" y="2080617"/>
            <a:ext cx="142875" cy="214313"/>
          </a:xfrm>
          <a:custGeom>
            <a:avLst/>
            <a:gdLst/>
            <a:ahLst/>
            <a:cxnLst/>
            <a:rect l="0" t="0" r="0" b="0"/>
            <a:pathLst>
              <a:path w="142875" h="214313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8" y="44648"/>
                </a:lnTo>
                <a:lnTo>
                  <a:pt x="35719" y="62508"/>
                </a:lnTo>
                <a:lnTo>
                  <a:pt x="35719" y="89297"/>
                </a:lnTo>
                <a:lnTo>
                  <a:pt x="26789" y="125016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05383"/>
                </a:lnTo>
                <a:lnTo>
                  <a:pt x="8930" y="196453"/>
                </a:lnTo>
                <a:lnTo>
                  <a:pt x="17860" y="187523"/>
                </a:lnTo>
                <a:lnTo>
                  <a:pt x="35719" y="160734"/>
                </a:lnTo>
                <a:lnTo>
                  <a:pt x="44649" y="133945"/>
                </a:lnTo>
                <a:lnTo>
                  <a:pt x="71438" y="107156"/>
                </a:lnTo>
                <a:lnTo>
                  <a:pt x="89297" y="89297"/>
                </a:lnTo>
                <a:lnTo>
                  <a:pt x="98227" y="71437"/>
                </a:lnTo>
                <a:lnTo>
                  <a:pt x="116085" y="62508"/>
                </a:lnTo>
                <a:lnTo>
                  <a:pt x="133945" y="62508"/>
                </a:lnTo>
                <a:lnTo>
                  <a:pt x="133945" y="71437"/>
                </a:lnTo>
                <a:lnTo>
                  <a:pt x="142874" y="8929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33945" y="151805"/>
                </a:lnTo>
                <a:lnTo>
                  <a:pt x="125015" y="169664"/>
                </a:lnTo>
                <a:lnTo>
                  <a:pt x="116085" y="178594"/>
                </a:lnTo>
                <a:lnTo>
                  <a:pt x="107156" y="196453"/>
                </a:lnTo>
                <a:lnTo>
                  <a:pt x="98227" y="196453"/>
                </a:lnTo>
                <a:lnTo>
                  <a:pt x="98227" y="196453"/>
                </a:lnTo>
                <a:lnTo>
                  <a:pt x="98227" y="187523"/>
                </a:lnTo>
                <a:lnTo>
                  <a:pt x="107156" y="169664"/>
                </a:lnTo>
                <a:lnTo>
                  <a:pt x="116085" y="142875"/>
                </a:lnTo>
                <a:lnTo>
                  <a:pt x="11608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242101" y="2080617"/>
            <a:ext cx="205384" cy="142876"/>
          </a:xfrm>
          <a:custGeom>
            <a:avLst/>
            <a:gdLst/>
            <a:ahLst/>
            <a:cxnLst/>
            <a:rect l="0" t="0" r="0" b="0"/>
            <a:pathLst>
              <a:path w="205384" h="142876">
                <a:moveTo>
                  <a:pt x="89297" y="26789"/>
                </a:moveTo>
                <a:lnTo>
                  <a:pt x="89297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3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7143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42875"/>
                </a:lnTo>
                <a:lnTo>
                  <a:pt x="35719" y="133945"/>
                </a:lnTo>
                <a:lnTo>
                  <a:pt x="53578" y="125016"/>
                </a:lnTo>
                <a:lnTo>
                  <a:pt x="71437" y="116086"/>
                </a:lnTo>
                <a:lnTo>
                  <a:pt x="89297" y="98227"/>
                </a:lnTo>
                <a:lnTo>
                  <a:pt x="116086" y="80367"/>
                </a:lnTo>
                <a:lnTo>
                  <a:pt x="133945" y="62508"/>
                </a:lnTo>
                <a:lnTo>
                  <a:pt x="151804" y="44648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51804" y="53578"/>
                </a:lnTo>
                <a:lnTo>
                  <a:pt x="142875" y="62508"/>
                </a:lnTo>
                <a:lnTo>
                  <a:pt x="133945" y="80367"/>
                </a:lnTo>
                <a:lnTo>
                  <a:pt x="125015" y="89297"/>
                </a:lnTo>
                <a:lnTo>
                  <a:pt x="125015" y="98227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60734" y="107156"/>
                </a:lnTo>
                <a:lnTo>
                  <a:pt x="169664" y="98227"/>
                </a:lnTo>
                <a:lnTo>
                  <a:pt x="187523" y="89297"/>
                </a:lnTo>
                <a:lnTo>
                  <a:pt x="205383" y="80367"/>
                </a:lnTo>
                <a:lnTo>
                  <a:pt x="205383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492132" y="2009179"/>
            <a:ext cx="44649" cy="160736"/>
          </a:xfrm>
          <a:custGeom>
            <a:avLst/>
            <a:gdLst/>
            <a:ahLst/>
            <a:cxnLst/>
            <a:rect l="0" t="0" r="0" b="0"/>
            <a:pathLst>
              <a:path w="44649" h="160736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59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474273" y="1991320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89297" y="35719"/>
                </a:moveTo>
                <a:lnTo>
                  <a:pt x="89297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0367" y="8930"/>
                </a:lnTo>
                <a:lnTo>
                  <a:pt x="62507" y="26789"/>
                </a:lnTo>
                <a:lnTo>
                  <a:pt x="35718" y="44649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53578" y="142875"/>
                </a:lnTo>
                <a:lnTo>
                  <a:pt x="80367" y="142875"/>
                </a:lnTo>
                <a:lnTo>
                  <a:pt x="98226" y="133945"/>
                </a:lnTo>
                <a:lnTo>
                  <a:pt x="125015" y="133945"/>
                </a:lnTo>
                <a:lnTo>
                  <a:pt x="142875" y="125016"/>
                </a:lnTo>
                <a:lnTo>
                  <a:pt x="151804" y="116086"/>
                </a:lnTo>
                <a:lnTo>
                  <a:pt x="160734" y="9822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635007" y="1955601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733234" y="1937742"/>
            <a:ext cx="89297" cy="151806"/>
          </a:xfrm>
          <a:custGeom>
            <a:avLst/>
            <a:gdLst/>
            <a:ahLst/>
            <a:cxnLst/>
            <a:rect l="0" t="0" r="0" b="0"/>
            <a:pathLst>
              <a:path w="89297" h="151806">
                <a:moveTo>
                  <a:pt x="62507" y="17859"/>
                </a:moveTo>
                <a:lnTo>
                  <a:pt x="62507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35718" y="35719"/>
                </a:lnTo>
                <a:lnTo>
                  <a:pt x="1785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6"/>
                </a:lnTo>
                <a:lnTo>
                  <a:pt x="26789" y="13394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7" y="151805"/>
                </a:lnTo>
                <a:lnTo>
                  <a:pt x="62507" y="151805"/>
                </a:lnTo>
                <a:lnTo>
                  <a:pt x="6250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617023" y="2562820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116086" y="8930"/>
                </a:move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9" y="44649"/>
                </a:lnTo>
                <a:lnTo>
                  <a:pt x="44649" y="71438"/>
                </a:lnTo>
                <a:lnTo>
                  <a:pt x="44649" y="98227"/>
                </a:lnTo>
                <a:lnTo>
                  <a:pt x="53579" y="116086"/>
                </a:lnTo>
                <a:lnTo>
                  <a:pt x="53579" y="142875"/>
                </a:lnTo>
                <a:lnTo>
                  <a:pt x="62508" y="169664"/>
                </a:lnTo>
                <a:lnTo>
                  <a:pt x="62508" y="178594"/>
                </a:lnTo>
                <a:lnTo>
                  <a:pt x="53579" y="196453"/>
                </a:lnTo>
                <a:lnTo>
                  <a:pt x="53579" y="214313"/>
                </a:lnTo>
                <a:lnTo>
                  <a:pt x="35719" y="232172"/>
                </a:lnTo>
                <a:lnTo>
                  <a:pt x="17860" y="24110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492008" y="2652117"/>
            <a:ext cx="276821" cy="107157"/>
          </a:xfrm>
          <a:custGeom>
            <a:avLst/>
            <a:gdLst/>
            <a:ahLst/>
            <a:cxnLst/>
            <a:rect l="0" t="0" r="0" b="0"/>
            <a:pathLst>
              <a:path w="276821" h="107157">
                <a:moveTo>
                  <a:pt x="0" y="107156"/>
                </a:moveTo>
                <a:lnTo>
                  <a:pt x="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44648" y="80367"/>
                </a:lnTo>
                <a:lnTo>
                  <a:pt x="71437" y="71438"/>
                </a:lnTo>
                <a:lnTo>
                  <a:pt x="107156" y="62508"/>
                </a:lnTo>
                <a:lnTo>
                  <a:pt x="142875" y="44649"/>
                </a:lnTo>
                <a:lnTo>
                  <a:pt x="178594" y="35719"/>
                </a:lnTo>
                <a:lnTo>
                  <a:pt x="214312" y="26789"/>
                </a:lnTo>
                <a:lnTo>
                  <a:pt x="250031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742039" y="2598539"/>
            <a:ext cx="160735" cy="125017"/>
          </a:xfrm>
          <a:custGeom>
            <a:avLst/>
            <a:gdLst/>
            <a:ahLst/>
            <a:cxnLst/>
            <a:rect l="0" t="0" r="0" b="0"/>
            <a:pathLst>
              <a:path w="160735" h="125017">
                <a:moveTo>
                  <a:pt x="0" y="71438"/>
                </a:move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07156"/>
                </a:lnTo>
                <a:lnTo>
                  <a:pt x="53578" y="98227"/>
                </a:lnTo>
                <a:lnTo>
                  <a:pt x="62508" y="80367"/>
                </a:lnTo>
                <a:lnTo>
                  <a:pt x="71438" y="53578"/>
                </a:lnTo>
                <a:lnTo>
                  <a:pt x="80367" y="35719"/>
                </a:lnTo>
                <a:lnTo>
                  <a:pt x="89297" y="1785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33945" y="98227"/>
                </a:lnTo>
                <a:lnTo>
                  <a:pt x="142875" y="98227"/>
                </a:lnTo>
                <a:lnTo>
                  <a:pt x="151805" y="89297"/>
                </a:lnTo>
                <a:lnTo>
                  <a:pt x="151805" y="8036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947422" y="2536031"/>
            <a:ext cx="133946" cy="98228"/>
          </a:xfrm>
          <a:custGeom>
            <a:avLst/>
            <a:gdLst/>
            <a:ahLst/>
            <a:cxnLst/>
            <a:rect l="0" t="0" r="0" b="0"/>
            <a:pathLst>
              <a:path w="133946" h="98228">
                <a:moveTo>
                  <a:pt x="0" y="44649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71438"/>
                </a:lnTo>
                <a:lnTo>
                  <a:pt x="44648" y="53578"/>
                </a:lnTo>
                <a:lnTo>
                  <a:pt x="44648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6" y="62508"/>
                </a:lnTo>
                <a:lnTo>
                  <a:pt x="107156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6" y="71438"/>
                </a:lnTo>
                <a:lnTo>
                  <a:pt x="133945" y="62508"/>
                </a:lnTo>
                <a:lnTo>
                  <a:pt x="133945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8117086" y="2330648"/>
            <a:ext cx="125016" cy="267892"/>
          </a:xfrm>
          <a:custGeom>
            <a:avLst/>
            <a:gdLst/>
            <a:ahLst/>
            <a:cxnLst/>
            <a:rect l="0" t="0" r="0" b="0"/>
            <a:pathLst>
              <a:path w="125016" h="267892">
                <a:moveTo>
                  <a:pt x="44648" y="133946"/>
                </a:moveTo>
                <a:lnTo>
                  <a:pt x="44648" y="133946"/>
                </a:lnTo>
                <a:lnTo>
                  <a:pt x="44648" y="133946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9665"/>
                </a:lnTo>
                <a:lnTo>
                  <a:pt x="8930" y="196454"/>
                </a:lnTo>
                <a:lnTo>
                  <a:pt x="0" y="214313"/>
                </a:lnTo>
                <a:lnTo>
                  <a:pt x="0" y="241102"/>
                </a:lnTo>
                <a:lnTo>
                  <a:pt x="0" y="250032"/>
                </a:lnTo>
                <a:lnTo>
                  <a:pt x="8930" y="267891"/>
                </a:lnTo>
                <a:lnTo>
                  <a:pt x="26789" y="267891"/>
                </a:lnTo>
                <a:lnTo>
                  <a:pt x="35719" y="267891"/>
                </a:lnTo>
                <a:lnTo>
                  <a:pt x="53578" y="258961"/>
                </a:lnTo>
                <a:lnTo>
                  <a:pt x="62508" y="241102"/>
                </a:lnTo>
                <a:lnTo>
                  <a:pt x="80366" y="223243"/>
                </a:lnTo>
                <a:lnTo>
                  <a:pt x="89296" y="205383"/>
                </a:lnTo>
                <a:lnTo>
                  <a:pt x="98226" y="178594"/>
                </a:lnTo>
                <a:lnTo>
                  <a:pt x="107155" y="151805"/>
                </a:lnTo>
                <a:lnTo>
                  <a:pt x="116085" y="116086"/>
                </a:lnTo>
                <a:lnTo>
                  <a:pt x="116085" y="80367"/>
                </a:lnTo>
                <a:lnTo>
                  <a:pt x="125015" y="53578"/>
                </a:lnTo>
                <a:lnTo>
                  <a:pt x="125015" y="35719"/>
                </a:lnTo>
                <a:lnTo>
                  <a:pt x="125015" y="17860"/>
                </a:lnTo>
                <a:lnTo>
                  <a:pt x="116085" y="0"/>
                </a:lnTo>
                <a:lnTo>
                  <a:pt x="116085" y="0"/>
                </a:lnTo>
                <a:lnTo>
                  <a:pt x="107155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6" y="44649"/>
                </a:lnTo>
                <a:lnTo>
                  <a:pt x="98226" y="71438"/>
                </a:lnTo>
                <a:lnTo>
                  <a:pt x="98226" y="98227"/>
                </a:lnTo>
                <a:lnTo>
                  <a:pt x="98226" y="133946"/>
                </a:lnTo>
                <a:lnTo>
                  <a:pt x="107155" y="169665"/>
                </a:lnTo>
                <a:lnTo>
                  <a:pt x="107155" y="196454"/>
                </a:lnTo>
                <a:lnTo>
                  <a:pt x="116085" y="223243"/>
                </a:lnTo>
                <a:lnTo>
                  <a:pt x="125015" y="241102"/>
                </a:lnTo>
                <a:lnTo>
                  <a:pt x="125015" y="250032"/>
                </a:lnTo>
                <a:lnTo>
                  <a:pt x="125015" y="250032"/>
                </a:lnTo>
                <a:lnTo>
                  <a:pt x="125015" y="241102"/>
                </a:lnTo>
                <a:lnTo>
                  <a:pt x="125015" y="232172"/>
                </a:lnTo>
                <a:lnTo>
                  <a:pt x="125015" y="214313"/>
                </a:lnTo>
                <a:lnTo>
                  <a:pt x="107155" y="187524"/>
                </a:lnTo>
                <a:lnTo>
                  <a:pt x="89296" y="160735"/>
                </a:lnTo>
                <a:lnTo>
                  <a:pt x="8929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099227" y="2402086"/>
            <a:ext cx="267890" cy="35719"/>
          </a:xfrm>
          <a:custGeom>
            <a:avLst/>
            <a:gdLst/>
            <a:ahLst/>
            <a:cxnLst/>
            <a:rect l="0" t="0" r="0" b="0"/>
            <a:pathLst>
              <a:path w="267890" h="35719">
                <a:moveTo>
                  <a:pt x="0" y="17859"/>
                </a:moveTo>
                <a:lnTo>
                  <a:pt x="0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35718"/>
                </a:lnTo>
                <a:lnTo>
                  <a:pt x="98225" y="35718"/>
                </a:lnTo>
                <a:lnTo>
                  <a:pt x="133944" y="35718"/>
                </a:lnTo>
                <a:lnTo>
                  <a:pt x="169663" y="26789"/>
                </a:lnTo>
                <a:lnTo>
                  <a:pt x="205382" y="26789"/>
                </a:lnTo>
                <a:lnTo>
                  <a:pt x="232171" y="17859"/>
                </a:lnTo>
                <a:lnTo>
                  <a:pt x="250030" y="8929"/>
                </a:lnTo>
                <a:lnTo>
                  <a:pt x="267889" y="0"/>
                </a:lnTo>
                <a:lnTo>
                  <a:pt x="2678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8331398" y="2419945"/>
            <a:ext cx="17860" cy="80369"/>
          </a:xfrm>
          <a:custGeom>
            <a:avLst/>
            <a:gdLst/>
            <a:ahLst/>
            <a:cxnLst/>
            <a:rect l="0" t="0" r="0" b="0"/>
            <a:pathLst>
              <a:path w="17860" h="80369">
                <a:moveTo>
                  <a:pt x="1785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71438"/>
                </a:lnTo>
                <a:lnTo>
                  <a:pt x="8929" y="62508"/>
                </a:lnTo>
                <a:lnTo>
                  <a:pt x="8929" y="4464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8376046" y="229492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8376046" y="2294929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1786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8393905" y="2357437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53579" y="26789"/>
                </a:moveTo>
                <a:lnTo>
                  <a:pt x="53579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26790" y="71438"/>
                </a:lnTo>
                <a:lnTo>
                  <a:pt x="26790" y="80367"/>
                </a:lnTo>
                <a:lnTo>
                  <a:pt x="26790" y="89297"/>
                </a:lnTo>
                <a:lnTo>
                  <a:pt x="35719" y="89297"/>
                </a:lnTo>
                <a:lnTo>
                  <a:pt x="44649" y="80367"/>
                </a:lnTo>
                <a:lnTo>
                  <a:pt x="53579" y="80367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35719"/>
                </a:lnTo>
                <a:lnTo>
                  <a:pt x="53579" y="17860"/>
                </a:lnTo>
                <a:lnTo>
                  <a:pt x="44649" y="8930"/>
                </a:lnTo>
                <a:lnTo>
                  <a:pt x="3571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9" y="3571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492132" y="2339578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35719"/>
                </a:lnTo>
                <a:lnTo>
                  <a:pt x="44648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670726" y="2169914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8930"/>
                </a:lnTo>
                <a:lnTo>
                  <a:pt x="107156" y="26789"/>
                </a:lnTo>
                <a:lnTo>
                  <a:pt x="125015" y="44648"/>
                </a:lnTo>
                <a:lnTo>
                  <a:pt x="142875" y="71437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33945" y="169664"/>
                </a:lnTo>
                <a:lnTo>
                  <a:pt x="133945" y="196453"/>
                </a:lnTo>
                <a:lnTo>
                  <a:pt x="125015" y="223242"/>
                </a:lnTo>
                <a:lnTo>
                  <a:pt x="125015" y="241101"/>
                </a:lnTo>
                <a:lnTo>
                  <a:pt x="125015" y="258961"/>
                </a:lnTo>
                <a:lnTo>
                  <a:pt x="125015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500563" y="1875234"/>
            <a:ext cx="383977" cy="1509118"/>
          </a:xfrm>
          <a:custGeom>
            <a:avLst/>
            <a:gdLst/>
            <a:ahLst/>
            <a:cxnLst/>
            <a:rect l="0" t="0" r="0" b="0"/>
            <a:pathLst>
              <a:path w="383977" h="1509118">
                <a:moveTo>
                  <a:pt x="27682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  <a:lnTo>
                  <a:pt x="258960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1" y="0"/>
                </a:lnTo>
                <a:lnTo>
                  <a:pt x="214312" y="0"/>
                </a:lnTo>
                <a:lnTo>
                  <a:pt x="187523" y="8930"/>
                </a:lnTo>
                <a:lnTo>
                  <a:pt x="169664" y="17860"/>
                </a:lnTo>
                <a:lnTo>
                  <a:pt x="142875" y="26789"/>
                </a:lnTo>
                <a:lnTo>
                  <a:pt x="116085" y="26789"/>
                </a:lnTo>
                <a:lnTo>
                  <a:pt x="89296" y="35719"/>
                </a:lnTo>
                <a:lnTo>
                  <a:pt x="71437" y="44649"/>
                </a:lnTo>
                <a:lnTo>
                  <a:pt x="44648" y="53578"/>
                </a:lnTo>
                <a:lnTo>
                  <a:pt x="26789" y="53578"/>
                </a:lnTo>
                <a:lnTo>
                  <a:pt x="8929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29" y="80367"/>
                </a:lnTo>
                <a:lnTo>
                  <a:pt x="26789" y="89297"/>
                </a:lnTo>
                <a:lnTo>
                  <a:pt x="35718" y="98227"/>
                </a:lnTo>
                <a:lnTo>
                  <a:pt x="62507" y="116086"/>
                </a:lnTo>
                <a:lnTo>
                  <a:pt x="80367" y="133945"/>
                </a:lnTo>
                <a:lnTo>
                  <a:pt x="89296" y="169664"/>
                </a:lnTo>
                <a:lnTo>
                  <a:pt x="107156" y="214313"/>
                </a:lnTo>
                <a:lnTo>
                  <a:pt x="116085" y="267891"/>
                </a:lnTo>
                <a:lnTo>
                  <a:pt x="116085" y="339328"/>
                </a:lnTo>
                <a:lnTo>
                  <a:pt x="125015" y="419695"/>
                </a:lnTo>
                <a:lnTo>
                  <a:pt x="125015" y="508992"/>
                </a:lnTo>
                <a:lnTo>
                  <a:pt x="125015" y="607219"/>
                </a:lnTo>
                <a:lnTo>
                  <a:pt x="133945" y="705446"/>
                </a:lnTo>
                <a:lnTo>
                  <a:pt x="133945" y="794743"/>
                </a:lnTo>
                <a:lnTo>
                  <a:pt x="133945" y="884039"/>
                </a:lnTo>
                <a:lnTo>
                  <a:pt x="125015" y="964406"/>
                </a:lnTo>
                <a:lnTo>
                  <a:pt x="125015" y="1044773"/>
                </a:lnTo>
                <a:lnTo>
                  <a:pt x="116085" y="1107281"/>
                </a:lnTo>
                <a:lnTo>
                  <a:pt x="107156" y="1169789"/>
                </a:lnTo>
                <a:lnTo>
                  <a:pt x="98226" y="1223367"/>
                </a:lnTo>
                <a:lnTo>
                  <a:pt x="89296" y="1268016"/>
                </a:lnTo>
                <a:lnTo>
                  <a:pt x="89296" y="1303734"/>
                </a:lnTo>
                <a:lnTo>
                  <a:pt x="89296" y="1339453"/>
                </a:lnTo>
                <a:lnTo>
                  <a:pt x="89296" y="1366242"/>
                </a:lnTo>
                <a:lnTo>
                  <a:pt x="89296" y="1393031"/>
                </a:lnTo>
                <a:lnTo>
                  <a:pt x="98226" y="1419820"/>
                </a:lnTo>
                <a:lnTo>
                  <a:pt x="98226" y="1437680"/>
                </a:lnTo>
                <a:lnTo>
                  <a:pt x="107156" y="1446609"/>
                </a:lnTo>
                <a:lnTo>
                  <a:pt x="107156" y="1464469"/>
                </a:lnTo>
                <a:lnTo>
                  <a:pt x="116085" y="1473398"/>
                </a:lnTo>
                <a:lnTo>
                  <a:pt x="116085" y="1473398"/>
                </a:lnTo>
                <a:lnTo>
                  <a:pt x="125015" y="1482328"/>
                </a:lnTo>
                <a:lnTo>
                  <a:pt x="133945" y="1491258"/>
                </a:lnTo>
                <a:lnTo>
                  <a:pt x="160734" y="1491258"/>
                </a:lnTo>
                <a:lnTo>
                  <a:pt x="178593" y="1500187"/>
                </a:lnTo>
                <a:lnTo>
                  <a:pt x="205382" y="1500187"/>
                </a:lnTo>
                <a:lnTo>
                  <a:pt x="241101" y="1509117"/>
                </a:lnTo>
                <a:lnTo>
                  <a:pt x="285750" y="1500187"/>
                </a:lnTo>
                <a:lnTo>
                  <a:pt x="321468" y="1491258"/>
                </a:lnTo>
                <a:lnTo>
                  <a:pt x="357187" y="1473398"/>
                </a:lnTo>
                <a:lnTo>
                  <a:pt x="383976" y="1437680"/>
                </a:lnTo>
                <a:lnTo>
                  <a:pt x="383976" y="1437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928688" y="4250531"/>
            <a:ext cx="821532" cy="53579"/>
          </a:xfrm>
          <a:custGeom>
            <a:avLst/>
            <a:gdLst/>
            <a:ahLst/>
            <a:cxnLst/>
            <a:rect l="0" t="0" r="0" b="0"/>
            <a:pathLst>
              <a:path w="821532" h="53579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17859"/>
                </a:lnTo>
                <a:lnTo>
                  <a:pt x="116086" y="17859"/>
                </a:lnTo>
                <a:lnTo>
                  <a:pt x="160734" y="17859"/>
                </a:lnTo>
                <a:lnTo>
                  <a:pt x="214312" y="17859"/>
                </a:lnTo>
                <a:lnTo>
                  <a:pt x="267890" y="26789"/>
                </a:lnTo>
                <a:lnTo>
                  <a:pt x="339328" y="35719"/>
                </a:lnTo>
                <a:lnTo>
                  <a:pt x="410765" y="44648"/>
                </a:lnTo>
                <a:lnTo>
                  <a:pt x="482203" y="53578"/>
                </a:lnTo>
                <a:lnTo>
                  <a:pt x="553640" y="53578"/>
                </a:lnTo>
                <a:lnTo>
                  <a:pt x="625078" y="44648"/>
                </a:lnTo>
                <a:lnTo>
                  <a:pt x="696515" y="26789"/>
                </a:lnTo>
                <a:lnTo>
                  <a:pt x="750093" y="8930"/>
                </a:lnTo>
                <a:lnTo>
                  <a:pt x="794742" y="0"/>
                </a:lnTo>
                <a:lnTo>
                  <a:pt x="821531" y="0"/>
                </a:lnTo>
                <a:lnTo>
                  <a:pt x="821531" y="8930"/>
                </a:lnTo>
                <a:lnTo>
                  <a:pt x="803671" y="35719"/>
                </a:lnTo>
                <a:lnTo>
                  <a:pt x="80367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660922" y="3768328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8930" y="98226"/>
                </a:move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8"/>
                </a:lnTo>
                <a:lnTo>
                  <a:pt x="8930" y="44648"/>
                </a:lnTo>
                <a:lnTo>
                  <a:pt x="17859" y="35718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6" y="17859"/>
                </a:lnTo>
                <a:lnTo>
                  <a:pt x="98226" y="35718"/>
                </a:lnTo>
                <a:lnTo>
                  <a:pt x="98226" y="53578"/>
                </a:lnTo>
                <a:lnTo>
                  <a:pt x="89297" y="80367"/>
                </a:lnTo>
                <a:lnTo>
                  <a:pt x="80367" y="107156"/>
                </a:lnTo>
                <a:lnTo>
                  <a:pt x="71437" y="133945"/>
                </a:lnTo>
                <a:lnTo>
                  <a:pt x="62508" y="151804"/>
                </a:lnTo>
                <a:lnTo>
                  <a:pt x="53578" y="160734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80367" y="125015"/>
                </a:lnTo>
                <a:lnTo>
                  <a:pt x="98226" y="116086"/>
                </a:lnTo>
                <a:lnTo>
                  <a:pt x="133945" y="116086"/>
                </a:lnTo>
                <a:lnTo>
                  <a:pt x="160734" y="116086"/>
                </a:lnTo>
                <a:lnTo>
                  <a:pt x="187523" y="116086"/>
                </a:lnTo>
                <a:lnTo>
                  <a:pt x="187523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919883" y="3795117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8929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964531" y="3661171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0" y="62508"/>
                </a:moveTo>
                <a:lnTo>
                  <a:pt x="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107157"/>
                </a:lnTo>
                <a:lnTo>
                  <a:pt x="2678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71438" y="98227"/>
                </a:lnTo>
                <a:lnTo>
                  <a:pt x="80367" y="89297"/>
                </a:lnTo>
                <a:lnTo>
                  <a:pt x="98227" y="71438"/>
                </a:lnTo>
                <a:lnTo>
                  <a:pt x="107157" y="53579"/>
                </a:lnTo>
                <a:lnTo>
                  <a:pt x="107157" y="35719"/>
                </a:lnTo>
                <a:lnTo>
                  <a:pt x="98227" y="17860"/>
                </a:lnTo>
                <a:lnTo>
                  <a:pt x="89297" y="893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Currency Conversion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571625"/>
            <a:ext cx="59721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438180" y="2696766"/>
            <a:ext cx="151805" cy="187524"/>
          </a:xfrm>
          <a:custGeom>
            <a:avLst/>
            <a:gdLst/>
            <a:ahLst/>
            <a:cxnLst/>
            <a:rect l="0" t="0" r="0" b="0"/>
            <a:pathLst>
              <a:path w="151805" h="187524">
                <a:moveTo>
                  <a:pt x="53578" y="44648"/>
                </a:moveTo>
                <a:lnTo>
                  <a:pt x="53578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35718"/>
                </a:lnTo>
                <a:lnTo>
                  <a:pt x="44648" y="35718"/>
                </a:lnTo>
                <a:lnTo>
                  <a:pt x="44648" y="35718"/>
                </a:lnTo>
                <a:lnTo>
                  <a:pt x="44648" y="35718"/>
                </a:lnTo>
                <a:lnTo>
                  <a:pt x="53578" y="35718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7" y="8929"/>
                </a:lnTo>
                <a:lnTo>
                  <a:pt x="8929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8929"/>
                </a:lnTo>
                <a:lnTo>
                  <a:pt x="151804" y="8929"/>
                </a:lnTo>
                <a:lnTo>
                  <a:pt x="142875" y="26789"/>
                </a:lnTo>
                <a:lnTo>
                  <a:pt x="133945" y="35718"/>
                </a:lnTo>
                <a:lnTo>
                  <a:pt x="125015" y="53578"/>
                </a:lnTo>
                <a:lnTo>
                  <a:pt x="107156" y="62507"/>
                </a:lnTo>
                <a:lnTo>
                  <a:pt x="98226" y="71437"/>
                </a:lnTo>
                <a:lnTo>
                  <a:pt x="80367" y="80367"/>
                </a:lnTo>
                <a:lnTo>
                  <a:pt x="71437" y="89297"/>
                </a:lnTo>
                <a:lnTo>
                  <a:pt x="71437" y="80367"/>
                </a:lnTo>
                <a:lnTo>
                  <a:pt x="62508" y="80367"/>
                </a:lnTo>
                <a:lnTo>
                  <a:pt x="71437" y="80367"/>
                </a:lnTo>
                <a:lnTo>
                  <a:pt x="71437" y="71437"/>
                </a:lnTo>
                <a:lnTo>
                  <a:pt x="80367" y="62507"/>
                </a:lnTo>
                <a:lnTo>
                  <a:pt x="89297" y="62507"/>
                </a:lnTo>
                <a:lnTo>
                  <a:pt x="98226" y="62507"/>
                </a:lnTo>
                <a:lnTo>
                  <a:pt x="116086" y="71437"/>
                </a:lnTo>
                <a:lnTo>
                  <a:pt x="125015" y="71437"/>
                </a:lnTo>
                <a:lnTo>
                  <a:pt x="133945" y="80367"/>
                </a:lnTo>
                <a:lnTo>
                  <a:pt x="142875" y="89297"/>
                </a:lnTo>
                <a:lnTo>
                  <a:pt x="151804" y="107155"/>
                </a:lnTo>
                <a:lnTo>
                  <a:pt x="142875" y="116085"/>
                </a:lnTo>
                <a:lnTo>
                  <a:pt x="142875" y="133945"/>
                </a:lnTo>
                <a:lnTo>
                  <a:pt x="125015" y="151804"/>
                </a:lnTo>
                <a:lnTo>
                  <a:pt x="98226" y="169663"/>
                </a:lnTo>
                <a:lnTo>
                  <a:pt x="80367" y="178593"/>
                </a:lnTo>
                <a:lnTo>
                  <a:pt x="53578" y="187523"/>
                </a:lnTo>
                <a:lnTo>
                  <a:pt x="35718" y="187523"/>
                </a:lnTo>
                <a:lnTo>
                  <a:pt x="17859" y="178593"/>
                </a:lnTo>
                <a:lnTo>
                  <a:pt x="8929" y="178593"/>
                </a:lnTo>
                <a:lnTo>
                  <a:pt x="0" y="169663"/>
                </a:lnTo>
                <a:lnTo>
                  <a:pt x="0" y="160734"/>
                </a:lnTo>
                <a:lnTo>
                  <a:pt x="8929" y="151804"/>
                </a:lnTo>
                <a:lnTo>
                  <a:pt x="17859" y="142874"/>
                </a:lnTo>
                <a:lnTo>
                  <a:pt x="17859" y="142874"/>
                </a:lnTo>
                <a:lnTo>
                  <a:pt x="35718" y="142874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652492" y="2732484"/>
            <a:ext cx="223243" cy="98228"/>
          </a:xfrm>
          <a:custGeom>
            <a:avLst/>
            <a:gdLst/>
            <a:ahLst/>
            <a:cxnLst/>
            <a:rect l="0" t="0" r="0" b="0"/>
            <a:pathLst>
              <a:path w="223243" h="9822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44649" y="98227"/>
                </a:lnTo>
                <a:lnTo>
                  <a:pt x="62508" y="89297"/>
                </a:lnTo>
                <a:lnTo>
                  <a:pt x="89297" y="8929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69664" y="80367"/>
                </a:lnTo>
                <a:lnTo>
                  <a:pt x="187524" y="80367"/>
                </a:lnTo>
                <a:lnTo>
                  <a:pt x="205383" y="71437"/>
                </a:lnTo>
                <a:lnTo>
                  <a:pt x="214313" y="62508"/>
                </a:lnTo>
                <a:lnTo>
                  <a:pt x="223242" y="53579"/>
                </a:lnTo>
                <a:lnTo>
                  <a:pt x="223242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32859" y="2669977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8929"/>
                </a:lnTo>
                <a:lnTo>
                  <a:pt x="71438" y="17859"/>
                </a:lnTo>
                <a:lnTo>
                  <a:pt x="53579" y="35718"/>
                </a:lnTo>
                <a:lnTo>
                  <a:pt x="44649" y="62507"/>
                </a:lnTo>
                <a:lnTo>
                  <a:pt x="26789" y="98226"/>
                </a:lnTo>
                <a:lnTo>
                  <a:pt x="17860" y="142874"/>
                </a:lnTo>
                <a:lnTo>
                  <a:pt x="8930" y="178593"/>
                </a:lnTo>
                <a:lnTo>
                  <a:pt x="0" y="214312"/>
                </a:lnTo>
                <a:lnTo>
                  <a:pt x="0" y="241101"/>
                </a:lnTo>
                <a:lnTo>
                  <a:pt x="8930" y="258960"/>
                </a:lnTo>
                <a:lnTo>
                  <a:pt x="17860" y="267890"/>
                </a:lnTo>
                <a:lnTo>
                  <a:pt x="26789" y="267890"/>
                </a:lnTo>
                <a:lnTo>
                  <a:pt x="35719" y="250030"/>
                </a:lnTo>
                <a:lnTo>
                  <a:pt x="35719" y="2500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57875" y="2884289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56102" y="2723555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8929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  <a:lnTo>
                  <a:pt x="98226" y="8929"/>
                </a:lnTo>
                <a:lnTo>
                  <a:pt x="98226" y="17859"/>
                </a:lnTo>
                <a:lnTo>
                  <a:pt x="98226" y="35718"/>
                </a:lnTo>
                <a:lnTo>
                  <a:pt x="89296" y="53578"/>
                </a:lnTo>
                <a:lnTo>
                  <a:pt x="80367" y="80366"/>
                </a:lnTo>
                <a:lnTo>
                  <a:pt x="71437" y="98226"/>
                </a:lnTo>
                <a:lnTo>
                  <a:pt x="62507" y="116085"/>
                </a:lnTo>
                <a:lnTo>
                  <a:pt x="62507" y="133945"/>
                </a:lnTo>
                <a:lnTo>
                  <a:pt x="53578" y="142874"/>
                </a:lnTo>
                <a:lnTo>
                  <a:pt x="44648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7" y="151804"/>
                </a:lnTo>
                <a:lnTo>
                  <a:pt x="71437" y="142874"/>
                </a:lnTo>
                <a:lnTo>
                  <a:pt x="71437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16836" y="2714625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54328" y="2741414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4464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62507"/>
                </a:lnTo>
                <a:lnTo>
                  <a:pt x="17860" y="62507"/>
                </a:lnTo>
                <a:lnTo>
                  <a:pt x="26789" y="71437"/>
                </a:lnTo>
                <a:lnTo>
                  <a:pt x="53578" y="71437"/>
                </a:lnTo>
                <a:lnTo>
                  <a:pt x="71438" y="71437"/>
                </a:lnTo>
                <a:lnTo>
                  <a:pt x="89297" y="71437"/>
                </a:lnTo>
                <a:lnTo>
                  <a:pt x="107156" y="71437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07156" y="133945"/>
                </a:lnTo>
                <a:lnTo>
                  <a:pt x="89297" y="142875"/>
                </a:lnTo>
                <a:lnTo>
                  <a:pt x="71438" y="142875"/>
                </a:lnTo>
                <a:lnTo>
                  <a:pt x="53578" y="151804"/>
                </a:lnTo>
                <a:lnTo>
                  <a:pt x="44649" y="151804"/>
                </a:lnTo>
                <a:lnTo>
                  <a:pt x="35719" y="142875"/>
                </a:lnTo>
                <a:lnTo>
                  <a:pt x="26789" y="133945"/>
                </a:lnTo>
                <a:lnTo>
                  <a:pt x="26789" y="125015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78969" y="5027414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62508" y="35719"/>
                </a:moveTo>
                <a:lnTo>
                  <a:pt x="62508" y="35719"/>
                </a:lnTo>
                <a:lnTo>
                  <a:pt x="6250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53578"/>
                </a:lnTo>
                <a:lnTo>
                  <a:pt x="3571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6250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53578"/>
                </a:lnTo>
                <a:lnTo>
                  <a:pt x="62508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53578" y="107156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71438"/>
                </a:lnTo>
                <a:lnTo>
                  <a:pt x="80367" y="62508"/>
                </a:lnTo>
                <a:lnTo>
                  <a:pt x="71437" y="53578"/>
                </a:lnTo>
                <a:lnTo>
                  <a:pt x="71437" y="35719"/>
                </a:lnTo>
                <a:lnTo>
                  <a:pt x="62508" y="2678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98227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53578" y="44649"/>
                </a:lnTo>
                <a:lnTo>
                  <a:pt x="44648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98227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53578"/>
                </a:lnTo>
                <a:lnTo>
                  <a:pt x="44648" y="44649"/>
                </a:lnTo>
                <a:lnTo>
                  <a:pt x="44648" y="4464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072313" y="3571875"/>
            <a:ext cx="1009055" cy="508993"/>
          </a:xfrm>
          <a:custGeom>
            <a:avLst/>
            <a:gdLst/>
            <a:ahLst/>
            <a:cxnLst/>
            <a:rect l="0" t="0" r="0" b="0"/>
            <a:pathLst>
              <a:path w="1009055" h="508993">
                <a:moveTo>
                  <a:pt x="0" y="508992"/>
                </a:move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8929" y="500062"/>
                </a:lnTo>
                <a:lnTo>
                  <a:pt x="17859" y="500062"/>
                </a:lnTo>
                <a:lnTo>
                  <a:pt x="26789" y="491132"/>
                </a:lnTo>
                <a:lnTo>
                  <a:pt x="44648" y="482203"/>
                </a:lnTo>
                <a:lnTo>
                  <a:pt x="71437" y="473273"/>
                </a:lnTo>
                <a:lnTo>
                  <a:pt x="98226" y="455414"/>
                </a:lnTo>
                <a:lnTo>
                  <a:pt x="142875" y="437554"/>
                </a:lnTo>
                <a:lnTo>
                  <a:pt x="187523" y="419695"/>
                </a:lnTo>
                <a:lnTo>
                  <a:pt x="250031" y="392906"/>
                </a:lnTo>
                <a:lnTo>
                  <a:pt x="312539" y="357187"/>
                </a:lnTo>
                <a:lnTo>
                  <a:pt x="383976" y="321468"/>
                </a:lnTo>
                <a:lnTo>
                  <a:pt x="464343" y="285750"/>
                </a:lnTo>
                <a:lnTo>
                  <a:pt x="544710" y="250031"/>
                </a:lnTo>
                <a:lnTo>
                  <a:pt x="634007" y="205382"/>
                </a:lnTo>
                <a:lnTo>
                  <a:pt x="705445" y="169664"/>
                </a:lnTo>
                <a:lnTo>
                  <a:pt x="785812" y="133945"/>
                </a:lnTo>
                <a:lnTo>
                  <a:pt x="848320" y="98226"/>
                </a:lnTo>
                <a:lnTo>
                  <a:pt x="910828" y="71437"/>
                </a:lnTo>
                <a:lnTo>
                  <a:pt x="955476" y="44648"/>
                </a:lnTo>
                <a:lnTo>
                  <a:pt x="982265" y="26789"/>
                </a:lnTo>
                <a:lnTo>
                  <a:pt x="1000125" y="8929"/>
                </a:lnTo>
                <a:lnTo>
                  <a:pt x="1009054" y="8929"/>
                </a:lnTo>
                <a:lnTo>
                  <a:pt x="1000125" y="0"/>
                </a:lnTo>
                <a:lnTo>
                  <a:pt x="982265" y="0"/>
                </a:lnTo>
                <a:lnTo>
                  <a:pt x="9822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009805" y="3902273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142875" y="8930"/>
                </a:move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17859"/>
                </a:lnTo>
                <a:lnTo>
                  <a:pt x="116086" y="26789"/>
                </a:lnTo>
                <a:lnTo>
                  <a:pt x="98226" y="44648"/>
                </a:lnTo>
                <a:lnTo>
                  <a:pt x="71437" y="62508"/>
                </a:lnTo>
                <a:lnTo>
                  <a:pt x="53578" y="80367"/>
                </a:lnTo>
                <a:lnTo>
                  <a:pt x="26789" y="98227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17859" y="133945"/>
                </a:lnTo>
                <a:lnTo>
                  <a:pt x="35718" y="142875"/>
                </a:lnTo>
                <a:lnTo>
                  <a:pt x="71437" y="151805"/>
                </a:lnTo>
                <a:lnTo>
                  <a:pt x="116086" y="160734"/>
                </a:lnTo>
                <a:lnTo>
                  <a:pt x="151804" y="169664"/>
                </a:lnTo>
                <a:lnTo>
                  <a:pt x="196453" y="160734"/>
                </a:lnTo>
                <a:lnTo>
                  <a:pt x="232172" y="151805"/>
                </a:lnTo>
                <a:lnTo>
                  <a:pt x="258961" y="133945"/>
                </a:lnTo>
                <a:lnTo>
                  <a:pt x="258961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411641" y="3339703"/>
            <a:ext cx="303610" cy="241102"/>
          </a:xfrm>
          <a:custGeom>
            <a:avLst/>
            <a:gdLst/>
            <a:ahLst/>
            <a:cxnLst/>
            <a:rect l="0" t="0" r="0" b="0"/>
            <a:pathLst>
              <a:path w="303610" h="241102">
                <a:moveTo>
                  <a:pt x="232172" y="26789"/>
                </a:moveTo>
                <a:lnTo>
                  <a:pt x="232172" y="17859"/>
                </a:lnTo>
                <a:lnTo>
                  <a:pt x="223242" y="17859"/>
                </a:lnTo>
                <a:lnTo>
                  <a:pt x="223242" y="8929"/>
                </a:lnTo>
                <a:lnTo>
                  <a:pt x="223242" y="0"/>
                </a:lnTo>
                <a:lnTo>
                  <a:pt x="205382" y="0"/>
                </a:lnTo>
                <a:lnTo>
                  <a:pt x="187523" y="0"/>
                </a:lnTo>
                <a:lnTo>
                  <a:pt x="169664" y="0"/>
                </a:lnTo>
                <a:lnTo>
                  <a:pt x="142875" y="17859"/>
                </a:lnTo>
                <a:lnTo>
                  <a:pt x="116086" y="26789"/>
                </a:lnTo>
                <a:lnTo>
                  <a:pt x="80367" y="53578"/>
                </a:lnTo>
                <a:lnTo>
                  <a:pt x="53578" y="80367"/>
                </a:lnTo>
                <a:lnTo>
                  <a:pt x="26789" y="107156"/>
                </a:lnTo>
                <a:lnTo>
                  <a:pt x="8929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26789" y="223242"/>
                </a:lnTo>
                <a:lnTo>
                  <a:pt x="44648" y="232172"/>
                </a:lnTo>
                <a:lnTo>
                  <a:pt x="89297" y="241101"/>
                </a:lnTo>
                <a:lnTo>
                  <a:pt x="133945" y="241101"/>
                </a:lnTo>
                <a:lnTo>
                  <a:pt x="169664" y="241101"/>
                </a:lnTo>
                <a:lnTo>
                  <a:pt x="214312" y="232172"/>
                </a:lnTo>
                <a:lnTo>
                  <a:pt x="250031" y="223242"/>
                </a:lnTo>
                <a:lnTo>
                  <a:pt x="276820" y="205383"/>
                </a:lnTo>
                <a:lnTo>
                  <a:pt x="294679" y="187523"/>
                </a:lnTo>
                <a:lnTo>
                  <a:pt x="303609" y="169664"/>
                </a:lnTo>
                <a:lnTo>
                  <a:pt x="30360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768828" y="3268265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205383"/>
                </a:lnTo>
                <a:lnTo>
                  <a:pt x="8930" y="223242"/>
                </a:lnTo>
                <a:lnTo>
                  <a:pt x="17860" y="241102"/>
                </a:lnTo>
                <a:lnTo>
                  <a:pt x="26789" y="250031"/>
                </a:lnTo>
                <a:lnTo>
                  <a:pt x="35719" y="258961"/>
                </a:lnTo>
                <a:lnTo>
                  <a:pt x="53578" y="258961"/>
                </a:lnTo>
                <a:lnTo>
                  <a:pt x="62508" y="250031"/>
                </a:lnTo>
                <a:lnTo>
                  <a:pt x="6250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902773" y="3393281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0"/>
                </a:moveTo>
                <a:lnTo>
                  <a:pt x="26790" y="0"/>
                </a:lnTo>
                <a:lnTo>
                  <a:pt x="2679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44648"/>
                </a:lnTo>
                <a:lnTo>
                  <a:pt x="2679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929563" y="3250406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17859" y="17859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036719" y="3268265"/>
            <a:ext cx="160734" cy="133947"/>
          </a:xfrm>
          <a:custGeom>
            <a:avLst/>
            <a:gdLst/>
            <a:ahLst/>
            <a:cxnLst/>
            <a:rect l="0" t="0" r="0" b="0"/>
            <a:pathLst>
              <a:path w="160734" h="133947">
                <a:moveTo>
                  <a:pt x="98226" y="8930"/>
                </a:move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8929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29" y="116086"/>
                </a:lnTo>
                <a:lnTo>
                  <a:pt x="26789" y="133946"/>
                </a:lnTo>
                <a:lnTo>
                  <a:pt x="44648" y="133946"/>
                </a:lnTo>
                <a:lnTo>
                  <a:pt x="71437" y="133946"/>
                </a:lnTo>
                <a:lnTo>
                  <a:pt x="107156" y="133946"/>
                </a:lnTo>
                <a:lnTo>
                  <a:pt x="133945" y="125016"/>
                </a:lnTo>
                <a:lnTo>
                  <a:pt x="160733" y="107156"/>
                </a:lnTo>
                <a:lnTo>
                  <a:pt x="16073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215312" y="3205757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26789" y="0"/>
                </a:moveTo>
                <a:lnTo>
                  <a:pt x="3571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62508"/>
                </a:lnTo>
                <a:lnTo>
                  <a:pt x="35718" y="89297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29" y="196454"/>
                </a:lnTo>
                <a:lnTo>
                  <a:pt x="17859" y="178594"/>
                </a:lnTo>
                <a:lnTo>
                  <a:pt x="35718" y="151805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268890" y="3187898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133945" y="0"/>
                </a:moveTo>
                <a:lnTo>
                  <a:pt x="125015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35719" y="44648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17859" y="142875"/>
                </a:lnTo>
                <a:lnTo>
                  <a:pt x="44648" y="160734"/>
                </a:lnTo>
                <a:lnTo>
                  <a:pt x="80367" y="169664"/>
                </a:lnTo>
                <a:lnTo>
                  <a:pt x="116086" y="178594"/>
                </a:lnTo>
                <a:lnTo>
                  <a:pt x="151805" y="178594"/>
                </a:lnTo>
                <a:lnTo>
                  <a:pt x="15180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474273" y="3036093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53578"/>
                </a:lnTo>
                <a:lnTo>
                  <a:pt x="44648" y="80368"/>
                </a:lnTo>
                <a:lnTo>
                  <a:pt x="35718" y="107157"/>
                </a:lnTo>
                <a:lnTo>
                  <a:pt x="26789" y="151805"/>
                </a:lnTo>
                <a:lnTo>
                  <a:pt x="17859" y="178594"/>
                </a:lnTo>
                <a:lnTo>
                  <a:pt x="8929" y="214313"/>
                </a:lnTo>
                <a:lnTo>
                  <a:pt x="8929" y="241102"/>
                </a:lnTo>
                <a:lnTo>
                  <a:pt x="8929" y="258961"/>
                </a:lnTo>
                <a:lnTo>
                  <a:pt x="0" y="258961"/>
                </a:lnTo>
                <a:lnTo>
                  <a:pt x="8929" y="267891"/>
                </a:lnTo>
                <a:lnTo>
                  <a:pt x="8929" y="258961"/>
                </a:lnTo>
                <a:lnTo>
                  <a:pt x="17859" y="250032"/>
                </a:lnTo>
                <a:lnTo>
                  <a:pt x="26789" y="232172"/>
                </a:lnTo>
                <a:lnTo>
                  <a:pt x="44648" y="214313"/>
                </a:lnTo>
                <a:lnTo>
                  <a:pt x="53578" y="187524"/>
                </a:lnTo>
                <a:lnTo>
                  <a:pt x="71437" y="160735"/>
                </a:lnTo>
                <a:lnTo>
                  <a:pt x="80367" y="142875"/>
                </a:lnTo>
                <a:lnTo>
                  <a:pt x="89297" y="125016"/>
                </a:lnTo>
                <a:lnTo>
                  <a:pt x="98226" y="125016"/>
                </a:lnTo>
                <a:lnTo>
                  <a:pt x="98226" y="133946"/>
                </a:lnTo>
                <a:lnTo>
                  <a:pt x="89297" y="160735"/>
                </a:lnTo>
                <a:lnTo>
                  <a:pt x="80367" y="187524"/>
                </a:lnTo>
                <a:lnTo>
                  <a:pt x="71437" y="205383"/>
                </a:lnTo>
                <a:lnTo>
                  <a:pt x="53578" y="232172"/>
                </a:lnTo>
                <a:lnTo>
                  <a:pt x="44648" y="250032"/>
                </a:lnTo>
                <a:lnTo>
                  <a:pt x="44648" y="267891"/>
                </a:lnTo>
                <a:lnTo>
                  <a:pt x="53578" y="267891"/>
                </a:lnTo>
                <a:lnTo>
                  <a:pt x="62507" y="267891"/>
                </a:lnTo>
                <a:lnTo>
                  <a:pt x="80367" y="258961"/>
                </a:lnTo>
                <a:lnTo>
                  <a:pt x="98226" y="250032"/>
                </a:lnTo>
                <a:lnTo>
                  <a:pt x="125015" y="232172"/>
                </a:lnTo>
                <a:lnTo>
                  <a:pt x="142875" y="205383"/>
                </a:lnTo>
                <a:lnTo>
                  <a:pt x="160734" y="178594"/>
                </a:lnTo>
                <a:lnTo>
                  <a:pt x="16073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626077" y="3080742"/>
            <a:ext cx="250033" cy="151805"/>
          </a:xfrm>
          <a:custGeom>
            <a:avLst/>
            <a:gdLst/>
            <a:ahLst/>
            <a:cxnLst/>
            <a:rect l="0" t="0" r="0" b="0"/>
            <a:pathLst>
              <a:path w="250033" h="151805">
                <a:moveTo>
                  <a:pt x="26789" y="71437"/>
                </a:moveTo>
                <a:lnTo>
                  <a:pt x="17860" y="7143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62508"/>
                </a:lnTo>
                <a:lnTo>
                  <a:pt x="80368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7" y="17859"/>
                </a:lnTo>
                <a:lnTo>
                  <a:pt x="98227" y="17859"/>
                </a:lnTo>
                <a:lnTo>
                  <a:pt x="80368" y="26789"/>
                </a:lnTo>
                <a:lnTo>
                  <a:pt x="62508" y="44648"/>
                </a:lnTo>
                <a:lnTo>
                  <a:pt x="44649" y="62508"/>
                </a:lnTo>
                <a:lnTo>
                  <a:pt x="26789" y="8036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44649" y="151804"/>
                </a:lnTo>
                <a:lnTo>
                  <a:pt x="62508" y="142875"/>
                </a:lnTo>
                <a:lnTo>
                  <a:pt x="89297" y="142875"/>
                </a:lnTo>
                <a:lnTo>
                  <a:pt x="107157" y="133945"/>
                </a:lnTo>
                <a:lnTo>
                  <a:pt x="125016" y="116086"/>
                </a:lnTo>
                <a:lnTo>
                  <a:pt x="142875" y="89297"/>
                </a:lnTo>
                <a:lnTo>
                  <a:pt x="160735" y="71437"/>
                </a:lnTo>
                <a:lnTo>
                  <a:pt x="169664" y="44648"/>
                </a:lnTo>
                <a:lnTo>
                  <a:pt x="178594" y="26789"/>
                </a:lnTo>
                <a:lnTo>
                  <a:pt x="169664" y="8929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8929"/>
                </a:lnTo>
                <a:lnTo>
                  <a:pt x="169664" y="17859"/>
                </a:lnTo>
                <a:lnTo>
                  <a:pt x="160735" y="44648"/>
                </a:lnTo>
                <a:lnTo>
                  <a:pt x="151805" y="62508"/>
                </a:lnTo>
                <a:lnTo>
                  <a:pt x="133946" y="80367"/>
                </a:lnTo>
                <a:lnTo>
                  <a:pt x="125016" y="107156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33945"/>
                </a:lnTo>
                <a:lnTo>
                  <a:pt x="133946" y="116086"/>
                </a:lnTo>
                <a:lnTo>
                  <a:pt x="142875" y="89297"/>
                </a:lnTo>
                <a:lnTo>
                  <a:pt x="160735" y="62508"/>
                </a:lnTo>
                <a:lnTo>
                  <a:pt x="169664" y="44648"/>
                </a:lnTo>
                <a:lnTo>
                  <a:pt x="178594" y="35719"/>
                </a:lnTo>
                <a:lnTo>
                  <a:pt x="187524" y="26789"/>
                </a:lnTo>
                <a:lnTo>
                  <a:pt x="205383" y="17859"/>
                </a:lnTo>
                <a:lnTo>
                  <a:pt x="214313" y="8929"/>
                </a:lnTo>
                <a:lnTo>
                  <a:pt x="223243" y="8929"/>
                </a:lnTo>
                <a:lnTo>
                  <a:pt x="232172" y="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867179" y="3080742"/>
            <a:ext cx="116087" cy="53579"/>
          </a:xfrm>
          <a:custGeom>
            <a:avLst/>
            <a:gdLst/>
            <a:ahLst/>
            <a:cxnLst/>
            <a:rect l="0" t="0" r="0" b="0"/>
            <a:pathLst>
              <a:path w="116087" h="53579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7" y="44648"/>
                </a:lnTo>
                <a:lnTo>
                  <a:pt x="7143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402586" y="2616398"/>
            <a:ext cx="1509118" cy="625079"/>
          </a:xfrm>
          <a:custGeom>
            <a:avLst/>
            <a:gdLst/>
            <a:ahLst/>
            <a:cxnLst/>
            <a:rect l="0" t="0" r="0" b="0"/>
            <a:pathLst>
              <a:path w="1509118" h="625079">
                <a:moveTo>
                  <a:pt x="0" y="616148"/>
                </a:moveTo>
                <a:lnTo>
                  <a:pt x="0" y="616148"/>
                </a:lnTo>
                <a:lnTo>
                  <a:pt x="8930" y="625078"/>
                </a:lnTo>
                <a:lnTo>
                  <a:pt x="8930" y="625078"/>
                </a:lnTo>
                <a:lnTo>
                  <a:pt x="17859" y="625078"/>
                </a:lnTo>
                <a:lnTo>
                  <a:pt x="26789" y="616148"/>
                </a:lnTo>
                <a:lnTo>
                  <a:pt x="44648" y="607219"/>
                </a:lnTo>
                <a:lnTo>
                  <a:pt x="71437" y="598289"/>
                </a:lnTo>
                <a:lnTo>
                  <a:pt x="116086" y="571500"/>
                </a:lnTo>
                <a:lnTo>
                  <a:pt x="169664" y="544711"/>
                </a:lnTo>
                <a:lnTo>
                  <a:pt x="232172" y="517922"/>
                </a:lnTo>
                <a:lnTo>
                  <a:pt x="312539" y="482203"/>
                </a:lnTo>
                <a:lnTo>
                  <a:pt x="392906" y="446484"/>
                </a:lnTo>
                <a:lnTo>
                  <a:pt x="491133" y="410766"/>
                </a:lnTo>
                <a:lnTo>
                  <a:pt x="598289" y="375047"/>
                </a:lnTo>
                <a:lnTo>
                  <a:pt x="705445" y="330398"/>
                </a:lnTo>
                <a:lnTo>
                  <a:pt x="821531" y="276820"/>
                </a:lnTo>
                <a:lnTo>
                  <a:pt x="928687" y="223242"/>
                </a:lnTo>
                <a:lnTo>
                  <a:pt x="1035844" y="178594"/>
                </a:lnTo>
                <a:lnTo>
                  <a:pt x="1134070" y="133946"/>
                </a:lnTo>
                <a:lnTo>
                  <a:pt x="1223367" y="98227"/>
                </a:lnTo>
                <a:lnTo>
                  <a:pt x="1303734" y="62508"/>
                </a:lnTo>
                <a:lnTo>
                  <a:pt x="1375172" y="35719"/>
                </a:lnTo>
                <a:lnTo>
                  <a:pt x="1437680" y="26790"/>
                </a:lnTo>
                <a:lnTo>
                  <a:pt x="1482328" y="8930"/>
                </a:lnTo>
                <a:lnTo>
                  <a:pt x="1509117" y="0"/>
                </a:lnTo>
                <a:lnTo>
                  <a:pt x="1509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84727" y="3000375"/>
            <a:ext cx="401837" cy="250032"/>
          </a:xfrm>
          <a:custGeom>
            <a:avLst/>
            <a:gdLst/>
            <a:ahLst/>
            <a:cxnLst/>
            <a:rect l="0" t="0" r="0" b="0"/>
            <a:pathLst>
              <a:path w="401837" h="250032">
                <a:moveTo>
                  <a:pt x="241101" y="0"/>
                </a:moveTo>
                <a:lnTo>
                  <a:pt x="241101" y="8929"/>
                </a:lnTo>
                <a:lnTo>
                  <a:pt x="232171" y="17859"/>
                </a:lnTo>
                <a:lnTo>
                  <a:pt x="214312" y="44648"/>
                </a:lnTo>
                <a:lnTo>
                  <a:pt x="205382" y="71437"/>
                </a:lnTo>
                <a:lnTo>
                  <a:pt x="178593" y="107156"/>
                </a:lnTo>
                <a:lnTo>
                  <a:pt x="151804" y="142875"/>
                </a:lnTo>
                <a:lnTo>
                  <a:pt x="116086" y="169664"/>
                </a:lnTo>
                <a:lnTo>
                  <a:pt x="80367" y="196453"/>
                </a:lnTo>
                <a:lnTo>
                  <a:pt x="44648" y="214312"/>
                </a:lnTo>
                <a:lnTo>
                  <a:pt x="17859" y="223242"/>
                </a:lnTo>
                <a:lnTo>
                  <a:pt x="0" y="232171"/>
                </a:lnTo>
                <a:lnTo>
                  <a:pt x="0" y="232171"/>
                </a:lnTo>
                <a:lnTo>
                  <a:pt x="26789" y="232171"/>
                </a:lnTo>
                <a:lnTo>
                  <a:pt x="80367" y="232171"/>
                </a:lnTo>
                <a:lnTo>
                  <a:pt x="151804" y="232171"/>
                </a:lnTo>
                <a:lnTo>
                  <a:pt x="223242" y="241101"/>
                </a:lnTo>
                <a:lnTo>
                  <a:pt x="303609" y="250031"/>
                </a:lnTo>
                <a:lnTo>
                  <a:pt x="357187" y="250031"/>
                </a:lnTo>
                <a:lnTo>
                  <a:pt x="401836" y="232171"/>
                </a:lnTo>
                <a:lnTo>
                  <a:pt x="401836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956352" y="2098476"/>
            <a:ext cx="464344" cy="562572"/>
          </a:xfrm>
          <a:custGeom>
            <a:avLst/>
            <a:gdLst/>
            <a:ahLst/>
            <a:cxnLst/>
            <a:rect l="0" t="0" r="0" b="0"/>
            <a:pathLst>
              <a:path w="464344" h="562572">
                <a:moveTo>
                  <a:pt x="44648" y="419696"/>
                </a:moveTo>
                <a:lnTo>
                  <a:pt x="44648" y="419696"/>
                </a:lnTo>
                <a:lnTo>
                  <a:pt x="53578" y="410766"/>
                </a:lnTo>
                <a:lnTo>
                  <a:pt x="53578" y="401837"/>
                </a:lnTo>
                <a:lnTo>
                  <a:pt x="53578" y="401837"/>
                </a:lnTo>
                <a:lnTo>
                  <a:pt x="53578" y="392907"/>
                </a:lnTo>
                <a:lnTo>
                  <a:pt x="53578" y="383977"/>
                </a:lnTo>
                <a:lnTo>
                  <a:pt x="53578" y="375047"/>
                </a:lnTo>
                <a:lnTo>
                  <a:pt x="53578" y="375047"/>
                </a:lnTo>
                <a:lnTo>
                  <a:pt x="44648" y="392907"/>
                </a:lnTo>
                <a:lnTo>
                  <a:pt x="35718" y="410766"/>
                </a:lnTo>
                <a:lnTo>
                  <a:pt x="35718" y="437555"/>
                </a:lnTo>
                <a:lnTo>
                  <a:pt x="35718" y="473274"/>
                </a:lnTo>
                <a:lnTo>
                  <a:pt x="35718" y="500063"/>
                </a:lnTo>
                <a:lnTo>
                  <a:pt x="53578" y="526852"/>
                </a:lnTo>
                <a:lnTo>
                  <a:pt x="62507" y="544712"/>
                </a:lnTo>
                <a:lnTo>
                  <a:pt x="80367" y="562571"/>
                </a:lnTo>
                <a:lnTo>
                  <a:pt x="98226" y="553641"/>
                </a:lnTo>
                <a:lnTo>
                  <a:pt x="107156" y="544712"/>
                </a:lnTo>
                <a:lnTo>
                  <a:pt x="116086" y="526852"/>
                </a:lnTo>
                <a:lnTo>
                  <a:pt x="116086" y="500063"/>
                </a:lnTo>
                <a:lnTo>
                  <a:pt x="107156" y="473274"/>
                </a:lnTo>
                <a:lnTo>
                  <a:pt x="89296" y="437555"/>
                </a:lnTo>
                <a:lnTo>
                  <a:pt x="62507" y="419696"/>
                </a:lnTo>
                <a:lnTo>
                  <a:pt x="44648" y="392907"/>
                </a:lnTo>
                <a:lnTo>
                  <a:pt x="26789" y="392907"/>
                </a:lnTo>
                <a:lnTo>
                  <a:pt x="8929" y="392907"/>
                </a:lnTo>
                <a:lnTo>
                  <a:pt x="0" y="392907"/>
                </a:lnTo>
                <a:lnTo>
                  <a:pt x="0" y="392907"/>
                </a:lnTo>
                <a:lnTo>
                  <a:pt x="8929" y="401837"/>
                </a:lnTo>
                <a:lnTo>
                  <a:pt x="26789" y="392907"/>
                </a:lnTo>
                <a:lnTo>
                  <a:pt x="53578" y="392907"/>
                </a:lnTo>
                <a:lnTo>
                  <a:pt x="80367" y="375047"/>
                </a:lnTo>
                <a:lnTo>
                  <a:pt x="107156" y="357188"/>
                </a:lnTo>
                <a:lnTo>
                  <a:pt x="142875" y="348258"/>
                </a:lnTo>
                <a:lnTo>
                  <a:pt x="169664" y="339328"/>
                </a:lnTo>
                <a:lnTo>
                  <a:pt x="187523" y="339328"/>
                </a:lnTo>
                <a:lnTo>
                  <a:pt x="196453" y="357188"/>
                </a:lnTo>
                <a:lnTo>
                  <a:pt x="196453" y="383977"/>
                </a:lnTo>
                <a:lnTo>
                  <a:pt x="196453" y="410766"/>
                </a:lnTo>
                <a:lnTo>
                  <a:pt x="196453" y="455415"/>
                </a:lnTo>
                <a:lnTo>
                  <a:pt x="187523" y="491133"/>
                </a:lnTo>
                <a:lnTo>
                  <a:pt x="187523" y="517922"/>
                </a:lnTo>
                <a:lnTo>
                  <a:pt x="187523" y="526852"/>
                </a:lnTo>
                <a:lnTo>
                  <a:pt x="187523" y="535782"/>
                </a:lnTo>
                <a:lnTo>
                  <a:pt x="196453" y="526852"/>
                </a:lnTo>
                <a:lnTo>
                  <a:pt x="205382" y="500063"/>
                </a:lnTo>
                <a:lnTo>
                  <a:pt x="223242" y="473274"/>
                </a:lnTo>
                <a:lnTo>
                  <a:pt x="232171" y="428626"/>
                </a:lnTo>
                <a:lnTo>
                  <a:pt x="241100" y="383977"/>
                </a:lnTo>
                <a:lnTo>
                  <a:pt x="250030" y="357188"/>
                </a:lnTo>
                <a:lnTo>
                  <a:pt x="258960" y="339328"/>
                </a:lnTo>
                <a:lnTo>
                  <a:pt x="258960" y="339328"/>
                </a:lnTo>
                <a:lnTo>
                  <a:pt x="258960" y="357188"/>
                </a:lnTo>
                <a:lnTo>
                  <a:pt x="258960" y="383977"/>
                </a:lnTo>
                <a:lnTo>
                  <a:pt x="258960" y="419696"/>
                </a:lnTo>
                <a:lnTo>
                  <a:pt x="258960" y="455415"/>
                </a:lnTo>
                <a:lnTo>
                  <a:pt x="276819" y="482204"/>
                </a:lnTo>
                <a:lnTo>
                  <a:pt x="285749" y="500063"/>
                </a:lnTo>
                <a:lnTo>
                  <a:pt x="303608" y="508993"/>
                </a:lnTo>
                <a:lnTo>
                  <a:pt x="312538" y="500063"/>
                </a:lnTo>
                <a:lnTo>
                  <a:pt x="330397" y="473274"/>
                </a:lnTo>
                <a:lnTo>
                  <a:pt x="348257" y="446485"/>
                </a:lnTo>
                <a:lnTo>
                  <a:pt x="357186" y="401837"/>
                </a:lnTo>
                <a:lnTo>
                  <a:pt x="375046" y="339328"/>
                </a:lnTo>
                <a:lnTo>
                  <a:pt x="383975" y="267891"/>
                </a:lnTo>
                <a:lnTo>
                  <a:pt x="401835" y="187524"/>
                </a:lnTo>
                <a:lnTo>
                  <a:pt x="410764" y="116086"/>
                </a:lnTo>
                <a:lnTo>
                  <a:pt x="410764" y="53578"/>
                </a:lnTo>
                <a:lnTo>
                  <a:pt x="410764" y="17860"/>
                </a:lnTo>
                <a:lnTo>
                  <a:pt x="401835" y="0"/>
                </a:lnTo>
                <a:lnTo>
                  <a:pt x="383975" y="8930"/>
                </a:lnTo>
                <a:lnTo>
                  <a:pt x="366116" y="35719"/>
                </a:lnTo>
                <a:lnTo>
                  <a:pt x="348257" y="71438"/>
                </a:lnTo>
                <a:lnTo>
                  <a:pt x="330397" y="107157"/>
                </a:lnTo>
                <a:lnTo>
                  <a:pt x="312538" y="160735"/>
                </a:lnTo>
                <a:lnTo>
                  <a:pt x="303608" y="214313"/>
                </a:lnTo>
                <a:lnTo>
                  <a:pt x="303608" y="267891"/>
                </a:lnTo>
                <a:lnTo>
                  <a:pt x="321468" y="330399"/>
                </a:lnTo>
                <a:lnTo>
                  <a:pt x="339327" y="392907"/>
                </a:lnTo>
                <a:lnTo>
                  <a:pt x="375046" y="446485"/>
                </a:lnTo>
                <a:lnTo>
                  <a:pt x="401835" y="482204"/>
                </a:lnTo>
                <a:lnTo>
                  <a:pt x="428624" y="508993"/>
                </a:lnTo>
                <a:lnTo>
                  <a:pt x="446483" y="517922"/>
                </a:lnTo>
                <a:lnTo>
                  <a:pt x="464343" y="508993"/>
                </a:lnTo>
                <a:lnTo>
                  <a:pt x="464343" y="491133"/>
                </a:lnTo>
                <a:lnTo>
                  <a:pt x="446483" y="455415"/>
                </a:lnTo>
                <a:lnTo>
                  <a:pt x="428624" y="410766"/>
                </a:lnTo>
                <a:lnTo>
                  <a:pt x="392905" y="366118"/>
                </a:lnTo>
                <a:lnTo>
                  <a:pt x="348257" y="321469"/>
                </a:lnTo>
                <a:lnTo>
                  <a:pt x="348257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099227" y="2357437"/>
            <a:ext cx="250031" cy="62509"/>
          </a:xfrm>
          <a:custGeom>
            <a:avLst/>
            <a:gdLst/>
            <a:ahLst/>
            <a:cxnLst/>
            <a:rect l="0" t="0" r="0" b="0"/>
            <a:pathLst>
              <a:path w="250031" h="62509">
                <a:moveTo>
                  <a:pt x="8929" y="44649"/>
                </a:moveTo>
                <a:lnTo>
                  <a:pt x="8929" y="44649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62508"/>
                </a:lnTo>
                <a:lnTo>
                  <a:pt x="44648" y="62508"/>
                </a:lnTo>
                <a:lnTo>
                  <a:pt x="80367" y="53578"/>
                </a:lnTo>
                <a:lnTo>
                  <a:pt x="116085" y="44649"/>
                </a:lnTo>
                <a:lnTo>
                  <a:pt x="160733" y="35719"/>
                </a:lnTo>
                <a:lnTo>
                  <a:pt x="196452" y="26789"/>
                </a:lnTo>
                <a:lnTo>
                  <a:pt x="232171" y="8930"/>
                </a:lnTo>
                <a:lnTo>
                  <a:pt x="250030" y="0"/>
                </a:lnTo>
                <a:lnTo>
                  <a:pt x="2500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393905" y="2384226"/>
            <a:ext cx="133947" cy="276822"/>
          </a:xfrm>
          <a:custGeom>
            <a:avLst/>
            <a:gdLst/>
            <a:ahLst/>
            <a:cxnLst/>
            <a:rect l="0" t="0" r="0" b="0"/>
            <a:pathLst>
              <a:path w="133947" h="276822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71438"/>
                </a:lnTo>
                <a:lnTo>
                  <a:pt x="26790" y="107157"/>
                </a:lnTo>
                <a:lnTo>
                  <a:pt x="35719" y="142876"/>
                </a:lnTo>
                <a:lnTo>
                  <a:pt x="44649" y="178594"/>
                </a:lnTo>
                <a:lnTo>
                  <a:pt x="44649" y="214313"/>
                </a:lnTo>
                <a:lnTo>
                  <a:pt x="44649" y="241102"/>
                </a:lnTo>
                <a:lnTo>
                  <a:pt x="35719" y="258962"/>
                </a:lnTo>
                <a:lnTo>
                  <a:pt x="35719" y="276821"/>
                </a:lnTo>
                <a:lnTo>
                  <a:pt x="35719" y="276821"/>
                </a:lnTo>
                <a:lnTo>
                  <a:pt x="44649" y="267891"/>
                </a:lnTo>
                <a:lnTo>
                  <a:pt x="44649" y="258962"/>
                </a:lnTo>
                <a:lnTo>
                  <a:pt x="44649" y="232172"/>
                </a:lnTo>
                <a:lnTo>
                  <a:pt x="44649" y="196454"/>
                </a:lnTo>
                <a:lnTo>
                  <a:pt x="53579" y="160735"/>
                </a:lnTo>
                <a:lnTo>
                  <a:pt x="62508" y="116087"/>
                </a:lnTo>
                <a:lnTo>
                  <a:pt x="62508" y="80368"/>
                </a:lnTo>
                <a:lnTo>
                  <a:pt x="71438" y="53578"/>
                </a:lnTo>
                <a:lnTo>
                  <a:pt x="89297" y="26789"/>
                </a:lnTo>
                <a:lnTo>
                  <a:pt x="98227" y="17860"/>
                </a:lnTo>
                <a:lnTo>
                  <a:pt x="107157" y="17860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62508"/>
                </a:lnTo>
                <a:lnTo>
                  <a:pt x="133946" y="80368"/>
                </a:lnTo>
                <a:lnTo>
                  <a:pt x="125016" y="107157"/>
                </a:lnTo>
                <a:lnTo>
                  <a:pt x="116086" y="116087"/>
                </a:lnTo>
                <a:lnTo>
                  <a:pt x="98227" y="133946"/>
                </a:lnTo>
                <a:lnTo>
                  <a:pt x="89297" y="142876"/>
                </a:lnTo>
                <a:lnTo>
                  <a:pt x="71438" y="142876"/>
                </a:lnTo>
                <a:lnTo>
                  <a:pt x="71438" y="133946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545710" y="2071687"/>
            <a:ext cx="267892" cy="419697"/>
          </a:xfrm>
          <a:custGeom>
            <a:avLst/>
            <a:gdLst/>
            <a:ahLst/>
            <a:cxnLst/>
            <a:rect l="0" t="0" r="0" b="0"/>
            <a:pathLst>
              <a:path w="267892" h="419697">
                <a:moveTo>
                  <a:pt x="35719" y="276821"/>
                </a:moveTo>
                <a:lnTo>
                  <a:pt x="35719" y="285750"/>
                </a:lnTo>
                <a:lnTo>
                  <a:pt x="26789" y="303610"/>
                </a:lnTo>
                <a:lnTo>
                  <a:pt x="17860" y="330399"/>
                </a:lnTo>
                <a:lnTo>
                  <a:pt x="8930" y="357188"/>
                </a:lnTo>
                <a:lnTo>
                  <a:pt x="0" y="383977"/>
                </a:lnTo>
                <a:lnTo>
                  <a:pt x="0" y="401836"/>
                </a:lnTo>
                <a:lnTo>
                  <a:pt x="0" y="410766"/>
                </a:lnTo>
                <a:lnTo>
                  <a:pt x="0" y="419696"/>
                </a:lnTo>
                <a:lnTo>
                  <a:pt x="8930" y="410766"/>
                </a:lnTo>
                <a:lnTo>
                  <a:pt x="26789" y="392907"/>
                </a:lnTo>
                <a:lnTo>
                  <a:pt x="35719" y="375047"/>
                </a:lnTo>
                <a:lnTo>
                  <a:pt x="62508" y="348258"/>
                </a:lnTo>
                <a:lnTo>
                  <a:pt x="80367" y="321469"/>
                </a:lnTo>
                <a:lnTo>
                  <a:pt x="89297" y="294680"/>
                </a:lnTo>
                <a:lnTo>
                  <a:pt x="107156" y="285750"/>
                </a:lnTo>
                <a:lnTo>
                  <a:pt x="107156" y="276821"/>
                </a:lnTo>
                <a:lnTo>
                  <a:pt x="107156" y="285750"/>
                </a:lnTo>
                <a:lnTo>
                  <a:pt x="98227" y="294680"/>
                </a:lnTo>
                <a:lnTo>
                  <a:pt x="89297" y="312539"/>
                </a:lnTo>
                <a:lnTo>
                  <a:pt x="89297" y="330399"/>
                </a:lnTo>
                <a:lnTo>
                  <a:pt x="89297" y="339328"/>
                </a:lnTo>
                <a:lnTo>
                  <a:pt x="89297" y="348258"/>
                </a:lnTo>
                <a:lnTo>
                  <a:pt x="98227" y="348258"/>
                </a:lnTo>
                <a:lnTo>
                  <a:pt x="107156" y="339328"/>
                </a:lnTo>
                <a:lnTo>
                  <a:pt x="116086" y="321469"/>
                </a:lnTo>
                <a:lnTo>
                  <a:pt x="125016" y="303610"/>
                </a:lnTo>
                <a:lnTo>
                  <a:pt x="142875" y="276821"/>
                </a:lnTo>
                <a:lnTo>
                  <a:pt x="151805" y="250032"/>
                </a:lnTo>
                <a:lnTo>
                  <a:pt x="169664" y="205383"/>
                </a:lnTo>
                <a:lnTo>
                  <a:pt x="178594" y="160735"/>
                </a:lnTo>
                <a:lnTo>
                  <a:pt x="187524" y="116086"/>
                </a:lnTo>
                <a:lnTo>
                  <a:pt x="196453" y="71438"/>
                </a:lnTo>
                <a:lnTo>
                  <a:pt x="205383" y="35719"/>
                </a:lnTo>
                <a:lnTo>
                  <a:pt x="205383" y="8930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17860"/>
                </a:lnTo>
                <a:lnTo>
                  <a:pt x="187524" y="35719"/>
                </a:lnTo>
                <a:lnTo>
                  <a:pt x="169664" y="80367"/>
                </a:lnTo>
                <a:lnTo>
                  <a:pt x="160735" y="125016"/>
                </a:lnTo>
                <a:lnTo>
                  <a:pt x="151805" y="178594"/>
                </a:lnTo>
                <a:lnTo>
                  <a:pt x="151805" y="232172"/>
                </a:lnTo>
                <a:lnTo>
                  <a:pt x="151805" y="276821"/>
                </a:lnTo>
                <a:lnTo>
                  <a:pt x="160735" y="312539"/>
                </a:lnTo>
                <a:lnTo>
                  <a:pt x="169664" y="348258"/>
                </a:lnTo>
                <a:lnTo>
                  <a:pt x="178594" y="375047"/>
                </a:lnTo>
                <a:lnTo>
                  <a:pt x="187524" y="383977"/>
                </a:lnTo>
                <a:lnTo>
                  <a:pt x="187524" y="383977"/>
                </a:lnTo>
                <a:lnTo>
                  <a:pt x="187524" y="375047"/>
                </a:lnTo>
                <a:lnTo>
                  <a:pt x="178594" y="357188"/>
                </a:lnTo>
                <a:lnTo>
                  <a:pt x="160735" y="321469"/>
                </a:lnTo>
                <a:lnTo>
                  <a:pt x="142875" y="285750"/>
                </a:lnTo>
                <a:lnTo>
                  <a:pt x="125016" y="241102"/>
                </a:lnTo>
                <a:lnTo>
                  <a:pt x="98227" y="205383"/>
                </a:lnTo>
                <a:lnTo>
                  <a:pt x="71438" y="187524"/>
                </a:lnTo>
                <a:lnTo>
                  <a:pt x="62508" y="169664"/>
                </a:lnTo>
                <a:lnTo>
                  <a:pt x="62508" y="160735"/>
                </a:lnTo>
                <a:lnTo>
                  <a:pt x="71438" y="160735"/>
                </a:lnTo>
                <a:lnTo>
                  <a:pt x="98227" y="160735"/>
                </a:lnTo>
                <a:lnTo>
                  <a:pt x="142875" y="151805"/>
                </a:lnTo>
                <a:lnTo>
                  <a:pt x="178594" y="142875"/>
                </a:lnTo>
                <a:lnTo>
                  <a:pt x="205383" y="142875"/>
                </a:lnTo>
                <a:lnTo>
                  <a:pt x="232172" y="133946"/>
                </a:lnTo>
                <a:lnTo>
                  <a:pt x="250031" y="133946"/>
                </a:lnTo>
                <a:lnTo>
                  <a:pt x="267891" y="125016"/>
                </a:lnTo>
                <a:lnTo>
                  <a:pt x="267891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126016" y="2803921"/>
            <a:ext cx="107156" cy="116087"/>
          </a:xfrm>
          <a:custGeom>
            <a:avLst/>
            <a:gdLst/>
            <a:ahLst/>
            <a:cxnLst/>
            <a:rect l="0" t="0" r="0" b="0"/>
            <a:pathLst>
              <a:path w="107156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07157"/>
                </a:lnTo>
                <a:lnTo>
                  <a:pt x="26789" y="89297"/>
                </a:lnTo>
                <a:lnTo>
                  <a:pt x="44648" y="71438"/>
                </a:lnTo>
                <a:lnTo>
                  <a:pt x="53578" y="62508"/>
                </a:lnTo>
                <a:lnTo>
                  <a:pt x="71436" y="62508"/>
                </a:lnTo>
                <a:lnTo>
                  <a:pt x="80366" y="62508"/>
                </a:lnTo>
                <a:lnTo>
                  <a:pt x="89296" y="62508"/>
                </a:lnTo>
                <a:lnTo>
                  <a:pt x="98225" y="71438"/>
                </a:lnTo>
                <a:lnTo>
                  <a:pt x="107155" y="80368"/>
                </a:lnTo>
                <a:lnTo>
                  <a:pt x="107155" y="89297"/>
                </a:lnTo>
                <a:lnTo>
                  <a:pt x="98225" y="98227"/>
                </a:lnTo>
                <a:lnTo>
                  <a:pt x="98225" y="98227"/>
                </a:lnTo>
                <a:lnTo>
                  <a:pt x="80366" y="89297"/>
                </a:lnTo>
                <a:lnTo>
                  <a:pt x="71436" y="80368"/>
                </a:lnTo>
                <a:lnTo>
                  <a:pt x="71436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8143875" y="2678906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8384976" y="2652117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33946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14312"/>
                </a:lnTo>
                <a:lnTo>
                  <a:pt x="8929" y="196453"/>
                </a:lnTo>
                <a:lnTo>
                  <a:pt x="17859" y="169664"/>
                </a:lnTo>
                <a:lnTo>
                  <a:pt x="35719" y="142875"/>
                </a:lnTo>
                <a:lnTo>
                  <a:pt x="44648" y="107156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33946"/>
                </a:lnTo>
                <a:lnTo>
                  <a:pt x="89297" y="151804"/>
                </a:lnTo>
                <a:lnTo>
                  <a:pt x="89297" y="169664"/>
                </a:lnTo>
                <a:lnTo>
                  <a:pt x="89297" y="17859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33945" y="151804"/>
                </a:lnTo>
                <a:lnTo>
                  <a:pt x="142875" y="13394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8518921" y="2553891"/>
            <a:ext cx="330400" cy="223243"/>
          </a:xfrm>
          <a:custGeom>
            <a:avLst/>
            <a:gdLst/>
            <a:ahLst/>
            <a:cxnLst/>
            <a:rect l="0" t="0" r="0" b="0"/>
            <a:pathLst>
              <a:path w="330400" h="223243">
                <a:moveTo>
                  <a:pt x="0" y="205382"/>
                </a:moveTo>
                <a:lnTo>
                  <a:pt x="0" y="205382"/>
                </a:lnTo>
                <a:lnTo>
                  <a:pt x="0" y="205382"/>
                </a:lnTo>
                <a:lnTo>
                  <a:pt x="8930" y="205382"/>
                </a:lnTo>
                <a:lnTo>
                  <a:pt x="17859" y="196453"/>
                </a:lnTo>
                <a:lnTo>
                  <a:pt x="26789" y="187523"/>
                </a:lnTo>
                <a:lnTo>
                  <a:pt x="44649" y="178593"/>
                </a:lnTo>
                <a:lnTo>
                  <a:pt x="62508" y="160734"/>
                </a:lnTo>
                <a:lnTo>
                  <a:pt x="80367" y="142875"/>
                </a:lnTo>
                <a:lnTo>
                  <a:pt x="98227" y="125015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53578"/>
                </a:lnTo>
                <a:lnTo>
                  <a:pt x="89297" y="71437"/>
                </a:lnTo>
                <a:lnTo>
                  <a:pt x="80367" y="89297"/>
                </a:lnTo>
                <a:lnTo>
                  <a:pt x="62508" y="116086"/>
                </a:lnTo>
                <a:lnTo>
                  <a:pt x="62508" y="151804"/>
                </a:lnTo>
                <a:lnTo>
                  <a:pt x="53578" y="178593"/>
                </a:lnTo>
                <a:lnTo>
                  <a:pt x="53578" y="196453"/>
                </a:lnTo>
                <a:lnTo>
                  <a:pt x="62508" y="21431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9297" y="223242"/>
                </a:lnTo>
                <a:lnTo>
                  <a:pt x="98227" y="214312"/>
                </a:lnTo>
                <a:lnTo>
                  <a:pt x="116086" y="196453"/>
                </a:lnTo>
                <a:lnTo>
                  <a:pt x="125016" y="178593"/>
                </a:lnTo>
                <a:lnTo>
                  <a:pt x="151805" y="160734"/>
                </a:lnTo>
                <a:lnTo>
                  <a:pt x="160734" y="133945"/>
                </a:lnTo>
                <a:lnTo>
                  <a:pt x="178594" y="107156"/>
                </a:lnTo>
                <a:lnTo>
                  <a:pt x="187524" y="80367"/>
                </a:lnTo>
                <a:lnTo>
                  <a:pt x="205383" y="62507"/>
                </a:lnTo>
                <a:lnTo>
                  <a:pt x="214313" y="53578"/>
                </a:lnTo>
                <a:lnTo>
                  <a:pt x="214313" y="53578"/>
                </a:lnTo>
                <a:lnTo>
                  <a:pt x="214313" y="71437"/>
                </a:lnTo>
                <a:lnTo>
                  <a:pt x="205383" y="89297"/>
                </a:lnTo>
                <a:lnTo>
                  <a:pt x="196453" y="107156"/>
                </a:lnTo>
                <a:lnTo>
                  <a:pt x="187524" y="133945"/>
                </a:lnTo>
                <a:lnTo>
                  <a:pt x="187524" y="151804"/>
                </a:lnTo>
                <a:lnTo>
                  <a:pt x="187524" y="169664"/>
                </a:lnTo>
                <a:lnTo>
                  <a:pt x="196453" y="178593"/>
                </a:lnTo>
                <a:lnTo>
                  <a:pt x="205383" y="187523"/>
                </a:lnTo>
                <a:lnTo>
                  <a:pt x="205383" y="187523"/>
                </a:lnTo>
                <a:lnTo>
                  <a:pt x="214313" y="178593"/>
                </a:lnTo>
                <a:lnTo>
                  <a:pt x="223242" y="169664"/>
                </a:lnTo>
                <a:lnTo>
                  <a:pt x="232172" y="142875"/>
                </a:lnTo>
                <a:lnTo>
                  <a:pt x="241102" y="116086"/>
                </a:lnTo>
                <a:lnTo>
                  <a:pt x="250031" y="89297"/>
                </a:lnTo>
                <a:lnTo>
                  <a:pt x="267891" y="53578"/>
                </a:lnTo>
                <a:lnTo>
                  <a:pt x="276820" y="35718"/>
                </a:lnTo>
                <a:lnTo>
                  <a:pt x="276820" y="17859"/>
                </a:lnTo>
                <a:lnTo>
                  <a:pt x="285750" y="8929"/>
                </a:lnTo>
                <a:lnTo>
                  <a:pt x="285750" y="0"/>
                </a:lnTo>
                <a:lnTo>
                  <a:pt x="294680" y="8929"/>
                </a:lnTo>
                <a:lnTo>
                  <a:pt x="303609" y="8929"/>
                </a:lnTo>
                <a:lnTo>
                  <a:pt x="312539" y="892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0399" y="17859"/>
                </a:lnTo>
                <a:lnTo>
                  <a:pt x="33039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8831460" y="2580680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893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26789" y="71437"/>
                </a:lnTo>
                <a:lnTo>
                  <a:pt x="44649" y="62508"/>
                </a:lnTo>
                <a:lnTo>
                  <a:pt x="62508" y="53578"/>
                </a:lnTo>
                <a:lnTo>
                  <a:pt x="80367" y="44648"/>
                </a:lnTo>
                <a:lnTo>
                  <a:pt x="98227" y="26789"/>
                </a:lnTo>
                <a:lnTo>
                  <a:pt x="10715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98227" y="17859"/>
                </a:lnTo>
                <a:lnTo>
                  <a:pt x="71438" y="44648"/>
                </a:lnTo>
                <a:lnTo>
                  <a:pt x="62508" y="53578"/>
                </a:lnTo>
                <a:lnTo>
                  <a:pt x="53578" y="71437"/>
                </a:lnTo>
                <a:lnTo>
                  <a:pt x="44649" y="89297"/>
                </a:lnTo>
                <a:lnTo>
                  <a:pt x="44649" y="9822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5107781" y="2384226"/>
            <a:ext cx="1473400" cy="705446"/>
          </a:xfrm>
          <a:custGeom>
            <a:avLst/>
            <a:gdLst/>
            <a:ahLst/>
            <a:cxnLst/>
            <a:rect l="0" t="0" r="0" b="0"/>
            <a:pathLst>
              <a:path w="1473400" h="705446">
                <a:moveTo>
                  <a:pt x="1223367" y="142876"/>
                </a:moveTo>
                <a:lnTo>
                  <a:pt x="1223367" y="133946"/>
                </a:lnTo>
                <a:lnTo>
                  <a:pt x="1223367" y="133946"/>
                </a:lnTo>
                <a:lnTo>
                  <a:pt x="1214438" y="125016"/>
                </a:lnTo>
                <a:lnTo>
                  <a:pt x="1205508" y="107157"/>
                </a:lnTo>
                <a:lnTo>
                  <a:pt x="1196578" y="107157"/>
                </a:lnTo>
                <a:lnTo>
                  <a:pt x="1178719" y="89297"/>
                </a:lnTo>
                <a:lnTo>
                  <a:pt x="1160860" y="80368"/>
                </a:lnTo>
                <a:lnTo>
                  <a:pt x="1134071" y="71438"/>
                </a:lnTo>
                <a:lnTo>
                  <a:pt x="1107282" y="53578"/>
                </a:lnTo>
                <a:lnTo>
                  <a:pt x="1071563" y="44649"/>
                </a:lnTo>
                <a:lnTo>
                  <a:pt x="1035844" y="26789"/>
                </a:lnTo>
                <a:lnTo>
                  <a:pt x="982266" y="17860"/>
                </a:lnTo>
                <a:lnTo>
                  <a:pt x="937617" y="8930"/>
                </a:lnTo>
                <a:lnTo>
                  <a:pt x="875110" y="0"/>
                </a:lnTo>
                <a:lnTo>
                  <a:pt x="812602" y="0"/>
                </a:lnTo>
                <a:lnTo>
                  <a:pt x="750094" y="8930"/>
                </a:lnTo>
                <a:lnTo>
                  <a:pt x="678657" y="8930"/>
                </a:lnTo>
                <a:lnTo>
                  <a:pt x="607219" y="26789"/>
                </a:lnTo>
                <a:lnTo>
                  <a:pt x="535782" y="35719"/>
                </a:lnTo>
                <a:lnTo>
                  <a:pt x="464344" y="44649"/>
                </a:lnTo>
                <a:lnTo>
                  <a:pt x="401836" y="62508"/>
                </a:lnTo>
                <a:lnTo>
                  <a:pt x="339328" y="80368"/>
                </a:lnTo>
                <a:lnTo>
                  <a:pt x="285750" y="98227"/>
                </a:lnTo>
                <a:lnTo>
                  <a:pt x="223242" y="125016"/>
                </a:lnTo>
                <a:lnTo>
                  <a:pt x="178594" y="142876"/>
                </a:lnTo>
                <a:lnTo>
                  <a:pt x="125016" y="169665"/>
                </a:lnTo>
                <a:lnTo>
                  <a:pt x="89297" y="196454"/>
                </a:lnTo>
                <a:lnTo>
                  <a:pt x="53578" y="232172"/>
                </a:lnTo>
                <a:lnTo>
                  <a:pt x="26789" y="267891"/>
                </a:lnTo>
                <a:lnTo>
                  <a:pt x="8930" y="303610"/>
                </a:lnTo>
                <a:lnTo>
                  <a:pt x="0" y="348258"/>
                </a:lnTo>
                <a:lnTo>
                  <a:pt x="0" y="383977"/>
                </a:lnTo>
                <a:lnTo>
                  <a:pt x="8930" y="428625"/>
                </a:lnTo>
                <a:lnTo>
                  <a:pt x="26789" y="464344"/>
                </a:lnTo>
                <a:lnTo>
                  <a:pt x="53578" y="500063"/>
                </a:lnTo>
                <a:lnTo>
                  <a:pt x="89297" y="535781"/>
                </a:lnTo>
                <a:lnTo>
                  <a:pt x="125016" y="571500"/>
                </a:lnTo>
                <a:lnTo>
                  <a:pt x="187524" y="607219"/>
                </a:lnTo>
                <a:lnTo>
                  <a:pt x="241102" y="634008"/>
                </a:lnTo>
                <a:lnTo>
                  <a:pt x="312539" y="660797"/>
                </a:lnTo>
                <a:lnTo>
                  <a:pt x="392907" y="678656"/>
                </a:lnTo>
                <a:lnTo>
                  <a:pt x="473274" y="696516"/>
                </a:lnTo>
                <a:lnTo>
                  <a:pt x="553641" y="705445"/>
                </a:lnTo>
                <a:lnTo>
                  <a:pt x="642938" y="705445"/>
                </a:lnTo>
                <a:lnTo>
                  <a:pt x="741164" y="696516"/>
                </a:lnTo>
                <a:lnTo>
                  <a:pt x="830461" y="678656"/>
                </a:lnTo>
                <a:lnTo>
                  <a:pt x="928688" y="651867"/>
                </a:lnTo>
                <a:lnTo>
                  <a:pt x="1026914" y="616149"/>
                </a:lnTo>
                <a:lnTo>
                  <a:pt x="1116211" y="580430"/>
                </a:lnTo>
                <a:lnTo>
                  <a:pt x="1187649" y="535781"/>
                </a:lnTo>
                <a:lnTo>
                  <a:pt x="1259086" y="491133"/>
                </a:lnTo>
                <a:lnTo>
                  <a:pt x="1321594" y="446485"/>
                </a:lnTo>
                <a:lnTo>
                  <a:pt x="1375172" y="392907"/>
                </a:lnTo>
                <a:lnTo>
                  <a:pt x="1419821" y="339329"/>
                </a:lnTo>
                <a:lnTo>
                  <a:pt x="1446610" y="285751"/>
                </a:lnTo>
                <a:lnTo>
                  <a:pt x="1473399" y="232172"/>
                </a:lnTo>
                <a:lnTo>
                  <a:pt x="1473399" y="187524"/>
                </a:lnTo>
                <a:lnTo>
                  <a:pt x="1455539" y="142876"/>
                </a:lnTo>
                <a:lnTo>
                  <a:pt x="1419821" y="98227"/>
                </a:lnTo>
                <a:lnTo>
                  <a:pt x="1357313" y="62508"/>
                </a:lnTo>
                <a:lnTo>
                  <a:pt x="1276946" y="44649"/>
                </a:lnTo>
                <a:lnTo>
                  <a:pt x="1178719" y="26789"/>
                </a:lnTo>
                <a:lnTo>
                  <a:pt x="1062633" y="17860"/>
                </a:lnTo>
                <a:lnTo>
                  <a:pt x="106263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6581180" y="2241351"/>
            <a:ext cx="8930" cy="116087"/>
          </a:xfrm>
          <a:custGeom>
            <a:avLst/>
            <a:gdLst/>
            <a:ahLst/>
            <a:cxnLst/>
            <a:rect l="0" t="0" r="0" b="0"/>
            <a:pathLst>
              <a:path w="8930" h="116087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07157"/>
                </a:lnTo>
                <a:lnTo>
                  <a:pt x="8929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6420445" y="2116336"/>
            <a:ext cx="383978" cy="330399"/>
          </a:xfrm>
          <a:custGeom>
            <a:avLst/>
            <a:gdLst/>
            <a:ahLst/>
            <a:cxnLst/>
            <a:rect l="0" t="0" r="0" b="0"/>
            <a:pathLst>
              <a:path w="383978" h="330399">
                <a:moveTo>
                  <a:pt x="276821" y="35718"/>
                </a:moveTo>
                <a:lnTo>
                  <a:pt x="267891" y="35718"/>
                </a:lnTo>
                <a:lnTo>
                  <a:pt x="267891" y="35718"/>
                </a:lnTo>
                <a:lnTo>
                  <a:pt x="258961" y="35718"/>
                </a:lnTo>
                <a:lnTo>
                  <a:pt x="250032" y="26789"/>
                </a:lnTo>
                <a:lnTo>
                  <a:pt x="241102" y="26789"/>
                </a:lnTo>
                <a:lnTo>
                  <a:pt x="232172" y="17859"/>
                </a:lnTo>
                <a:lnTo>
                  <a:pt x="223243" y="17859"/>
                </a:lnTo>
                <a:lnTo>
                  <a:pt x="205383" y="8929"/>
                </a:lnTo>
                <a:lnTo>
                  <a:pt x="196453" y="8929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42875" y="8929"/>
                </a:lnTo>
                <a:lnTo>
                  <a:pt x="125016" y="17859"/>
                </a:lnTo>
                <a:lnTo>
                  <a:pt x="107157" y="35718"/>
                </a:lnTo>
                <a:lnTo>
                  <a:pt x="89297" y="53578"/>
                </a:lnTo>
                <a:lnTo>
                  <a:pt x="71438" y="80367"/>
                </a:lnTo>
                <a:lnTo>
                  <a:pt x="53578" y="107156"/>
                </a:lnTo>
                <a:lnTo>
                  <a:pt x="35719" y="133945"/>
                </a:lnTo>
                <a:lnTo>
                  <a:pt x="26789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17860" y="294679"/>
                </a:lnTo>
                <a:lnTo>
                  <a:pt x="35719" y="303609"/>
                </a:lnTo>
                <a:lnTo>
                  <a:pt x="62508" y="321468"/>
                </a:lnTo>
                <a:lnTo>
                  <a:pt x="98227" y="330398"/>
                </a:lnTo>
                <a:lnTo>
                  <a:pt x="133946" y="330398"/>
                </a:lnTo>
                <a:lnTo>
                  <a:pt x="178594" y="330398"/>
                </a:lnTo>
                <a:lnTo>
                  <a:pt x="223243" y="321468"/>
                </a:lnTo>
                <a:lnTo>
                  <a:pt x="258961" y="294679"/>
                </a:lnTo>
                <a:lnTo>
                  <a:pt x="294680" y="276820"/>
                </a:lnTo>
                <a:lnTo>
                  <a:pt x="330399" y="250031"/>
                </a:lnTo>
                <a:lnTo>
                  <a:pt x="348258" y="214312"/>
                </a:lnTo>
                <a:lnTo>
                  <a:pt x="366118" y="187523"/>
                </a:lnTo>
                <a:lnTo>
                  <a:pt x="375047" y="151804"/>
                </a:lnTo>
                <a:lnTo>
                  <a:pt x="383977" y="107156"/>
                </a:lnTo>
                <a:lnTo>
                  <a:pt x="375047" y="80367"/>
                </a:lnTo>
                <a:lnTo>
                  <a:pt x="366118" y="44648"/>
                </a:lnTo>
                <a:lnTo>
                  <a:pt x="348258" y="26789"/>
                </a:lnTo>
                <a:lnTo>
                  <a:pt x="321469" y="8929"/>
                </a:lnTo>
                <a:lnTo>
                  <a:pt x="294680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3429000" y="4804171"/>
            <a:ext cx="160735" cy="151807"/>
          </a:xfrm>
          <a:custGeom>
            <a:avLst/>
            <a:gdLst/>
            <a:ahLst/>
            <a:cxnLst/>
            <a:rect l="0" t="0" r="0" b="0"/>
            <a:pathLst>
              <a:path w="160735" h="151807">
                <a:moveTo>
                  <a:pt x="17859" y="44649"/>
                </a:moveTo>
                <a:lnTo>
                  <a:pt x="17859" y="44649"/>
                </a:lnTo>
                <a:lnTo>
                  <a:pt x="17859" y="35719"/>
                </a:lnTo>
                <a:lnTo>
                  <a:pt x="8930" y="35719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80367" y="26790"/>
                </a:lnTo>
                <a:lnTo>
                  <a:pt x="71438" y="44649"/>
                </a:lnTo>
                <a:lnTo>
                  <a:pt x="62508" y="71438"/>
                </a:lnTo>
                <a:lnTo>
                  <a:pt x="53578" y="98227"/>
                </a:lnTo>
                <a:lnTo>
                  <a:pt x="35719" y="125017"/>
                </a:lnTo>
                <a:lnTo>
                  <a:pt x="26789" y="133946"/>
                </a:lnTo>
                <a:lnTo>
                  <a:pt x="26789" y="142876"/>
                </a:lnTo>
                <a:lnTo>
                  <a:pt x="17859" y="151806"/>
                </a:lnTo>
                <a:lnTo>
                  <a:pt x="26789" y="142876"/>
                </a:lnTo>
                <a:lnTo>
                  <a:pt x="35719" y="142876"/>
                </a:lnTo>
                <a:lnTo>
                  <a:pt x="44648" y="133946"/>
                </a:lnTo>
                <a:lnTo>
                  <a:pt x="62508" y="125017"/>
                </a:lnTo>
                <a:lnTo>
                  <a:pt x="71438" y="107157"/>
                </a:lnTo>
                <a:lnTo>
                  <a:pt x="89297" y="98227"/>
                </a:lnTo>
                <a:lnTo>
                  <a:pt x="116086" y="89298"/>
                </a:lnTo>
                <a:lnTo>
                  <a:pt x="125016" y="71438"/>
                </a:lnTo>
                <a:lnTo>
                  <a:pt x="142875" y="71438"/>
                </a:lnTo>
                <a:lnTo>
                  <a:pt x="151805" y="62508"/>
                </a:lnTo>
                <a:lnTo>
                  <a:pt x="160734" y="53579"/>
                </a:lnTo>
                <a:lnTo>
                  <a:pt x="160734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3339703" y="4652367"/>
            <a:ext cx="383978" cy="375048"/>
          </a:xfrm>
          <a:custGeom>
            <a:avLst/>
            <a:gdLst/>
            <a:ahLst/>
            <a:cxnLst/>
            <a:rect l="0" t="0" r="0" b="0"/>
            <a:pathLst>
              <a:path w="383978" h="375048">
                <a:moveTo>
                  <a:pt x="321469" y="98226"/>
                </a:moveTo>
                <a:lnTo>
                  <a:pt x="321469" y="98226"/>
                </a:lnTo>
                <a:lnTo>
                  <a:pt x="321469" y="89297"/>
                </a:lnTo>
                <a:lnTo>
                  <a:pt x="312539" y="80367"/>
                </a:lnTo>
                <a:lnTo>
                  <a:pt x="303610" y="71437"/>
                </a:lnTo>
                <a:lnTo>
                  <a:pt x="294680" y="53578"/>
                </a:lnTo>
                <a:lnTo>
                  <a:pt x="276820" y="35719"/>
                </a:lnTo>
                <a:lnTo>
                  <a:pt x="267891" y="17859"/>
                </a:lnTo>
                <a:lnTo>
                  <a:pt x="250031" y="8929"/>
                </a:lnTo>
                <a:lnTo>
                  <a:pt x="232172" y="0"/>
                </a:lnTo>
                <a:lnTo>
                  <a:pt x="205383" y="0"/>
                </a:lnTo>
                <a:lnTo>
                  <a:pt x="187524" y="8929"/>
                </a:lnTo>
                <a:lnTo>
                  <a:pt x="169664" y="17859"/>
                </a:lnTo>
                <a:lnTo>
                  <a:pt x="142875" y="35719"/>
                </a:lnTo>
                <a:lnTo>
                  <a:pt x="125016" y="53578"/>
                </a:lnTo>
                <a:lnTo>
                  <a:pt x="98227" y="80367"/>
                </a:lnTo>
                <a:lnTo>
                  <a:pt x="80367" y="107156"/>
                </a:lnTo>
                <a:lnTo>
                  <a:pt x="53578" y="125015"/>
                </a:lnTo>
                <a:lnTo>
                  <a:pt x="35719" y="151804"/>
                </a:lnTo>
                <a:lnTo>
                  <a:pt x="1786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67891"/>
                </a:lnTo>
                <a:lnTo>
                  <a:pt x="26789" y="294680"/>
                </a:lnTo>
                <a:lnTo>
                  <a:pt x="53578" y="330399"/>
                </a:lnTo>
                <a:lnTo>
                  <a:pt x="89297" y="357188"/>
                </a:lnTo>
                <a:lnTo>
                  <a:pt x="125016" y="366117"/>
                </a:lnTo>
                <a:lnTo>
                  <a:pt x="169664" y="375047"/>
                </a:lnTo>
                <a:lnTo>
                  <a:pt x="205383" y="357188"/>
                </a:lnTo>
                <a:lnTo>
                  <a:pt x="250031" y="348258"/>
                </a:lnTo>
                <a:lnTo>
                  <a:pt x="294680" y="321469"/>
                </a:lnTo>
                <a:lnTo>
                  <a:pt x="330399" y="285750"/>
                </a:lnTo>
                <a:lnTo>
                  <a:pt x="357188" y="250031"/>
                </a:lnTo>
                <a:lnTo>
                  <a:pt x="375047" y="214312"/>
                </a:lnTo>
                <a:lnTo>
                  <a:pt x="383977" y="178594"/>
                </a:lnTo>
                <a:lnTo>
                  <a:pt x="383977" y="142875"/>
                </a:lnTo>
                <a:lnTo>
                  <a:pt x="366117" y="116086"/>
                </a:lnTo>
                <a:lnTo>
                  <a:pt x="348258" y="89297"/>
                </a:lnTo>
                <a:lnTo>
                  <a:pt x="312539" y="71437"/>
                </a:lnTo>
                <a:lnTo>
                  <a:pt x="276820" y="62508"/>
                </a:lnTo>
                <a:lnTo>
                  <a:pt x="241102" y="62508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7429500" y="3991570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17859" y="62508"/>
                </a:moveTo>
                <a:lnTo>
                  <a:pt x="17859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7143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25016" y="26789"/>
                </a:lnTo>
                <a:lnTo>
                  <a:pt x="116086" y="53578"/>
                </a:lnTo>
                <a:lnTo>
                  <a:pt x="98227" y="71437"/>
                </a:lnTo>
                <a:lnTo>
                  <a:pt x="89297" y="98226"/>
                </a:lnTo>
                <a:lnTo>
                  <a:pt x="71438" y="10715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07156"/>
                </a:lnTo>
                <a:lnTo>
                  <a:pt x="62508" y="107156"/>
                </a:lnTo>
                <a:lnTo>
                  <a:pt x="71438" y="98226"/>
                </a:lnTo>
                <a:lnTo>
                  <a:pt x="89297" y="8929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5" y="98226"/>
                </a:lnTo>
                <a:lnTo>
                  <a:pt x="133945" y="116086"/>
                </a:lnTo>
                <a:lnTo>
                  <a:pt x="116086" y="133945"/>
                </a:lnTo>
                <a:lnTo>
                  <a:pt x="98227" y="151805"/>
                </a:lnTo>
                <a:lnTo>
                  <a:pt x="80367" y="169664"/>
                </a:lnTo>
                <a:lnTo>
                  <a:pt x="53578" y="187523"/>
                </a:lnTo>
                <a:lnTo>
                  <a:pt x="26789" y="187523"/>
                </a:lnTo>
                <a:lnTo>
                  <a:pt x="8930" y="187523"/>
                </a:lnTo>
                <a:lnTo>
                  <a:pt x="0" y="16966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7286625" y="3893343"/>
            <a:ext cx="482204" cy="357189"/>
          </a:xfrm>
          <a:custGeom>
            <a:avLst/>
            <a:gdLst/>
            <a:ahLst/>
            <a:cxnLst/>
            <a:rect l="0" t="0" r="0" b="0"/>
            <a:pathLst>
              <a:path w="482204" h="357189">
                <a:moveTo>
                  <a:pt x="383977" y="44649"/>
                </a:moveTo>
                <a:lnTo>
                  <a:pt x="375047" y="44649"/>
                </a:lnTo>
                <a:lnTo>
                  <a:pt x="375047" y="44649"/>
                </a:lnTo>
                <a:lnTo>
                  <a:pt x="357188" y="35719"/>
                </a:lnTo>
                <a:lnTo>
                  <a:pt x="339328" y="26789"/>
                </a:lnTo>
                <a:lnTo>
                  <a:pt x="321469" y="17860"/>
                </a:lnTo>
                <a:lnTo>
                  <a:pt x="303609" y="8930"/>
                </a:lnTo>
                <a:lnTo>
                  <a:pt x="285750" y="0"/>
                </a:lnTo>
                <a:lnTo>
                  <a:pt x="258961" y="0"/>
                </a:lnTo>
                <a:lnTo>
                  <a:pt x="241102" y="0"/>
                </a:lnTo>
                <a:lnTo>
                  <a:pt x="205383" y="8930"/>
                </a:lnTo>
                <a:lnTo>
                  <a:pt x="178594" y="17860"/>
                </a:lnTo>
                <a:lnTo>
                  <a:pt x="142875" y="35719"/>
                </a:lnTo>
                <a:lnTo>
                  <a:pt x="107156" y="62508"/>
                </a:lnTo>
                <a:lnTo>
                  <a:pt x="71438" y="107157"/>
                </a:lnTo>
                <a:lnTo>
                  <a:pt x="44648" y="151805"/>
                </a:lnTo>
                <a:lnTo>
                  <a:pt x="17859" y="196453"/>
                </a:lnTo>
                <a:lnTo>
                  <a:pt x="0" y="232172"/>
                </a:lnTo>
                <a:lnTo>
                  <a:pt x="0" y="276821"/>
                </a:lnTo>
                <a:lnTo>
                  <a:pt x="8930" y="303610"/>
                </a:lnTo>
                <a:lnTo>
                  <a:pt x="26789" y="330399"/>
                </a:lnTo>
                <a:lnTo>
                  <a:pt x="53578" y="348258"/>
                </a:lnTo>
                <a:lnTo>
                  <a:pt x="98227" y="357188"/>
                </a:lnTo>
                <a:lnTo>
                  <a:pt x="151805" y="357188"/>
                </a:lnTo>
                <a:lnTo>
                  <a:pt x="205383" y="348258"/>
                </a:lnTo>
                <a:lnTo>
                  <a:pt x="267891" y="339328"/>
                </a:lnTo>
                <a:lnTo>
                  <a:pt x="330398" y="312539"/>
                </a:lnTo>
                <a:lnTo>
                  <a:pt x="392906" y="285750"/>
                </a:lnTo>
                <a:lnTo>
                  <a:pt x="437555" y="250032"/>
                </a:lnTo>
                <a:lnTo>
                  <a:pt x="464344" y="205383"/>
                </a:lnTo>
                <a:lnTo>
                  <a:pt x="482203" y="160735"/>
                </a:lnTo>
                <a:lnTo>
                  <a:pt x="473273" y="125016"/>
                </a:lnTo>
                <a:lnTo>
                  <a:pt x="455414" y="80368"/>
                </a:lnTo>
                <a:lnTo>
                  <a:pt x="437555" y="62508"/>
                </a:lnTo>
                <a:lnTo>
                  <a:pt x="401836" y="44649"/>
                </a:lnTo>
                <a:lnTo>
                  <a:pt x="366117" y="35719"/>
                </a:lnTo>
                <a:lnTo>
                  <a:pt x="36611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8018859" y="4688086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35719" y="0"/>
                </a:move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8197452" y="4688086"/>
            <a:ext cx="267892" cy="142876"/>
          </a:xfrm>
          <a:custGeom>
            <a:avLst/>
            <a:gdLst/>
            <a:ahLst/>
            <a:cxnLst/>
            <a:rect l="0" t="0" r="0" b="0"/>
            <a:pathLst>
              <a:path w="267892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0"/>
                </a:lnTo>
                <a:lnTo>
                  <a:pt x="80368" y="8929"/>
                </a:lnTo>
                <a:lnTo>
                  <a:pt x="89297" y="17859"/>
                </a:lnTo>
                <a:lnTo>
                  <a:pt x="80368" y="26789"/>
                </a:lnTo>
                <a:lnTo>
                  <a:pt x="71438" y="53578"/>
                </a:lnTo>
                <a:lnTo>
                  <a:pt x="53578" y="80367"/>
                </a:lnTo>
                <a:lnTo>
                  <a:pt x="44649" y="98226"/>
                </a:lnTo>
                <a:lnTo>
                  <a:pt x="44649" y="125015"/>
                </a:lnTo>
                <a:lnTo>
                  <a:pt x="44649" y="133945"/>
                </a:lnTo>
                <a:lnTo>
                  <a:pt x="53578" y="142875"/>
                </a:lnTo>
                <a:lnTo>
                  <a:pt x="80368" y="133945"/>
                </a:lnTo>
                <a:lnTo>
                  <a:pt x="107157" y="125015"/>
                </a:lnTo>
                <a:lnTo>
                  <a:pt x="142875" y="107156"/>
                </a:lnTo>
                <a:lnTo>
                  <a:pt x="178594" y="80367"/>
                </a:lnTo>
                <a:lnTo>
                  <a:pt x="205383" y="62507"/>
                </a:lnTo>
                <a:lnTo>
                  <a:pt x="241102" y="44648"/>
                </a:lnTo>
                <a:lnTo>
                  <a:pt x="267891" y="35718"/>
                </a:lnTo>
                <a:lnTo>
                  <a:pt x="267891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8447484" y="4652367"/>
            <a:ext cx="187524" cy="178595"/>
          </a:xfrm>
          <a:custGeom>
            <a:avLst/>
            <a:gdLst/>
            <a:ahLst/>
            <a:cxnLst/>
            <a:rect l="0" t="0" r="0" b="0"/>
            <a:pathLst>
              <a:path w="187524" h="178595">
                <a:moveTo>
                  <a:pt x="0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26789"/>
                </a:lnTo>
                <a:lnTo>
                  <a:pt x="53578" y="17859"/>
                </a:lnTo>
                <a:lnTo>
                  <a:pt x="71437" y="8929"/>
                </a:lnTo>
                <a:lnTo>
                  <a:pt x="98226" y="8929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17859"/>
                </a:lnTo>
                <a:lnTo>
                  <a:pt x="116086" y="26789"/>
                </a:lnTo>
                <a:lnTo>
                  <a:pt x="98226" y="44648"/>
                </a:lnTo>
                <a:lnTo>
                  <a:pt x="89296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9296" y="80367"/>
                </a:lnTo>
                <a:lnTo>
                  <a:pt x="107156" y="80367"/>
                </a:lnTo>
                <a:lnTo>
                  <a:pt x="133945" y="89297"/>
                </a:lnTo>
                <a:lnTo>
                  <a:pt x="160734" y="98226"/>
                </a:lnTo>
                <a:lnTo>
                  <a:pt x="178593" y="107156"/>
                </a:lnTo>
                <a:lnTo>
                  <a:pt x="187523" y="116086"/>
                </a:lnTo>
                <a:lnTo>
                  <a:pt x="187523" y="125015"/>
                </a:lnTo>
                <a:lnTo>
                  <a:pt x="178593" y="133945"/>
                </a:lnTo>
                <a:lnTo>
                  <a:pt x="151804" y="142875"/>
                </a:lnTo>
                <a:lnTo>
                  <a:pt x="125015" y="160734"/>
                </a:lnTo>
                <a:lnTo>
                  <a:pt x="107156" y="169664"/>
                </a:lnTo>
                <a:lnTo>
                  <a:pt x="89296" y="178594"/>
                </a:lnTo>
                <a:lnTo>
                  <a:pt x="71437" y="178594"/>
                </a:lnTo>
                <a:lnTo>
                  <a:pt x="7143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8018859" y="4982766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8929"/>
                </a:lnTo>
                <a:lnTo>
                  <a:pt x="71438" y="26789"/>
                </a:lnTo>
                <a:lnTo>
                  <a:pt x="62508" y="35718"/>
                </a:lnTo>
                <a:lnTo>
                  <a:pt x="62508" y="53578"/>
                </a:lnTo>
                <a:lnTo>
                  <a:pt x="53579" y="62507"/>
                </a:lnTo>
                <a:lnTo>
                  <a:pt x="4464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71438" y="89297"/>
                </a:lnTo>
                <a:lnTo>
                  <a:pt x="89297" y="80367"/>
                </a:lnTo>
                <a:lnTo>
                  <a:pt x="116086" y="71437"/>
                </a:lnTo>
                <a:lnTo>
                  <a:pt x="142875" y="62507"/>
                </a:lnTo>
                <a:lnTo>
                  <a:pt x="169664" y="53578"/>
                </a:lnTo>
                <a:lnTo>
                  <a:pt x="187523" y="62507"/>
                </a:lnTo>
                <a:lnTo>
                  <a:pt x="187523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8295679" y="4947047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26789" y="116086"/>
                </a:lnTo>
                <a:lnTo>
                  <a:pt x="44648" y="107156"/>
                </a:lnTo>
                <a:lnTo>
                  <a:pt x="4464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8465343" y="4911328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8930" y="26789"/>
                </a:moveTo>
                <a:lnTo>
                  <a:pt x="8930" y="26789"/>
                </a:lnTo>
                <a:lnTo>
                  <a:pt x="17859" y="17860"/>
                </a:lnTo>
                <a:lnTo>
                  <a:pt x="35719" y="1786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80367" y="26789"/>
                </a:lnTo>
                <a:lnTo>
                  <a:pt x="71437" y="35719"/>
                </a:lnTo>
                <a:lnTo>
                  <a:pt x="53578" y="44649"/>
                </a:lnTo>
                <a:lnTo>
                  <a:pt x="53578" y="53578"/>
                </a:lnTo>
                <a:lnTo>
                  <a:pt x="44648" y="5357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89297" y="6250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25016" y="7143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16086" y="89297"/>
                </a:lnTo>
                <a:lnTo>
                  <a:pt x="98227" y="98227"/>
                </a:lnTo>
                <a:lnTo>
                  <a:pt x="80367" y="98227"/>
                </a:lnTo>
                <a:lnTo>
                  <a:pt x="53578" y="98227"/>
                </a:lnTo>
                <a:lnTo>
                  <a:pt x="26789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8018859" y="5241727"/>
            <a:ext cx="160736" cy="116087"/>
          </a:xfrm>
          <a:custGeom>
            <a:avLst/>
            <a:gdLst/>
            <a:ahLst/>
            <a:cxnLst/>
            <a:rect l="0" t="0" r="0" b="0"/>
            <a:pathLst>
              <a:path w="160736" h="116087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29"/>
                </a:lnTo>
                <a:lnTo>
                  <a:pt x="80368" y="26789"/>
                </a:lnTo>
                <a:lnTo>
                  <a:pt x="80368" y="35718"/>
                </a:lnTo>
                <a:lnTo>
                  <a:pt x="62508" y="62507"/>
                </a:lnTo>
                <a:lnTo>
                  <a:pt x="53579" y="80367"/>
                </a:lnTo>
                <a:lnTo>
                  <a:pt x="44649" y="89296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9" y="116086"/>
                </a:lnTo>
                <a:lnTo>
                  <a:pt x="80368" y="116086"/>
                </a:lnTo>
                <a:lnTo>
                  <a:pt x="98227" y="107156"/>
                </a:lnTo>
                <a:lnTo>
                  <a:pt x="116086" y="98226"/>
                </a:lnTo>
                <a:lnTo>
                  <a:pt x="142875" y="89296"/>
                </a:lnTo>
                <a:lnTo>
                  <a:pt x="160735" y="80367"/>
                </a:lnTo>
                <a:lnTo>
                  <a:pt x="16073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8277820" y="5197078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98226" y="17860"/>
                </a:lnTo>
                <a:lnTo>
                  <a:pt x="89296" y="26789"/>
                </a:lnTo>
                <a:lnTo>
                  <a:pt x="89296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6" y="35719"/>
                </a:lnTo>
                <a:lnTo>
                  <a:pt x="89296" y="35719"/>
                </a:lnTo>
                <a:lnTo>
                  <a:pt x="9822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25015" y="4464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25015" y="89297"/>
                </a:lnTo>
                <a:lnTo>
                  <a:pt x="107156" y="98227"/>
                </a:lnTo>
                <a:lnTo>
                  <a:pt x="80367" y="107156"/>
                </a:lnTo>
                <a:lnTo>
                  <a:pt x="53578" y="116086"/>
                </a:lnTo>
                <a:lnTo>
                  <a:pt x="26789" y="12501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16086"/>
                </a:lnTo>
                <a:lnTo>
                  <a:pt x="26789" y="98227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8581429" y="5134570"/>
            <a:ext cx="53579" cy="178595"/>
          </a:xfrm>
          <a:custGeom>
            <a:avLst/>
            <a:gdLst/>
            <a:ahLst/>
            <a:cxnLst/>
            <a:rect l="0" t="0" r="0" b="0"/>
            <a:pathLst>
              <a:path w="53579" h="178595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33946"/>
                </a:lnTo>
                <a:lnTo>
                  <a:pt x="17859" y="151805"/>
                </a:lnTo>
                <a:lnTo>
                  <a:pt x="35719" y="169664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7715250" y="5241727"/>
            <a:ext cx="294681" cy="214313"/>
          </a:xfrm>
          <a:custGeom>
            <a:avLst/>
            <a:gdLst/>
            <a:ahLst/>
            <a:cxnLst/>
            <a:rect l="0" t="0" r="0" b="0"/>
            <a:pathLst>
              <a:path w="294681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26789" y="35718"/>
                </a:lnTo>
                <a:lnTo>
                  <a:pt x="35719" y="62507"/>
                </a:lnTo>
                <a:lnTo>
                  <a:pt x="53578" y="89296"/>
                </a:lnTo>
                <a:lnTo>
                  <a:pt x="80367" y="125015"/>
                </a:lnTo>
                <a:lnTo>
                  <a:pt x="107156" y="142875"/>
                </a:lnTo>
                <a:lnTo>
                  <a:pt x="133945" y="169664"/>
                </a:lnTo>
                <a:lnTo>
                  <a:pt x="169664" y="187523"/>
                </a:lnTo>
                <a:lnTo>
                  <a:pt x="205383" y="205382"/>
                </a:lnTo>
                <a:lnTo>
                  <a:pt x="232172" y="214312"/>
                </a:lnTo>
                <a:lnTo>
                  <a:pt x="258961" y="214312"/>
                </a:lnTo>
                <a:lnTo>
                  <a:pt x="276820" y="205382"/>
                </a:lnTo>
                <a:lnTo>
                  <a:pt x="294680" y="187523"/>
                </a:lnTo>
                <a:lnTo>
                  <a:pt x="294680" y="160734"/>
                </a:lnTo>
                <a:lnTo>
                  <a:pt x="29468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7661672" y="5241727"/>
            <a:ext cx="196454" cy="205383"/>
          </a:xfrm>
          <a:custGeom>
            <a:avLst/>
            <a:gdLst/>
            <a:ahLst/>
            <a:cxnLst/>
            <a:rect l="0" t="0" r="0" b="0"/>
            <a:pathLst>
              <a:path w="196454" h="205383">
                <a:moveTo>
                  <a:pt x="196453" y="0"/>
                </a:moveTo>
                <a:lnTo>
                  <a:pt x="187523" y="8929"/>
                </a:lnTo>
                <a:lnTo>
                  <a:pt x="169664" y="26789"/>
                </a:lnTo>
                <a:lnTo>
                  <a:pt x="142875" y="53578"/>
                </a:lnTo>
                <a:lnTo>
                  <a:pt x="125016" y="89296"/>
                </a:lnTo>
                <a:lnTo>
                  <a:pt x="98226" y="116086"/>
                </a:lnTo>
                <a:lnTo>
                  <a:pt x="71437" y="142875"/>
                </a:lnTo>
                <a:lnTo>
                  <a:pt x="44648" y="160734"/>
                </a:lnTo>
                <a:lnTo>
                  <a:pt x="26789" y="187523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5313164" y="62508"/>
            <a:ext cx="285751" cy="321470"/>
          </a:xfrm>
          <a:custGeom>
            <a:avLst/>
            <a:gdLst/>
            <a:ahLst/>
            <a:cxnLst/>
            <a:rect l="0" t="0" r="0" b="0"/>
            <a:pathLst>
              <a:path w="285751" h="321470">
                <a:moveTo>
                  <a:pt x="53578" y="80367"/>
                </a:move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62508"/>
                </a:lnTo>
                <a:lnTo>
                  <a:pt x="44649" y="107156"/>
                </a:lnTo>
                <a:lnTo>
                  <a:pt x="35719" y="151804"/>
                </a:lnTo>
                <a:lnTo>
                  <a:pt x="26789" y="196453"/>
                </a:lnTo>
                <a:lnTo>
                  <a:pt x="17859" y="232172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41101"/>
                </a:lnTo>
                <a:lnTo>
                  <a:pt x="8930" y="232172"/>
                </a:lnTo>
                <a:lnTo>
                  <a:pt x="17859" y="205383"/>
                </a:lnTo>
                <a:lnTo>
                  <a:pt x="17859" y="178594"/>
                </a:lnTo>
                <a:lnTo>
                  <a:pt x="26789" y="151804"/>
                </a:lnTo>
                <a:lnTo>
                  <a:pt x="35719" y="125015"/>
                </a:lnTo>
                <a:lnTo>
                  <a:pt x="44649" y="89297"/>
                </a:lnTo>
                <a:lnTo>
                  <a:pt x="44649" y="71437"/>
                </a:lnTo>
                <a:lnTo>
                  <a:pt x="53578" y="5357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26789"/>
                </a:lnTo>
                <a:lnTo>
                  <a:pt x="107156" y="80367"/>
                </a:lnTo>
                <a:lnTo>
                  <a:pt x="107156" y="142875"/>
                </a:lnTo>
                <a:lnTo>
                  <a:pt x="116086" y="187523"/>
                </a:lnTo>
                <a:lnTo>
                  <a:pt x="116086" y="232172"/>
                </a:lnTo>
                <a:lnTo>
                  <a:pt x="116086" y="258961"/>
                </a:lnTo>
                <a:lnTo>
                  <a:pt x="125016" y="276820"/>
                </a:lnTo>
                <a:lnTo>
                  <a:pt x="125016" y="276820"/>
                </a:lnTo>
                <a:lnTo>
                  <a:pt x="133945" y="276820"/>
                </a:lnTo>
                <a:lnTo>
                  <a:pt x="133945" y="258961"/>
                </a:lnTo>
                <a:lnTo>
                  <a:pt x="133945" y="250031"/>
                </a:lnTo>
                <a:lnTo>
                  <a:pt x="142875" y="232172"/>
                </a:lnTo>
                <a:lnTo>
                  <a:pt x="142875" y="223242"/>
                </a:lnTo>
                <a:lnTo>
                  <a:pt x="151805" y="187523"/>
                </a:lnTo>
                <a:lnTo>
                  <a:pt x="151805" y="160734"/>
                </a:lnTo>
                <a:lnTo>
                  <a:pt x="160734" y="125015"/>
                </a:lnTo>
                <a:lnTo>
                  <a:pt x="169664" y="89297"/>
                </a:lnTo>
                <a:lnTo>
                  <a:pt x="169664" y="53578"/>
                </a:lnTo>
                <a:lnTo>
                  <a:pt x="178594" y="17859"/>
                </a:lnTo>
                <a:lnTo>
                  <a:pt x="178594" y="17859"/>
                </a:lnTo>
                <a:lnTo>
                  <a:pt x="187524" y="8929"/>
                </a:lnTo>
                <a:lnTo>
                  <a:pt x="187524" y="0"/>
                </a:lnTo>
                <a:lnTo>
                  <a:pt x="187524" y="8929"/>
                </a:lnTo>
                <a:lnTo>
                  <a:pt x="187524" y="17859"/>
                </a:lnTo>
                <a:lnTo>
                  <a:pt x="196453" y="35719"/>
                </a:lnTo>
                <a:lnTo>
                  <a:pt x="205383" y="98226"/>
                </a:lnTo>
                <a:lnTo>
                  <a:pt x="205383" y="151804"/>
                </a:lnTo>
                <a:lnTo>
                  <a:pt x="214313" y="205383"/>
                </a:lnTo>
                <a:lnTo>
                  <a:pt x="232172" y="250031"/>
                </a:lnTo>
                <a:lnTo>
                  <a:pt x="241102" y="276820"/>
                </a:lnTo>
                <a:lnTo>
                  <a:pt x="250031" y="303609"/>
                </a:lnTo>
                <a:lnTo>
                  <a:pt x="267891" y="312539"/>
                </a:lnTo>
                <a:lnTo>
                  <a:pt x="276820" y="321469"/>
                </a:lnTo>
                <a:lnTo>
                  <a:pt x="285750" y="312539"/>
                </a:lnTo>
                <a:lnTo>
                  <a:pt x="28575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5652492" y="35719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30" y="98226"/>
                </a:lnTo>
                <a:lnTo>
                  <a:pt x="17860" y="151804"/>
                </a:lnTo>
                <a:lnTo>
                  <a:pt x="17860" y="205383"/>
                </a:lnTo>
                <a:lnTo>
                  <a:pt x="26789" y="250031"/>
                </a:lnTo>
                <a:lnTo>
                  <a:pt x="35719" y="285750"/>
                </a:lnTo>
                <a:lnTo>
                  <a:pt x="44649" y="303609"/>
                </a:lnTo>
                <a:lnTo>
                  <a:pt x="53578" y="312539"/>
                </a:lnTo>
                <a:lnTo>
                  <a:pt x="62508" y="312539"/>
                </a:lnTo>
                <a:lnTo>
                  <a:pt x="71438" y="303609"/>
                </a:lnTo>
                <a:lnTo>
                  <a:pt x="80367" y="294679"/>
                </a:lnTo>
                <a:lnTo>
                  <a:pt x="89297" y="276820"/>
                </a:lnTo>
                <a:lnTo>
                  <a:pt x="89297" y="250031"/>
                </a:lnTo>
                <a:lnTo>
                  <a:pt x="98227" y="232172"/>
                </a:lnTo>
                <a:lnTo>
                  <a:pt x="107156" y="196453"/>
                </a:lnTo>
                <a:lnTo>
                  <a:pt x="125016" y="151804"/>
                </a:lnTo>
                <a:lnTo>
                  <a:pt x="142875" y="116086"/>
                </a:lnTo>
                <a:lnTo>
                  <a:pt x="151805" y="71437"/>
                </a:lnTo>
                <a:lnTo>
                  <a:pt x="160735" y="35718"/>
                </a:lnTo>
                <a:lnTo>
                  <a:pt x="169664" y="8929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5902523" y="26789"/>
            <a:ext cx="196455" cy="294681"/>
          </a:xfrm>
          <a:custGeom>
            <a:avLst/>
            <a:gdLst/>
            <a:ahLst/>
            <a:cxnLst/>
            <a:rect l="0" t="0" r="0" b="0"/>
            <a:pathLst>
              <a:path w="196455" h="294681">
                <a:moveTo>
                  <a:pt x="62508" y="44648"/>
                </a:moveTo>
                <a:lnTo>
                  <a:pt x="71438" y="26789"/>
                </a:lnTo>
                <a:lnTo>
                  <a:pt x="80368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17859"/>
                </a:lnTo>
                <a:lnTo>
                  <a:pt x="71438" y="35719"/>
                </a:lnTo>
                <a:lnTo>
                  <a:pt x="35719" y="98227"/>
                </a:lnTo>
                <a:lnTo>
                  <a:pt x="8930" y="160734"/>
                </a:lnTo>
                <a:lnTo>
                  <a:pt x="0" y="214313"/>
                </a:lnTo>
                <a:lnTo>
                  <a:pt x="8930" y="258961"/>
                </a:lnTo>
                <a:lnTo>
                  <a:pt x="35719" y="285750"/>
                </a:lnTo>
                <a:lnTo>
                  <a:pt x="71438" y="294680"/>
                </a:lnTo>
                <a:lnTo>
                  <a:pt x="116086" y="294680"/>
                </a:lnTo>
                <a:lnTo>
                  <a:pt x="142875" y="285750"/>
                </a:lnTo>
                <a:lnTo>
                  <a:pt x="169665" y="285750"/>
                </a:lnTo>
                <a:lnTo>
                  <a:pt x="187524" y="276820"/>
                </a:lnTo>
                <a:lnTo>
                  <a:pt x="196454" y="276820"/>
                </a:lnTo>
                <a:lnTo>
                  <a:pt x="196454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6447234" y="35719"/>
            <a:ext cx="241103" cy="303610"/>
          </a:xfrm>
          <a:custGeom>
            <a:avLst/>
            <a:gdLst/>
            <a:ahLst/>
            <a:cxnLst/>
            <a:rect l="0" t="0" r="0" b="0"/>
            <a:pathLst>
              <a:path w="241103" h="303610">
                <a:moveTo>
                  <a:pt x="107157" y="125015"/>
                </a:moveTo>
                <a:lnTo>
                  <a:pt x="107157" y="125015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07157" y="98226"/>
                </a:lnTo>
                <a:lnTo>
                  <a:pt x="107157" y="98226"/>
                </a:lnTo>
                <a:lnTo>
                  <a:pt x="98227" y="89297"/>
                </a:lnTo>
                <a:lnTo>
                  <a:pt x="89297" y="89297"/>
                </a:lnTo>
                <a:lnTo>
                  <a:pt x="80368" y="89297"/>
                </a:lnTo>
                <a:lnTo>
                  <a:pt x="71438" y="98226"/>
                </a:lnTo>
                <a:lnTo>
                  <a:pt x="62508" y="107156"/>
                </a:lnTo>
                <a:lnTo>
                  <a:pt x="35719" y="142875"/>
                </a:lnTo>
                <a:lnTo>
                  <a:pt x="1786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76820"/>
                </a:lnTo>
                <a:lnTo>
                  <a:pt x="26789" y="276820"/>
                </a:lnTo>
                <a:lnTo>
                  <a:pt x="35719" y="267890"/>
                </a:lnTo>
                <a:lnTo>
                  <a:pt x="44649" y="267890"/>
                </a:lnTo>
                <a:lnTo>
                  <a:pt x="53579" y="258961"/>
                </a:lnTo>
                <a:lnTo>
                  <a:pt x="62508" y="241101"/>
                </a:lnTo>
                <a:lnTo>
                  <a:pt x="71438" y="223242"/>
                </a:lnTo>
                <a:lnTo>
                  <a:pt x="89297" y="196453"/>
                </a:lnTo>
                <a:lnTo>
                  <a:pt x="98227" y="160734"/>
                </a:lnTo>
                <a:lnTo>
                  <a:pt x="107157" y="125015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44648"/>
                </a:lnTo>
                <a:lnTo>
                  <a:pt x="12501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26789"/>
                </a:lnTo>
                <a:lnTo>
                  <a:pt x="116086" y="89297"/>
                </a:lnTo>
                <a:lnTo>
                  <a:pt x="125016" y="151804"/>
                </a:lnTo>
                <a:lnTo>
                  <a:pt x="125016" y="205383"/>
                </a:lnTo>
                <a:lnTo>
                  <a:pt x="142875" y="250031"/>
                </a:lnTo>
                <a:lnTo>
                  <a:pt x="160735" y="276820"/>
                </a:lnTo>
                <a:lnTo>
                  <a:pt x="187524" y="294679"/>
                </a:lnTo>
                <a:lnTo>
                  <a:pt x="205383" y="303609"/>
                </a:lnTo>
                <a:lnTo>
                  <a:pt x="223243" y="294679"/>
                </a:lnTo>
                <a:lnTo>
                  <a:pt x="232172" y="294679"/>
                </a:lnTo>
                <a:lnTo>
                  <a:pt x="241102" y="276820"/>
                </a:lnTo>
                <a:lnTo>
                  <a:pt x="241102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6661547" y="142875"/>
            <a:ext cx="232173" cy="151806"/>
          </a:xfrm>
          <a:custGeom>
            <a:avLst/>
            <a:gdLst/>
            <a:ahLst/>
            <a:cxnLst/>
            <a:rect l="0" t="0" r="0" b="0"/>
            <a:pathLst>
              <a:path w="232173" h="151806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53578"/>
                </a:lnTo>
                <a:lnTo>
                  <a:pt x="98226" y="44648"/>
                </a:lnTo>
                <a:lnTo>
                  <a:pt x="98226" y="26789"/>
                </a:lnTo>
                <a:lnTo>
                  <a:pt x="107156" y="17859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71437"/>
                </a:lnTo>
                <a:lnTo>
                  <a:pt x="26789" y="107156"/>
                </a:lnTo>
                <a:lnTo>
                  <a:pt x="44648" y="133945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6" y="151805"/>
                </a:lnTo>
                <a:lnTo>
                  <a:pt x="125016" y="151805"/>
                </a:lnTo>
                <a:lnTo>
                  <a:pt x="160734" y="151805"/>
                </a:lnTo>
                <a:lnTo>
                  <a:pt x="196453" y="142875"/>
                </a:lnTo>
                <a:lnTo>
                  <a:pt x="232172" y="125016"/>
                </a:lnTo>
                <a:lnTo>
                  <a:pt x="23217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6911578" y="116086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44649" y="26789"/>
                </a:moveTo>
                <a:lnTo>
                  <a:pt x="35719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44648"/>
                </a:lnTo>
                <a:lnTo>
                  <a:pt x="44649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98226"/>
                </a:lnTo>
                <a:lnTo>
                  <a:pt x="44649" y="107156"/>
                </a:lnTo>
                <a:lnTo>
                  <a:pt x="35719" y="125016"/>
                </a:lnTo>
                <a:lnTo>
                  <a:pt x="2678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7009805" y="178594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0" y="0"/>
                </a:move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62508"/>
                </a:lnTo>
                <a:lnTo>
                  <a:pt x="44648" y="89297"/>
                </a:lnTo>
                <a:lnTo>
                  <a:pt x="53578" y="9822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71437" y="98226"/>
                </a:lnTo>
                <a:lnTo>
                  <a:pt x="80367" y="80367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7054453" y="35719"/>
            <a:ext cx="17861" cy="71438"/>
          </a:xfrm>
          <a:custGeom>
            <a:avLst/>
            <a:gdLst/>
            <a:ahLst/>
            <a:cxnLst/>
            <a:rect l="0" t="0" r="0" b="0"/>
            <a:pathLst>
              <a:path w="17861" h="71438">
                <a:moveTo>
                  <a:pt x="17860" y="71437"/>
                </a:moveTo>
                <a:lnTo>
                  <a:pt x="17860" y="44648"/>
                </a:ln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7143750" y="125016"/>
            <a:ext cx="98228" cy="330399"/>
          </a:xfrm>
          <a:custGeom>
            <a:avLst/>
            <a:gdLst/>
            <a:ahLst/>
            <a:cxnLst/>
            <a:rect l="0" t="0" r="0" b="0"/>
            <a:pathLst>
              <a:path w="98228" h="330399">
                <a:moveTo>
                  <a:pt x="44648" y="0"/>
                </a:move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35719" y="4464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125015"/>
                </a:lnTo>
                <a:lnTo>
                  <a:pt x="98227" y="151804"/>
                </a:lnTo>
                <a:lnTo>
                  <a:pt x="98227" y="178593"/>
                </a:lnTo>
                <a:lnTo>
                  <a:pt x="89297" y="223242"/>
                </a:lnTo>
                <a:lnTo>
                  <a:pt x="80367" y="250031"/>
                </a:lnTo>
                <a:lnTo>
                  <a:pt x="62508" y="285750"/>
                </a:lnTo>
                <a:lnTo>
                  <a:pt x="44648" y="303609"/>
                </a:lnTo>
                <a:lnTo>
                  <a:pt x="26789" y="321468"/>
                </a:lnTo>
                <a:lnTo>
                  <a:pt x="17859" y="330398"/>
                </a:lnTo>
                <a:lnTo>
                  <a:pt x="8930" y="330398"/>
                </a:lnTo>
                <a:lnTo>
                  <a:pt x="0" y="312539"/>
                </a:lnTo>
                <a:lnTo>
                  <a:pt x="8930" y="285750"/>
                </a:lnTo>
                <a:lnTo>
                  <a:pt x="8930" y="258961"/>
                </a:lnTo>
                <a:lnTo>
                  <a:pt x="17859" y="232171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7295555" y="205383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71437" y="44648"/>
                </a:lnTo>
                <a:lnTo>
                  <a:pt x="80367" y="44648"/>
                </a:lnTo>
                <a:lnTo>
                  <a:pt x="98226" y="5357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25015" y="107156"/>
                </a:lnTo>
                <a:lnTo>
                  <a:pt x="133945" y="9822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7536656" y="125016"/>
            <a:ext cx="98228" cy="276821"/>
          </a:xfrm>
          <a:custGeom>
            <a:avLst/>
            <a:gdLst/>
            <a:ahLst/>
            <a:cxnLst/>
            <a:rect l="0" t="0" r="0" b="0"/>
            <a:pathLst>
              <a:path w="98228" h="276821">
                <a:moveTo>
                  <a:pt x="0" y="53578"/>
                </a:move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33945"/>
                </a:lnTo>
                <a:lnTo>
                  <a:pt x="26789" y="169664"/>
                </a:lnTo>
                <a:lnTo>
                  <a:pt x="35719" y="214312"/>
                </a:lnTo>
                <a:lnTo>
                  <a:pt x="44649" y="241101"/>
                </a:lnTo>
                <a:lnTo>
                  <a:pt x="53578" y="258961"/>
                </a:lnTo>
                <a:lnTo>
                  <a:pt x="53578" y="267890"/>
                </a:lnTo>
                <a:lnTo>
                  <a:pt x="53578" y="276820"/>
                </a:lnTo>
                <a:lnTo>
                  <a:pt x="44649" y="267890"/>
                </a:lnTo>
                <a:lnTo>
                  <a:pt x="35719" y="250031"/>
                </a:lnTo>
                <a:lnTo>
                  <a:pt x="26789" y="232171"/>
                </a:lnTo>
                <a:lnTo>
                  <a:pt x="17860" y="214312"/>
                </a:lnTo>
                <a:lnTo>
                  <a:pt x="17860" y="187523"/>
                </a:lnTo>
                <a:lnTo>
                  <a:pt x="8930" y="169664"/>
                </a:lnTo>
                <a:lnTo>
                  <a:pt x="8930" y="142875"/>
                </a:lnTo>
                <a:lnTo>
                  <a:pt x="8930" y="107156"/>
                </a:lnTo>
                <a:lnTo>
                  <a:pt x="8930" y="71437"/>
                </a:lnTo>
                <a:lnTo>
                  <a:pt x="17860" y="44648"/>
                </a:lnTo>
                <a:lnTo>
                  <a:pt x="26789" y="26789"/>
                </a:lnTo>
                <a:lnTo>
                  <a:pt x="4464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35718"/>
                </a:lnTo>
                <a:lnTo>
                  <a:pt x="89297" y="53578"/>
                </a:lnTo>
                <a:lnTo>
                  <a:pt x="89297" y="62507"/>
                </a:lnTo>
                <a:lnTo>
                  <a:pt x="80367" y="80367"/>
                </a:lnTo>
                <a:lnTo>
                  <a:pt x="71438" y="89296"/>
                </a:lnTo>
                <a:lnTo>
                  <a:pt x="71438" y="98226"/>
                </a:lnTo>
                <a:lnTo>
                  <a:pt x="7143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7697391" y="107156"/>
            <a:ext cx="232173" cy="151806"/>
          </a:xfrm>
          <a:custGeom>
            <a:avLst/>
            <a:gdLst/>
            <a:ahLst/>
            <a:cxnLst/>
            <a:rect l="0" t="0" r="0" b="0"/>
            <a:pathLst>
              <a:path w="232173" h="151806">
                <a:moveTo>
                  <a:pt x="26789" y="62508"/>
                </a:moveTo>
                <a:lnTo>
                  <a:pt x="26789" y="53578"/>
                </a:lnTo>
                <a:lnTo>
                  <a:pt x="35718" y="53578"/>
                </a:lnTo>
                <a:lnTo>
                  <a:pt x="35718" y="44649"/>
                </a:lnTo>
                <a:lnTo>
                  <a:pt x="35718" y="44649"/>
                </a:lnTo>
                <a:lnTo>
                  <a:pt x="4464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7" y="151805"/>
                </a:lnTo>
                <a:lnTo>
                  <a:pt x="71437" y="151805"/>
                </a:lnTo>
                <a:lnTo>
                  <a:pt x="71437" y="151805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6" y="142875"/>
                </a:lnTo>
                <a:lnTo>
                  <a:pt x="107156" y="133946"/>
                </a:lnTo>
                <a:lnTo>
                  <a:pt x="116086" y="116086"/>
                </a:lnTo>
                <a:lnTo>
                  <a:pt x="116086" y="98227"/>
                </a:lnTo>
                <a:lnTo>
                  <a:pt x="125015" y="80367"/>
                </a:lnTo>
                <a:lnTo>
                  <a:pt x="133945" y="62508"/>
                </a:lnTo>
                <a:lnTo>
                  <a:pt x="133945" y="44649"/>
                </a:lnTo>
                <a:lnTo>
                  <a:pt x="142875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33945" y="17860"/>
                </a:lnTo>
                <a:lnTo>
                  <a:pt x="133945" y="35719"/>
                </a:lnTo>
                <a:lnTo>
                  <a:pt x="133945" y="53578"/>
                </a:lnTo>
                <a:lnTo>
                  <a:pt x="133945" y="71438"/>
                </a:lnTo>
                <a:lnTo>
                  <a:pt x="133945" y="98227"/>
                </a:lnTo>
                <a:lnTo>
                  <a:pt x="142875" y="107156"/>
                </a:lnTo>
                <a:lnTo>
                  <a:pt x="151804" y="125016"/>
                </a:lnTo>
                <a:lnTo>
                  <a:pt x="160734" y="133946"/>
                </a:lnTo>
                <a:lnTo>
                  <a:pt x="178593" y="133946"/>
                </a:lnTo>
                <a:lnTo>
                  <a:pt x="187523" y="133946"/>
                </a:lnTo>
                <a:lnTo>
                  <a:pt x="196453" y="116086"/>
                </a:lnTo>
                <a:lnTo>
                  <a:pt x="214312" y="98227"/>
                </a:lnTo>
                <a:lnTo>
                  <a:pt x="223242" y="80367"/>
                </a:lnTo>
                <a:lnTo>
                  <a:pt x="232172" y="53578"/>
                </a:lnTo>
                <a:lnTo>
                  <a:pt x="232172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7920633" y="53578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26789" y="26789"/>
                </a:moveTo>
                <a:lnTo>
                  <a:pt x="26789" y="17859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7742039" y="125016"/>
            <a:ext cx="214314" cy="62508"/>
          </a:xfrm>
          <a:custGeom>
            <a:avLst/>
            <a:gdLst/>
            <a:ahLst/>
            <a:cxnLst/>
            <a:rect l="0" t="0" r="0" b="0"/>
            <a:pathLst>
              <a:path w="214314" h="62508">
                <a:moveTo>
                  <a:pt x="26789" y="62507"/>
                </a:moveTo>
                <a:lnTo>
                  <a:pt x="8930" y="53578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80367" y="8929"/>
                </a:lnTo>
                <a:lnTo>
                  <a:pt x="116086" y="8929"/>
                </a:lnTo>
                <a:lnTo>
                  <a:pt x="151805" y="0"/>
                </a:lnTo>
                <a:lnTo>
                  <a:pt x="178594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7983141" y="125016"/>
            <a:ext cx="285750" cy="133946"/>
          </a:xfrm>
          <a:custGeom>
            <a:avLst/>
            <a:gdLst/>
            <a:ahLst/>
            <a:cxnLst/>
            <a:rect l="0" t="0" r="0" b="0"/>
            <a:pathLst>
              <a:path w="285750" h="133946">
                <a:moveTo>
                  <a:pt x="17859" y="80367"/>
                </a:moveTo>
                <a:lnTo>
                  <a:pt x="8929" y="89296"/>
                </a:lnTo>
                <a:lnTo>
                  <a:pt x="8929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89296"/>
                </a:lnTo>
                <a:lnTo>
                  <a:pt x="35718" y="80367"/>
                </a:lnTo>
                <a:lnTo>
                  <a:pt x="44648" y="71437"/>
                </a:lnTo>
                <a:lnTo>
                  <a:pt x="44648" y="62507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8" y="62507"/>
                </a:lnTo>
                <a:lnTo>
                  <a:pt x="35718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8" y="133945"/>
                </a:lnTo>
                <a:lnTo>
                  <a:pt x="35718" y="133945"/>
                </a:lnTo>
                <a:lnTo>
                  <a:pt x="44648" y="133945"/>
                </a:lnTo>
                <a:lnTo>
                  <a:pt x="62507" y="133945"/>
                </a:lnTo>
                <a:lnTo>
                  <a:pt x="71437" y="125015"/>
                </a:lnTo>
                <a:lnTo>
                  <a:pt x="80367" y="116086"/>
                </a:lnTo>
                <a:lnTo>
                  <a:pt x="98226" y="98226"/>
                </a:lnTo>
                <a:lnTo>
                  <a:pt x="107156" y="89296"/>
                </a:lnTo>
                <a:lnTo>
                  <a:pt x="116086" y="71437"/>
                </a:lnTo>
                <a:lnTo>
                  <a:pt x="125015" y="62507"/>
                </a:lnTo>
                <a:lnTo>
                  <a:pt x="133945" y="62507"/>
                </a:lnTo>
                <a:lnTo>
                  <a:pt x="133945" y="62507"/>
                </a:lnTo>
                <a:lnTo>
                  <a:pt x="142875" y="62507"/>
                </a:lnTo>
                <a:lnTo>
                  <a:pt x="142875" y="71437"/>
                </a:lnTo>
                <a:lnTo>
                  <a:pt x="133945" y="80367"/>
                </a:lnTo>
                <a:lnTo>
                  <a:pt x="133945" y="98226"/>
                </a:lnTo>
                <a:lnTo>
                  <a:pt x="133945" y="116086"/>
                </a:lnTo>
                <a:lnTo>
                  <a:pt x="125015" y="125015"/>
                </a:lnTo>
                <a:lnTo>
                  <a:pt x="125015" y="133945"/>
                </a:lnTo>
                <a:lnTo>
                  <a:pt x="125015" y="133945"/>
                </a:lnTo>
                <a:lnTo>
                  <a:pt x="125015" y="133945"/>
                </a:lnTo>
                <a:lnTo>
                  <a:pt x="133945" y="133945"/>
                </a:lnTo>
                <a:lnTo>
                  <a:pt x="142875" y="125015"/>
                </a:lnTo>
                <a:lnTo>
                  <a:pt x="151804" y="107156"/>
                </a:lnTo>
                <a:lnTo>
                  <a:pt x="169664" y="98226"/>
                </a:lnTo>
                <a:lnTo>
                  <a:pt x="187523" y="80367"/>
                </a:lnTo>
                <a:lnTo>
                  <a:pt x="205382" y="62507"/>
                </a:lnTo>
                <a:lnTo>
                  <a:pt x="223241" y="44648"/>
                </a:lnTo>
                <a:lnTo>
                  <a:pt x="241100" y="35718"/>
                </a:lnTo>
                <a:lnTo>
                  <a:pt x="250030" y="26789"/>
                </a:lnTo>
                <a:lnTo>
                  <a:pt x="267889" y="8929"/>
                </a:lnTo>
                <a:lnTo>
                  <a:pt x="276819" y="8929"/>
                </a:lnTo>
                <a:lnTo>
                  <a:pt x="285749" y="0"/>
                </a:lnTo>
                <a:lnTo>
                  <a:pt x="2857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5706070" y="446484"/>
            <a:ext cx="17861" cy="196455"/>
          </a:xfrm>
          <a:custGeom>
            <a:avLst/>
            <a:gdLst/>
            <a:ahLst/>
            <a:cxnLst/>
            <a:rect l="0" t="0" r="0" b="0"/>
            <a:pathLst>
              <a:path w="17861" h="19645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87524"/>
                </a:lnTo>
                <a:lnTo>
                  <a:pt x="0" y="169664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5723930" y="634008"/>
            <a:ext cx="276821" cy="17860"/>
          </a:xfrm>
          <a:custGeom>
            <a:avLst/>
            <a:gdLst/>
            <a:ahLst/>
            <a:cxnLst/>
            <a:rect l="0" t="0" r="0" b="0"/>
            <a:pathLst>
              <a:path w="276821" h="17860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107156" y="8930"/>
                </a:lnTo>
                <a:lnTo>
                  <a:pt x="142875" y="17859"/>
                </a:lnTo>
                <a:lnTo>
                  <a:pt x="178593" y="17859"/>
                </a:lnTo>
                <a:lnTo>
                  <a:pt x="214312" y="17859"/>
                </a:lnTo>
                <a:lnTo>
                  <a:pt x="241101" y="17859"/>
                </a:lnTo>
                <a:lnTo>
                  <a:pt x="26789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6107906" y="508992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35719" y="125016"/>
                </a:lnTo>
                <a:lnTo>
                  <a:pt x="44649" y="14287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33946"/>
                </a:lnTo>
                <a:lnTo>
                  <a:pt x="80367" y="12501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7" y="6250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6286500" y="535781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26789"/>
                </a:moveTo>
                <a:lnTo>
                  <a:pt x="1785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17859" y="80367"/>
                </a:lnTo>
                <a:lnTo>
                  <a:pt x="17859" y="62508"/>
                </a:lnTo>
                <a:lnTo>
                  <a:pt x="17859" y="2678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6268641" y="428625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6393656" y="517922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35719" y="98226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71437"/>
                </a:lnTo>
                <a:lnTo>
                  <a:pt x="71438" y="62508"/>
                </a:lnTo>
                <a:lnTo>
                  <a:pt x="80367" y="44648"/>
                </a:lnTo>
                <a:lnTo>
                  <a:pt x="89297" y="35719"/>
                </a:lnTo>
                <a:lnTo>
                  <a:pt x="9822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26789" y="89297"/>
                </a:lnTo>
                <a:lnTo>
                  <a:pt x="35719" y="98226"/>
                </a:lnTo>
                <a:lnTo>
                  <a:pt x="44649" y="107156"/>
                </a:lnTo>
                <a:lnTo>
                  <a:pt x="62508" y="116086"/>
                </a:lnTo>
                <a:lnTo>
                  <a:pt x="80367" y="125016"/>
                </a:lnTo>
                <a:lnTo>
                  <a:pt x="98227" y="125016"/>
                </a:lnTo>
                <a:lnTo>
                  <a:pt x="125016" y="11608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6554391" y="482203"/>
            <a:ext cx="151805" cy="160736"/>
          </a:xfrm>
          <a:custGeom>
            <a:avLst/>
            <a:gdLst/>
            <a:ahLst/>
            <a:cxnLst/>
            <a:rect l="0" t="0" r="0" b="0"/>
            <a:pathLst>
              <a:path w="151805" h="160736">
                <a:moveTo>
                  <a:pt x="8929" y="53578"/>
                </a:moveTo>
                <a:lnTo>
                  <a:pt x="8929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5"/>
                </a:lnTo>
                <a:lnTo>
                  <a:pt x="17859" y="160735"/>
                </a:lnTo>
                <a:lnTo>
                  <a:pt x="26789" y="151805"/>
                </a:lnTo>
                <a:lnTo>
                  <a:pt x="35718" y="142875"/>
                </a:lnTo>
                <a:lnTo>
                  <a:pt x="44648" y="133945"/>
                </a:lnTo>
                <a:lnTo>
                  <a:pt x="53578" y="107156"/>
                </a:lnTo>
                <a:lnTo>
                  <a:pt x="62507" y="80367"/>
                </a:lnTo>
                <a:lnTo>
                  <a:pt x="62507" y="6250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53578"/>
                </a:lnTo>
                <a:lnTo>
                  <a:pt x="71437" y="62508"/>
                </a:lnTo>
                <a:lnTo>
                  <a:pt x="62507" y="80367"/>
                </a:lnTo>
                <a:lnTo>
                  <a:pt x="62507" y="98227"/>
                </a:lnTo>
                <a:lnTo>
                  <a:pt x="71437" y="116086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33945" y="133945"/>
                </a:lnTo>
                <a:lnTo>
                  <a:pt x="142875" y="116086"/>
                </a:lnTo>
                <a:lnTo>
                  <a:pt x="151804" y="98227"/>
                </a:lnTo>
                <a:lnTo>
                  <a:pt x="151804" y="71438"/>
                </a:lnTo>
                <a:lnTo>
                  <a:pt x="151804" y="44649"/>
                </a:lnTo>
                <a:lnTo>
                  <a:pt x="151804" y="17859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98226" y="26789"/>
                </a:lnTo>
                <a:lnTo>
                  <a:pt x="89297" y="44649"/>
                </a:lnTo>
                <a:lnTo>
                  <a:pt x="71437" y="53578"/>
                </a:lnTo>
                <a:lnTo>
                  <a:pt x="7143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5572125" y="1107281"/>
            <a:ext cx="285751" cy="607220"/>
          </a:xfrm>
          <a:custGeom>
            <a:avLst/>
            <a:gdLst/>
            <a:ahLst/>
            <a:cxnLst/>
            <a:rect l="0" t="0" r="0" b="0"/>
            <a:pathLst>
              <a:path w="285751" h="607220">
                <a:moveTo>
                  <a:pt x="285750" y="0"/>
                </a:moveTo>
                <a:lnTo>
                  <a:pt x="285750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8930"/>
                </a:lnTo>
                <a:lnTo>
                  <a:pt x="241102" y="8930"/>
                </a:lnTo>
                <a:lnTo>
                  <a:pt x="232172" y="26789"/>
                </a:lnTo>
                <a:lnTo>
                  <a:pt x="232172" y="44649"/>
                </a:lnTo>
                <a:lnTo>
                  <a:pt x="214313" y="71438"/>
                </a:lnTo>
                <a:lnTo>
                  <a:pt x="205383" y="116086"/>
                </a:lnTo>
                <a:lnTo>
                  <a:pt x="187523" y="169664"/>
                </a:lnTo>
                <a:lnTo>
                  <a:pt x="160734" y="232172"/>
                </a:lnTo>
                <a:lnTo>
                  <a:pt x="133945" y="294680"/>
                </a:lnTo>
                <a:lnTo>
                  <a:pt x="107156" y="366117"/>
                </a:lnTo>
                <a:lnTo>
                  <a:pt x="80367" y="428625"/>
                </a:lnTo>
                <a:lnTo>
                  <a:pt x="53578" y="491133"/>
                </a:lnTo>
                <a:lnTo>
                  <a:pt x="35719" y="535781"/>
                </a:lnTo>
                <a:lnTo>
                  <a:pt x="17859" y="571500"/>
                </a:lnTo>
                <a:lnTo>
                  <a:pt x="8930" y="589359"/>
                </a:lnTo>
                <a:lnTo>
                  <a:pt x="0" y="607219"/>
                </a:lnTo>
                <a:lnTo>
                  <a:pt x="0" y="598289"/>
                </a:lnTo>
                <a:lnTo>
                  <a:pt x="8930" y="589359"/>
                </a:lnTo>
                <a:lnTo>
                  <a:pt x="17859" y="562570"/>
                </a:lnTo>
                <a:lnTo>
                  <a:pt x="17859" y="526852"/>
                </a:lnTo>
                <a:lnTo>
                  <a:pt x="17859" y="491133"/>
                </a:lnTo>
                <a:lnTo>
                  <a:pt x="17859" y="455414"/>
                </a:lnTo>
                <a:lnTo>
                  <a:pt x="17859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5536406" y="1393031"/>
            <a:ext cx="303611" cy="348259"/>
          </a:xfrm>
          <a:custGeom>
            <a:avLst/>
            <a:gdLst/>
            <a:ahLst/>
            <a:cxnLst/>
            <a:rect l="0" t="0" r="0" b="0"/>
            <a:pathLst>
              <a:path w="303611" h="348259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35719"/>
                </a:lnTo>
                <a:lnTo>
                  <a:pt x="35719" y="71438"/>
                </a:lnTo>
                <a:lnTo>
                  <a:pt x="26789" y="116086"/>
                </a:lnTo>
                <a:lnTo>
                  <a:pt x="17860" y="169664"/>
                </a:lnTo>
                <a:lnTo>
                  <a:pt x="8930" y="232172"/>
                </a:lnTo>
                <a:lnTo>
                  <a:pt x="0" y="276820"/>
                </a:lnTo>
                <a:lnTo>
                  <a:pt x="0" y="312539"/>
                </a:lnTo>
                <a:lnTo>
                  <a:pt x="8930" y="339328"/>
                </a:lnTo>
                <a:lnTo>
                  <a:pt x="17860" y="348258"/>
                </a:lnTo>
                <a:lnTo>
                  <a:pt x="44649" y="348258"/>
                </a:lnTo>
                <a:lnTo>
                  <a:pt x="80367" y="321469"/>
                </a:lnTo>
                <a:lnTo>
                  <a:pt x="125016" y="303609"/>
                </a:lnTo>
                <a:lnTo>
                  <a:pt x="169664" y="267891"/>
                </a:lnTo>
                <a:lnTo>
                  <a:pt x="214313" y="250031"/>
                </a:lnTo>
                <a:lnTo>
                  <a:pt x="250032" y="241102"/>
                </a:lnTo>
                <a:lnTo>
                  <a:pt x="276821" y="232172"/>
                </a:lnTo>
                <a:lnTo>
                  <a:pt x="294680" y="232172"/>
                </a:lnTo>
                <a:lnTo>
                  <a:pt x="303610" y="241102"/>
                </a:lnTo>
                <a:lnTo>
                  <a:pt x="30361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5715000" y="1500187"/>
            <a:ext cx="1437681" cy="1107283"/>
          </a:xfrm>
          <a:custGeom>
            <a:avLst/>
            <a:gdLst/>
            <a:ahLst/>
            <a:cxnLst/>
            <a:rect l="0" t="0" r="0" b="0"/>
            <a:pathLst>
              <a:path w="1437681" h="1107283">
                <a:moveTo>
                  <a:pt x="35719" y="1098352"/>
                </a:moveTo>
                <a:lnTo>
                  <a:pt x="26789" y="1098352"/>
                </a:lnTo>
                <a:lnTo>
                  <a:pt x="17859" y="1107282"/>
                </a:lnTo>
                <a:lnTo>
                  <a:pt x="8930" y="1107282"/>
                </a:lnTo>
                <a:lnTo>
                  <a:pt x="8930" y="1107282"/>
                </a:lnTo>
                <a:lnTo>
                  <a:pt x="0" y="1107282"/>
                </a:lnTo>
                <a:lnTo>
                  <a:pt x="0" y="1107282"/>
                </a:lnTo>
                <a:lnTo>
                  <a:pt x="8930" y="1098352"/>
                </a:lnTo>
                <a:lnTo>
                  <a:pt x="8930" y="1098352"/>
                </a:lnTo>
                <a:lnTo>
                  <a:pt x="17859" y="1089422"/>
                </a:lnTo>
                <a:lnTo>
                  <a:pt x="35719" y="1071563"/>
                </a:lnTo>
                <a:lnTo>
                  <a:pt x="53578" y="1062633"/>
                </a:lnTo>
                <a:lnTo>
                  <a:pt x="80367" y="1035844"/>
                </a:lnTo>
                <a:lnTo>
                  <a:pt x="116086" y="1000126"/>
                </a:lnTo>
                <a:lnTo>
                  <a:pt x="160734" y="946547"/>
                </a:lnTo>
                <a:lnTo>
                  <a:pt x="214313" y="875110"/>
                </a:lnTo>
                <a:lnTo>
                  <a:pt x="285750" y="785813"/>
                </a:lnTo>
                <a:lnTo>
                  <a:pt x="366117" y="696516"/>
                </a:lnTo>
                <a:lnTo>
                  <a:pt x="455414" y="598289"/>
                </a:lnTo>
                <a:lnTo>
                  <a:pt x="544711" y="508992"/>
                </a:lnTo>
                <a:lnTo>
                  <a:pt x="651867" y="419696"/>
                </a:lnTo>
                <a:lnTo>
                  <a:pt x="759023" y="339328"/>
                </a:lnTo>
                <a:lnTo>
                  <a:pt x="866180" y="267891"/>
                </a:lnTo>
                <a:lnTo>
                  <a:pt x="973336" y="214313"/>
                </a:lnTo>
                <a:lnTo>
                  <a:pt x="1080492" y="160735"/>
                </a:lnTo>
                <a:lnTo>
                  <a:pt x="1178719" y="125016"/>
                </a:lnTo>
                <a:lnTo>
                  <a:pt x="1268016" y="89297"/>
                </a:lnTo>
                <a:lnTo>
                  <a:pt x="1339453" y="62508"/>
                </a:lnTo>
                <a:lnTo>
                  <a:pt x="1393031" y="35719"/>
                </a:lnTo>
                <a:lnTo>
                  <a:pt x="1428750" y="17860"/>
                </a:lnTo>
                <a:lnTo>
                  <a:pt x="1437680" y="8930"/>
                </a:lnTo>
                <a:lnTo>
                  <a:pt x="1428750" y="0"/>
                </a:lnTo>
                <a:lnTo>
                  <a:pt x="1410891" y="0"/>
                </a:lnTo>
                <a:lnTo>
                  <a:pt x="1384102" y="0"/>
                </a:lnTo>
                <a:lnTo>
                  <a:pt x="1384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7384852" y="1169789"/>
            <a:ext cx="53579" cy="383977"/>
          </a:xfrm>
          <a:custGeom>
            <a:avLst/>
            <a:gdLst/>
            <a:ahLst/>
            <a:cxnLst/>
            <a:rect l="0" t="0" r="0" b="0"/>
            <a:pathLst>
              <a:path w="53579" h="383977">
                <a:moveTo>
                  <a:pt x="44648" y="35719"/>
                </a:moveTo>
                <a:lnTo>
                  <a:pt x="44648" y="2678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17859"/>
                </a:lnTo>
                <a:lnTo>
                  <a:pt x="44648" y="44648"/>
                </a:lnTo>
                <a:lnTo>
                  <a:pt x="44648" y="89297"/>
                </a:lnTo>
                <a:lnTo>
                  <a:pt x="44648" y="125016"/>
                </a:lnTo>
                <a:lnTo>
                  <a:pt x="44648" y="178594"/>
                </a:lnTo>
                <a:lnTo>
                  <a:pt x="44648" y="223242"/>
                </a:lnTo>
                <a:lnTo>
                  <a:pt x="44648" y="276820"/>
                </a:lnTo>
                <a:lnTo>
                  <a:pt x="44648" y="312539"/>
                </a:lnTo>
                <a:lnTo>
                  <a:pt x="53578" y="348258"/>
                </a:lnTo>
                <a:lnTo>
                  <a:pt x="53578" y="366117"/>
                </a:lnTo>
                <a:lnTo>
                  <a:pt x="53578" y="383976"/>
                </a:lnTo>
                <a:lnTo>
                  <a:pt x="44648" y="383976"/>
                </a:lnTo>
                <a:lnTo>
                  <a:pt x="44648" y="383976"/>
                </a:lnTo>
                <a:lnTo>
                  <a:pt x="35718" y="375047"/>
                </a:lnTo>
                <a:lnTo>
                  <a:pt x="17859" y="357187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7197328" y="1366242"/>
            <a:ext cx="303611" cy="80368"/>
          </a:xfrm>
          <a:custGeom>
            <a:avLst/>
            <a:gdLst/>
            <a:ahLst/>
            <a:cxnLst/>
            <a:rect l="0" t="0" r="0" b="0"/>
            <a:pathLst>
              <a:path w="303611" h="80368">
                <a:moveTo>
                  <a:pt x="0" y="53578"/>
                </a:move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26789" y="80367"/>
                </a:lnTo>
                <a:lnTo>
                  <a:pt x="62508" y="80367"/>
                </a:lnTo>
                <a:lnTo>
                  <a:pt x="98227" y="71437"/>
                </a:lnTo>
                <a:lnTo>
                  <a:pt x="142875" y="53578"/>
                </a:lnTo>
                <a:lnTo>
                  <a:pt x="196453" y="44648"/>
                </a:lnTo>
                <a:lnTo>
                  <a:pt x="232172" y="26789"/>
                </a:lnTo>
                <a:lnTo>
                  <a:pt x="276820" y="1786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7483078" y="1241227"/>
            <a:ext cx="357189" cy="321469"/>
          </a:xfrm>
          <a:custGeom>
            <a:avLst/>
            <a:gdLst/>
            <a:ahLst/>
            <a:cxnLst/>
            <a:rect l="0" t="0" r="0" b="0"/>
            <a:pathLst>
              <a:path w="357189" h="321469">
                <a:moveTo>
                  <a:pt x="0" y="232171"/>
                </a:moveTo>
                <a:lnTo>
                  <a:pt x="0" y="232171"/>
                </a:lnTo>
                <a:lnTo>
                  <a:pt x="0" y="232171"/>
                </a:lnTo>
                <a:lnTo>
                  <a:pt x="8930" y="241101"/>
                </a:lnTo>
                <a:lnTo>
                  <a:pt x="8930" y="241101"/>
                </a:lnTo>
                <a:lnTo>
                  <a:pt x="26789" y="232171"/>
                </a:lnTo>
                <a:lnTo>
                  <a:pt x="35719" y="223242"/>
                </a:lnTo>
                <a:lnTo>
                  <a:pt x="44649" y="214312"/>
                </a:lnTo>
                <a:lnTo>
                  <a:pt x="62508" y="196452"/>
                </a:lnTo>
                <a:lnTo>
                  <a:pt x="71438" y="178593"/>
                </a:lnTo>
                <a:lnTo>
                  <a:pt x="80367" y="151804"/>
                </a:lnTo>
                <a:lnTo>
                  <a:pt x="80367" y="125015"/>
                </a:lnTo>
                <a:lnTo>
                  <a:pt x="80367" y="107156"/>
                </a:lnTo>
                <a:lnTo>
                  <a:pt x="80367" y="80367"/>
                </a:lnTo>
                <a:lnTo>
                  <a:pt x="80367" y="71437"/>
                </a:lnTo>
                <a:lnTo>
                  <a:pt x="71438" y="80367"/>
                </a:lnTo>
                <a:lnTo>
                  <a:pt x="62508" y="98226"/>
                </a:lnTo>
                <a:lnTo>
                  <a:pt x="53578" y="125015"/>
                </a:lnTo>
                <a:lnTo>
                  <a:pt x="44649" y="160734"/>
                </a:lnTo>
                <a:lnTo>
                  <a:pt x="35719" y="205382"/>
                </a:lnTo>
                <a:lnTo>
                  <a:pt x="35719" y="241101"/>
                </a:lnTo>
                <a:lnTo>
                  <a:pt x="44649" y="267890"/>
                </a:lnTo>
                <a:lnTo>
                  <a:pt x="62508" y="285749"/>
                </a:lnTo>
                <a:lnTo>
                  <a:pt x="71438" y="294679"/>
                </a:lnTo>
                <a:lnTo>
                  <a:pt x="89297" y="294679"/>
                </a:lnTo>
                <a:lnTo>
                  <a:pt x="116086" y="285749"/>
                </a:lnTo>
                <a:lnTo>
                  <a:pt x="133945" y="258960"/>
                </a:lnTo>
                <a:lnTo>
                  <a:pt x="151805" y="232171"/>
                </a:lnTo>
                <a:lnTo>
                  <a:pt x="169664" y="196452"/>
                </a:lnTo>
                <a:lnTo>
                  <a:pt x="187524" y="151804"/>
                </a:lnTo>
                <a:lnTo>
                  <a:pt x="196453" y="116086"/>
                </a:lnTo>
                <a:lnTo>
                  <a:pt x="205383" y="89296"/>
                </a:lnTo>
                <a:lnTo>
                  <a:pt x="205383" y="71437"/>
                </a:lnTo>
                <a:lnTo>
                  <a:pt x="205383" y="71437"/>
                </a:lnTo>
                <a:lnTo>
                  <a:pt x="205383" y="80367"/>
                </a:lnTo>
                <a:lnTo>
                  <a:pt x="205383" y="107156"/>
                </a:lnTo>
                <a:lnTo>
                  <a:pt x="205383" y="133945"/>
                </a:lnTo>
                <a:lnTo>
                  <a:pt x="214313" y="169663"/>
                </a:lnTo>
                <a:lnTo>
                  <a:pt x="223242" y="196452"/>
                </a:lnTo>
                <a:lnTo>
                  <a:pt x="241102" y="214312"/>
                </a:lnTo>
                <a:lnTo>
                  <a:pt x="258961" y="232171"/>
                </a:lnTo>
                <a:lnTo>
                  <a:pt x="276820" y="232171"/>
                </a:lnTo>
                <a:lnTo>
                  <a:pt x="303610" y="232171"/>
                </a:lnTo>
                <a:lnTo>
                  <a:pt x="321469" y="223242"/>
                </a:lnTo>
                <a:lnTo>
                  <a:pt x="339328" y="205382"/>
                </a:lnTo>
                <a:lnTo>
                  <a:pt x="348258" y="178593"/>
                </a:lnTo>
                <a:lnTo>
                  <a:pt x="357188" y="133945"/>
                </a:lnTo>
                <a:lnTo>
                  <a:pt x="357188" y="98226"/>
                </a:lnTo>
                <a:lnTo>
                  <a:pt x="357188" y="53578"/>
                </a:lnTo>
                <a:lnTo>
                  <a:pt x="357188" y="17859"/>
                </a:lnTo>
                <a:lnTo>
                  <a:pt x="348258" y="0"/>
                </a:lnTo>
                <a:lnTo>
                  <a:pt x="330399" y="8929"/>
                </a:lnTo>
                <a:lnTo>
                  <a:pt x="303610" y="26789"/>
                </a:lnTo>
                <a:lnTo>
                  <a:pt x="276820" y="62507"/>
                </a:lnTo>
                <a:lnTo>
                  <a:pt x="250031" y="116086"/>
                </a:lnTo>
                <a:lnTo>
                  <a:pt x="223242" y="169663"/>
                </a:lnTo>
                <a:lnTo>
                  <a:pt x="196453" y="223242"/>
                </a:lnTo>
                <a:lnTo>
                  <a:pt x="187524" y="267890"/>
                </a:lnTo>
                <a:lnTo>
                  <a:pt x="187524" y="303609"/>
                </a:lnTo>
                <a:lnTo>
                  <a:pt x="187524" y="312538"/>
                </a:lnTo>
                <a:lnTo>
                  <a:pt x="205383" y="321468"/>
                </a:lnTo>
                <a:lnTo>
                  <a:pt x="223242" y="303609"/>
                </a:lnTo>
                <a:lnTo>
                  <a:pt x="250031" y="276820"/>
                </a:lnTo>
                <a:lnTo>
                  <a:pt x="276820" y="241101"/>
                </a:lnTo>
                <a:lnTo>
                  <a:pt x="303610" y="196452"/>
                </a:lnTo>
                <a:lnTo>
                  <a:pt x="330399" y="133945"/>
                </a:lnTo>
                <a:lnTo>
                  <a:pt x="33039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7867055" y="1116211"/>
            <a:ext cx="116087" cy="339329"/>
          </a:xfrm>
          <a:custGeom>
            <a:avLst/>
            <a:gdLst/>
            <a:ahLst/>
            <a:cxnLst/>
            <a:rect l="0" t="0" r="0" b="0"/>
            <a:pathLst>
              <a:path w="116087" h="339329">
                <a:moveTo>
                  <a:pt x="3571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29" y="89297"/>
                </a:lnTo>
                <a:lnTo>
                  <a:pt x="0" y="133945"/>
                </a:lnTo>
                <a:lnTo>
                  <a:pt x="0" y="178594"/>
                </a:lnTo>
                <a:lnTo>
                  <a:pt x="8929" y="223242"/>
                </a:lnTo>
                <a:lnTo>
                  <a:pt x="17859" y="267891"/>
                </a:lnTo>
                <a:lnTo>
                  <a:pt x="35718" y="303609"/>
                </a:lnTo>
                <a:lnTo>
                  <a:pt x="53578" y="330398"/>
                </a:lnTo>
                <a:lnTo>
                  <a:pt x="71437" y="339328"/>
                </a:lnTo>
                <a:lnTo>
                  <a:pt x="89297" y="339328"/>
                </a:lnTo>
                <a:lnTo>
                  <a:pt x="98226" y="330398"/>
                </a:lnTo>
                <a:lnTo>
                  <a:pt x="107156" y="312539"/>
                </a:lnTo>
                <a:lnTo>
                  <a:pt x="116086" y="294679"/>
                </a:lnTo>
                <a:lnTo>
                  <a:pt x="116086" y="258961"/>
                </a:lnTo>
                <a:lnTo>
                  <a:pt x="107156" y="232172"/>
                </a:lnTo>
                <a:lnTo>
                  <a:pt x="98226" y="196453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7786688" y="1214437"/>
            <a:ext cx="250032" cy="35720"/>
          </a:xfrm>
          <a:custGeom>
            <a:avLst/>
            <a:gdLst/>
            <a:ahLst/>
            <a:cxnLst/>
            <a:rect l="0" t="0" r="0" b="0"/>
            <a:pathLst>
              <a:path w="250032" h="35720">
                <a:moveTo>
                  <a:pt x="8929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53578" y="35719"/>
                </a:lnTo>
                <a:lnTo>
                  <a:pt x="80367" y="26790"/>
                </a:lnTo>
                <a:lnTo>
                  <a:pt x="116085" y="26790"/>
                </a:lnTo>
                <a:lnTo>
                  <a:pt x="151804" y="26790"/>
                </a:lnTo>
                <a:lnTo>
                  <a:pt x="187523" y="26790"/>
                </a:lnTo>
                <a:lnTo>
                  <a:pt x="223242" y="1786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8143875" y="955476"/>
            <a:ext cx="62508" cy="383978"/>
          </a:xfrm>
          <a:custGeom>
            <a:avLst/>
            <a:gdLst/>
            <a:ahLst/>
            <a:cxnLst/>
            <a:rect l="0" t="0" r="0" b="0"/>
            <a:pathLst>
              <a:path w="62508" h="383978">
                <a:moveTo>
                  <a:pt x="62507" y="0"/>
                </a:moveTo>
                <a:lnTo>
                  <a:pt x="62507" y="0"/>
                </a:lnTo>
                <a:lnTo>
                  <a:pt x="53577" y="8930"/>
                </a:lnTo>
                <a:lnTo>
                  <a:pt x="53577" y="17860"/>
                </a:lnTo>
                <a:lnTo>
                  <a:pt x="44648" y="26790"/>
                </a:lnTo>
                <a:lnTo>
                  <a:pt x="35719" y="44649"/>
                </a:lnTo>
                <a:lnTo>
                  <a:pt x="35719" y="62508"/>
                </a:lnTo>
                <a:lnTo>
                  <a:pt x="26789" y="98227"/>
                </a:lnTo>
                <a:lnTo>
                  <a:pt x="17859" y="133946"/>
                </a:lnTo>
                <a:lnTo>
                  <a:pt x="17859" y="178594"/>
                </a:lnTo>
                <a:lnTo>
                  <a:pt x="17859" y="223243"/>
                </a:lnTo>
                <a:lnTo>
                  <a:pt x="17859" y="258961"/>
                </a:lnTo>
                <a:lnTo>
                  <a:pt x="26789" y="294680"/>
                </a:lnTo>
                <a:lnTo>
                  <a:pt x="35719" y="330399"/>
                </a:lnTo>
                <a:lnTo>
                  <a:pt x="35719" y="348258"/>
                </a:lnTo>
                <a:lnTo>
                  <a:pt x="44648" y="366118"/>
                </a:lnTo>
                <a:lnTo>
                  <a:pt x="35719" y="375047"/>
                </a:lnTo>
                <a:lnTo>
                  <a:pt x="26789" y="383977"/>
                </a:lnTo>
                <a:lnTo>
                  <a:pt x="17859" y="383977"/>
                </a:lnTo>
                <a:lnTo>
                  <a:pt x="0" y="366118"/>
                </a:lnTo>
                <a:lnTo>
                  <a:pt x="0" y="366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8090297" y="1169789"/>
            <a:ext cx="160734" cy="53579"/>
          </a:xfrm>
          <a:custGeom>
            <a:avLst/>
            <a:gdLst/>
            <a:ahLst/>
            <a:cxnLst/>
            <a:rect l="0" t="0" r="0" b="0"/>
            <a:pathLst>
              <a:path w="160734" h="53579">
                <a:moveTo>
                  <a:pt x="0" y="35719"/>
                </a:moveTo>
                <a:lnTo>
                  <a:pt x="8930" y="35719"/>
                </a:lnTo>
                <a:lnTo>
                  <a:pt x="8930" y="44648"/>
                </a:lnTo>
                <a:lnTo>
                  <a:pt x="17859" y="44648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98226" y="44648"/>
                </a:lnTo>
                <a:lnTo>
                  <a:pt x="125015" y="35719"/>
                </a:lnTo>
                <a:lnTo>
                  <a:pt x="133944" y="26789"/>
                </a:lnTo>
                <a:lnTo>
                  <a:pt x="151804" y="8930"/>
                </a:lnTo>
                <a:lnTo>
                  <a:pt x="160733" y="0"/>
                </a:lnTo>
                <a:lnTo>
                  <a:pt x="1607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8277820" y="1151930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8" y="107156"/>
                </a:lnTo>
                <a:lnTo>
                  <a:pt x="35718" y="80367"/>
                </a:lnTo>
                <a:lnTo>
                  <a:pt x="26789" y="53578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 2103"/>
          <p:cNvSpPr/>
          <p:nvPr/>
        </p:nvSpPr>
        <p:spPr>
          <a:xfrm>
            <a:off x="8259960" y="973336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17859"/>
                </a:move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Freeform 2104"/>
          <p:cNvSpPr/>
          <p:nvPr/>
        </p:nvSpPr>
        <p:spPr>
          <a:xfrm>
            <a:off x="8331398" y="1080492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0" y="107156"/>
                </a:moveTo>
                <a:lnTo>
                  <a:pt x="8929" y="107156"/>
                </a:lnTo>
                <a:lnTo>
                  <a:pt x="8929" y="107156"/>
                </a:lnTo>
                <a:lnTo>
                  <a:pt x="26789" y="107156"/>
                </a:lnTo>
                <a:lnTo>
                  <a:pt x="44648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9297" y="8036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6" y="53578"/>
                </a:lnTo>
                <a:lnTo>
                  <a:pt x="89297" y="53578"/>
                </a:lnTo>
                <a:lnTo>
                  <a:pt x="71437" y="62508"/>
                </a:lnTo>
                <a:lnTo>
                  <a:pt x="53578" y="80367"/>
                </a:lnTo>
                <a:lnTo>
                  <a:pt x="44648" y="98227"/>
                </a:lnTo>
                <a:lnTo>
                  <a:pt x="35718" y="116086"/>
                </a:lnTo>
                <a:lnTo>
                  <a:pt x="35718" y="133945"/>
                </a:lnTo>
                <a:lnTo>
                  <a:pt x="44648" y="151805"/>
                </a:lnTo>
                <a:lnTo>
                  <a:pt x="53578" y="160735"/>
                </a:lnTo>
                <a:lnTo>
                  <a:pt x="71437" y="169664"/>
                </a:lnTo>
                <a:lnTo>
                  <a:pt x="80367" y="169664"/>
                </a:lnTo>
                <a:lnTo>
                  <a:pt x="107156" y="160735"/>
                </a:lnTo>
                <a:lnTo>
                  <a:pt x="125015" y="151805"/>
                </a:lnTo>
                <a:lnTo>
                  <a:pt x="142875" y="125016"/>
                </a:lnTo>
                <a:lnTo>
                  <a:pt x="160734" y="107156"/>
                </a:lnTo>
                <a:lnTo>
                  <a:pt x="169664" y="80367"/>
                </a:lnTo>
                <a:lnTo>
                  <a:pt x="178593" y="4464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 2105"/>
          <p:cNvSpPr/>
          <p:nvPr/>
        </p:nvSpPr>
        <p:spPr>
          <a:xfrm>
            <a:off x="8492132" y="866180"/>
            <a:ext cx="44649" cy="383977"/>
          </a:xfrm>
          <a:custGeom>
            <a:avLst/>
            <a:gdLst/>
            <a:ahLst/>
            <a:cxnLst/>
            <a:rect l="0" t="0" r="0" b="0"/>
            <a:pathLst>
              <a:path w="44649" h="383977">
                <a:moveTo>
                  <a:pt x="44648" y="0"/>
                </a:moveTo>
                <a:lnTo>
                  <a:pt x="35719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89296"/>
                </a:lnTo>
                <a:lnTo>
                  <a:pt x="8930" y="142875"/>
                </a:lnTo>
                <a:lnTo>
                  <a:pt x="0" y="187523"/>
                </a:lnTo>
                <a:lnTo>
                  <a:pt x="0" y="241101"/>
                </a:lnTo>
                <a:lnTo>
                  <a:pt x="0" y="294679"/>
                </a:lnTo>
                <a:lnTo>
                  <a:pt x="8930" y="330398"/>
                </a:lnTo>
                <a:lnTo>
                  <a:pt x="8930" y="366117"/>
                </a:lnTo>
                <a:lnTo>
                  <a:pt x="8930" y="383976"/>
                </a:lnTo>
                <a:lnTo>
                  <a:pt x="17859" y="383976"/>
                </a:lnTo>
                <a:lnTo>
                  <a:pt x="17859" y="383976"/>
                </a:lnTo>
                <a:lnTo>
                  <a:pt x="26789" y="357187"/>
                </a:lnTo>
                <a:lnTo>
                  <a:pt x="35719" y="330398"/>
                </a:lnTo>
                <a:lnTo>
                  <a:pt x="35719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Freeform 2106"/>
          <p:cNvSpPr/>
          <p:nvPr/>
        </p:nvSpPr>
        <p:spPr>
          <a:xfrm>
            <a:off x="8563570" y="892969"/>
            <a:ext cx="241102" cy="348259"/>
          </a:xfrm>
          <a:custGeom>
            <a:avLst/>
            <a:gdLst/>
            <a:ahLst/>
            <a:cxnLst/>
            <a:rect l="0" t="0" r="0" b="0"/>
            <a:pathLst>
              <a:path w="241102" h="348259">
                <a:moveTo>
                  <a:pt x="53578" y="178593"/>
                </a:moveTo>
                <a:lnTo>
                  <a:pt x="53578" y="178593"/>
                </a:lnTo>
                <a:lnTo>
                  <a:pt x="53578" y="169664"/>
                </a:lnTo>
                <a:lnTo>
                  <a:pt x="62507" y="160734"/>
                </a:lnTo>
                <a:lnTo>
                  <a:pt x="62507" y="151804"/>
                </a:lnTo>
                <a:lnTo>
                  <a:pt x="62507" y="151804"/>
                </a:lnTo>
                <a:lnTo>
                  <a:pt x="53578" y="151804"/>
                </a:lnTo>
                <a:lnTo>
                  <a:pt x="53578" y="169664"/>
                </a:lnTo>
                <a:lnTo>
                  <a:pt x="35718" y="187523"/>
                </a:lnTo>
                <a:lnTo>
                  <a:pt x="26789" y="223242"/>
                </a:lnTo>
                <a:lnTo>
                  <a:pt x="17859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21468"/>
                </a:lnTo>
                <a:lnTo>
                  <a:pt x="8929" y="330398"/>
                </a:lnTo>
                <a:lnTo>
                  <a:pt x="17859" y="330398"/>
                </a:lnTo>
                <a:lnTo>
                  <a:pt x="35718" y="321468"/>
                </a:lnTo>
                <a:lnTo>
                  <a:pt x="53578" y="312539"/>
                </a:lnTo>
                <a:lnTo>
                  <a:pt x="62507" y="294679"/>
                </a:lnTo>
                <a:lnTo>
                  <a:pt x="80367" y="267890"/>
                </a:lnTo>
                <a:lnTo>
                  <a:pt x="89296" y="241101"/>
                </a:lnTo>
                <a:lnTo>
                  <a:pt x="98226" y="205382"/>
                </a:lnTo>
                <a:lnTo>
                  <a:pt x="107156" y="160734"/>
                </a:lnTo>
                <a:lnTo>
                  <a:pt x="107156" y="116086"/>
                </a:lnTo>
                <a:lnTo>
                  <a:pt x="116085" y="80367"/>
                </a:lnTo>
                <a:lnTo>
                  <a:pt x="116085" y="44648"/>
                </a:lnTo>
                <a:lnTo>
                  <a:pt x="116085" y="17859"/>
                </a:lnTo>
                <a:lnTo>
                  <a:pt x="116085" y="0"/>
                </a:lnTo>
                <a:lnTo>
                  <a:pt x="107156" y="8929"/>
                </a:lnTo>
                <a:lnTo>
                  <a:pt x="80367" y="26789"/>
                </a:lnTo>
                <a:lnTo>
                  <a:pt x="62507" y="53578"/>
                </a:lnTo>
                <a:lnTo>
                  <a:pt x="35718" y="98226"/>
                </a:lnTo>
                <a:lnTo>
                  <a:pt x="35718" y="142875"/>
                </a:lnTo>
                <a:lnTo>
                  <a:pt x="35718" y="196453"/>
                </a:lnTo>
                <a:lnTo>
                  <a:pt x="53578" y="241101"/>
                </a:lnTo>
                <a:lnTo>
                  <a:pt x="71437" y="276820"/>
                </a:lnTo>
                <a:lnTo>
                  <a:pt x="107156" y="312539"/>
                </a:lnTo>
                <a:lnTo>
                  <a:pt x="142875" y="330398"/>
                </a:lnTo>
                <a:lnTo>
                  <a:pt x="178593" y="348258"/>
                </a:lnTo>
                <a:lnTo>
                  <a:pt x="205382" y="348258"/>
                </a:lnTo>
                <a:lnTo>
                  <a:pt x="232171" y="348258"/>
                </a:lnTo>
                <a:lnTo>
                  <a:pt x="241101" y="339328"/>
                </a:lnTo>
                <a:lnTo>
                  <a:pt x="241101" y="330398"/>
                </a:lnTo>
                <a:lnTo>
                  <a:pt x="232171" y="312539"/>
                </a:lnTo>
                <a:lnTo>
                  <a:pt x="232171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Freeform 2107"/>
          <p:cNvSpPr/>
          <p:nvPr/>
        </p:nvSpPr>
        <p:spPr>
          <a:xfrm>
            <a:off x="7072313" y="580430"/>
            <a:ext cx="1937742" cy="1196579"/>
          </a:xfrm>
          <a:custGeom>
            <a:avLst/>
            <a:gdLst/>
            <a:ahLst/>
            <a:cxnLst/>
            <a:rect l="0" t="0" r="0" b="0"/>
            <a:pathLst>
              <a:path w="1937742" h="1196579">
                <a:moveTo>
                  <a:pt x="1812725" y="294679"/>
                </a:moveTo>
                <a:lnTo>
                  <a:pt x="1812725" y="285750"/>
                </a:lnTo>
                <a:lnTo>
                  <a:pt x="1803796" y="267890"/>
                </a:lnTo>
                <a:lnTo>
                  <a:pt x="1794866" y="250031"/>
                </a:lnTo>
                <a:lnTo>
                  <a:pt x="1768077" y="223242"/>
                </a:lnTo>
                <a:lnTo>
                  <a:pt x="1732358" y="196453"/>
                </a:lnTo>
                <a:lnTo>
                  <a:pt x="1705569" y="160734"/>
                </a:lnTo>
                <a:lnTo>
                  <a:pt x="1660921" y="133945"/>
                </a:lnTo>
                <a:lnTo>
                  <a:pt x="1616272" y="116086"/>
                </a:lnTo>
                <a:lnTo>
                  <a:pt x="1562694" y="89297"/>
                </a:lnTo>
                <a:lnTo>
                  <a:pt x="1509116" y="80367"/>
                </a:lnTo>
                <a:lnTo>
                  <a:pt x="1446608" y="62508"/>
                </a:lnTo>
                <a:lnTo>
                  <a:pt x="1375171" y="53578"/>
                </a:lnTo>
                <a:lnTo>
                  <a:pt x="1303733" y="53578"/>
                </a:lnTo>
                <a:lnTo>
                  <a:pt x="1223366" y="53578"/>
                </a:lnTo>
                <a:lnTo>
                  <a:pt x="1142999" y="53578"/>
                </a:lnTo>
                <a:lnTo>
                  <a:pt x="1053703" y="62508"/>
                </a:lnTo>
                <a:lnTo>
                  <a:pt x="955476" y="71437"/>
                </a:lnTo>
                <a:lnTo>
                  <a:pt x="857250" y="89297"/>
                </a:lnTo>
                <a:lnTo>
                  <a:pt x="759023" y="116086"/>
                </a:lnTo>
                <a:lnTo>
                  <a:pt x="660796" y="151804"/>
                </a:lnTo>
                <a:lnTo>
                  <a:pt x="553640" y="196453"/>
                </a:lnTo>
                <a:lnTo>
                  <a:pt x="455414" y="250031"/>
                </a:lnTo>
                <a:lnTo>
                  <a:pt x="366117" y="303609"/>
                </a:lnTo>
                <a:lnTo>
                  <a:pt x="276820" y="375046"/>
                </a:lnTo>
                <a:lnTo>
                  <a:pt x="196453" y="446484"/>
                </a:lnTo>
                <a:lnTo>
                  <a:pt x="133945" y="517921"/>
                </a:lnTo>
                <a:lnTo>
                  <a:pt x="80367" y="598289"/>
                </a:lnTo>
                <a:lnTo>
                  <a:pt x="35718" y="678656"/>
                </a:lnTo>
                <a:lnTo>
                  <a:pt x="8929" y="759023"/>
                </a:lnTo>
                <a:lnTo>
                  <a:pt x="0" y="830460"/>
                </a:lnTo>
                <a:lnTo>
                  <a:pt x="0" y="901898"/>
                </a:lnTo>
                <a:lnTo>
                  <a:pt x="17859" y="964406"/>
                </a:lnTo>
                <a:lnTo>
                  <a:pt x="44648" y="1026914"/>
                </a:lnTo>
                <a:lnTo>
                  <a:pt x="89296" y="1071562"/>
                </a:lnTo>
                <a:lnTo>
                  <a:pt x="142875" y="1116210"/>
                </a:lnTo>
                <a:lnTo>
                  <a:pt x="223242" y="1151929"/>
                </a:lnTo>
                <a:lnTo>
                  <a:pt x="303609" y="1169789"/>
                </a:lnTo>
                <a:lnTo>
                  <a:pt x="410765" y="1187648"/>
                </a:lnTo>
                <a:lnTo>
                  <a:pt x="517921" y="1196578"/>
                </a:lnTo>
                <a:lnTo>
                  <a:pt x="634007" y="1187648"/>
                </a:lnTo>
                <a:lnTo>
                  <a:pt x="759023" y="1187648"/>
                </a:lnTo>
                <a:lnTo>
                  <a:pt x="884039" y="1160859"/>
                </a:lnTo>
                <a:lnTo>
                  <a:pt x="1017984" y="1134070"/>
                </a:lnTo>
                <a:lnTo>
                  <a:pt x="1142999" y="1098351"/>
                </a:lnTo>
                <a:lnTo>
                  <a:pt x="1268014" y="1044773"/>
                </a:lnTo>
                <a:lnTo>
                  <a:pt x="1393030" y="991195"/>
                </a:lnTo>
                <a:lnTo>
                  <a:pt x="1482327" y="946546"/>
                </a:lnTo>
                <a:lnTo>
                  <a:pt x="1544835" y="901898"/>
                </a:lnTo>
                <a:lnTo>
                  <a:pt x="1607342" y="857249"/>
                </a:lnTo>
                <a:lnTo>
                  <a:pt x="1651991" y="821531"/>
                </a:lnTo>
                <a:lnTo>
                  <a:pt x="1723428" y="759023"/>
                </a:lnTo>
                <a:lnTo>
                  <a:pt x="1794866" y="687586"/>
                </a:lnTo>
                <a:lnTo>
                  <a:pt x="1857374" y="616148"/>
                </a:lnTo>
                <a:lnTo>
                  <a:pt x="1902022" y="544711"/>
                </a:lnTo>
                <a:lnTo>
                  <a:pt x="1937741" y="473273"/>
                </a:lnTo>
                <a:lnTo>
                  <a:pt x="1937741" y="383976"/>
                </a:lnTo>
                <a:lnTo>
                  <a:pt x="1910952" y="303609"/>
                </a:lnTo>
                <a:lnTo>
                  <a:pt x="1839514" y="223242"/>
                </a:lnTo>
                <a:lnTo>
                  <a:pt x="1732358" y="160734"/>
                </a:lnTo>
                <a:lnTo>
                  <a:pt x="1616272" y="107156"/>
                </a:lnTo>
                <a:lnTo>
                  <a:pt x="1482327" y="71437"/>
                </a:lnTo>
                <a:lnTo>
                  <a:pt x="1357311" y="44648"/>
                </a:lnTo>
                <a:lnTo>
                  <a:pt x="1232296" y="26789"/>
                </a:lnTo>
                <a:lnTo>
                  <a:pt x="1098351" y="8929"/>
                </a:lnTo>
                <a:lnTo>
                  <a:pt x="955476" y="0"/>
                </a:lnTo>
                <a:lnTo>
                  <a:pt x="95547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Freeform 2108"/>
          <p:cNvSpPr/>
          <p:nvPr/>
        </p:nvSpPr>
        <p:spPr>
          <a:xfrm>
            <a:off x="1062633" y="5652491"/>
            <a:ext cx="267891" cy="312540"/>
          </a:xfrm>
          <a:custGeom>
            <a:avLst/>
            <a:gdLst/>
            <a:ahLst/>
            <a:cxnLst/>
            <a:rect l="0" t="0" r="0" b="0"/>
            <a:pathLst>
              <a:path w="267891" h="312540">
                <a:moveTo>
                  <a:pt x="35719" y="53579"/>
                </a:moveTo>
                <a:lnTo>
                  <a:pt x="35719" y="53579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9297"/>
                </a:lnTo>
                <a:lnTo>
                  <a:pt x="35719" y="107157"/>
                </a:lnTo>
                <a:lnTo>
                  <a:pt x="35719" y="133946"/>
                </a:lnTo>
                <a:lnTo>
                  <a:pt x="35719" y="169664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17859" y="285750"/>
                </a:lnTo>
                <a:lnTo>
                  <a:pt x="8930" y="294680"/>
                </a:lnTo>
                <a:lnTo>
                  <a:pt x="8930" y="303610"/>
                </a:lnTo>
                <a:lnTo>
                  <a:pt x="8930" y="312539"/>
                </a:lnTo>
                <a:lnTo>
                  <a:pt x="0" y="303610"/>
                </a:lnTo>
                <a:lnTo>
                  <a:pt x="8930" y="294680"/>
                </a:lnTo>
                <a:lnTo>
                  <a:pt x="8930" y="285750"/>
                </a:lnTo>
                <a:lnTo>
                  <a:pt x="8930" y="267891"/>
                </a:lnTo>
                <a:lnTo>
                  <a:pt x="17859" y="241102"/>
                </a:lnTo>
                <a:lnTo>
                  <a:pt x="17859" y="214313"/>
                </a:lnTo>
                <a:lnTo>
                  <a:pt x="26789" y="187524"/>
                </a:lnTo>
                <a:lnTo>
                  <a:pt x="26789" y="160735"/>
                </a:lnTo>
                <a:lnTo>
                  <a:pt x="26789" y="133946"/>
                </a:lnTo>
                <a:lnTo>
                  <a:pt x="26789" y="98227"/>
                </a:lnTo>
                <a:lnTo>
                  <a:pt x="26789" y="80368"/>
                </a:lnTo>
                <a:lnTo>
                  <a:pt x="26789" y="53579"/>
                </a:lnTo>
                <a:lnTo>
                  <a:pt x="35719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98226" y="17860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Freeform 2109"/>
          <p:cNvSpPr/>
          <p:nvPr/>
        </p:nvSpPr>
        <p:spPr>
          <a:xfrm>
            <a:off x="1098352" y="5607843"/>
            <a:ext cx="1017985" cy="446485"/>
          </a:xfrm>
          <a:custGeom>
            <a:avLst/>
            <a:gdLst/>
            <a:ahLst/>
            <a:cxnLst/>
            <a:rect l="0" t="0" r="0" b="0"/>
            <a:pathLst>
              <a:path w="1017985" h="446485">
                <a:moveTo>
                  <a:pt x="303609" y="53578"/>
                </a:moveTo>
                <a:lnTo>
                  <a:pt x="330398" y="53578"/>
                </a:lnTo>
                <a:lnTo>
                  <a:pt x="366117" y="53578"/>
                </a:lnTo>
                <a:lnTo>
                  <a:pt x="410765" y="53578"/>
                </a:lnTo>
                <a:lnTo>
                  <a:pt x="446484" y="44648"/>
                </a:lnTo>
                <a:lnTo>
                  <a:pt x="482203" y="44648"/>
                </a:lnTo>
                <a:lnTo>
                  <a:pt x="526851" y="35719"/>
                </a:lnTo>
                <a:lnTo>
                  <a:pt x="562570" y="26789"/>
                </a:lnTo>
                <a:lnTo>
                  <a:pt x="607218" y="17859"/>
                </a:lnTo>
                <a:lnTo>
                  <a:pt x="642937" y="8930"/>
                </a:lnTo>
                <a:lnTo>
                  <a:pt x="678656" y="8930"/>
                </a:lnTo>
                <a:lnTo>
                  <a:pt x="714375" y="0"/>
                </a:lnTo>
                <a:lnTo>
                  <a:pt x="750093" y="0"/>
                </a:lnTo>
                <a:lnTo>
                  <a:pt x="785812" y="0"/>
                </a:lnTo>
                <a:lnTo>
                  <a:pt x="812601" y="0"/>
                </a:lnTo>
                <a:lnTo>
                  <a:pt x="848320" y="0"/>
                </a:lnTo>
                <a:lnTo>
                  <a:pt x="875109" y="8930"/>
                </a:lnTo>
                <a:lnTo>
                  <a:pt x="892968" y="8930"/>
                </a:lnTo>
                <a:lnTo>
                  <a:pt x="919757" y="8930"/>
                </a:lnTo>
                <a:lnTo>
                  <a:pt x="937617" y="8930"/>
                </a:lnTo>
                <a:lnTo>
                  <a:pt x="946546" y="8930"/>
                </a:lnTo>
                <a:lnTo>
                  <a:pt x="955476" y="8930"/>
                </a:lnTo>
                <a:lnTo>
                  <a:pt x="964406" y="17859"/>
                </a:lnTo>
                <a:lnTo>
                  <a:pt x="964406" y="17859"/>
                </a:lnTo>
                <a:lnTo>
                  <a:pt x="973336" y="17859"/>
                </a:lnTo>
                <a:lnTo>
                  <a:pt x="973336" y="17859"/>
                </a:lnTo>
                <a:lnTo>
                  <a:pt x="973336" y="26789"/>
                </a:lnTo>
                <a:lnTo>
                  <a:pt x="973336" y="26789"/>
                </a:lnTo>
                <a:lnTo>
                  <a:pt x="964406" y="26789"/>
                </a:lnTo>
                <a:lnTo>
                  <a:pt x="964406" y="26789"/>
                </a:lnTo>
                <a:lnTo>
                  <a:pt x="955476" y="26789"/>
                </a:lnTo>
                <a:lnTo>
                  <a:pt x="955476" y="35719"/>
                </a:lnTo>
                <a:lnTo>
                  <a:pt x="946546" y="35719"/>
                </a:lnTo>
                <a:lnTo>
                  <a:pt x="946546" y="35719"/>
                </a:lnTo>
                <a:lnTo>
                  <a:pt x="937617" y="35719"/>
                </a:lnTo>
                <a:lnTo>
                  <a:pt x="937617" y="35719"/>
                </a:lnTo>
                <a:lnTo>
                  <a:pt x="937617" y="35719"/>
                </a:lnTo>
                <a:lnTo>
                  <a:pt x="937617" y="44648"/>
                </a:lnTo>
                <a:lnTo>
                  <a:pt x="937617" y="44648"/>
                </a:lnTo>
                <a:lnTo>
                  <a:pt x="937617" y="44648"/>
                </a:lnTo>
                <a:lnTo>
                  <a:pt x="946546" y="62508"/>
                </a:lnTo>
                <a:lnTo>
                  <a:pt x="946546" y="71437"/>
                </a:lnTo>
                <a:lnTo>
                  <a:pt x="955476" y="89297"/>
                </a:lnTo>
                <a:lnTo>
                  <a:pt x="964406" y="107156"/>
                </a:lnTo>
                <a:lnTo>
                  <a:pt x="973336" y="133945"/>
                </a:lnTo>
                <a:lnTo>
                  <a:pt x="982265" y="151805"/>
                </a:lnTo>
                <a:lnTo>
                  <a:pt x="982265" y="169664"/>
                </a:lnTo>
                <a:lnTo>
                  <a:pt x="982265" y="187523"/>
                </a:lnTo>
                <a:lnTo>
                  <a:pt x="991195" y="205383"/>
                </a:lnTo>
                <a:lnTo>
                  <a:pt x="991195" y="232172"/>
                </a:lnTo>
                <a:lnTo>
                  <a:pt x="1000125" y="250031"/>
                </a:lnTo>
                <a:lnTo>
                  <a:pt x="1000125" y="267891"/>
                </a:lnTo>
                <a:lnTo>
                  <a:pt x="1009054" y="294680"/>
                </a:lnTo>
                <a:lnTo>
                  <a:pt x="1009054" y="321469"/>
                </a:lnTo>
                <a:lnTo>
                  <a:pt x="1009054" y="348258"/>
                </a:lnTo>
                <a:lnTo>
                  <a:pt x="1017984" y="375047"/>
                </a:lnTo>
                <a:lnTo>
                  <a:pt x="1009054" y="392906"/>
                </a:lnTo>
                <a:lnTo>
                  <a:pt x="1009054" y="410766"/>
                </a:lnTo>
                <a:lnTo>
                  <a:pt x="1000125" y="410766"/>
                </a:lnTo>
                <a:lnTo>
                  <a:pt x="991195" y="410766"/>
                </a:lnTo>
                <a:lnTo>
                  <a:pt x="982265" y="410766"/>
                </a:lnTo>
                <a:lnTo>
                  <a:pt x="973336" y="392906"/>
                </a:lnTo>
                <a:lnTo>
                  <a:pt x="955476" y="383977"/>
                </a:lnTo>
                <a:lnTo>
                  <a:pt x="946546" y="375047"/>
                </a:lnTo>
                <a:lnTo>
                  <a:pt x="937617" y="366117"/>
                </a:lnTo>
                <a:lnTo>
                  <a:pt x="928687" y="366117"/>
                </a:lnTo>
                <a:lnTo>
                  <a:pt x="928687" y="357187"/>
                </a:lnTo>
                <a:lnTo>
                  <a:pt x="919757" y="357187"/>
                </a:lnTo>
                <a:lnTo>
                  <a:pt x="919757" y="357187"/>
                </a:lnTo>
                <a:lnTo>
                  <a:pt x="910828" y="366117"/>
                </a:lnTo>
                <a:lnTo>
                  <a:pt x="910828" y="366117"/>
                </a:lnTo>
                <a:lnTo>
                  <a:pt x="901898" y="366117"/>
                </a:lnTo>
                <a:lnTo>
                  <a:pt x="901898" y="366117"/>
                </a:lnTo>
                <a:lnTo>
                  <a:pt x="892968" y="366117"/>
                </a:lnTo>
                <a:lnTo>
                  <a:pt x="892968" y="366117"/>
                </a:lnTo>
                <a:lnTo>
                  <a:pt x="884039" y="366117"/>
                </a:lnTo>
                <a:lnTo>
                  <a:pt x="875109" y="357187"/>
                </a:lnTo>
                <a:lnTo>
                  <a:pt x="857250" y="357187"/>
                </a:lnTo>
                <a:lnTo>
                  <a:pt x="839390" y="357187"/>
                </a:lnTo>
                <a:lnTo>
                  <a:pt x="821531" y="357187"/>
                </a:lnTo>
                <a:lnTo>
                  <a:pt x="794742" y="357187"/>
                </a:lnTo>
                <a:lnTo>
                  <a:pt x="767953" y="366117"/>
                </a:lnTo>
                <a:lnTo>
                  <a:pt x="732234" y="375047"/>
                </a:lnTo>
                <a:lnTo>
                  <a:pt x="687586" y="375047"/>
                </a:lnTo>
                <a:lnTo>
                  <a:pt x="651867" y="383977"/>
                </a:lnTo>
                <a:lnTo>
                  <a:pt x="607218" y="383977"/>
                </a:lnTo>
                <a:lnTo>
                  <a:pt x="562570" y="383977"/>
                </a:lnTo>
                <a:lnTo>
                  <a:pt x="508992" y="375047"/>
                </a:lnTo>
                <a:lnTo>
                  <a:pt x="455414" y="366117"/>
                </a:lnTo>
                <a:lnTo>
                  <a:pt x="410765" y="366117"/>
                </a:lnTo>
                <a:lnTo>
                  <a:pt x="357187" y="366117"/>
                </a:lnTo>
                <a:lnTo>
                  <a:pt x="312539" y="366117"/>
                </a:lnTo>
                <a:lnTo>
                  <a:pt x="267890" y="366117"/>
                </a:lnTo>
                <a:lnTo>
                  <a:pt x="223242" y="383977"/>
                </a:lnTo>
                <a:lnTo>
                  <a:pt x="187523" y="392906"/>
                </a:lnTo>
                <a:lnTo>
                  <a:pt x="142875" y="410766"/>
                </a:lnTo>
                <a:lnTo>
                  <a:pt x="116086" y="419695"/>
                </a:lnTo>
                <a:lnTo>
                  <a:pt x="89297" y="437555"/>
                </a:lnTo>
                <a:lnTo>
                  <a:pt x="62507" y="446484"/>
                </a:lnTo>
                <a:lnTo>
                  <a:pt x="44648" y="446484"/>
                </a:lnTo>
                <a:lnTo>
                  <a:pt x="26789" y="446484"/>
                </a:lnTo>
                <a:lnTo>
                  <a:pt x="17859" y="446484"/>
                </a:lnTo>
                <a:lnTo>
                  <a:pt x="8929" y="43755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Freeform 2110"/>
          <p:cNvSpPr/>
          <p:nvPr/>
        </p:nvSpPr>
        <p:spPr>
          <a:xfrm>
            <a:off x="1348383" y="5795366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Freeform 2111"/>
          <p:cNvSpPr/>
          <p:nvPr/>
        </p:nvSpPr>
        <p:spPr>
          <a:xfrm>
            <a:off x="1241227" y="5759648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107156" y="53578"/>
                </a:moveTo>
                <a:lnTo>
                  <a:pt x="107156" y="53578"/>
                </a:lnTo>
                <a:lnTo>
                  <a:pt x="107156" y="53578"/>
                </a:lnTo>
                <a:lnTo>
                  <a:pt x="107156" y="5357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35718"/>
                </a:lnTo>
                <a:lnTo>
                  <a:pt x="98226" y="35718"/>
                </a:lnTo>
                <a:lnTo>
                  <a:pt x="98226" y="26789"/>
                </a:lnTo>
                <a:lnTo>
                  <a:pt x="89296" y="26789"/>
                </a:lnTo>
                <a:lnTo>
                  <a:pt x="89296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7" y="8929"/>
                </a:lnTo>
                <a:lnTo>
                  <a:pt x="62507" y="8929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5"/>
                </a:lnTo>
                <a:lnTo>
                  <a:pt x="17859" y="116086"/>
                </a:lnTo>
                <a:lnTo>
                  <a:pt x="26789" y="107156"/>
                </a:lnTo>
                <a:lnTo>
                  <a:pt x="35718" y="98226"/>
                </a:lnTo>
                <a:lnTo>
                  <a:pt x="44648" y="89297"/>
                </a:lnTo>
                <a:lnTo>
                  <a:pt x="44648" y="71437"/>
                </a:lnTo>
                <a:lnTo>
                  <a:pt x="53578" y="62507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7" y="53578"/>
                </a:lnTo>
                <a:lnTo>
                  <a:pt x="62507" y="53578"/>
                </a:lnTo>
                <a:lnTo>
                  <a:pt x="71437" y="62507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9296" y="116086"/>
                </a:lnTo>
                <a:lnTo>
                  <a:pt x="89296" y="133945"/>
                </a:lnTo>
                <a:lnTo>
                  <a:pt x="89296" y="160734"/>
                </a:lnTo>
                <a:lnTo>
                  <a:pt x="80367" y="187523"/>
                </a:lnTo>
                <a:lnTo>
                  <a:pt x="71437" y="214312"/>
                </a:lnTo>
                <a:lnTo>
                  <a:pt x="62507" y="241101"/>
                </a:lnTo>
                <a:lnTo>
                  <a:pt x="44648" y="267890"/>
                </a:lnTo>
                <a:lnTo>
                  <a:pt x="35718" y="294679"/>
                </a:lnTo>
                <a:lnTo>
                  <a:pt x="17859" y="303609"/>
                </a:lnTo>
                <a:lnTo>
                  <a:pt x="17859" y="312539"/>
                </a:lnTo>
                <a:lnTo>
                  <a:pt x="8929" y="303609"/>
                </a:lnTo>
                <a:lnTo>
                  <a:pt x="8929" y="285750"/>
                </a:lnTo>
                <a:lnTo>
                  <a:pt x="17859" y="250031"/>
                </a:lnTo>
                <a:lnTo>
                  <a:pt x="26789" y="214312"/>
                </a:lnTo>
                <a:lnTo>
                  <a:pt x="44648" y="178593"/>
                </a:lnTo>
                <a:lnTo>
                  <a:pt x="44648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 2112"/>
          <p:cNvSpPr/>
          <p:nvPr/>
        </p:nvSpPr>
        <p:spPr>
          <a:xfrm>
            <a:off x="1419820" y="5759648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42875"/>
                </a:lnTo>
                <a:lnTo>
                  <a:pt x="17860" y="13394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53578"/>
                </a:lnTo>
                <a:lnTo>
                  <a:pt x="44649" y="44648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35718"/>
                </a:lnTo>
                <a:lnTo>
                  <a:pt x="53578" y="44648"/>
                </a:lnTo>
                <a:lnTo>
                  <a:pt x="62508" y="62507"/>
                </a:lnTo>
                <a:lnTo>
                  <a:pt x="62508" y="89297"/>
                </a:lnTo>
                <a:lnTo>
                  <a:pt x="71438" y="107156"/>
                </a:lnTo>
                <a:lnTo>
                  <a:pt x="71438" y="125015"/>
                </a:lnTo>
                <a:lnTo>
                  <a:pt x="80368" y="133945"/>
                </a:lnTo>
                <a:lnTo>
                  <a:pt x="89297" y="142875"/>
                </a:lnTo>
                <a:lnTo>
                  <a:pt x="107157" y="142875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Freeform 2113"/>
          <p:cNvSpPr/>
          <p:nvPr/>
        </p:nvSpPr>
        <p:spPr>
          <a:xfrm>
            <a:off x="1589484" y="5777507"/>
            <a:ext cx="17861" cy="80368"/>
          </a:xfrm>
          <a:custGeom>
            <a:avLst/>
            <a:gdLst/>
            <a:ahLst/>
            <a:cxnLst/>
            <a:rect l="0" t="0" r="0" b="0"/>
            <a:pathLst>
              <a:path w="17861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80367"/>
                </a:lnTo>
                <a:lnTo>
                  <a:pt x="17860" y="71438"/>
                </a:lnTo>
                <a:lnTo>
                  <a:pt x="1786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Freeform 2114"/>
          <p:cNvSpPr/>
          <p:nvPr/>
        </p:nvSpPr>
        <p:spPr>
          <a:xfrm>
            <a:off x="1562695" y="5652491"/>
            <a:ext cx="35720" cy="53580"/>
          </a:xfrm>
          <a:custGeom>
            <a:avLst/>
            <a:gdLst/>
            <a:ahLst/>
            <a:cxnLst/>
            <a:rect l="0" t="0" r="0" b="0"/>
            <a:pathLst>
              <a:path w="35720" h="53580">
                <a:moveTo>
                  <a:pt x="3571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30" y="44649"/>
                </a:lnTo>
                <a:lnTo>
                  <a:pt x="26789" y="35719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Freeform 2115"/>
          <p:cNvSpPr/>
          <p:nvPr/>
        </p:nvSpPr>
        <p:spPr>
          <a:xfrm>
            <a:off x="1705570" y="5777507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Freeform 2116"/>
          <p:cNvSpPr/>
          <p:nvPr/>
        </p:nvSpPr>
        <p:spPr>
          <a:xfrm>
            <a:off x="1839516" y="5625702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78594"/>
                </a:lnTo>
                <a:lnTo>
                  <a:pt x="892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Freeform 2117"/>
          <p:cNvSpPr/>
          <p:nvPr/>
        </p:nvSpPr>
        <p:spPr>
          <a:xfrm>
            <a:off x="1902023" y="5750718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71437"/>
                </a:lnTo>
                <a:lnTo>
                  <a:pt x="17860" y="53578"/>
                </a:lnTo>
                <a:lnTo>
                  <a:pt x="1786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Freeform 2118"/>
          <p:cNvSpPr/>
          <p:nvPr/>
        </p:nvSpPr>
        <p:spPr>
          <a:xfrm>
            <a:off x="1910953" y="5652491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8930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Freeform 2119"/>
          <p:cNvSpPr/>
          <p:nvPr/>
        </p:nvSpPr>
        <p:spPr>
          <a:xfrm>
            <a:off x="1955602" y="5616773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35718" y="35718"/>
                </a:lnTo>
                <a:lnTo>
                  <a:pt x="35718" y="62507"/>
                </a:lnTo>
                <a:lnTo>
                  <a:pt x="35718" y="80367"/>
                </a:lnTo>
                <a:lnTo>
                  <a:pt x="35718" y="98226"/>
                </a:lnTo>
                <a:lnTo>
                  <a:pt x="35718" y="125015"/>
                </a:lnTo>
                <a:lnTo>
                  <a:pt x="35718" y="142875"/>
                </a:lnTo>
                <a:lnTo>
                  <a:pt x="44648" y="160734"/>
                </a:lnTo>
                <a:lnTo>
                  <a:pt x="44648" y="17859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78593"/>
                </a:lnTo>
                <a:lnTo>
                  <a:pt x="44648" y="169664"/>
                </a:lnTo>
                <a:lnTo>
                  <a:pt x="53578" y="151804"/>
                </a:lnTo>
                <a:lnTo>
                  <a:pt x="53578" y="142875"/>
                </a:lnTo>
                <a:lnTo>
                  <a:pt x="62507" y="125015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6" y="10715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07156" y="151804"/>
                </a:lnTo>
                <a:lnTo>
                  <a:pt x="98226" y="169664"/>
                </a:lnTo>
                <a:lnTo>
                  <a:pt x="80367" y="187523"/>
                </a:lnTo>
                <a:lnTo>
                  <a:pt x="62507" y="205382"/>
                </a:lnTo>
                <a:lnTo>
                  <a:pt x="44648" y="214312"/>
                </a:lnTo>
                <a:lnTo>
                  <a:pt x="17859" y="223242"/>
                </a:lnTo>
                <a:lnTo>
                  <a:pt x="8929" y="214312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Freeform 2120"/>
          <p:cNvSpPr/>
          <p:nvPr/>
        </p:nvSpPr>
        <p:spPr>
          <a:xfrm>
            <a:off x="776883" y="3178968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133945" y="8930"/>
                </a:moveTo>
                <a:lnTo>
                  <a:pt x="12501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17859" y="187524"/>
                </a:lnTo>
                <a:lnTo>
                  <a:pt x="35719" y="205383"/>
                </a:lnTo>
                <a:lnTo>
                  <a:pt x="71437" y="223243"/>
                </a:lnTo>
                <a:lnTo>
                  <a:pt x="98226" y="241102"/>
                </a:lnTo>
                <a:lnTo>
                  <a:pt x="142875" y="241102"/>
                </a:lnTo>
                <a:lnTo>
                  <a:pt x="178594" y="241102"/>
                </a:lnTo>
                <a:lnTo>
                  <a:pt x="205383" y="223243"/>
                </a:lnTo>
                <a:lnTo>
                  <a:pt x="205383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Freeform 2121"/>
          <p:cNvSpPr/>
          <p:nvPr/>
        </p:nvSpPr>
        <p:spPr>
          <a:xfrm>
            <a:off x="1035844" y="3178968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8930" y="17860"/>
                </a:move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17859" y="142875"/>
                </a:lnTo>
                <a:lnTo>
                  <a:pt x="17859" y="160735"/>
                </a:lnTo>
                <a:lnTo>
                  <a:pt x="26789" y="17859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78594"/>
                </a:lnTo>
                <a:lnTo>
                  <a:pt x="26789" y="151805"/>
                </a:lnTo>
                <a:lnTo>
                  <a:pt x="26789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35719" y="35719"/>
                </a:lnTo>
                <a:lnTo>
                  <a:pt x="53578" y="26789"/>
                </a:lnTo>
                <a:lnTo>
                  <a:pt x="80367" y="17860"/>
                </a:lnTo>
                <a:lnTo>
                  <a:pt x="9822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Freeform 2122"/>
          <p:cNvSpPr/>
          <p:nvPr/>
        </p:nvSpPr>
        <p:spPr>
          <a:xfrm>
            <a:off x="1232297" y="3170039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8930" y="107156"/>
                </a:moveTo>
                <a:lnTo>
                  <a:pt x="8930" y="107156"/>
                </a:lnTo>
                <a:lnTo>
                  <a:pt x="0" y="125015"/>
                </a:lnTo>
                <a:lnTo>
                  <a:pt x="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33945"/>
                </a:lnTo>
                <a:lnTo>
                  <a:pt x="35719" y="116086"/>
                </a:lnTo>
                <a:lnTo>
                  <a:pt x="53578" y="98226"/>
                </a:lnTo>
                <a:lnTo>
                  <a:pt x="71437" y="80367"/>
                </a:lnTo>
                <a:lnTo>
                  <a:pt x="80367" y="62507"/>
                </a:lnTo>
                <a:lnTo>
                  <a:pt x="89297" y="44648"/>
                </a:lnTo>
                <a:lnTo>
                  <a:pt x="98226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59"/>
                </a:lnTo>
                <a:lnTo>
                  <a:pt x="53578" y="44648"/>
                </a:lnTo>
                <a:lnTo>
                  <a:pt x="44648" y="80367"/>
                </a:lnTo>
                <a:lnTo>
                  <a:pt x="35719" y="116086"/>
                </a:lnTo>
                <a:lnTo>
                  <a:pt x="35719" y="151804"/>
                </a:lnTo>
                <a:lnTo>
                  <a:pt x="44648" y="178593"/>
                </a:lnTo>
                <a:lnTo>
                  <a:pt x="53578" y="196453"/>
                </a:lnTo>
                <a:lnTo>
                  <a:pt x="80367" y="205382"/>
                </a:lnTo>
                <a:lnTo>
                  <a:pt x="98226" y="205382"/>
                </a:lnTo>
                <a:lnTo>
                  <a:pt x="125016" y="196453"/>
                </a:lnTo>
                <a:lnTo>
                  <a:pt x="160734" y="178593"/>
                </a:lnTo>
                <a:lnTo>
                  <a:pt x="160734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Freeform 2123"/>
          <p:cNvSpPr/>
          <p:nvPr/>
        </p:nvSpPr>
        <p:spPr>
          <a:xfrm>
            <a:off x="1393031" y="3000375"/>
            <a:ext cx="330400" cy="339329"/>
          </a:xfrm>
          <a:custGeom>
            <a:avLst/>
            <a:gdLst/>
            <a:ahLst/>
            <a:cxnLst/>
            <a:rect l="0" t="0" r="0" b="0"/>
            <a:pathLst>
              <a:path w="330400" h="339329">
                <a:moveTo>
                  <a:pt x="62508" y="142875"/>
                </a:moveTo>
                <a:lnTo>
                  <a:pt x="62508" y="151804"/>
                </a:lnTo>
                <a:lnTo>
                  <a:pt x="53578" y="160734"/>
                </a:lnTo>
                <a:lnTo>
                  <a:pt x="35719" y="187523"/>
                </a:lnTo>
                <a:lnTo>
                  <a:pt x="26789" y="214312"/>
                </a:lnTo>
                <a:lnTo>
                  <a:pt x="17860" y="250031"/>
                </a:lnTo>
                <a:lnTo>
                  <a:pt x="8930" y="285750"/>
                </a:lnTo>
                <a:lnTo>
                  <a:pt x="0" y="303609"/>
                </a:lnTo>
                <a:lnTo>
                  <a:pt x="8930" y="330398"/>
                </a:lnTo>
                <a:lnTo>
                  <a:pt x="8930" y="339328"/>
                </a:lnTo>
                <a:lnTo>
                  <a:pt x="26789" y="339328"/>
                </a:lnTo>
                <a:lnTo>
                  <a:pt x="35719" y="339328"/>
                </a:lnTo>
                <a:lnTo>
                  <a:pt x="44649" y="321468"/>
                </a:lnTo>
                <a:lnTo>
                  <a:pt x="62508" y="303609"/>
                </a:lnTo>
                <a:lnTo>
                  <a:pt x="71438" y="285750"/>
                </a:lnTo>
                <a:lnTo>
                  <a:pt x="80367" y="267890"/>
                </a:lnTo>
                <a:lnTo>
                  <a:pt x="89297" y="258961"/>
                </a:lnTo>
                <a:lnTo>
                  <a:pt x="89297" y="250031"/>
                </a:lnTo>
                <a:lnTo>
                  <a:pt x="89297" y="258961"/>
                </a:lnTo>
                <a:lnTo>
                  <a:pt x="89297" y="267890"/>
                </a:lnTo>
                <a:lnTo>
                  <a:pt x="89297" y="285750"/>
                </a:lnTo>
                <a:lnTo>
                  <a:pt x="98227" y="303609"/>
                </a:lnTo>
                <a:lnTo>
                  <a:pt x="107157" y="321468"/>
                </a:lnTo>
                <a:lnTo>
                  <a:pt x="116086" y="330398"/>
                </a:lnTo>
                <a:lnTo>
                  <a:pt x="125016" y="339328"/>
                </a:lnTo>
                <a:lnTo>
                  <a:pt x="133946" y="339328"/>
                </a:lnTo>
                <a:lnTo>
                  <a:pt x="151805" y="330398"/>
                </a:lnTo>
                <a:lnTo>
                  <a:pt x="160735" y="312539"/>
                </a:lnTo>
                <a:lnTo>
                  <a:pt x="169664" y="285750"/>
                </a:lnTo>
                <a:lnTo>
                  <a:pt x="178594" y="258961"/>
                </a:lnTo>
                <a:lnTo>
                  <a:pt x="187524" y="223242"/>
                </a:lnTo>
                <a:lnTo>
                  <a:pt x="187524" y="178593"/>
                </a:lnTo>
                <a:lnTo>
                  <a:pt x="196453" y="133945"/>
                </a:lnTo>
                <a:lnTo>
                  <a:pt x="205383" y="89296"/>
                </a:lnTo>
                <a:lnTo>
                  <a:pt x="205383" y="53578"/>
                </a:lnTo>
                <a:lnTo>
                  <a:pt x="214313" y="26789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8929"/>
                </a:lnTo>
                <a:lnTo>
                  <a:pt x="196453" y="26789"/>
                </a:lnTo>
                <a:lnTo>
                  <a:pt x="178594" y="44648"/>
                </a:lnTo>
                <a:lnTo>
                  <a:pt x="169664" y="71437"/>
                </a:lnTo>
                <a:lnTo>
                  <a:pt x="169664" y="107156"/>
                </a:lnTo>
                <a:lnTo>
                  <a:pt x="160735" y="142875"/>
                </a:lnTo>
                <a:lnTo>
                  <a:pt x="169664" y="187523"/>
                </a:lnTo>
                <a:lnTo>
                  <a:pt x="178594" y="223242"/>
                </a:lnTo>
                <a:lnTo>
                  <a:pt x="196453" y="258961"/>
                </a:lnTo>
                <a:lnTo>
                  <a:pt x="214313" y="285750"/>
                </a:lnTo>
                <a:lnTo>
                  <a:pt x="241102" y="303609"/>
                </a:lnTo>
                <a:lnTo>
                  <a:pt x="258961" y="312539"/>
                </a:lnTo>
                <a:lnTo>
                  <a:pt x="276821" y="312539"/>
                </a:lnTo>
                <a:lnTo>
                  <a:pt x="294680" y="303609"/>
                </a:lnTo>
                <a:lnTo>
                  <a:pt x="303610" y="294679"/>
                </a:lnTo>
                <a:lnTo>
                  <a:pt x="312539" y="267890"/>
                </a:lnTo>
                <a:lnTo>
                  <a:pt x="321469" y="250031"/>
                </a:lnTo>
                <a:lnTo>
                  <a:pt x="321469" y="223242"/>
                </a:lnTo>
                <a:lnTo>
                  <a:pt x="321469" y="205382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12539" y="205382"/>
                </a:lnTo>
                <a:lnTo>
                  <a:pt x="312539" y="223242"/>
                </a:lnTo>
                <a:lnTo>
                  <a:pt x="312539" y="241101"/>
                </a:lnTo>
                <a:lnTo>
                  <a:pt x="312539" y="258961"/>
                </a:lnTo>
                <a:lnTo>
                  <a:pt x="321469" y="276820"/>
                </a:lnTo>
                <a:lnTo>
                  <a:pt x="321469" y="294679"/>
                </a:lnTo>
                <a:lnTo>
                  <a:pt x="330399" y="303609"/>
                </a:lnTo>
                <a:lnTo>
                  <a:pt x="330399" y="303609"/>
                </a:lnTo>
                <a:lnTo>
                  <a:pt x="330399" y="303609"/>
                </a:lnTo>
                <a:lnTo>
                  <a:pt x="321469" y="294679"/>
                </a:lnTo>
                <a:lnTo>
                  <a:pt x="312539" y="276820"/>
                </a:lnTo>
                <a:lnTo>
                  <a:pt x="294680" y="250031"/>
                </a:lnTo>
                <a:lnTo>
                  <a:pt x="29468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Freeform 2124"/>
          <p:cNvSpPr/>
          <p:nvPr/>
        </p:nvSpPr>
        <p:spPr>
          <a:xfrm>
            <a:off x="1446609" y="3053953"/>
            <a:ext cx="285751" cy="17860"/>
          </a:xfrm>
          <a:custGeom>
            <a:avLst/>
            <a:gdLst/>
            <a:ahLst/>
            <a:cxnLst/>
            <a:rect l="0" t="0" r="0" b="0"/>
            <a:pathLst>
              <a:path w="285751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71438" y="17859"/>
                </a:lnTo>
                <a:lnTo>
                  <a:pt x="107157" y="17859"/>
                </a:lnTo>
                <a:lnTo>
                  <a:pt x="151805" y="17859"/>
                </a:lnTo>
                <a:lnTo>
                  <a:pt x="196454" y="17859"/>
                </a:lnTo>
                <a:lnTo>
                  <a:pt x="241102" y="17859"/>
                </a:lnTo>
                <a:lnTo>
                  <a:pt x="285750" y="8929"/>
                </a:lnTo>
                <a:lnTo>
                  <a:pt x="28575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Freeform 2125"/>
          <p:cNvSpPr/>
          <p:nvPr/>
        </p:nvSpPr>
        <p:spPr>
          <a:xfrm>
            <a:off x="2009180" y="2866429"/>
            <a:ext cx="53579" cy="419697"/>
          </a:xfrm>
          <a:custGeom>
            <a:avLst/>
            <a:gdLst/>
            <a:ahLst/>
            <a:cxnLst/>
            <a:rect l="0" t="0" r="0" b="0"/>
            <a:pathLst>
              <a:path w="53579" h="41969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26789"/>
                </a:lnTo>
                <a:lnTo>
                  <a:pt x="8929" y="62508"/>
                </a:lnTo>
                <a:lnTo>
                  <a:pt x="0" y="107157"/>
                </a:lnTo>
                <a:lnTo>
                  <a:pt x="0" y="169664"/>
                </a:lnTo>
                <a:lnTo>
                  <a:pt x="0" y="232172"/>
                </a:lnTo>
                <a:lnTo>
                  <a:pt x="0" y="294680"/>
                </a:lnTo>
                <a:lnTo>
                  <a:pt x="0" y="339328"/>
                </a:lnTo>
                <a:lnTo>
                  <a:pt x="8929" y="375047"/>
                </a:lnTo>
                <a:lnTo>
                  <a:pt x="17859" y="401836"/>
                </a:lnTo>
                <a:lnTo>
                  <a:pt x="26789" y="419696"/>
                </a:lnTo>
                <a:lnTo>
                  <a:pt x="35718" y="419696"/>
                </a:lnTo>
                <a:lnTo>
                  <a:pt x="44648" y="410766"/>
                </a:lnTo>
                <a:lnTo>
                  <a:pt x="44648" y="401836"/>
                </a:lnTo>
                <a:lnTo>
                  <a:pt x="53578" y="383977"/>
                </a:lnTo>
                <a:lnTo>
                  <a:pt x="44648" y="366117"/>
                </a:lnTo>
                <a:lnTo>
                  <a:pt x="44648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Freeform 2126"/>
          <p:cNvSpPr/>
          <p:nvPr/>
        </p:nvSpPr>
        <p:spPr>
          <a:xfrm>
            <a:off x="1839516" y="3080742"/>
            <a:ext cx="267891" cy="35720"/>
          </a:xfrm>
          <a:custGeom>
            <a:avLst/>
            <a:gdLst/>
            <a:ahLst/>
            <a:cxnLst/>
            <a:rect l="0" t="0" r="0" b="0"/>
            <a:pathLst>
              <a:path w="267891" h="35720">
                <a:moveTo>
                  <a:pt x="0" y="35719"/>
                </a:moveTo>
                <a:lnTo>
                  <a:pt x="892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7" y="26789"/>
                </a:lnTo>
                <a:lnTo>
                  <a:pt x="107156" y="26789"/>
                </a:lnTo>
                <a:lnTo>
                  <a:pt x="151804" y="26789"/>
                </a:lnTo>
                <a:lnTo>
                  <a:pt x="196453" y="17859"/>
                </a:lnTo>
                <a:lnTo>
                  <a:pt x="232172" y="892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Freeform 2127"/>
          <p:cNvSpPr/>
          <p:nvPr/>
        </p:nvSpPr>
        <p:spPr>
          <a:xfrm>
            <a:off x="2080617" y="3027164"/>
            <a:ext cx="312540" cy="223243"/>
          </a:xfrm>
          <a:custGeom>
            <a:avLst/>
            <a:gdLst/>
            <a:ahLst/>
            <a:cxnLst/>
            <a:rect l="0" t="0" r="0" b="0"/>
            <a:pathLst>
              <a:path w="312540" h="223243">
                <a:moveTo>
                  <a:pt x="0" y="142875"/>
                </a:moveTo>
                <a:lnTo>
                  <a:pt x="0" y="151804"/>
                </a:lnTo>
                <a:lnTo>
                  <a:pt x="8930" y="160734"/>
                </a:lnTo>
                <a:lnTo>
                  <a:pt x="8930" y="178593"/>
                </a:lnTo>
                <a:lnTo>
                  <a:pt x="17860" y="196453"/>
                </a:lnTo>
                <a:lnTo>
                  <a:pt x="35719" y="196453"/>
                </a:lnTo>
                <a:lnTo>
                  <a:pt x="53578" y="196453"/>
                </a:lnTo>
                <a:lnTo>
                  <a:pt x="71438" y="187523"/>
                </a:lnTo>
                <a:lnTo>
                  <a:pt x="89297" y="169664"/>
                </a:lnTo>
                <a:lnTo>
                  <a:pt x="107156" y="142875"/>
                </a:lnTo>
                <a:lnTo>
                  <a:pt x="125016" y="125015"/>
                </a:lnTo>
                <a:lnTo>
                  <a:pt x="133946" y="89297"/>
                </a:lnTo>
                <a:lnTo>
                  <a:pt x="142875" y="62507"/>
                </a:lnTo>
                <a:lnTo>
                  <a:pt x="142875" y="35718"/>
                </a:lnTo>
                <a:lnTo>
                  <a:pt x="142875" y="8929"/>
                </a:lnTo>
                <a:lnTo>
                  <a:pt x="142875" y="0"/>
                </a:lnTo>
                <a:lnTo>
                  <a:pt x="133946" y="8929"/>
                </a:lnTo>
                <a:lnTo>
                  <a:pt x="125016" y="26789"/>
                </a:lnTo>
                <a:lnTo>
                  <a:pt x="116086" y="62507"/>
                </a:lnTo>
                <a:lnTo>
                  <a:pt x="116086" y="107156"/>
                </a:lnTo>
                <a:lnTo>
                  <a:pt x="116086" y="142875"/>
                </a:lnTo>
                <a:lnTo>
                  <a:pt x="125016" y="178593"/>
                </a:lnTo>
                <a:lnTo>
                  <a:pt x="133946" y="205382"/>
                </a:lnTo>
                <a:lnTo>
                  <a:pt x="160735" y="223242"/>
                </a:lnTo>
                <a:lnTo>
                  <a:pt x="187524" y="223242"/>
                </a:lnTo>
                <a:lnTo>
                  <a:pt x="214313" y="223242"/>
                </a:lnTo>
                <a:lnTo>
                  <a:pt x="241102" y="205382"/>
                </a:lnTo>
                <a:lnTo>
                  <a:pt x="267891" y="187523"/>
                </a:lnTo>
                <a:lnTo>
                  <a:pt x="285750" y="160734"/>
                </a:lnTo>
                <a:lnTo>
                  <a:pt x="303610" y="125015"/>
                </a:lnTo>
                <a:lnTo>
                  <a:pt x="303610" y="80367"/>
                </a:lnTo>
                <a:lnTo>
                  <a:pt x="312539" y="44648"/>
                </a:lnTo>
                <a:lnTo>
                  <a:pt x="31253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 2128"/>
          <p:cNvSpPr/>
          <p:nvPr/>
        </p:nvSpPr>
        <p:spPr>
          <a:xfrm>
            <a:off x="2357438" y="3018234"/>
            <a:ext cx="223243" cy="125017"/>
          </a:xfrm>
          <a:custGeom>
            <a:avLst/>
            <a:gdLst/>
            <a:ahLst/>
            <a:cxnLst/>
            <a:rect l="0" t="0" r="0" b="0"/>
            <a:pathLst>
              <a:path w="223243" h="12501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7" y="125016"/>
                </a:lnTo>
                <a:lnTo>
                  <a:pt x="89296" y="125016"/>
                </a:lnTo>
                <a:lnTo>
                  <a:pt x="125015" y="125016"/>
                </a:lnTo>
                <a:lnTo>
                  <a:pt x="151804" y="116086"/>
                </a:lnTo>
                <a:lnTo>
                  <a:pt x="178593" y="116086"/>
                </a:lnTo>
                <a:lnTo>
                  <a:pt x="205382" y="107156"/>
                </a:lnTo>
                <a:lnTo>
                  <a:pt x="214312" y="98227"/>
                </a:lnTo>
                <a:lnTo>
                  <a:pt x="223242" y="89297"/>
                </a:lnTo>
                <a:lnTo>
                  <a:pt x="214312" y="71437"/>
                </a:lnTo>
                <a:lnTo>
                  <a:pt x="21431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 2129"/>
          <p:cNvSpPr/>
          <p:nvPr/>
        </p:nvSpPr>
        <p:spPr>
          <a:xfrm>
            <a:off x="2366367" y="3018234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116086" y="0"/>
                </a:moveTo>
                <a:lnTo>
                  <a:pt x="107156" y="0"/>
                </a:lnTo>
                <a:lnTo>
                  <a:pt x="89297" y="0"/>
                </a:lnTo>
                <a:lnTo>
                  <a:pt x="71438" y="17859"/>
                </a:lnTo>
                <a:lnTo>
                  <a:pt x="53578" y="44648"/>
                </a:lnTo>
                <a:lnTo>
                  <a:pt x="35719" y="80367"/>
                </a:lnTo>
                <a:lnTo>
                  <a:pt x="17860" y="125016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3217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 2130"/>
          <p:cNvSpPr/>
          <p:nvPr/>
        </p:nvSpPr>
        <p:spPr>
          <a:xfrm>
            <a:off x="2616398" y="2786063"/>
            <a:ext cx="98228" cy="392906"/>
          </a:xfrm>
          <a:custGeom>
            <a:avLst/>
            <a:gdLst/>
            <a:ahLst/>
            <a:cxnLst/>
            <a:rect l="0" t="0" r="0" b="0"/>
            <a:pathLst>
              <a:path w="98228" h="392906">
                <a:moveTo>
                  <a:pt x="35719" y="0"/>
                </a:moveTo>
                <a:lnTo>
                  <a:pt x="26790" y="0"/>
                </a:lnTo>
                <a:lnTo>
                  <a:pt x="26790" y="17858"/>
                </a:lnTo>
                <a:lnTo>
                  <a:pt x="17860" y="44648"/>
                </a:lnTo>
                <a:lnTo>
                  <a:pt x="8930" y="80366"/>
                </a:lnTo>
                <a:lnTo>
                  <a:pt x="0" y="133944"/>
                </a:lnTo>
                <a:lnTo>
                  <a:pt x="0" y="187523"/>
                </a:lnTo>
                <a:lnTo>
                  <a:pt x="0" y="250030"/>
                </a:lnTo>
                <a:lnTo>
                  <a:pt x="8930" y="294679"/>
                </a:lnTo>
                <a:lnTo>
                  <a:pt x="17860" y="339327"/>
                </a:lnTo>
                <a:lnTo>
                  <a:pt x="35719" y="366116"/>
                </a:lnTo>
                <a:lnTo>
                  <a:pt x="44649" y="383976"/>
                </a:lnTo>
                <a:lnTo>
                  <a:pt x="62508" y="392905"/>
                </a:lnTo>
                <a:lnTo>
                  <a:pt x="80368" y="392905"/>
                </a:lnTo>
                <a:lnTo>
                  <a:pt x="89297" y="375046"/>
                </a:lnTo>
                <a:lnTo>
                  <a:pt x="98227" y="348257"/>
                </a:lnTo>
                <a:lnTo>
                  <a:pt x="98227" y="321468"/>
                </a:lnTo>
                <a:lnTo>
                  <a:pt x="89297" y="276819"/>
                </a:lnTo>
                <a:lnTo>
                  <a:pt x="89297" y="2768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Freeform 2131"/>
          <p:cNvSpPr/>
          <p:nvPr/>
        </p:nvSpPr>
        <p:spPr>
          <a:xfrm>
            <a:off x="2482453" y="2964656"/>
            <a:ext cx="303611" cy="35720"/>
          </a:xfrm>
          <a:custGeom>
            <a:avLst/>
            <a:gdLst/>
            <a:ahLst/>
            <a:cxnLst/>
            <a:rect l="0" t="0" r="0" b="0"/>
            <a:pathLst>
              <a:path w="303611" h="35720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62508" y="35719"/>
                </a:lnTo>
                <a:lnTo>
                  <a:pt x="98227" y="35719"/>
                </a:lnTo>
                <a:lnTo>
                  <a:pt x="151805" y="35719"/>
                </a:lnTo>
                <a:lnTo>
                  <a:pt x="205383" y="26789"/>
                </a:lnTo>
                <a:lnTo>
                  <a:pt x="258961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Freeform 2132"/>
          <p:cNvSpPr/>
          <p:nvPr/>
        </p:nvSpPr>
        <p:spPr>
          <a:xfrm>
            <a:off x="2857500" y="2839640"/>
            <a:ext cx="53579" cy="241103"/>
          </a:xfrm>
          <a:custGeom>
            <a:avLst/>
            <a:gdLst/>
            <a:ahLst/>
            <a:cxnLst/>
            <a:rect l="0" t="0" r="0" b="0"/>
            <a:pathLst>
              <a:path w="53579" h="241103">
                <a:moveTo>
                  <a:pt x="35719" y="0"/>
                </a:moveTo>
                <a:lnTo>
                  <a:pt x="35719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0735"/>
                </a:lnTo>
                <a:lnTo>
                  <a:pt x="35719" y="187524"/>
                </a:lnTo>
                <a:lnTo>
                  <a:pt x="44648" y="214313"/>
                </a:lnTo>
                <a:lnTo>
                  <a:pt x="44648" y="232172"/>
                </a:lnTo>
                <a:lnTo>
                  <a:pt x="53578" y="241102"/>
                </a:lnTo>
                <a:lnTo>
                  <a:pt x="53578" y="241102"/>
                </a:lnTo>
                <a:lnTo>
                  <a:pt x="53578" y="241102"/>
                </a:lnTo>
                <a:lnTo>
                  <a:pt x="44648" y="232172"/>
                </a:lnTo>
                <a:lnTo>
                  <a:pt x="35719" y="214313"/>
                </a:lnTo>
                <a:lnTo>
                  <a:pt x="26789" y="205383"/>
                </a:lnTo>
                <a:lnTo>
                  <a:pt x="17859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14313"/>
                </a:lnTo>
                <a:lnTo>
                  <a:pt x="17859" y="214313"/>
                </a:lnTo>
                <a:lnTo>
                  <a:pt x="26789" y="214313"/>
                </a:lnTo>
                <a:lnTo>
                  <a:pt x="2678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Freeform 2133"/>
          <p:cNvSpPr/>
          <p:nvPr/>
        </p:nvSpPr>
        <p:spPr>
          <a:xfrm>
            <a:off x="2750344" y="2964656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0" y="35719"/>
                </a:moveTo>
                <a:lnTo>
                  <a:pt x="8929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26789"/>
                </a:lnTo>
                <a:lnTo>
                  <a:pt x="125015" y="17859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Freeform 2134"/>
          <p:cNvSpPr/>
          <p:nvPr/>
        </p:nvSpPr>
        <p:spPr>
          <a:xfrm>
            <a:off x="2946797" y="2839640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35719" y="116086"/>
                </a:moveTo>
                <a:lnTo>
                  <a:pt x="35719" y="116086"/>
                </a:lnTo>
                <a:lnTo>
                  <a:pt x="35719" y="13394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14313"/>
                </a:lnTo>
                <a:lnTo>
                  <a:pt x="35719" y="196453"/>
                </a:lnTo>
                <a:lnTo>
                  <a:pt x="35719" y="160735"/>
                </a:lnTo>
                <a:lnTo>
                  <a:pt x="35719" y="125016"/>
                </a:lnTo>
                <a:lnTo>
                  <a:pt x="35719" y="89297"/>
                </a:lnTo>
                <a:lnTo>
                  <a:pt x="26789" y="53578"/>
                </a:lnTo>
                <a:lnTo>
                  <a:pt x="26789" y="26789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Freeform 2135"/>
          <p:cNvSpPr/>
          <p:nvPr/>
        </p:nvSpPr>
        <p:spPr>
          <a:xfrm>
            <a:off x="3071813" y="2893218"/>
            <a:ext cx="178594" cy="178595"/>
          </a:xfrm>
          <a:custGeom>
            <a:avLst/>
            <a:gdLst/>
            <a:ahLst/>
            <a:cxnLst/>
            <a:rect l="0" t="0" r="0" b="0"/>
            <a:pathLst>
              <a:path w="178594" h="178595">
                <a:moveTo>
                  <a:pt x="0" y="116086"/>
                </a:move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44648" y="98227"/>
                </a:lnTo>
                <a:lnTo>
                  <a:pt x="62507" y="89297"/>
                </a:lnTo>
                <a:lnTo>
                  <a:pt x="71437" y="80368"/>
                </a:lnTo>
                <a:lnTo>
                  <a:pt x="89296" y="80368"/>
                </a:lnTo>
                <a:lnTo>
                  <a:pt x="89296" y="62508"/>
                </a:lnTo>
                <a:lnTo>
                  <a:pt x="89296" y="53578"/>
                </a:lnTo>
                <a:lnTo>
                  <a:pt x="89296" y="35719"/>
                </a:lnTo>
                <a:lnTo>
                  <a:pt x="89296" y="26789"/>
                </a:lnTo>
                <a:lnTo>
                  <a:pt x="80367" y="17860"/>
                </a:lnTo>
                <a:lnTo>
                  <a:pt x="62507" y="26789"/>
                </a:lnTo>
                <a:lnTo>
                  <a:pt x="53578" y="35719"/>
                </a:lnTo>
                <a:lnTo>
                  <a:pt x="35718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8" y="160735"/>
                </a:lnTo>
                <a:lnTo>
                  <a:pt x="53578" y="178594"/>
                </a:lnTo>
                <a:lnTo>
                  <a:pt x="71437" y="178594"/>
                </a:lnTo>
                <a:lnTo>
                  <a:pt x="89296" y="169664"/>
                </a:lnTo>
                <a:lnTo>
                  <a:pt x="116085" y="151805"/>
                </a:lnTo>
                <a:lnTo>
                  <a:pt x="133945" y="125016"/>
                </a:lnTo>
                <a:lnTo>
                  <a:pt x="151804" y="98227"/>
                </a:lnTo>
                <a:lnTo>
                  <a:pt x="160734" y="53578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Freeform 2136"/>
          <p:cNvSpPr/>
          <p:nvPr/>
        </p:nvSpPr>
        <p:spPr>
          <a:xfrm>
            <a:off x="3259336" y="2705695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17859" y="0"/>
                </a:moveTo>
                <a:lnTo>
                  <a:pt x="17859" y="0"/>
                </a:lnTo>
                <a:lnTo>
                  <a:pt x="17859" y="17860"/>
                </a:lnTo>
                <a:lnTo>
                  <a:pt x="8930" y="44649"/>
                </a:lnTo>
                <a:lnTo>
                  <a:pt x="8930" y="89297"/>
                </a:lnTo>
                <a:lnTo>
                  <a:pt x="0" y="133945"/>
                </a:lnTo>
                <a:lnTo>
                  <a:pt x="8930" y="187523"/>
                </a:lnTo>
                <a:lnTo>
                  <a:pt x="17859" y="241101"/>
                </a:lnTo>
                <a:lnTo>
                  <a:pt x="17859" y="294680"/>
                </a:lnTo>
                <a:lnTo>
                  <a:pt x="35719" y="330398"/>
                </a:lnTo>
                <a:lnTo>
                  <a:pt x="44648" y="357187"/>
                </a:lnTo>
                <a:lnTo>
                  <a:pt x="44648" y="366117"/>
                </a:lnTo>
                <a:lnTo>
                  <a:pt x="53578" y="366117"/>
                </a:lnTo>
                <a:lnTo>
                  <a:pt x="53578" y="348258"/>
                </a:lnTo>
                <a:lnTo>
                  <a:pt x="53578" y="321469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Freeform 2137"/>
          <p:cNvSpPr/>
          <p:nvPr/>
        </p:nvSpPr>
        <p:spPr>
          <a:xfrm>
            <a:off x="3330773" y="2750344"/>
            <a:ext cx="89298" cy="312539"/>
          </a:xfrm>
          <a:custGeom>
            <a:avLst/>
            <a:gdLst/>
            <a:ahLst/>
            <a:cxnLst/>
            <a:rect l="0" t="0" r="0" b="0"/>
            <a:pathLst>
              <a:path w="89298" h="312539">
                <a:moveTo>
                  <a:pt x="71438" y="160734"/>
                </a:moveTo>
                <a:lnTo>
                  <a:pt x="71438" y="151804"/>
                </a:lnTo>
                <a:lnTo>
                  <a:pt x="62508" y="151804"/>
                </a:lnTo>
                <a:lnTo>
                  <a:pt x="62508" y="142874"/>
                </a:lnTo>
                <a:lnTo>
                  <a:pt x="53579" y="133945"/>
                </a:lnTo>
                <a:lnTo>
                  <a:pt x="44649" y="125015"/>
                </a:lnTo>
                <a:lnTo>
                  <a:pt x="35719" y="125015"/>
                </a:lnTo>
                <a:lnTo>
                  <a:pt x="26790" y="133945"/>
                </a:lnTo>
                <a:lnTo>
                  <a:pt x="17860" y="151804"/>
                </a:lnTo>
                <a:lnTo>
                  <a:pt x="8930" y="17859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03609"/>
                </a:lnTo>
                <a:lnTo>
                  <a:pt x="17860" y="303609"/>
                </a:lnTo>
                <a:lnTo>
                  <a:pt x="26790" y="285749"/>
                </a:lnTo>
                <a:lnTo>
                  <a:pt x="35719" y="267890"/>
                </a:lnTo>
                <a:lnTo>
                  <a:pt x="53579" y="232171"/>
                </a:lnTo>
                <a:lnTo>
                  <a:pt x="62508" y="196452"/>
                </a:lnTo>
                <a:lnTo>
                  <a:pt x="62508" y="142874"/>
                </a:lnTo>
                <a:lnTo>
                  <a:pt x="71438" y="89296"/>
                </a:lnTo>
                <a:lnTo>
                  <a:pt x="71438" y="44648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17859"/>
                </a:lnTo>
                <a:lnTo>
                  <a:pt x="71438" y="53577"/>
                </a:lnTo>
                <a:lnTo>
                  <a:pt x="62508" y="107156"/>
                </a:lnTo>
                <a:lnTo>
                  <a:pt x="62508" y="160734"/>
                </a:lnTo>
                <a:lnTo>
                  <a:pt x="71438" y="214312"/>
                </a:lnTo>
                <a:lnTo>
                  <a:pt x="71438" y="258960"/>
                </a:lnTo>
                <a:lnTo>
                  <a:pt x="80368" y="294679"/>
                </a:lnTo>
                <a:lnTo>
                  <a:pt x="89297" y="312538"/>
                </a:lnTo>
                <a:lnTo>
                  <a:pt x="89297" y="3125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Freeform 2138"/>
          <p:cNvSpPr/>
          <p:nvPr/>
        </p:nvSpPr>
        <p:spPr>
          <a:xfrm>
            <a:off x="5822156" y="3670101"/>
            <a:ext cx="1750220" cy="901900"/>
          </a:xfrm>
          <a:custGeom>
            <a:avLst/>
            <a:gdLst/>
            <a:ahLst/>
            <a:cxnLst/>
            <a:rect l="0" t="0" r="0" b="0"/>
            <a:pathLst>
              <a:path w="1750220" h="901900">
                <a:moveTo>
                  <a:pt x="1562696" y="178594"/>
                </a:moveTo>
                <a:lnTo>
                  <a:pt x="1562696" y="178594"/>
                </a:lnTo>
                <a:lnTo>
                  <a:pt x="1562696" y="178594"/>
                </a:lnTo>
                <a:lnTo>
                  <a:pt x="1562696" y="178594"/>
                </a:lnTo>
                <a:lnTo>
                  <a:pt x="1553766" y="178594"/>
                </a:lnTo>
                <a:lnTo>
                  <a:pt x="1553766" y="178594"/>
                </a:lnTo>
                <a:lnTo>
                  <a:pt x="1553766" y="178594"/>
                </a:lnTo>
                <a:lnTo>
                  <a:pt x="1553766" y="178594"/>
                </a:lnTo>
                <a:lnTo>
                  <a:pt x="1544836" y="178594"/>
                </a:lnTo>
                <a:lnTo>
                  <a:pt x="1535907" y="178594"/>
                </a:lnTo>
                <a:lnTo>
                  <a:pt x="1526977" y="178594"/>
                </a:lnTo>
                <a:lnTo>
                  <a:pt x="1526977" y="178594"/>
                </a:lnTo>
                <a:lnTo>
                  <a:pt x="1518047" y="178594"/>
                </a:lnTo>
                <a:lnTo>
                  <a:pt x="1518047" y="178594"/>
                </a:lnTo>
                <a:lnTo>
                  <a:pt x="1509117" y="178594"/>
                </a:lnTo>
                <a:lnTo>
                  <a:pt x="1509117" y="178594"/>
                </a:lnTo>
                <a:lnTo>
                  <a:pt x="1509117" y="178594"/>
                </a:lnTo>
                <a:lnTo>
                  <a:pt x="1500188" y="178594"/>
                </a:lnTo>
                <a:lnTo>
                  <a:pt x="1500188" y="178594"/>
                </a:lnTo>
                <a:lnTo>
                  <a:pt x="1500188" y="169664"/>
                </a:lnTo>
                <a:lnTo>
                  <a:pt x="1491258" y="169664"/>
                </a:lnTo>
                <a:lnTo>
                  <a:pt x="1482328" y="169664"/>
                </a:lnTo>
                <a:lnTo>
                  <a:pt x="1473399" y="160735"/>
                </a:lnTo>
                <a:lnTo>
                  <a:pt x="1464469" y="160735"/>
                </a:lnTo>
                <a:lnTo>
                  <a:pt x="1455539" y="151805"/>
                </a:lnTo>
                <a:lnTo>
                  <a:pt x="1446610" y="142875"/>
                </a:lnTo>
                <a:lnTo>
                  <a:pt x="1428750" y="133945"/>
                </a:lnTo>
                <a:lnTo>
                  <a:pt x="1410891" y="125016"/>
                </a:lnTo>
                <a:lnTo>
                  <a:pt x="1401961" y="116086"/>
                </a:lnTo>
                <a:lnTo>
                  <a:pt x="1375172" y="107156"/>
                </a:lnTo>
                <a:lnTo>
                  <a:pt x="1357313" y="89297"/>
                </a:lnTo>
                <a:lnTo>
                  <a:pt x="1330524" y="80367"/>
                </a:lnTo>
                <a:lnTo>
                  <a:pt x="1294805" y="62508"/>
                </a:lnTo>
                <a:lnTo>
                  <a:pt x="1268016" y="44649"/>
                </a:lnTo>
                <a:lnTo>
                  <a:pt x="1232297" y="26789"/>
                </a:lnTo>
                <a:lnTo>
                  <a:pt x="1187649" y="17860"/>
                </a:lnTo>
                <a:lnTo>
                  <a:pt x="1143000" y="8930"/>
                </a:lnTo>
                <a:lnTo>
                  <a:pt x="1089422" y="8930"/>
                </a:lnTo>
                <a:lnTo>
                  <a:pt x="1035844" y="0"/>
                </a:lnTo>
                <a:lnTo>
                  <a:pt x="982266" y="0"/>
                </a:lnTo>
                <a:lnTo>
                  <a:pt x="928688" y="0"/>
                </a:lnTo>
                <a:lnTo>
                  <a:pt x="866180" y="0"/>
                </a:lnTo>
                <a:lnTo>
                  <a:pt x="812602" y="8930"/>
                </a:lnTo>
                <a:lnTo>
                  <a:pt x="750094" y="17860"/>
                </a:lnTo>
                <a:lnTo>
                  <a:pt x="687586" y="26789"/>
                </a:lnTo>
                <a:lnTo>
                  <a:pt x="625078" y="35719"/>
                </a:lnTo>
                <a:lnTo>
                  <a:pt x="562571" y="44649"/>
                </a:lnTo>
                <a:lnTo>
                  <a:pt x="508992" y="62508"/>
                </a:lnTo>
                <a:lnTo>
                  <a:pt x="446485" y="80367"/>
                </a:lnTo>
                <a:lnTo>
                  <a:pt x="392907" y="98227"/>
                </a:lnTo>
                <a:lnTo>
                  <a:pt x="330399" y="116086"/>
                </a:lnTo>
                <a:lnTo>
                  <a:pt x="285750" y="133945"/>
                </a:lnTo>
                <a:lnTo>
                  <a:pt x="241102" y="151805"/>
                </a:lnTo>
                <a:lnTo>
                  <a:pt x="196453" y="178594"/>
                </a:lnTo>
                <a:lnTo>
                  <a:pt x="160735" y="205383"/>
                </a:lnTo>
                <a:lnTo>
                  <a:pt x="125016" y="232172"/>
                </a:lnTo>
                <a:lnTo>
                  <a:pt x="89297" y="258961"/>
                </a:lnTo>
                <a:lnTo>
                  <a:pt x="62508" y="294680"/>
                </a:lnTo>
                <a:lnTo>
                  <a:pt x="44649" y="330399"/>
                </a:lnTo>
                <a:lnTo>
                  <a:pt x="26789" y="366117"/>
                </a:lnTo>
                <a:lnTo>
                  <a:pt x="17860" y="410766"/>
                </a:lnTo>
                <a:lnTo>
                  <a:pt x="0" y="455414"/>
                </a:lnTo>
                <a:lnTo>
                  <a:pt x="0" y="500063"/>
                </a:lnTo>
                <a:lnTo>
                  <a:pt x="0" y="553641"/>
                </a:lnTo>
                <a:lnTo>
                  <a:pt x="8930" y="598289"/>
                </a:lnTo>
                <a:lnTo>
                  <a:pt x="17860" y="642938"/>
                </a:lnTo>
                <a:lnTo>
                  <a:pt x="35719" y="678656"/>
                </a:lnTo>
                <a:lnTo>
                  <a:pt x="62508" y="723305"/>
                </a:lnTo>
                <a:lnTo>
                  <a:pt x="89297" y="750094"/>
                </a:lnTo>
                <a:lnTo>
                  <a:pt x="116086" y="785813"/>
                </a:lnTo>
                <a:lnTo>
                  <a:pt x="151805" y="812602"/>
                </a:lnTo>
                <a:lnTo>
                  <a:pt x="196453" y="839391"/>
                </a:lnTo>
                <a:lnTo>
                  <a:pt x="241102" y="857250"/>
                </a:lnTo>
                <a:lnTo>
                  <a:pt x="285750" y="875110"/>
                </a:lnTo>
                <a:lnTo>
                  <a:pt x="339328" y="884039"/>
                </a:lnTo>
                <a:lnTo>
                  <a:pt x="392907" y="892969"/>
                </a:lnTo>
                <a:lnTo>
                  <a:pt x="455414" y="892969"/>
                </a:lnTo>
                <a:lnTo>
                  <a:pt x="508992" y="892969"/>
                </a:lnTo>
                <a:lnTo>
                  <a:pt x="571500" y="901899"/>
                </a:lnTo>
                <a:lnTo>
                  <a:pt x="625078" y="901899"/>
                </a:lnTo>
                <a:lnTo>
                  <a:pt x="687586" y="892969"/>
                </a:lnTo>
                <a:lnTo>
                  <a:pt x="750094" y="892969"/>
                </a:lnTo>
                <a:lnTo>
                  <a:pt x="812602" y="892969"/>
                </a:lnTo>
                <a:lnTo>
                  <a:pt x="875110" y="884039"/>
                </a:lnTo>
                <a:lnTo>
                  <a:pt x="937617" y="884039"/>
                </a:lnTo>
                <a:lnTo>
                  <a:pt x="991196" y="875110"/>
                </a:lnTo>
                <a:lnTo>
                  <a:pt x="1053703" y="866180"/>
                </a:lnTo>
                <a:lnTo>
                  <a:pt x="1107282" y="857250"/>
                </a:lnTo>
                <a:lnTo>
                  <a:pt x="1169789" y="848320"/>
                </a:lnTo>
                <a:lnTo>
                  <a:pt x="1232297" y="830461"/>
                </a:lnTo>
                <a:lnTo>
                  <a:pt x="1285875" y="812602"/>
                </a:lnTo>
                <a:lnTo>
                  <a:pt x="1348383" y="785813"/>
                </a:lnTo>
                <a:lnTo>
                  <a:pt x="1401961" y="767953"/>
                </a:lnTo>
                <a:lnTo>
                  <a:pt x="1464469" y="741164"/>
                </a:lnTo>
                <a:lnTo>
                  <a:pt x="1518047" y="714375"/>
                </a:lnTo>
                <a:lnTo>
                  <a:pt x="1571625" y="678656"/>
                </a:lnTo>
                <a:lnTo>
                  <a:pt x="1616274" y="642938"/>
                </a:lnTo>
                <a:lnTo>
                  <a:pt x="1660922" y="598289"/>
                </a:lnTo>
                <a:lnTo>
                  <a:pt x="1687711" y="544711"/>
                </a:lnTo>
                <a:lnTo>
                  <a:pt x="1723430" y="500063"/>
                </a:lnTo>
                <a:lnTo>
                  <a:pt x="1741289" y="437555"/>
                </a:lnTo>
                <a:lnTo>
                  <a:pt x="1750219" y="392906"/>
                </a:lnTo>
                <a:lnTo>
                  <a:pt x="1741289" y="339328"/>
                </a:lnTo>
                <a:lnTo>
                  <a:pt x="1732360" y="294680"/>
                </a:lnTo>
                <a:lnTo>
                  <a:pt x="1705571" y="258961"/>
                </a:lnTo>
                <a:lnTo>
                  <a:pt x="1669852" y="232172"/>
                </a:lnTo>
                <a:lnTo>
                  <a:pt x="1616274" y="205383"/>
                </a:lnTo>
                <a:lnTo>
                  <a:pt x="1553766" y="187524"/>
                </a:lnTo>
                <a:lnTo>
                  <a:pt x="1473399" y="178594"/>
                </a:lnTo>
                <a:lnTo>
                  <a:pt x="1393032" y="169664"/>
                </a:lnTo>
                <a:lnTo>
                  <a:pt x="1303735" y="160735"/>
                </a:lnTo>
                <a:lnTo>
                  <a:pt x="1214438" y="160735"/>
                </a:lnTo>
                <a:lnTo>
                  <a:pt x="121443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Freeform 2139"/>
          <p:cNvSpPr/>
          <p:nvPr/>
        </p:nvSpPr>
        <p:spPr>
          <a:xfrm>
            <a:off x="6259711" y="425946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Freeform 2140"/>
          <p:cNvSpPr/>
          <p:nvPr/>
        </p:nvSpPr>
        <p:spPr>
          <a:xfrm>
            <a:off x="7545586" y="1294805"/>
            <a:ext cx="1259086" cy="267891"/>
          </a:xfrm>
          <a:custGeom>
            <a:avLst/>
            <a:gdLst/>
            <a:ahLst/>
            <a:cxnLst/>
            <a:rect l="0" t="0" r="0" b="0"/>
            <a:pathLst>
              <a:path w="1259086" h="267891">
                <a:moveTo>
                  <a:pt x="26789" y="258960"/>
                </a:moveTo>
                <a:lnTo>
                  <a:pt x="17859" y="258960"/>
                </a:lnTo>
                <a:lnTo>
                  <a:pt x="17859" y="258960"/>
                </a:lnTo>
                <a:lnTo>
                  <a:pt x="8930" y="258960"/>
                </a:lnTo>
                <a:lnTo>
                  <a:pt x="8930" y="258960"/>
                </a:lnTo>
                <a:lnTo>
                  <a:pt x="0" y="267890"/>
                </a:lnTo>
                <a:lnTo>
                  <a:pt x="0" y="267890"/>
                </a:lnTo>
                <a:lnTo>
                  <a:pt x="8930" y="267890"/>
                </a:lnTo>
                <a:lnTo>
                  <a:pt x="17859" y="267890"/>
                </a:lnTo>
                <a:lnTo>
                  <a:pt x="26789" y="258960"/>
                </a:lnTo>
                <a:lnTo>
                  <a:pt x="53578" y="258960"/>
                </a:lnTo>
                <a:lnTo>
                  <a:pt x="89297" y="250031"/>
                </a:lnTo>
                <a:lnTo>
                  <a:pt x="133945" y="241101"/>
                </a:lnTo>
                <a:lnTo>
                  <a:pt x="187523" y="232171"/>
                </a:lnTo>
                <a:lnTo>
                  <a:pt x="258961" y="205382"/>
                </a:lnTo>
                <a:lnTo>
                  <a:pt x="339328" y="187523"/>
                </a:lnTo>
                <a:lnTo>
                  <a:pt x="437555" y="169664"/>
                </a:lnTo>
                <a:lnTo>
                  <a:pt x="553641" y="142874"/>
                </a:lnTo>
                <a:lnTo>
                  <a:pt x="660796" y="125015"/>
                </a:lnTo>
                <a:lnTo>
                  <a:pt x="776882" y="98226"/>
                </a:lnTo>
                <a:lnTo>
                  <a:pt x="884038" y="80367"/>
                </a:lnTo>
                <a:lnTo>
                  <a:pt x="991194" y="62508"/>
                </a:lnTo>
                <a:lnTo>
                  <a:pt x="1080491" y="44648"/>
                </a:lnTo>
                <a:lnTo>
                  <a:pt x="1134069" y="26789"/>
                </a:lnTo>
                <a:lnTo>
                  <a:pt x="1169788" y="17859"/>
                </a:lnTo>
                <a:lnTo>
                  <a:pt x="1205507" y="17859"/>
                </a:lnTo>
                <a:lnTo>
                  <a:pt x="1241226" y="8929"/>
                </a:lnTo>
                <a:lnTo>
                  <a:pt x="1259085" y="0"/>
                </a:lnTo>
                <a:lnTo>
                  <a:pt x="1250155" y="0"/>
                </a:lnTo>
                <a:lnTo>
                  <a:pt x="1214437" y="8929"/>
                </a:lnTo>
                <a:lnTo>
                  <a:pt x="121443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Freeform 2141"/>
          <p:cNvSpPr/>
          <p:nvPr/>
        </p:nvSpPr>
        <p:spPr>
          <a:xfrm>
            <a:off x="7625953" y="1437679"/>
            <a:ext cx="1232297" cy="196455"/>
          </a:xfrm>
          <a:custGeom>
            <a:avLst/>
            <a:gdLst/>
            <a:ahLst/>
            <a:cxnLst/>
            <a:rect l="0" t="0" r="0" b="0"/>
            <a:pathLst>
              <a:path w="1232297" h="196455">
                <a:moveTo>
                  <a:pt x="214313" y="133946"/>
                </a:moveTo>
                <a:lnTo>
                  <a:pt x="187524" y="142875"/>
                </a:lnTo>
                <a:lnTo>
                  <a:pt x="151805" y="151805"/>
                </a:lnTo>
                <a:lnTo>
                  <a:pt x="107156" y="169665"/>
                </a:lnTo>
                <a:lnTo>
                  <a:pt x="62508" y="178594"/>
                </a:lnTo>
                <a:lnTo>
                  <a:pt x="26789" y="187524"/>
                </a:lnTo>
                <a:lnTo>
                  <a:pt x="8930" y="196454"/>
                </a:lnTo>
                <a:lnTo>
                  <a:pt x="0" y="196454"/>
                </a:lnTo>
                <a:lnTo>
                  <a:pt x="8930" y="196454"/>
                </a:lnTo>
                <a:lnTo>
                  <a:pt x="26789" y="196454"/>
                </a:lnTo>
                <a:lnTo>
                  <a:pt x="53578" y="187524"/>
                </a:lnTo>
                <a:lnTo>
                  <a:pt x="107156" y="178594"/>
                </a:lnTo>
                <a:lnTo>
                  <a:pt x="169664" y="160735"/>
                </a:lnTo>
                <a:lnTo>
                  <a:pt x="241102" y="151805"/>
                </a:lnTo>
                <a:lnTo>
                  <a:pt x="339328" y="133946"/>
                </a:lnTo>
                <a:lnTo>
                  <a:pt x="455414" y="116086"/>
                </a:lnTo>
                <a:lnTo>
                  <a:pt x="580429" y="89297"/>
                </a:lnTo>
                <a:lnTo>
                  <a:pt x="714374" y="71438"/>
                </a:lnTo>
                <a:lnTo>
                  <a:pt x="848320" y="53579"/>
                </a:lnTo>
                <a:lnTo>
                  <a:pt x="937617" y="44649"/>
                </a:lnTo>
                <a:lnTo>
                  <a:pt x="1000124" y="35719"/>
                </a:lnTo>
                <a:lnTo>
                  <a:pt x="1053702" y="26790"/>
                </a:lnTo>
                <a:lnTo>
                  <a:pt x="1089421" y="17860"/>
                </a:lnTo>
                <a:lnTo>
                  <a:pt x="1142999" y="8930"/>
                </a:lnTo>
                <a:lnTo>
                  <a:pt x="1196577" y="8930"/>
                </a:lnTo>
                <a:lnTo>
                  <a:pt x="1223367" y="0"/>
                </a:lnTo>
                <a:lnTo>
                  <a:pt x="1232296" y="8930"/>
                </a:lnTo>
                <a:lnTo>
                  <a:pt x="1196577" y="17860"/>
                </a:lnTo>
                <a:lnTo>
                  <a:pt x="1134070" y="35719"/>
                </a:lnTo>
                <a:lnTo>
                  <a:pt x="1071562" y="53579"/>
                </a:lnTo>
                <a:lnTo>
                  <a:pt x="1071562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Freeform 2142"/>
          <p:cNvSpPr/>
          <p:nvPr/>
        </p:nvSpPr>
        <p:spPr>
          <a:xfrm>
            <a:off x="4902398" y="2277070"/>
            <a:ext cx="62509" cy="187525"/>
          </a:xfrm>
          <a:custGeom>
            <a:avLst/>
            <a:gdLst/>
            <a:ahLst/>
            <a:cxnLst/>
            <a:rect l="0" t="0" r="0" b="0"/>
            <a:pathLst>
              <a:path w="62509" h="18752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53578"/>
                </a:lnTo>
                <a:lnTo>
                  <a:pt x="17860" y="71438"/>
                </a:lnTo>
                <a:lnTo>
                  <a:pt x="26790" y="89297"/>
                </a:lnTo>
                <a:lnTo>
                  <a:pt x="26790" y="116086"/>
                </a:lnTo>
                <a:lnTo>
                  <a:pt x="35719" y="133945"/>
                </a:lnTo>
                <a:lnTo>
                  <a:pt x="44649" y="151805"/>
                </a:lnTo>
                <a:lnTo>
                  <a:pt x="53579" y="169664"/>
                </a:lnTo>
                <a:lnTo>
                  <a:pt x="53579" y="178594"/>
                </a:lnTo>
                <a:lnTo>
                  <a:pt x="62508" y="187524"/>
                </a:lnTo>
                <a:lnTo>
                  <a:pt x="62508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Freeform 2143"/>
          <p:cNvSpPr/>
          <p:nvPr/>
        </p:nvSpPr>
        <p:spPr>
          <a:xfrm>
            <a:off x="4813102" y="2357437"/>
            <a:ext cx="294680" cy="133947"/>
          </a:xfrm>
          <a:custGeom>
            <a:avLst/>
            <a:gdLst/>
            <a:ahLst/>
            <a:cxnLst/>
            <a:rect l="0" t="0" r="0" b="0"/>
            <a:pathLst>
              <a:path w="294680" h="133947">
                <a:moveTo>
                  <a:pt x="8929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17859" y="133946"/>
                </a:lnTo>
                <a:lnTo>
                  <a:pt x="35718" y="125016"/>
                </a:lnTo>
                <a:lnTo>
                  <a:pt x="71437" y="125016"/>
                </a:lnTo>
                <a:lnTo>
                  <a:pt x="107156" y="107157"/>
                </a:lnTo>
                <a:lnTo>
                  <a:pt x="142875" y="98227"/>
                </a:lnTo>
                <a:lnTo>
                  <a:pt x="187523" y="80367"/>
                </a:lnTo>
                <a:lnTo>
                  <a:pt x="232171" y="62508"/>
                </a:lnTo>
                <a:lnTo>
                  <a:pt x="258961" y="53578"/>
                </a:lnTo>
                <a:lnTo>
                  <a:pt x="285750" y="44649"/>
                </a:lnTo>
                <a:lnTo>
                  <a:pt x="294679" y="26789"/>
                </a:lnTo>
                <a:lnTo>
                  <a:pt x="294679" y="17860"/>
                </a:lnTo>
                <a:lnTo>
                  <a:pt x="276820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Freeform 2144"/>
          <p:cNvSpPr/>
          <p:nvPr/>
        </p:nvSpPr>
        <p:spPr>
          <a:xfrm>
            <a:off x="4634508" y="2196703"/>
            <a:ext cx="357188" cy="133946"/>
          </a:xfrm>
          <a:custGeom>
            <a:avLst/>
            <a:gdLst/>
            <a:ahLst/>
            <a:cxnLst/>
            <a:rect l="0" t="0" r="0" b="0"/>
            <a:pathLst>
              <a:path w="357188" h="133946">
                <a:moveTo>
                  <a:pt x="0" y="133945"/>
                </a:moveTo>
                <a:lnTo>
                  <a:pt x="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44648" y="125016"/>
                </a:lnTo>
                <a:lnTo>
                  <a:pt x="71437" y="116086"/>
                </a:lnTo>
                <a:lnTo>
                  <a:pt x="116086" y="98226"/>
                </a:lnTo>
                <a:lnTo>
                  <a:pt x="169664" y="80367"/>
                </a:lnTo>
                <a:lnTo>
                  <a:pt x="214312" y="53578"/>
                </a:lnTo>
                <a:lnTo>
                  <a:pt x="267890" y="35719"/>
                </a:lnTo>
                <a:lnTo>
                  <a:pt x="312539" y="17859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Freeform 2145"/>
          <p:cNvSpPr/>
          <p:nvPr/>
        </p:nvSpPr>
        <p:spPr>
          <a:xfrm>
            <a:off x="5027414" y="2232422"/>
            <a:ext cx="196454" cy="133946"/>
          </a:xfrm>
          <a:custGeom>
            <a:avLst/>
            <a:gdLst/>
            <a:ahLst/>
            <a:cxnLst/>
            <a:rect l="0" t="0" r="0" b="0"/>
            <a:pathLst>
              <a:path w="196454" h="133946">
                <a:moveTo>
                  <a:pt x="0" y="62507"/>
                </a:move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9" y="12501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25015"/>
                </a:lnTo>
                <a:lnTo>
                  <a:pt x="44649" y="98226"/>
                </a:lnTo>
                <a:lnTo>
                  <a:pt x="53578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07156" y="17859"/>
                </a:lnTo>
                <a:lnTo>
                  <a:pt x="116086" y="35718"/>
                </a:lnTo>
                <a:lnTo>
                  <a:pt x="125016" y="62507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9664" y="125015"/>
                </a:lnTo>
                <a:lnTo>
                  <a:pt x="178594" y="116086"/>
                </a:lnTo>
                <a:lnTo>
                  <a:pt x="187524" y="107156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Freeform 2146"/>
          <p:cNvSpPr/>
          <p:nvPr/>
        </p:nvSpPr>
        <p:spPr>
          <a:xfrm>
            <a:off x="5232797" y="2160984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44648" y="169664"/>
                </a:lnTo>
                <a:lnTo>
                  <a:pt x="53578" y="196453"/>
                </a:lnTo>
                <a:lnTo>
                  <a:pt x="71437" y="214313"/>
                </a:lnTo>
                <a:lnTo>
                  <a:pt x="80367" y="232172"/>
                </a:lnTo>
                <a:lnTo>
                  <a:pt x="80367" y="241102"/>
                </a:lnTo>
                <a:lnTo>
                  <a:pt x="80367" y="250031"/>
                </a:lnTo>
                <a:lnTo>
                  <a:pt x="71437" y="241102"/>
                </a:lnTo>
                <a:lnTo>
                  <a:pt x="62508" y="223242"/>
                </a:lnTo>
                <a:lnTo>
                  <a:pt x="53578" y="196453"/>
                </a:lnTo>
                <a:lnTo>
                  <a:pt x="35719" y="169664"/>
                </a:lnTo>
                <a:lnTo>
                  <a:pt x="26789" y="133945"/>
                </a:lnTo>
                <a:lnTo>
                  <a:pt x="17859" y="98227"/>
                </a:lnTo>
                <a:lnTo>
                  <a:pt x="8930" y="62508"/>
                </a:lnTo>
                <a:lnTo>
                  <a:pt x="17859" y="35719"/>
                </a:lnTo>
                <a:lnTo>
                  <a:pt x="17859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07156" y="71438"/>
                </a:lnTo>
                <a:lnTo>
                  <a:pt x="89297" y="89297"/>
                </a:lnTo>
                <a:lnTo>
                  <a:pt x="71437" y="107156"/>
                </a:lnTo>
                <a:lnTo>
                  <a:pt x="62508" y="125016"/>
                </a:lnTo>
                <a:lnTo>
                  <a:pt x="44648" y="125016"/>
                </a:lnTo>
                <a:lnTo>
                  <a:pt x="35719" y="125016"/>
                </a:lnTo>
                <a:lnTo>
                  <a:pt x="35719" y="107156"/>
                </a:lnTo>
                <a:lnTo>
                  <a:pt x="44648" y="80367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Freeform 2147"/>
          <p:cNvSpPr/>
          <p:nvPr/>
        </p:nvSpPr>
        <p:spPr>
          <a:xfrm>
            <a:off x="5393531" y="1910953"/>
            <a:ext cx="392908" cy="312540"/>
          </a:xfrm>
          <a:custGeom>
            <a:avLst/>
            <a:gdLst/>
            <a:ahLst/>
            <a:cxnLst/>
            <a:rect l="0" t="0" r="0" b="0"/>
            <a:pathLst>
              <a:path w="392908" h="312540">
                <a:moveTo>
                  <a:pt x="17860" y="205383"/>
                </a:moveTo>
                <a:lnTo>
                  <a:pt x="1786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8930" y="303609"/>
                </a:lnTo>
                <a:lnTo>
                  <a:pt x="8930" y="294680"/>
                </a:lnTo>
                <a:lnTo>
                  <a:pt x="17860" y="285750"/>
                </a:lnTo>
                <a:lnTo>
                  <a:pt x="26789" y="267891"/>
                </a:lnTo>
                <a:lnTo>
                  <a:pt x="35719" y="250031"/>
                </a:lnTo>
                <a:lnTo>
                  <a:pt x="44649" y="241101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8" y="241101"/>
                </a:lnTo>
                <a:lnTo>
                  <a:pt x="71438" y="250031"/>
                </a:lnTo>
                <a:lnTo>
                  <a:pt x="80367" y="258961"/>
                </a:lnTo>
                <a:lnTo>
                  <a:pt x="89297" y="258961"/>
                </a:lnTo>
                <a:lnTo>
                  <a:pt x="98227" y="267891"/>
                </a:lnTo>
                <a:lnTo>
                  <a:pt x="107157" y="258961"/>
                </a:lnTo>
                <a:lnTo>
                  <a:pt x="116086" y="258961"/>
                </a:lnTo>
                <a:lnTo>
                  <a:pt x="125016" y="241101"/>
                </a:lnTo>
                <a:lnTo>
                  <a:pt x="133946" y="232172"/>
                </a:lnTo>
                <a:lnTo>
                  <a:pt x="133946" y="205383"/>
                </a:lnTo>
                <a:lnTo>
                  <a:pt x="142875" y="187523"/>
                </a:lnTo>
                <a:lnTo>
                  <a:pt x="142875" y="151805"/>
                </a:lnTo>
                <a:lnTo>
                  <a:pt x="142875" y="125016"/>
                </a:lnTo>
                <a:lnTo>
                  <a:pt x="142875" y="89297"/>
                </a:lnTo>
                <a:lnTo>
                  <a:pt x="151805" y="62508"/>
                </a:lnTo>
                <a:lnTo>
                  <a:pt x="151805" y="44648"/>
                </a:lnTo>
                <a:lnTo>
                  <a:pt x="151805" y="44648"/>
                </a:lnTo>
                <a:lnTo>
                  <a:pt x="151805" y="44648"/>
                </a:lnTo>
                <a:lnTo>
                  <a:pt x="151805" y="71437"/>
                </a:lnTo>
                <a:lnTo>
                  <a:pt x="151805" y="98226"/>
                </a:lnTo>
                <a:lnTo>
                  <a:pt x="151805" y="133945"/>
                </a:lnTo>
                <a:lnTo>
                  <a:pt x="160735" y="178594"/>
                </a:lnTo>
                <a:lnTo>
                  <a:pt x="169664" y="205383"/>
                </a:lnTo>
                <a:lnTo>
                  <a:pt x="178594" y="232172"/>
                </a:lnTo>
                <a:lnTo>
                  <a:pt x="196453" y="250031"/>
                </a:lnTo>
                <a:lnTo>
                  <a:pt x="205383" y="258961"/>
                </a:lnTo>
                <a:lnTo>
                  <a:pt x="214313" y="267891"/>
                </a:lnTo>
                <a:lnTo>
                  <a:pt x="214313" y="258961"/>
                </a:lnTo>
                <a:lnTo>
                  <a:pt x="223242" y="250031"/>
                </a:lnTo>
                <a:lnTo>
                  <a:pt x="214313" y="241101"/>
                </a:lnTo>
                <a:lnTo>
                  <a:pt x="205383" y="223242"/>
                </a:lnTo>
                <a:lnTo>
                  <a:pt x="178594" y="196453"/>
                </a:lnTo>
                <a:lnTo>
                  <a:pt x="151805" y="178594"/>
                </a:lnTo>
                <a:lnTo>
                  <a:pt x="125016" y="151805"/>
                </a:lnTo>
                <a:lnTo>
                  <a:pt x="89297" y="133945"/>
                </a:lnTo>
                <a:lnTo>
                  <a:pt x="62508" y="125016"/>
                </a:lnTo>
                <a:lnTo>
                  <a:pt x="53578" y="116086"/>
                </a:lnTo>
                <a:lnTo>
                  <a:pt x="53578" y="107156"/>
                </a:lnTo>
                <a:lnTo>
                  <a:pt x="71438" y="98226"/>
                </a:lnTo>
                <a:lnTo>
                  <a:pt x="116086" y="80367"/>
                </a:lnTo>
                <a:lnTo>
                  <a:pt x="160735" y="71437"/>
                </a:lnTo>
                <a:lnTo>
                  <a:pt x="223242" y="44648"/>
                </a:lnTo>
                <a:lnTo>
                  <a:pt x="294680" y="26789"/>
                </a:lnTo>
                <a:lnTo>
                  <a:pt x="348258" y="17859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 2148"/>
          <p:cNvSpPr/>
          <p:nvPr/>
        </p:nvSpPr>
        <p:spPr>
          <a:xfrm>
            <a:off x="4768453" y="3580804"/>
            <a:ext cx="526853" cy="357189"/>
          </a:xfrm>
          <a:custGeom>
            <a:avLst/>
            <a:gdLst/>
            <a:ahLst/>
            <a:cxnLst/>
            <a:rect l="0" t="0" r="0" b="0"/>
            <a:pathLst>
              <a:path w="526853" h="357189">
                <a:moveTo>
                  <a:pt x="8930" y="178594"/>
                </a:move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58961"/>
                </a:lnTo>
                <a:lnTo>
                  <a:pt x="8930" y="285750"/>
                </a:lnTo>
                <a:lnTo>
                  <a:pt x="17860" y="312539"/>
                </a:lnTo>
                <a:lnTo>
                  <a:pt x="26789" y="339328"/>
                </a:lnTo>
                <a:lnTo>
                  <a:pt x="44649" y="357188"/>
                </a:lnTo>
                <a:lnTo>
                  <a:pt x="53578" y="357188"/>
                </a:lnTo>
                <a:lnTo>
                  <a:pt x="71438" y="357188"/>
                </a:lnTo>
                <a:lnTo>
                  <a:pt x="80367" y="348258"/>
                </a:lnTo>
                <a:lnTo>
                  <a:pt x="98227" y="330399"/>
                </a:lnTo>
                <a:lnTo>
                  <a:pt x="107156" y="312539"/>
                </a:lnTo>
                <a:lnTo>
                  <a:pt x="107156" y="285750"/>
                </a:lnTo>
                <a:lnTo>
                  <a:pt x="107156" y="267891"/>
                </a:lnTo>
                <a:lnTo>
                  <a:pt x="98227" y="241102"/>
                </a:lnTo>
                <a:lnTo>
                  <a:pt x="80367" y="223242"/>
                </a:lnTo>
                <a:lnTo>
                  <a:pt x="71438" y="205383"/>
                </a:lnTo>
                <a:lnTo>
                  <a:pt x="53578" y="196453"/>
                </a:lnTo>
                <a:lnTo>
                  <a:pt x="3571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35719" y="187524"/>
                </a:lnTo>
                <a:lnTo>
                  <a:pt x="35719" y="187524"/>
                </a:lnTo>
                <a:lnTo>
                  <a:pt x="53578" y="187524"/>
                </a:lnTo>
                <a:lnTo>
                  <a:pt x="80367" y="178594"/>
                </a:lnTo>
                <a:lnTo>
                  <a:pt x="98227" y="169664"/>
                </a:lnTo>
                <a:lnTo>
                  <a:pt x="125016" y="160735"/>
                </a:lnTo>
                <a:lnTo>
                  <a:pt x="151805" y="160735"/>
                </a:lnTo>
                <a:lnTo>
                  <a:pt x="178594" y="169664"/>
                </a:lnTo>
                <a:lnTo>
                  <a:pt x="187524" y="187524"/>
                </a:lnTo>
                <a:lnTo>
                  <a:pt x="196453" y="214313"/>
                </a:lnTo>
                <a:lnTo>
                  <a:pt x="205383" y="241102"/>
                </a:lnTo>
                <a:lnTo>
                  <a:pt x="214313" y="276821"/>
                </a:lnTo>
                <a:lnTo>
                  <a:pt x="214313" y="303610"/>
                </a:lnTo>
                <a:lnTo>
                  <a:pt x="214313" y="312539"/>
                </a:lnTo>
                <a:lnTo>
                  <a:pt x="223242" y="321469"/>
                </a:lnTo>
                <a:lnTo>
                  <a:pt x="223242" y="312539"/>
                </a:lnTo>
                <a:lnTo>
                  <a:pt x="232172" y="303610"/>
                </a:lnTo>
                <a:lnTo>
                  <a:pt x="241102" y="276821"/>
                </a:lnTo>
                <a:lnTo>
                  <a:pt x="241102" y="250032"/>
                </a:lnTo>
                <a:lnTo>
                  <a:pt x="250031" y="232172"/>
                </a:lnTo>
                <a:lnTo>
                  <a:pt x="250031" y="205383"/>
                </a:lnTo>
                <a:lnTo>
                  <a:pt x="250031" y="196453"/>
                </a:lnTo>
                <a:lnTo>
                  <a:pt x="258961" y="196453"/>
                </a:lnTo>
                <a:lnTo>
                  <a:pt x="258961" y="205383"/>
                </a:lnTo>
                <a:lnTo>
                  <a:pt x="258961" y="223242"/>
                </a:lnTo>
                <a:lnTo>
                  <a:pt x="267891" y="241102"/>
                </a:lnTo>
                <a:lnTo>
                  <a:pt x="267891" y="250032"/>
                </a:lnTo>
                <a:lnTo>
                  <a:pt x="285750" y="267891"/>
                </a:lnTo>
                <a:lnTo>
                  <a:pt x="294680" y="276821"/>
                </a:lnTo>
                <a:lnTo>
                  <a:pt x="312539" y="276821"/>
                </a:lnTo>
                <a:lnTo>
                  <a:pt x="321469" y="276821"/>
                </a:lnTo>
                <a:lnTo>
                  <a:pt x="339328" y="258961"/>
                </a:lnTo>
                <a:lnTo>
                  <a:pt x="348258" y="250032"/>
                </a:lnTo>
                <a:lnTo>
                  <a:pt x="357188" y="232172"/>
                </a:lnTo>
                <a:lnTo>
                  <a:pt x="366117" y="205383"/>
                </a:lnTo>
                <a:lnTo>
                  <a:pt x="366117" y="169664"/>
                </a:lnTo>
                <a:lnTo>
                  <a:pt x="357188" y="133946"/>
                </a:lnTo>
                <a:lnTo>
                  <a:pt x="348258" y="98227"/>
                </a:lnTo>
                <a:lnTo>
                  <a:pt x="339328" y="53578"/>
                </a:lnTo>
                <a:lnTo>
                  <a:pt x="330399" y="26789"/>
                </a:lnTo>
                <a:lnTo>
                  <a:pt x="321469" y="8930"/>
                </a:lnTo>
                <a:lnTo>
                  <a:pt x="321469" y="0"/>
                </a:lnTo>
                <a:lnTo>
                  <a:pt x="321469" y="8930"/>
                </a:lnTo>
                <a:lnTo>
                  <a:pt x="321469" y="35719"/>
                </a:lnTo>
                <a:lnTo>
                  <a:pt x="321469" y="71438"/>
                </a:lnTo>
                <a:lnTo>
                  <a:pt x="330399" y="116086"/>
                </a:lnTo>
                <a:lnTo>
                  <a:pt x="348258" y="160735"/>
                </a:lnTo>
                <a:lnTo>
                  <a:pt x="366117" y="205383"/>
                </a:lnTo>
                <a:lnTo>
                  <a:pt x="383977" y="232172"/>
                </a:lnTo>
                <a:lnTo>
                  <a:pt x="410766" y="258961"/>
                </a:lnTo>
                <a:lnTo>
                  <a:pt x="428625" y="267891"/>
                </a:lnTo>
                <a:lnTo>
                  <a:pt x="437555" y="276821"/>
                </a:lnTo>
                <a:lnTo>
                  <a:pt x="446485" y="267891"/>
                </a:lnTo>
                <a:lnTo>
                  <a:pt x="437555" y="258961"/>
                </a:lnTo>
                <a:lnTo>
                  <a:pt x="428625" y="232172"/>
                </a:lnTo>
                <a:lnTo>
                  <a:pt x="410766" y="205383"/>
                </a:lnTo>
                <a:lnTo>
                  <a:pt x="383977" y="178594"/>
                </a:lnTo>
                <a:lnTo>
                  <a:pt x="357188" y="151805"/>
                </a:lnTo>
                <a:lnTo>
                  <a:pt x="321469" y="125016"/>
                </a:lnTo>
                <a:lnTo>
                  <a:pt x="294680" y="116086"/>
                </a:lnTo>
                <a:lnTo>
                  <a:pt x="258961" y="107157"/>
                </a:lnTo>
                <a:lnTo>
                  <a:pt x="250031" y="116086"/>
                </a:lnTo>
                <a:lnTo>
                  <a:pt x="232172" y="125016"/>
                </a:lnTo>
                <a:lnTo>
                  <a:pt x="241102" y="125016"/>
                </a:lnTo>
                <a:lnTo>
                  <a:pt x="250031" y="125016"/>
                </a:lnTo>
                <a:lnTo>
                  <a:pt x="285750" y="125016"/>
                </a:lnTo>
                <a:lnTo>
                  <a:pt x="321469" y="116086"/>
                </a:lnTo>
                <a:lnTo>
                  <a:pt x="357188" y="107157"/>
                </a:lnTo>
                <a:lnTo>
                  <a:pt x="401836" y="98227"/>
                </a:lnTo>
                <a:lnTo>
                  <a:pt x="437555" y="89297"/>
                </a:lnTo>
                <a:lnTo>
                  <a:pt x="473274" y="80367"/>
                </a:lnTo>
                <a:lnTo>
                  <a:pt x="500063" y="71438"/>
                </a:lnTo>
                <a:lnTo>
                  <a:pt x="517922" y="71438"/>
                </a:lnTo>
                <a:lnTo>
                  <a:pt x="517922" y="71438"/>
                </a:lnTo>
                <a:lnTo>
                  <a:pt x="526852" y="71438"/>
                </a:lnTo>
                <a:lnTo>
                  <a:pt x="526852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 2149"/>
          <p:cNvSpPr/>
          <p:nvPr/>
        </p:nvSpPr>
        <p:spPr>
          <a:xfrm>
            <a:off x="5259586" y="3661171"/>
            <a:ext cx="98228" cy="285751"/>
          </a:xfrm>
          <a:custGeom>
            <a:avLst/>
            <a:gdLst/>
            <a:ahLst/>
            <a:cxnLst/>
            <a:rect l="0" t="0" r="0" b="0"/>
            <a:pathLst>
              <a:path w="98228" h="285751">
                <a:moveTo>
                  <a:pt x="8930" y="116086"/>
                </a:moveTo>
                <a:lnTo>
                  <a:pt x="8930" y="125016"/>
                </a:lnTo>
                <a:lnTo>
                  <a:pt x="17859" y="142875"/>
                </a:lnTo>
                <a:lnTo>
                  <a:pt x="26789" y="160735"/>
                </a:lnTo>
                <a:lnTo>
                  <a:pt x="35719" y="187524"/>
                </a:lnTo>
                <a:lnTo>
                  <a:pt x="44648" y="214313"/>
                </a:lnTo>
                <a:lnTo>
                  <a:pt x="53578" y="241102"/>
                </a:lnTo>
                <a:lnTo>
                  <a:pt x="62508" y="258961"/>
                </a:lnTo>
                <a:lnTo>
                  <a:pt x="62508" y="276821"/>
                </a:lnTo>
                <a:lnTo>
                  <a:pt x="62508" y="285750"/>
                </a:lnTo>
                <a:lnTo>
                  <a:pt x="62508" y="285750"/>
                </a:lnTo>
                <a:lnTo>
                  <a:pt x="53578" y="276821"/>
                </a:lnTo>
                <a:lnTo>
                  <a:pt x="44648" y="258961"/>
                </a:lnTo>
                <a:lnTo>
                  <a:pt x="26789" y="223243"/>
                </a:lnTo>
                <a:lnTo>
                  <a:pt x="17859" y="187524"/>
                </a:lnTo>
                <a:lnTo>
                  <a:pt x="8930" y="142875"/>
                </a:lnTo>
                <a:lnTo>
                  <a:pt x="0" y="89297"/>
                </a:lnTo>
                <a:lnTo>
                  <a:pt x="8930" y="53579"/>
                </a:lnTo>
                <a:lnTo>
                  <a:pt x="17859" y="26790"/>
                </a:lnTo>
                <a:lnTo>
                  <a:pt x="35719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26790"/>
                </a:lnTo>
                <a:lnTo>
                  <a:pt x="98227" y="44649"/>
                </a:lnTo>
                <a:lnTo>
                  <a:pt x="98227" y="71438"/>
                </a:lnTo>
                <a:lnTo>
                  <a:pt x="80367" y="98227"/>
                </a:lnTo>
                <a:lnTo>
                  <a:pt x="71437" y="116086"/>
                </a:lnTo>
                <a:lnTo>
                  <a:pt x="62508" y="125016"/>
                </a:lnTo>
                <a:lnTo>
                  <a:pt x="53578" y="133946"/>
                </a:lnTo>
                <a:lnTo>
                  <a:pt x="53578" y="133946"/>
                </a:lnTo>
                <a:lnTo>
                  <a:pt x="53578" y="116086"/>
                </a:lnTo>
                <a:lnTo>
                  <a:pt x="62508" y="98227"/>
                </a:lnTo>
                <a:lnTo>
                  <a:pt x="71437" y="62508"/>
                </a:lnTo>
                <a:lnTo>
                  <a:pt x="7143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Freeform 2150"/>
          <p:cNvSpPr/>
          <p:nvPr/>
        </p:nvSpPr>
        <p:spPr>
          <a:xfrm>
            <a:off x="5384602" y="3473648"/>
            <a:ext cx="285751" cy="348259"/>
          </a:xfrm>
          <a:custGeom>
            <a:avLst/>
            <a:gdLst/>
            <a:ahLst/>
            <a:cxnLst/>
            <a:rect l="0" t="0" r="0" b="0"/>
            <a:pathLst>
              <a:path w="285751" h="348259">
                <a:moveTo>
                  <a:pt x="26789" y="187523"/>
                </a:moveTo>
                <a:lnTo>
                  <a:pt x="17859" y="196453"/>
                </a:lnTo>
                <a:lnTo>
                  <a:pt x="17859" y="214313"/>
                </a:lnTo>
                <a:lnTo>
                  <a:pt x="8929" y="241102"/>
                </a:lnTo>
                <a:lnTo>
                  <a:pt x="8929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8929" y="339328"/>
                </a:lnTo>
                <a:lnTo>
                  <a:pt x="8929" y="348258"/>
                </a:lnTo>
                <a:lnTo>
                  <a:pt x="17859" y="348258"/>
                </a:lnTo>
                <a:lnTo>
                  <a:pt x="26789" y="339328"/>
                </a:lnTo>
                <a:lnTo>
                  <a:pt x="35718" y="321469"/>
                </a:lnTo>
                <a:lnTo>
                  <a:pt x="44648" y="294680"/>
                </a:lnTo>
                <a:lnTo>
                  <a:pt x="53578" y="267891"/>
                </a:lnTo>
                <a:lnTo>
                  <a:pt x="62507" y="250031"/>
                </a:lnTo>
                <a:lnTo>
                  <a:pt x="71437" y="232172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0367" y="241102"/>
                </a:lnTo>
                <a:lnTo>
                  <a:pt x="80367" y="250031"/>
                </a:lnTo>
                <a:lnTo>
                  <a:pt x="89296" y="267891"/>
                </a:lnTo>
                <a:lnTo>
                  <a:pt x="89296" y="276820"/>
                </a:lnTo>
                <a:lnTo>
                  <a:pt x="98226" y="276820"/>
                </a:lnTo>
                <a:lnTo>
                  <a:pt x="107156" y="276820"/>
                </a:lnTo>
                <a:lnTo>
                  <a:pt x="116086" y="276820"/>
                </a:lnTo>
                <a:lnTo>
                  <a:pt x="125015" y="267891"/>
                </a:lnTo>
                <a:lnTo>
                  <a:pt x="133945" y="250031"/>
                </a:lnTo>
                <a:lnTo>
                  <a:pt x="142875" y="223242"/>
                </a:lnTo>
                <a:lnTo>
                  <a:pt x="151804" y="196453"/>
                </a:lnTo>
                <a:lnTo>
                  <a:pt x="151804" y="151805"/>
                </a:lnTo>
                <a:lnTo>
                  <a:pt x="151804" y="116086"/>
                </a:lnTo>
                <a:lnTo>
                  <a:pt x="160734" y="80367"/>
                </a:lnTo>
                <a:lnTo>
                  <a:pt x="169664" y="44648"/>
                </a:lnTo>
                <a:lnTo>
                  <a:pt x="169664" y="17859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8930"/>
                </a:lnTo>
                <a:lnTo>
                  <a:pt x="169664" y="35719"/>
                </a:lnTo>
                <a:lnTo>
                  <a:pt x="160734" y="62508"/>
                </a:lnTo>
                <a:lnTo>
                  <a:pt x="160734" y="107156"/>
                </a:lnTo>
                <a:lnTo>
                  <a:pt x="151804" y="151805"/>
                </a:lnTo>
                <a:lnTo>
                  <a:pt x="160734" y="205383"/>
                </a:lnTo>
                <a:lnTo>
                  <a:pt x="169664" y="250031"/>
                </a:lnTo>
                <a:lnTo>
                  <a:pt x="178593" y="285750"/>
                </a:lnTo>
                <a:lnTo>
                  <a:pt x="187523" y="321469"/>
                </a:lnTo>
                <a:lnTo>
                  <a:pt x="205382" y="330398"/>
                </a:lnTo>
                <a:lnTo>
                  <a:pt x="214312" y="348258"/>
                </a:lnTo>
                <a:lnTo>
                  <a:pt x="214312" y="339328"/>
                </a:lnTo>
                <a:lnTo>
                  <a:pt x="214312" y="330398"/>
                </a:lnTo>
                <a:lnTo>
                  <a:pt x="214312" y="312539"/>
                </a:lnTo>
                <a:lnTo>
                  <a:pt x="205382" y="285750"/>
                </a:lnTo>
                <a:lnTo>
                  <a:pt x="187523" y="258961"/>
                </a:lnTo>
                <a:lnTo>
                  <a:pt x="169664" y="223242"/>
                </a:lnTo>
                <a:lnTo>
                  <a:pt x="142875" y="196453"/>
                </a:lnTo>
                <a:lnTo>
                  <a:pt x="125015" y="169664"/>
                </a:lnTo>
                <a:lnTo>
                  <a:pt x="107156" y="151805"/>
                </a:lnTo>
                <a:lnTo>
                  <a:pt x="107156" y="142875"/>
                </a:lnTo>
                <a:lnTo>
                  <a:pt x="107156" y="133945"/>
                </a:lnTo>
                <a:lnTo>
                  <a:pt x="125015" y="133945"/>
                </a:lnTo>
                <a:lnTo>
                  <a:pt x="151804" y="133945"/>
                </a:lnTo>
                <a:lnTo>
                  <a:pt x="178593" y="125016"/>
                </a:lnTo>
                <a:lnTo>
                  <a:pt x="214312" y="116086"/>
                </a:lnTo>
                <a:lnTo>
                  <a:pt x="241101" y="107156"/>
                </a:lnTo>
                <a:lnTo>
                  <a:pt x="267890" y="98227"/>
                </a:lnTo>
                <a:lnTo>
                  <a:pt x="276820" y="80367"/>
                </a:lnTo>
                <a:lnTo>
                  <a:pt x="285750" y="71438"/>
                </a:lnTo>
                <a:lnTo>
                  <a:pt x="285750" y="62508"/>
                </a:lnTo>
                <a:lnTo>
                  <a:pt x="28575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Freeform 2151"/>
          <p:cNvSpPr/>
          <p:nvPr/>
        </p:nvSpPr>
        <p:spPr>
          <a:xfrm>
            <a:off x="7322344" y="4813101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Freeform 2152"/>
          <p:cNvSpPr/>
          <p:nvPr/>
        </p:nvSpPr>
        <p:spPr>
          <a:xfrm>
            <a:off x="7259836" y="4572000"/>
            <a:ext cx="437556" cy="276821"/>
          </a:xfrm>
          <a:custGeom>
            <a:avLst/>
            <a:gdLst/>
            <a:ahLst/>
            <a:cxnLst/>
            <a:rect l="0" t="0" r="0" b="0"/>
            <a:pathLst>
              <a:path w="437556" h="276821">
                <a:moveTo>
                  <a:pt x="8930" y="258961"/>
                </a:moveTo>
                <a:lnTo>
                  <a:pt x="8930" y="258961"/>
                </a:lnTo>
                <a:lnTo>
                  <a:pt x="8930" y="267890"/>
                </a:lnTo>
                <a:lnTo>
                  <a:pt x="0" y="267890"/>
                </a:lnTo>
                <a:lnTo>
                  <a:pt x="0" y="276820"/>
                </a:lnTo>
                <a:lnTo>
                  <a:pt x="8930" y="276820"/>
                </a:lnTo>
                <a:lnTo>
                  <a:pt x="26789" y="267890"/>
                </a:lnTo>
                <a:lnTo>
                  <a:pt x="71437" y="241101"/>
                </a:lnTo>
                <a:lnTo>
                  <a:pt x="142875" y="205382"/>
                </a:lnTo>
                <a:lnTo>
                  <a:pt x="232172" y="142875"/>
                </a:lnTo>
                <a:lnTo>
                  <a:pt x="330398" y="71437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Freeform 2153"/>
          <p:cNvSpPr/>
          <p:nvPr/>
        </p:nvSpPr>
        <p:spPr>
          <a:xfrm>
            <a:off x="7268766" y="5134570"/>
            <a:ext cx="419696" cy="383978"/>
          </a:xfrm>
          <a:custGeom>
            <a:avLst/>
            <a:gdLst/>
            <a:ahLst/>
            <a:cxnLst/>
            <a:rect l="0" t="0" r="0" b="0"/>
            <a:pathLst>
              <a:path w="419696" h="383978">
                <a:moveTo>
                  <a:pt x="0" y="375047"/>
                </a:moveTo>
                <a:lnTo>
                  <a:pt x="0" y="383977"/>
                </a:lnTo>
                <a:lnTo>
                  <a:pt x="8929" y="383977"/>
                </a:lnTo>
                <a:lnTo>
                  <a:pt x="26789" y="383977"/>
                </a:lnTo>
                <a:lnTo>
                  <a:pt x="53578" y="383977"/>
                </a:lnTo>
                <a:lnTo>
                  <a:pt x="98226" y="357188"/>
                </a:lnTo>
                <a:lnTo>
                  <a:pt x="169664" y="303610"/>
                </a:lnTo>
                <a:lnTo>
                  <a:pt x="250031" y="214313"/>
                </a:lnTo>
                <a:lnTo>
                  <a:pt x="330398" y="116086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Freeform 2154"/>
          <p:cNvSpPr/>
          <p:nvPr/>
        </p:nvSpPr>
        <p:spPr>
          <a:xfrm>
            <a:off x="3857625" y="4438054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35719"/>
                </a:moveTo>
                <a:lnTo>
                  <a:pt x="8930" y="35719"/>
                </a:lnTo>
                <a:lnTo>
                  <a:pt x="26789" y="26789"/>
                </a:lnTo>
                <a:lnTo>
                  <a:pt x="44648" y="17860"/>
                </a:lnTo>
                <a:lnTo>
                  <a:pt x="6250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Freeform 2155"/>
          <p:cNvSpPr/>
          <p:nvPr/>
        </p:nvSpPr>
        <p:spPr>
          <a:xfrm>
            <a:off x="2759273" y="4438054"/>
            <a:ext cx="1482330" cy="821533"/>
          </a:xfrm>
          <a:custGeom>
            <a:avLst/>
            <a:gdLst/>
            <a:ahLst/>
            <a:cxnLst/>
            <a:rect l="0" t="0" r="0" b="0"/>
            <a:pathLst>
              <a:path w="1482330" h="821533">
                <a:moveTo>
                  <a:pt x="1160860" y="0"/>
                </a:moveTo>
                <a:lnTo>
                  <a:pt x="1151930" y="0"/>
                </a:lnTo>
                <a:lnTo>
                  <a:pt x="1143000" y="0"/>
                </a:lnTo>
                <a:lnTo>
                  <a:pt x="1134071" y="0"/>
                </a:lnTo>
                <a:lnTo>
                  <a:pt x="1116211" y="0"/>
                </a:lnTo>
                <a:lnTo>
                  <a:pt x="1098352" y="0"/>
                </a:lnTo>
                <a:lnTo>
                  <a:pt x="1071563" y="0"/>
                </a:lnTo>
                <a:lnTo>
                  <a:pt x="1044774" y="0"/>
                </a:lnTo>
                <a:lnTo>
                  <a:pt x="1009055" y="8930"/>
                </a:lnTo>
                <a:lnTo>
                  <a:pt x="964407" y="17860"/>
                </a:lnTo>
                <a:lnTo>
                  <a:pt x="919758" y="26789"/>
                </a:lnTo>
                <a:lnTo>
                  <a:pt x="866180" y="44649"/>
                </a:lnTo>
                <a:lnTo>
                  <a:pt x="812602" y="62508"/>
                </a:lnTo>
                <a:lnTo>
                  <a:pt x="759024" y="89297"/>
                </a:lnTo>
                <a:lnTo>
                  <a:pt x="696516" y="116086"/>
                </a:lnTo>
                <a:lnTo>
                  <a:pt x="634008" y="142875"/>
                </a:lnTo>
                <a:lnTo>
                  <a:pt x="553641" y="178594"/>
                </a:lnTo>
                <a:lnTo>
                  <a:pt x="473274" y="223242"/>
                </a:lnTo>
                <a:lnTo>
                  <a:pt x="392907" y="267891"/>
                </a:lnTo>
                <a:lnTo>
                  <a:pt x="294680" y="321469"/>
                </a:lnTo>
                <a:lnTo>
                  <a:pt x="214313" y="383977"/>
                </a:lnTo>
                <a:lnTo>
                  <a:pt x="151805" y="437555"/>
                </a:lnTo>
                <a:lnTo>
                  <a:pt x="98227" y="491134"/>
                </a:lnTo>
                <a:lnTo>
                  <a:pt x="53579" y="544712"/>
                </a:lnTo>
                <a:lnTo>
                  <a:pt x="26790" y="589360"/>
                </a:lnTo>
                <a:lnTo>
                  <a:pt x="8930" y="634009"/>
                </a:lnTo>
                <a:lnTo>
                  <a:pt x="0" y="669727"/>
                </a:lnTo>
                <a:lnTo>
                  <a:pt x="0" y="705446"/>
                </a:lnTo>
                <a:lnTo>
                  <a:pt x="8930" y="732235"/>
                </a:lnTo>
                <a:lnTo>
                  <a:pt x="35719" y="767954"/>
                </a:lnTo>
                <a:lnTo>
                  <a:pt x="71438" y="794743"/>
                </a:lnTo>
                <a:lnTo>
                  <a:pt x="125016" y="812602"/>
                </a:lnTo>
                <a:lnTo>
                  <a:pt x="187524" y="821532"/>
                </a:lnTo>
                <a:lnTo>
                  <a:pt x="276821" y="821532"/>
                </a:lnTo>
                <a:lnTo>
                  <a:pt x="375047" y="812602"/>
                </a:lnTo>
                <a:lnTo>
                  <a:pt x="482204" y="794743"/>
                </a:lnTo>
                <a:lnTo>
                  <a:pt x="598290" y="776884"/>
                </a:lnTo>
                <a:lnTo>
                  <a:pt x="714375" y="750094"/>
                </a:lnTo>
                <a:lnTo>
                  <a:pt x="830461" y="723305"/>
                </a:lnTo>
                <a:lnTo>
                  <a:pt x="946547" y="687587"/>
                </a:lnTo>
                <a:lnTo>
                  <a:pt x="1062633" y="642938"/>
                </a:lnTo>
                <a:lnTo>
                  <a:pt x="1169790" y="589360"/>
                </a:lnTo>
                <a:lnTo>
                  <a:pt x="1259086" y="535782"/>
                </a:lnTo>
                <a:lnTo>
                  <a:pt x="1348383" y="473274"/>
                </a:lnTo>
                <a:lnTo>
                  <a:pt x="1419821" y="410766"/>
                </a:lnTo>
                <a:lnTo>
                  <a:pt x="1464469" y="348258"/>
                </a:lnTo>
                <a:lnTo>
                  <a:pt x="1482329" y="285750"/>
                </a:lnTo>
                <a:lnTo>
                  <a:pt x="1482329" y="223242"/>
                </a:lnTo>
                <a:lnTo>
                  <a:pt x="1446610" y="169664"/>
                </a:lnTo>
                <a:lnTo>
                  <a:pt x="1384102" y="133946"/>
                </a:lnTo>
                <a:lnTo>
                  <a:pt x="1285875" y="98227"/>
                </a:lnTo>
                <a:lnTo>
                  <a:pt x="1151930" y="80367"/>
                </a:lnTo>
                <a:lnTo>
                  <a:pt x="115193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Freeform 2156"/>
          <p:cNvSpPr/>
          <p:nvPr/>
        </p:nvSpPr>
        <p:spPr>
          <a:xfrm>
            <a:off x="2875359" y="5107781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62508" y="26789"/>
                </a:moveTo>
                <a:lnTo>
                  <a:pt x="53579" y="17860"/>
                </a:lnTo>
                <a:lnTo>
                  <a:pt x="35719" y="17860"/>
                </a:lnTo>
                <a:lnTo>
                  <a:pt x="26789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Freeform 2157"/>
          <p:cNvSpPr/>
          <p:nvPr/>
        </p:nvSpPr>
        <p:spPr>
          <a:xfrm>
            <a:off x="2866430" y="511671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Freeform 2158"/>
          <p:cNvSpPr/>
          <p:nvPr/>
        </p:nvSpPr>
        <p:spPr>
          <a:xfrm>
            <a:off x="2839641" y="5080992"/>
            <a:ext cx="133946" cy="44650"/>
          </a:xfrm>
          <a:custGeom>
            <a:avLst/>
            <a:gdLst/>
            <a:ahLst/>
            <a:cxnLst/>
            <a:rect l="0" t="0" r="0" b="0"/>
            <a:pathLst>
              <a:path w="133946" h="44650">
                <a:moveTo>
                  <a:pt x="133945" y="44649"/>
                </a:moveTo>
                <a:lnTo>
                  <a:pt x="125015" y="35719"/>
                </a:lnTo>
                <a:lnTo>
                  <a:pt x="98226" y="26789"/>
                </a:lnTo>
                <a:lnTo>
                  <a:pt x="71437" y="8930"/>
                </a:lnTo>
                <a:lnTo>
                  <a:pt x="44648" y="0"/>
                </a:lnTo>
                <a:lnTo>
                  <a:pt x="1785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Freeform 2159"/>
          <p:cNvSpPr/>
          <p:nvPr/>
        </p:nvSpPr>
        <p:spPr>
          <a:xfrm>
            <a:off x="2884289" y="5268516"/>
            <a:ext cx="80368" cy="35719"/>
          </a:xfrm>
          <a:custGeom>
            <a:avLst/>
            <a:gdLst/>
            <a:ahLst/>
            <a:cxnLst/>
            <a:rect l="0" t="0" r="0" b="0"/>
            <a:pathLst>
              <a:path w="80368" h="35719">
                <a:moveTo>
                  <a:pt x="80367" y="0"/>
                </a:moveTo>
                <a:lnTo>
                  <a:pt x="62508" y="0"/>
                </a:lnTo>
                <a:lnTo>
                  <a:pt x="3571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2544961" y="964406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35719"/>
                </a:moveTo>
                <a:lnTo>
                  <a:pt x="893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00313" y="910828"/>
            <a:ext cx="428626" cy="669727"/>
          </a:xfrm>
          <a:custGeom>
            <a:avLst/>
            <a:gdLst/>
            <a:ahLst/>
            <a:cxnLst/>
            <a:rect l="0" t="0" r="0" b="0"/>
            <a:pathLst>
              <a:path w="428626" h="669727">
                <a:moveTo>
                  <a:pt x="35718" y="8930"/>
                </a:move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62508"/>
                </a:lnTo>
                <a:lnTo>
                  <a:pt x="8929" y="107156"/>
                </a:lnTo>
                <a:lnTo>
                  <a:pt x="8929" y="187523"/>
                </a:lnTo>
                <a:lnTo>
                  <a:pt x="0" y="267891"/>
                </a:lnTo>
                <a:lnTo>
                  <a:pt x="8929" y="366117"/>
                </a:lnTo>
                <a:lnTo>
                  <a:pt x="26789" y="464344"/>
                </a:lnTo>
                <a:lnTo>
                  <a:pt x="35718" y="544711"/>
                </a:lnTo>
                <a:lnTo>
                  <a:pt x="53578" y="616148"/>
                </a:lnTo>
                <a:lnTo>
                  <a:pt x="80367" y="651867"/>
                </a:lnTo>
                <a:lnTo>
                  <a:pt x="98226" y="669726"/>
                </a:lnTo>
                <a:lnTo>
                  <a:pt x="116085" y="660797"/>
                </a:lnTo>
                <a:lnTo>
                  <a:pt x="142875" y="634008"/>
                </a:lnTo>
                <a:lnTo>
                  <a:pt x="160734" y="589359"/>
                </a:lnTo>
                <a:lnTo>
                  <a:pt x="187523" y="526851"/>
                </a:lnTo>
                <a:lnTo>
                  <a:pt x="205382" y="455414"/>
                </a:lnTo>
                <a:lnTo>
                  <a:pt x="223242" y="366117"/>
                </a:lnTo>
                <a:lnTo>
                  <a:pt x="232171" y="285750"/>
                </a:lnTo>
                <a:lnTo>
                  <a:pt x="250031" y="205383"/>
                </a:lnTo>
                <a:lnTo>
                  <a:pt x="258960" y="133945"/>
                </a:lnTo>
                <a:lnTo>
                  <a:pt x="276820" y="80367"/>
                </a:lnTo>
                <a:lnTo>
                  <a:pt x="276820" y="44648"/>
                </a:lnTo>
                <a:lnTo>
                  <a:pt x="276820" y="26789"/>
                </a:lnTo>
                <a:lnTo>
                  <a:pt x="276820" y="26789"/>
                </a:lnTo>
                <a:lnTo>
                  <a:pt x="267890" y="44648"/>
                </a:lnTo>
                <a:lnTo>
                  <a:pt x="267890" y="80367"/>
                </a:lnTo>
                <a:lnTo>
                  <a:pt x="258960" y="142875"/>
                </a:lnTo>
                <a:lnTo>
                  <a:pt x="250031" y="223242"/>
                </a:lnTo>
                <a:lnTo>
                  <a:pt x="250031" y="312539"/>
                </a:lnTo>
                <a:lnTo>
                  <a:pt x="258960" y="401836"/>
                </a:lnTo>
                <a:lnTo>
                  <a:pt x="267890" y="482203"/>
                </a:lnTo>
                <a:lnTo>
                  <a:pt x="285750" y="544711"/>
                </a:lnTo>
                <a:lnTo>
                  <a:pt x="303609" y="589359"/>
                </a:lnTo>
                <a:lnTo>
                  <a:pt x="330398" y="616148"/>
                </a:lnTo>
                <a:lnTo>
                  <a:pt x="357187" y="634008"/>
                </a:lnTo>
                <a:lnTo>
                  <a:pt x="392906" y="625078"/>
                </a:lnTo>
                <a:lnTo>
                  <a:pt x="410765" y="598289"/>
                </a:lnTo>
                <a:lnTo>
                  <a:pt x="428625" y="562570"/>
                </a:lnTo>
                <a:lnTo>
                  <a:pt x="428625" y="562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46797" y="1187648"/>
            <a:ext cx="214313" cy="330400"/>
          </a:xfrm>
          <a:custGeom>
            <a:avLst/>
            <a:gdLst/>
            <a:ahLst/>
            <a:cxnLst/>
            <a:rect l="0" t="0" r="0" b="0"/>
            <a:pathLst>
              <a:path w="214313" h="330400">
                <a:moveTo>
                  <a:pt x="8930" y="0"/>
                </a:move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71438"/>
                </a:lnTo>
                <a:lnTo>
                  <a:pt x="0" y="107157"/>
                </a:lnTo>
                <a:lnTo>
                  <a:pt x="0" y="151805"/>
                </a:lnTo>
                <a:lnTo>
                  <a:pt x="8930" y="196454"/>
                </a:lnTo>
                <a:lnTo>
                  <a:pt x="8930" y="232172"/>
                </a:lnTo>
                <a:lnTo>
                  <a:pt x="8930" y="267891"/>
                </a:lnTo>
                <a:lnTo>
                  <a:pt x="17859" y="285750"/>
                </a:lnTo>
                <a:lnTo>
                  <a:pt x="17859" y="285750"/>
                </a:lnTo>
                <a:lnTo>
                  <a:pt x="26789" y="276821"/>
                </a:lnTo>
                <a:lnTo>
                  <a:pt x="35719" y="258961"/>
                </a:lnTo>
                <a:lnTo>
                  <a:pt x="44648" y="223242"/>
                </a:lnTo>
                <a:lnTo>
                  <a:pt x="62508" y="187524"/>
                </a:lnTo>
                <a:lnTo>
                  <a:pt x="80367" y="142875"/>
                </a:lnTo>
                <a:lnTo>
                  <a:pt x="107156" y="98227"/>
                </a:lnTo>
                <a:lnTo>
                  <a:pt x="125016" y="71438"/>
                </a:lnTo>
                <a:lnTo>
                  <a:pt x="142875" y="62508"/>
                </a:lnTo>
                <a:lnTo>
                  <a:pt x="160734" y="71438"/>
                </a:lnTo>
                <a:lnTo>
                  <a:pt x="169664" y="107157"/>
                </a:lnTo>
                <a:lnTo>
                  <a:pt x="169664" y="151805"/>
                </a:lnTo>
                <a:lnTo>
                  <a:pt x="178594" y="196454"/>
                </a:lnTo>
                <a:lnTo>
                  <a:pt x="178594" y="241102"/>
                </a:lnTo>
                <a:lnTo>
                  <a:pt x="178594" y="285750"/>
                </a:lnTo>
                <a:lnTo>
                  <a:pt x="187523" y="312539"/>
                </a:lnTo>
                <a:lnTo>
                  <a:pt x="196453" y="330399"/>
                </a:lnTo>
                <a:lnTo>
                  <a:pt x="196453" y="330399"/>
                </a:lnTo>
                <a:lnTo>
                  <a:pt x="214312" y="303610"/>
                </a:lnTo>
                <a:lnTo>
                  <a:pt x="214312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68266" y="1303734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35718" y="17860"/>
                </a:moveTo>
                <a:lnTo>
                  <a:pt x="35718" y="35719"/>
                </a:lnTo>
                <a:lnTo>
                  <a:pt x="26789" y="53579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26789" y="107156"/>
                </a:lnTo>
                <a:lnTo>
                  <a:pt x="35718" y="62508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66492" y="901898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45086" y="884039"/>
            <a:ext cx="169665" cy="616149"/>
          </a:xfrm>
          <a:custGeom>
            <a:avLst/>
            <a:gdLst/>
            <a:ahLst/>
            <a:cxnLst/>
            <a:rect l="0" t="0" r="0" b="0"/>
            <a:pathLst>
              <a:path w="169665" h="616149">
                <a:moveTo>
                  <a:pt x="53578" y="0"/>
                </a:moveTo>
                <a:lnTo>
                  <a:pt x="44648" y="8930"/>
                </a:lnTo>
                <a:lnTo>
                  <a:pt x="44648" y="17859"/>
                </a:lnTo>
                <a:lnTo>
                  <a:pt x="44648" y="44648"/>
                </a:lnTo>
                <a:lnTo>
                  <a:pt x="35719" y="80367"/>
                </a:lnTo>
                <a:lnTo>
                  <a:pt x="26789" y="125016"/>
                </a:lnTo>
                <a:lnTo>
                  <a:pt x="17859" y="187523"/>
                </a:lnTo>
                <a:lnTo>
                  <a:pt x="8930" y="267891"/>
                </a:lnTo>
                <a:lnTo>
                  <a:pt x="8930" y="348258"/>
                </a:lnTo>
                <a:lnTo>
                  <a:pt x="0" y="419695"/>
                </a:lnTo>
                <a:lnTo>
                  <a:pt x="0" y="482203"/>
                </a:lnTo>
                <a:lnTo>
                  <a:pt x="8930" y="535781"/>
                </a:lnTo>
                <a:lnTo>
                  <a:pt x="17859" y="571500"/>
                </a:lnTo>
                <a:lnTo>
                  <a:pt x="35719" y="598289"/>
                </a:lnTo>
                <a:lnTo>
                  <a:pt x="53578" y="616148"/>
                </a:lnTo>
                <a:lnTo>
                  <a:pt x="71437" y="616148"/>
                </a:lnTo>
                <a:lnTo>
                  <a:pt x="98227" y="607219"/>
                </a:lnTo>
                <a:lnTo>
                  <a:pt x="125016" y="589359"/>
                </a:lnTo>
                <a:lnTo>
                  <a:pt x="151805" y="562570"/>
                </a:lnTo>
                <a:lnTo>
                  <a:pt x="169664" y="535781"/>
                </a:lnTo>
                <a:lnTo>
                  <a:pt x="169664" y="500063"/>
                </a:lnTo>
                <a:lnTo>
                  <a:pt x="160734" y="455414"/>
                </a:lnTo>
                <a:lnTo>
                  <a:pt x="160734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64719" y="1276945"/>
            <a:ext cx="241102" cy="17861"/>
          </a:xfrm>
          <a:custGeom>
            <a:avLst/>
            <a:gdLst/>
            <a:ahLst/>
            <a:cxnLst/>
            <a:rect l="0" t="0" r="0" b="0"/>
            <a:pathLst>
              <a:path w="241102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59" y="17860"/>
                </a:lnTo>
                <a:lnTo>
                  <a:pt x="44648" y="17860"/>
                </a:lnTo>
                <a:lnTo>
                  <a:pt x="80367" y="17860"/>
                </a:lnTo>
                <a:lnTo>
                  <a:pt x="125015" y="17860"/>
                </a:lnTo>
                <a:lnTo>
                  <a:pt x="178594" y="8930"/>
                </a:lnTo>
                <a:lnTo>
                  <a:pt x="241101" y="8930"/>
                </a:lnTo>
                <a:lnTo>
                  <a:pt x="24110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79094" y="973336"/>
            <a:ext cx="196454" cy="464344"/>
          </a:xfrm>
          <a:custGeom>
            <a:avLst/>
            <a:gdLst/>
            <a:ahLst/>
            <a:cxnLst/>
            <a:rect l="0" t="0" r="0" b="0"/>
            <a:pathLst>
              <a:path w="196454" h="464344">
                <a:moveTo>
                  <a:pt x="196453" y="0"/>
                </a:moveTo>
                <a:lnTo>
                  <a:pt x="18752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26789"/>
                </a:lnTo>
                <a:lnTo>
                  <a:pt x="160734" y="53578"/>
                </a:lnTo>
                <a:lnTo>
                  <a:pt x="142875" y="107156"/>
                </a:lnTo>
                <a:lnTo>
                  <a:pt x="133945" y="169664"/>
                </a:lnTo>
                <a:lnTo>
                  <a:pt x="116086" y="232172"/>
                </a:lnTo>
                <a:lnTo>
                  <a:pt x="107156" y="294680"/>
                </a:lnTo>
                <a:lnTo>
                  <a:pt x="98226" y="357187"/>
                </a:lnTo>
                <a:lnTo>
                  <a:pt x="98226" y="401836"/>
                </a:lnTo>
                <a:lnTo>
                  <a:pt x="98226" y="437554"/>
                </a:lnTo>
                <a:lnTo>
                  <a:pt x="98226" y="455414"/>
                </a:lnTo>
                <a:lnTo>
                  <a:pt x="98226" y="464343"/>
                </a:lnTo>
                <a:lnTo>
                  <a:pt x="98226" y="464343"/>
                </a:lnTo>
                <a:lnTo>
                  <a:pt x="98226" y="455414"/>
                </a:lnTo>
                <a:lnTo>
                  <a:pt x="98226" y="428625"/>
                </a:lnTo>
                <a:lnTo>
                  <a:pt x="80367" y="392906"/>
                </a:lnTo>
                <a:lnTo>
                  <a:pt x="62508" y="339328"/>
                </a:lnTo>
                <a:lnTo>
                  <a:pt x="35719" y="285750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36219" y="830461"/>
            <a:ext cx="589360" cy="133946"/>
          </a:xfrm>
          <a:custGeom>
            <a:avLst/>
            <a:gdLst/>
            <a:ahLst/>
            <a:cxnLst/>
            <a:rect l="0" t="0" r="0" b="0"/>
            <a:pathLst>
              <a:path w="589360" h="133946">
                <a:moveTo>
                  <a:pt x="0" y="133945"/>
                </a:moveTo>
                <a:lnTo>
                  <a:pt x="8929" y="125015"/>
                </a:lnTo>
                <a:lnTo>
                  <a:pt x="44648" y="107156"/>
                </a:lnTo>
                <a:lnTo>
                  <a:pt x="80367" y="98226"/>
                </a:lnTo>
                <a:lnTo>
                  <a:pt x="133945" y="80367"/>
                </a:lnTo>
                <a:lnTo>
                  <a:pt x="196453" y="53578"/>
                </a:lnTo>
                <a:lnTo>
                  <a:pt x="267890" y="35719"/>
                </a:lnTo>
                <a:lnTo>
                  <a:pt x="330398" y="17859"/>
                </a:lnTo>
                <a:lnTo>
                  <a:pt x="401836" y="0"/>
                </a:lnTo>
                <a:lnTo>
                  <a:pt x="473273" y="0"/>
                </a:lnTo>
                <a:lnTo>
                  <a:pt x="535781" y="0"/>
                </a:lnTo>
                <a:lnTo>
                  <a:pt x="589359" y="0"/>
                </a:lnTo>
                <a:lnTo>
                  <a:pt x="5893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11266" y="1169789"/>
            <a:ext cx="232173" cy="276821"/>
          </a:xfrm>
          <a:custGeom>
            <a:avLst/>
            <a:gdLst/>
            <a:ahLst/>
            <a:cxnLst/>
            <a:rect l="0" t="0" r="0" b="0"/>
            <a:pathLst>
              <a:path w="232173" h="276821">
                <a:moveTo>
                  <a:pt x="0" y="196453"/>
                </a:moveTo>
                <a:lnTo>
                  <a:pt x="8929" y="205383"/>
                </a:lnTo>
                <a:lnTo>
                  <a:pt x="8929" y="214313"/>
                </a:lnTo>
                <a:lnTo>
                  <a:pt x="26789" y="214313"/>
                </a:lnTo>
                <a:lnTo>
                  <a:pt x="35718" y="214313"/>
                </a:lnTo>
                <a:lnTo>
                  <a:pt x="53578" y="205383"/>
                </a:lnTo>
                <a:lnTo>
                  <a:pt x="71437" y="196453"/>
                </a:lnTo>
                <a:lnTo>
                  <a:pt x="98226" y="169664"/>
                </a:lnTo>
                <a:lnTo>
                  <a:pt x="116086" y="133945"/>
                </a:lnTo>
                <a:lnTo>
                  <a:pt x="142875" y="89297"/>
                </a:lnTo>
                <a:lnTo>
                  <a:pt x="151804" y="53578"/>
                </a:lnTo>
                <a:lnTo>
                  <a:pt x="169664" y="17859"/>
                </a:lnTo>
                <a:lnTo>
                  <a:pt x="169664" y="0"/>
                </a:lnTo>
                <a:lnTo>
                  <a:pt x="160734" y="0"/>
                </a:lnTo>
                <a:lnTo>
                  <a:pt x="133945" y="26789"/>
                </a:lnTo>
                <a:lnTo>
                  <a:pt x="107156" y="71438"/>
                </a:lnTo>
                <a:lnTo>
                  <a:pt x="89297" y="125016"/>
                </a:lnTo>
                <a:lnTo>
                  <a:pt x="62507" y="178594"/>
                </a:lnTo>
                <a:lnTo>
                  <a:pt x="44648" y="223242"/>
                </a:lnTo>
                <a:lnTo>
                  <a:pt x="44648" y="258961"/>
                </a:lnTo>
                <a:lnTo>
                  <a:pt x="44648" y="276820"/>
                </a:lnTo>
                <a:lnTo>
                  <a:pt x="62507" y="276820"/>
                </a:lnTo>
                <a:lnTo>
                  <a:pt x="98226" y="267890"/>
                </a:lnTo>
                <a:lnTo>
                  <a:pt x="133945" y="241101"/>
                </a:lnTo>
                <a:lnTo>
                  <a:pt x="187523" y="205383"/>
                </a:lnTo>
                <a:lnTo>
                  <a:pt x="232172" y="151805"/>
                </a:lnTo>
                <a:lnTo>
                  <a:pt x="232172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41664" y="1098351"/>
            <a:ext cx="160735" cy="258963"/>
          </a:xfrm>
          <a:custGeom>
            <a:avLst/>
            <a:gdLst/>
            <a:ahLst/>
            <a:cxnLst/>
            <a:rect l="0" t="0" r="0" b="0"/>
            <a:pathLst>
              <a:path w="160735" h="258963">
                <a:moveTo>
                  <a:pt x="71438" y="0"/>
                </a:moveTo>
                <a:lnTo>
                  <a:pt x="62508" y="8930"/>
                </a:lnTo>
                <a:lnTo>
                  <a:pt x="44649" y="17860"/>
                </a:lnTo>
                <a:lnTo>
                  <a:pt x="17859" y="26790"/>
                </a:lnTo>
                <a:lnTo>
                  <a:pt x="8930" y="53579"/>
                </a:lnTo>
                <a:lnTo>
                  <a:pt x="0" y="71438"/>
                </a:lnTo>
                <a:lnTo>
                  <a:pt x="0" y="89297"/>
                </a:lnTo>
                <a:lnTo>
                  <a:pt x="17859" y="107157"/>
                </a:lnTo>
                <a:lnTo>
                  <a:pt x="44649" y="125016"/>
                </a:lnTo>
                <a:lnTo>
                  <a:pt x="80367" y="142876"/>
                </a:lnTo>
                <a:lnTo>
                  <a:pt x="116086" y="160735"/>
                </a:lnTo>
                <a:lnTo>
                  <a:pt x="142875" y="178594"/>
                </a:lnTo>
                <a:lnTo>
                  <a:pt x="160734" y="187524"/>
                </a:lnTo>
                <a:lnTo>
                  <a:pt x="160734" y="205383"/>
                </a:lnTo>
                <a:lnTo>
                  <a:pt x="142875" y="223243"/>
                </a:lnTo>
                <a:lnTo>
                  <a:pt x="116086" y="241102"/>
                </a:lnTo>
                <a:lnTo>
                  <a:pt x="80367" y="250032"/>
                </a:lnTo>
                <a:lnTo>
                  <a:pt x="44649" y="258962"/>
                </a:lnTo>
                <a:lnTo>
                  <a:pt x="17859" y="258962"/>
                </a:lnTo>
                <a:lnTo>
                  <a:pt x="0" y="258962"/>
                </a:lnTo>
                <a:lnTo>
                  <a:pt x="0" y="250032"/>
                </a:lnTo>
                <a:lnTo>
                  <a:pt x="17859" y="232172"/>
                </a:lnTo>
                <a:lnTo>
                  <a:pt x="44649" y="214313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07781" y="866180"/>
            <a:ext cx="98228" cy="455415"/>
          </a:xfrm>
          <a:custGeom>
            <a:avLst/>
            <a:gdLst/>
            <a:ahLst/>
            <a:cxnLst/>
            <a:rect l="0" t="0" r="0" b="0"/>
            <a:pathLst>
              <a:path w="98228" h="455415">
                <a:moveTo>
                  <a:pt x="89297" y="0"/>
                </a:moveTo>
                <a:lnTo>
                  <a:pt x="80367" y="8929"/>
                </a:lnTo>
                <a:lnTo>
                  <a:pt x="80367" y="26789"/>
                </a:lnTo>
                <a:lnTo>
                  <a:pt x="71438" y="53578"/>
                </a:lnTo>
                <a:lnTo>
                  <a:pt x="53578" y="98226"/>
                </a:lnTo>
                <a:lnTo>
                  <a:pt x="35719" y="151804"/>
                </a:lnTo>
                <a:lnTo>
                  <a:pt x="26789" y="205382"/>
                </a:lnTo>
                <a:lnTo>
                  <a:pt x="8930" y="267890"/>
                </a:lnTo>
                <a:lnTo>
                  <a:pt x="0" y="321468"/>
                </a:lnTo>
                <a:lnTo>
                  <a:pt x="0" y="366117"/>
                </a:lnTo>
                <a:lnTo>
                  <a:pt x="0" y="410765"/>
                </a:lnTo>
                <a:lnTo>
                  <a:pt x="17860" y="428625"/>
                </a:lnTo>
                <a:lnTo>
                  <a:pt x="26789" y="446484"/>
                </a:lnTo>
                <a:lnTo>
                  <a:pt x="44649" y="455414"/>
                </a:lnTo>
                <a:lnTo>
                  <a:pt x="62508" y="455414"/>
                </a:lnTo>
                <a:lnTo>
                  <a:pt x="80367" y="455414"/>
                </a:lnTo>
                <a:lnTo>
                  <a:pt x="89297" y="446484"/>
                </a:lnTo>
                <a:lnTo>
                  <a:pt x="98227" y="428625"/>
                </a:lnTo>
                <a:lnTo>
                  <a:pt x="98227" y="410765"/>
                </a:lnTo>
                <a:lnTo>
                  <a:pt x="80367" y="383976"/>
                </a:lnTo>
                <a:lnTo>
                  <a:pt x="80367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11328" y="1071562"/>
            <a:ext cx="419696" cy="26790"/>
          </a:xfrm>
          <a:custGeom>
            <a:avLst/>
            <a:gdLst/>
            <a:ahLst/>
            <a:cxnLst/>
            <a:rect l="0" t="0" r="0" b="0"/>
            <a:pathLst>
              <a:path w="419696" h="26790">
                <a:moveTo>
                  <a:pt x="0" y="26789"/>
                </a:moveTo>
                <a:lnTo>
                  <a:pt x="0" y="26789"/>
                </a:lnTo>
                <a:lnTo>
                  <a:pt x="17860" y="26789"/>
                </a:lnTo>
                <a:lnTo>
                  <a:pt x="44649" y="26789"/>
                </a:lnTo>
                <a:lnTo>
                  <a:pt x="80367" y="26789"/>
                </a:lnTo>
                <a:lnTo>
                  <a:pt x="133945" y="17860"/>
                </a:lnTo>
                <a:lnTo>
                  <a:pt x="187524" y="17860"/>
                </a:lnTo>
                <a:lnTo>
                  <a:pt x="241102" y="8930"/>
                </a:lnTo>
                <a:lnTo>
                  <a:pt x="294680" y="8930"/>
                </a:lnTo>
                <a:lnTo>
                  <a:pt x="348258" y="8930"/>
                </a:lnTo>
                <a:lnTo>
                  <a:pt x="383977" y="893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04234" y="1151930"/>
            <a:ext cx="44650" cy="223243"/>
          </a:xfrm>
          <a:custGeom>
            <a:avLst/>
            <a:gdLst/>
            <a:ahLst/>
            <a:cxnLst/>
            <a:rect l="0" t="0" r="0" b="0"/>
            <a:pathLst>
              <a:path w="44650" h="223243">
                <a:moveTo>
                  <a:pt x="44649" y="0"/>
                </a:moveTo>
                <a:lnTo>
                  <a:pt x="44649" y="17859"/>
                </a:lnTo>
                <a:lnTo>
                  <a:pt x="35719" y="44648"/>
                </a:lnTo>
                <a:lnTo>
                  <a:pt x="35719" y="80367"/>
                </a:lnTo>
                <a:lnTo>
                  <a:pt x="35719" y="116086"/>
                </a:lnTo>
                <a:lnTo>
                  <a:pt x="26789" y="151804"/>
                </a:lnTo>
                <a:lnTo>
                  <a:pt x="17860" y="178593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14312"/>
                </a:lnTo>
                <a:lnTo>
                  <a:pt x="17860" y="187523"/>
                </a:lnTo>
                <a:lnTo>
                  <a:pt x="1786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38180" y="884039"/>
            <a:ext cx="8930" cy="53579"/>
          </a:xfrm>
          <a:custGeom>
            <a:avLst/>
            <a:gdLst/>
            <a:ahLst/>
            <a:cxnLst/>
            <a:rect l="0" t="0" r="0" b="0"/>
            <a:pathLst>
              <a:path w="8930" h="53579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56039" y="973336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456039" y="1169789"/>
            <a:ext cx="491134" cy="187525"/>
          </a:xfrm>
          <a:custGeom>
            <a:avLst/>
            <a:gdLst/>
            <a:ahLst/>
            <a:cxnLst/>
            <a:rect l="0" t="0" r="0" b="0"/>
            <a:pathLst>
              <a:path w="491134" h="187525">
                <a:moveTo>
                  <a:pt x="89297" y="8930"/>
                </a:moveTo>
                <a:lnTo>
                  <a:pt x="80367" y="17859"/>
                </a:lnTo>
                <a:lnTo>
                  <a:pt x="71438" y="44648"/>
                </a:lnTo>
                <a:lnTo>
                  <a:pt x="44649" y="71438"/>
                </a:lnTo>
                <a:lnTo>
                  <a:pt x="26789" y="10715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17859" y="187524"/>
                </a:lnTo>
                <a:lnTo>
                  <a:pt x="35719" y="178594"/>
                </a:lnTo>
                <a:lnTo>
                  <a:pt x="53578" y="151805"/>
                </a:lnTo>
                <a:lnTo>
                  <a:pt x="89297" y="116086"/>
                </a:lnTo>
                <a:lnTo>
                  <a:pt x="125016" y="80367"/>
                </a:lnTo>
                <a:lnTo>
                  <a:pt x="151805" y="35719"/>
                </a:lnTo>
                <a:lnTo>
                  <a:pt x="187524" y="8930"/>
                </a:lnTo>
                <a:lnTo>
                  <a:pt x="205383" y="0"/>
                </a:lnTo>
                <a:lnTo>
                  <a:pt x="223242" y="0"/>
                </a:lnTo>
                <a:lnTo>
                  <a:pt x="232172" y="17859"/>
                </a:lnTo>
                <a:lnTo>
                  <a:pt x="232172" y="44648"/>
                </a:lnTo>
                <a:lnTo>
                  <a:pt x="241102" y="80367"/>
                </a:lnTo>
                <a:lnTo>
                  <a:pt x="241102" y="107156"/>
                </a:lnTo>
                <a:lnTo>
                  <a:pt x="258961" y="133945"/>
                </a:lnTo>
                <a:lnTo>
                  <a:pt x="267891" y="151805"/>
                </a:lnTo>
                <a:lnTo>
                  <a:pt x="294680" y="160734"/>
                </a:lnTo>
                <a:lnTo>
                  <a:pt x="321469" y="160734"/>
                </a:lnTo>
                <a:lnTo>
                  <a:pt x="357188" y="142875"/>
                </a:lnTo>
                <a:lnTo>
                  <a:pt x="401836" y="125016"/>
                </a:lnTo>
                <a:lnTo>
                  <a:pt x="446484" y="89297"/>
                </a:lnTo>
                <a:lnTo>
                  <a:pt x="491133" y="44648"/>
                </a:lnTo>
                <a:lnTo>
                  <a:pt x="49113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57875" y="1080492"/>
            <a:ext cx="357189" cy="544712"/>
          </a:xfrm>
          <a:custGeom>
            <a:avLst/>
            <a:gdLst/>
            <a:ahLst/>
            <a:cxnLst/>
            <a:rect l="0" t="0" r="0" b="0"/>
            <a:pathLst>
              <a:path w="357189" h="544712">
                <a:moveTo>
                  <a:pt x="196453" y="0"/>
                </a:moveTo>
                <a:lnTo>
                  <a:pt x="187523" y="8930"/>
                </a:lnTo>
                <a:lnTo>
                  <a:pt x="160734" y="35719"/>
                </a:lnTo>
                <a:lnTo>
                  <a:pt x="133945" y="71438"/>
                </a:lnTo>
                <a:lnTo>
                  <a:pt x="98227" y="116086"/>
                </a:lnTo>
                <a:lnTo>
                  <a:pt x="62508" y="160735"/>
                </a:lnTo>
                <a:lnTo>
                  <a:pt x="35719" y="205383"/>
                </a:lnTo>
                <a:lnTo>
                  <a:pt x="17859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17859" y="267891"/>
                </a:lnTo>
                <a:lnTo>
                  <a:pt x="35719" y="258961"/>
                </a:lnTo>
                <a:lnTo>
                  <a:pt x="71438" y="232172"/>
                </a:lnTo>
                <a:lnTo>
                  <a:pt x="107156" y="205383"/>
                </a:lnTo>
                <a:lnTo>
                  <a:pt x="151805" y="169664"/>
                </a:lnTo>
                <a:lnTo>
                  <a:pt x="196453" y="142875"/>
                </a:lnTo>
                <a:lnTo>
                  <a:pt x="241102" y="125016"/>
                </a:lnTo>
                <a:lnTo>
                  <a:pt x="276820" y="133945"/>
                </a:lnTo>
                <a:lnTo>
                  <a:pt x="303609" y="151805"/>
                </a:lnTo>
                <a:lnTo>
                  <a:pt x="330398" y="178594"/>
                </a:lnTo>
                <a:lnTo>
                  <a:pt x="339328" y="214313"/>
                </a:lnTo>
                <a:lnTo>
                  <a:pt x="357188" y="258961"/>
                </a:lnTo>
                <a:lnTo>
                  <a:pt x="357188" y="312539"/>
                </a:lnTo>
                <a:lnTo>
                  <a:pt x="357188" y="357187"/>
                </a:lnTo>
                <a:lnTo>
                  <a:pt x="348258" y="401836"/>
                </a:lnTo>
                <a:lnTo>
                  <a:pt x="321469" y="446484"/>
                </a:lnTo>
                <a:lnTo>
                  <a:pt x="294680" y="482203"/>
                </a:lnTo>
                <a:lnTo>
                  <a:pt x="250031" y="508992"/>
                </a:lnTo>
                <a:lnTo>
                  <a:pt x="187523" y="535781"/>
                </a:lnTo>
                <a:lnTo>
                  <a:pt x="116086" y="544711"/>
                </a:lnTo>
                <a:lnTo>
                  <a:pt x="116086" y="5447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32422" y="1473398"/>
            <a:ext cx="4714876" cy="419697"/>
          </a:xfrm>
          <a:custGeom>
            <a:avLst/>
            <a:gdLst/>
            <a:ahLst/>
            <a:cxnLst/>
            <a:rect l="0" t="0" r="0" b="0"/>
            <a:pathLst>
              <a:path w="4714876" h="419697">
                <a:moveTo>
                  <a:pt x="0" y="419696"/>
                </a:moveTo>
                <a:lnTo>
                  <a:pt x="17859" y="410766"/>
                </a:lnTo>
                <a:lnTo>
                  <a:pt x="53578" y="401836"/>
                </a:lnTo>
                <a:lnTo>
                  <a:pt x="107156" y="392906"/>
                </a:lnTo>
                <a:lnTo>
                  <a:pt x="187523" y="383977"/>
                </a:lnTo>
                <a:lnTo>
                  <a:pt x="276820" y="366117"/>
                </a:lnTo>
                <a:lnTo>
                  <a:pt x="383976" y="357188"/>
                </a:lnTo>
                <a:lnTo>
                  <a:pt x="500062" y="339328"/>
                </a:lnTo>
                <a:lnTo>
                  <a:pt x="625078" y="321469"/>
                </a:lnTo>
                <a:lnTo>
                  <a:pt x="759023" y="312539"/>
                </a:lnTo>
                <a:lnTo>
                  <a:pt x="892969" y="294680"/>
                </a:lnTo>
                <a:lnTo>
                  <a:pt x="1035844" y="285750"/>
                </a:lnTo>
                <a:lnTo>
                  <a:pt x="1187648" y="267891"/>
                </a:lnTo>
                <a:lnTo>
                  <a:pt x="1339453" y="250031"/>
                </a:lnTo>
                <a:lnTo>
                  <a:pt x="1500187" y="223242"/>
                </a:lnTo>
                <a:lnTo>
                  <a:pt x="1660922" y="205383"/>
                </a:lnTo>
                <a:lnTo>
                  <a:pt x="1830586" y="187524"/>
                </a:lnTo>
                <a:lnTo>
                  <a:pt x="2000250" y="169664"/>
                </a:lnTo>
                <a:lnTo>
                  <a:pt x="2178844" y="160735"/>
                </a:lnTo>
                <a:lnTo>
                  <a:pt x="2357437" y="151805"/>
                </a:lnTo>
                <a:lnTo>
                  <a:pt x="2536031" y="142875"/>
                </a:lnTo>
                <a:lnTo>
                  <a:pt x="2714625" y="133946"/>
                </a:lnTo>
                <a:lnTo>
                  <a:pt x="2893219" y="125016"/>
                </a:lnTo>
                <a:lnTo>
                  <a:pt x="3071812" y="107156"/>
                </a:lnTo>
                <a:lnTo>
                  <a:pt x="3250406" y="89297"/>
                </a:lnTo>
                <a:lnTo>
                  <a:pt x="3429000" y="71438"/>
                </a:lnTo>
                <a:lnTo>
                  <a:pt x="3607594" y="53578"/>
                </a:lnTo>
                <a:lnTo>
                  <a:pt x="3786187" y="35719"/>
                </a:lnTo>
                <a:lnTo>
                  <a:pt x="3955851" y="26789"/>
                </a:lnTo>
                <a:lnTo>
                  <a:pt x="4125516" y="8930"/>
                </a:lnTo>
                <a:lnTo>
                  <a:pt x="4268391" y="8930"/>
                </a:lnTo>
                <a:lnTo>
                  <a:pt x="4402336" y="0"/>
                </a:lnTo>
                <a:lnTo>
                  <a:pt x="4509492" y="8930"/>
                </a:lnTo>
                <a:lnTo>
                  <a:pt x="4598789" y="8930"/>
                </a:lnTo>
                <a:lnTo>
                  <a:pt x="4670226" y="8930"/>
                </a:lnTo>
                <a:lnTo>
                  <a:pt x="4714875" y="8930"/>
                </a:lnTo>
                <a:lnTo>
                  <a:pt x="471487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420445" y="910828"/>
            <a:ext cx="267892" cy="776884"/>
          </a:xfrm>
          <a:custGeom>
            <a:avLst/>
            <a:gdLst/>
            <a:ahLst/>
            <a:cxnLst/>
            <a:rect l="0" t="0" r="0" b="0"/>
            <a:pathLst>
              <a:path w="267892" h="776884">
                <a:moveTo>
                  <a:pt x="89297" y="205383"/>
                </a:moveTo>
                <a:lnTo>
                  <a:pt x="89297" y="196453"/>
                </a:lnTo>
                <a:lnTo>
                  <a:pt x="89297" y="187523"/>
                </a:lnTo>
                <a:lnTo>
                  <a:pt x="89297" y="169664"/>
                </a:lnTo>
                <a:lnTo>
                  <a:pt x="80368" y="169664"/>
                </a:lnTo>
                <a:lnTo>
                  <a:pt x="71438" y="187523"/>
                </a:lnTo>
                <a:lnTo>
                  <a:pt x="53578" y="214313"/>
                </a:lnTo>
                <a:lnTo>
                  <a:pt x="26789" y="267891"/>
                </a:lnTo>
                <a:lnTo>
                  <a:pt x="17860" y="321469"/>
                </a:lnTo>
                <a:lnTo>
                  <a:pt x="0" y="375047"/>
                </a:lnTo>
                <a:lnTo>
                  <a:pt x="0" y="410766"/>
                </a:lnTo>
                <a:lnTo>
                  <a:pt x="0" y="437555"/>
                </a:lnTo>
                <a:lnTo>
                  <a:pt x="8930" y="446485"/>
                </a:lnTo>
                <a:lnTo>
                  <a:pt x="26789" y="428625"/>
                </a:lnTo>
                <a:lnTo>
                  <a:pt x="35719" y="410766"/>
                </a:lnTo>
                <a:lnTo>
                  <a:pt x="62508" y="375047"/>
                </a:lnTo>
                <a:lnTo>
                  <a:pt x="71438" y="339328"/>
                </a:lnTo>
                <a:lnTo>
                  <a:pt x="89297" y="294680"/>
                </a:lnTo>
                <a:lnTo>
                  <a:pt x="98227" y="241102"/>
                </a:lnTo>
                <a:lnTo>
                  <a:pt x="98227" y="205383"/>
                </a:lnTo>
                <a:lnTo>
                  <a:pt x="98227" y="187523"/>
                </a:lnTo>
                <a:lnTo>
                  <a:pt x="98227" y="178594"/>
                </a:lnTo>
                <a:lnTo>
                  <a:pt x="89297" y="187523"/>
                </a:lnTo>
                <a:lnTo>
                  <a:pt x="80368" y="196453"/>
                </a:lnTo>
                <a:lnTo>
                  <a:pt x="80368" y="214313"/>
                </a:lnTo>
                <a:lnTo>
                  <a:pt x="80368" y="214313"/>
                </a:lnTo>
                <a:lnTo>
                  <a:pt x="89297" y="214313"/>
                </a:lnTo>
                <a:lnTo>
                  <a:pt x="98227" y="205383"/>
                </a:lnTo>
                <a:lnTo>
                  <a:pt x="116086" y="178594"/>
                </a:lnTo>
                <a:lnTo>
                  <a:pt x="133946" y="151805"/>
                </a:lnTo>
                <a:lnTo>
                  <a:pt x="151805" y="107156"/>
                </a:lnTo>
                <a:lnTo>
                  <a:pt x="178594" y="71438"/>
                </a:lnTo>
                <a:lnTo>
                  <a:pt x="196453" y="35719"/>
                </a:lnTo>
                <a:lnTo>
                  <a:pt x="223243" y="8930"/>
                </a:lnTo>
                <a:lnTo>
                  <a:pt x="241102" y="0"/>
                </a:lnTo>
                <a:lnTo>
                  <a:pt x="250032" y="8930"/>
                </a:lnTo>
                <a:lnTo>
                  <a:pt x="258961" y="44648"/>
                </a:lnTo>
                <a:lnTo>
                  <a:pt x="250032" y="107156"/>
                </a:lnTo>
                <a:lnTo>
                  <a:pt x="232172" y="187523"/>
                </a:lnTo>
                <a:lnTo>
                  <a:pt x="214313" y="294680"/>
                </a:lnTo>
                <a:lnTo>
                  <a:pt x="196453" y="401836"/>
                </a:lnTo>
                <a:lnTo>
                  <a:pt x="178594" y="508992"/>
                </a:lnTo>
                <a:lnTo>
                  <a:pt x="160735" y="598289"/>
                </a:lnTo>
                <a:lnTo>
                  <a:pt x="151805" y="678656"/>
                </a:lnTo>
                <a:lnTo>
                  <a:pt x="151805" y="732234"/>
                </a:lnTo>
                <a:lnTo>
                  <a:pt x="151805" y="767953"/>
                </a:lnTo>
                <a:lnTo>
                  <a:pt x="169664" y="776883"/>
                </a:lnTo>
                <a:lnTo>
                  <a:pt x="187524" y="767953"/>
                </a:lnTo>
                <a:lnTo>
                  <a:pt x="205383" y="741164"/>
                </a:lnTo>
                <a:lnTo>
                  <a:pt x="232172" y="696516"/>
                </a:lnTo>
                <a:lnTo>
                  <a:pt x="250032" y="642937"/>
                </a:lnTo>
                <a:lnTo>
                  <a:pt x="267891" y="580430"/>
                </a:lnTo>
                <a:lnTo>
                  <a:pt x="267891" y="526851"/>
                </a:lnTo>
                <a:lnTo>
                  <a:pt x="250032" y="491133"/>
                </a:lnTo>
                <a:lnTo>
                  <a:pt x="223243" y="473274"/>
                </a:lnTo>
                <a:lnTo>
                  <a:pt x="178594" y="473274"/>
                </a:lnTo>
                <a:lnTo>
                  <a:pt x="133946" y="491133"/>
                </a:lnTo>
                <a:lnTo>
                  <a:pt x="98227" y="508992"/>
                </a:lnTo>
                <a:lnTo>
                  <a:pt x="71438" y="526851"/>
                </a:lnTo>
                <a:lnTo>
                  <a:pt x="62508" y="526851"/>
                </a:lnTo>
                <a:lnTo>
                  <a:pt x="62508" y="5268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983016" y="776883"/>
            <a:ext cx="116087" cy="589360"/>
          </a:xfrm>
          <a:custGeom>
            <a:avLst/>
            <a:gdLst/>
            <a:ahLst/>
            <a:cxnLst/>
            <a:rect l="0" t="0" r="0" b="0"/>
            <a:pathLst>
              <a:path w="116087" h="589360">
                <a:moveTo>
                  <a:pt x="116086" y="0"/>
                </a:moveTo>
                <a:lnTo>
                  <a:pt x="116086" y="8929"/>
                </a:lnTo>
                <a:lnTo>
                  <a:pt x="107156" y="17859"/>
                </a:lnTo>
                <a:lnTo>
                  <a:pt x="98226" y="44648"/>
                </a:lnTo>
                <a:lnTo>
                  <a:pt x="89297" y="80367"/>
                </a:lnTo>
                <a:lnTo>
                  <a:pt x="80367" y="142875"/>
                </a:lnTo>
                <a:lnTo>
                  <a:pt x="62507" y="214312"/>
                </a:lnTo>
                <a:lnTo>
                  <a:pt x="53578" y="285750"/>
                </a:lnTo>
                <a:lnTo>
                  <a:pt x="44648" y="366117"/>
                </a:lnTo>
                <a:lnTo>
                  <a:pt x="35718" y="437554"/>
                </a:lnTo>
                <a:lnTo>
                  <a:pt x="35718" y="491133"/>
                </a:lnTo>
                <a:lnTo>
                  <a:pt x="26789" y="535781"/>
                </a:lnTo>
                <a:lnTo>
                  <a:pt x="26789" y="562570"/>
                </a:lnTo>
                <a:lnTo>
                  <a:pt x="26789" y="580430"/>
                </a:lnTo>
                <a:lnTo>
                  <a:pt x="17859" y="589359"/>
                </a:lnTo>
                <a:lnTo>
                  <a:pt x="0" y="580430"/>
                </a:lnTo>
                <a:lnTo>
                  <a:pt x="0" y="580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86563" y="875109"/>
            <a:ext cx="580430" cy="446486"/>
          </a:xfrm>
          <a:custGeom>
            <a:avLst/>
            <a:gdLst/>
            <a:ahLst/>
            <a:cxnLst/>
            <a:rect l="0" t="0" r="0" b="0"/>
            <a:pathLst>
              <a:path w="580430" h="446486">
                <a:moveTo>
                  <a:pt x="0" y="258961"/>
                </a:moveTo>
                <a:lnTo>
                  <a:pt x="0" y="267891"/>
                </a:lnTo>
                <a:lnTo>
                  <a:pt x="8929" y="276821"/>
                </a:lnTo>
                <a:lnTo>
                  <a:pt x="17859" y="294680"/>
                </a:lnTo>
                <a:lnTo>
                  <a:pt x="44648" y="303610"/>
                </a:lnTo>
                <a:lnTo>
                  <a:pt x="71437" y="312539"/>
                </a:lnTo>
                <a:lnTo>
                  <a:pt x="98226" y="321469"/>
                </a:lnTo>
                <a:lnTo>
                  <a:pt x="133945" y="321469"/>
                </a:lnTo>
                <a:lnTo>
                  <a:pt x="178593" y="303610"/>
                </a:lnTo>
                <a:lnTo>
                  <a:pt x="214312" y="294680"/>
                </a:lnTo>
                <a:lnTo>
                  <a:pt x="258960" y="276821"/>
                </a:lnTo>
                <a:lnTo>
                  <a:pt x="294679" y="250032"/>
                </a:lnTo>
                <a:lnTo>
                  <a:pt x="339328" y="223242"/>
                </a:lnTo>
                <a:lnTo>
                  <a:pt x="375046" y="187524"/>
                </a:lnTo>
                <a:lnTo>
                  <a:pt x="401835" y="142875"/>
                </a:lnTo>
                <a:lnTo>
                  <a:pt x="419695" y="98227"/>
                </a:lnTo>
                <a:lnTo>
                  <a:pt x="437554" y="62508"/>
                </a:lnTo>
                <a:lnTo>
                  <a:pt x="455414" y="26789"/>
                </a:lnTo>
                <a:lnTo>
                  <a:pt x="464343" y="8930"/>
                </a:lnTo>
                <a:lnTo>
                  <a:pt x="464343" y="0"/>
                </a:lnTo>
                <a:lnTo>
                  <a:pt x="464343" y="8930"/>
                </a:lnTo>
                <a:lnTo>
                  <a:pt x="464343" y="44649"/>
                </a:lnTo>
                <a:lnTo>
                  <a:pt x="455414" y="89297"/>
                </a:lnTo>
                <a:lnTo>
                  <a:pt x="437554" y="151805"/>
                </a:lnTo>
                <a:lnTo>
                  <a:pt x="419695" y="214313"/>
                </a:lnTo>
                <a:lnTo>
                  <a:pt x="410765" y="276821"/>
                </a:lnTo>
                <a:lnTo>
                  <a:pt x="392906" y="339328"/>
                </a:lnTo>
                <a:lnTo>
                  <a:pt x="383976" y="383977"/>
                </a:lnTo>
                <a:lnTo>
                  <a:pt x="375046" y="419696"/>
                </a:lnTo>
                <a:lnTo>
                  <a:pt x="375046" y="446485"/>
                </a:lnTo>
                <a:lnTo>
                  <a:pt x="375046" y="446485"/>
                </a:lnTo>
                <a:lnTo>
                  <a:pt x="383976" y="446485"/>
                </a:lnTo>
                <a:lnTo>
                  <a:pt x="401835" y="419696"/>
                </a:lnTo>
                <a:lnTo>
                  <a:pt x="410765" y="383977"/>
                </a:lnTo>
                <a:lnTo>
                  <a:pt x="437554" y="348258"/>
                </a:lnTo>
                <a:lnTo>
                  <a:pt x="455414" y="303610"/>
                </a:lnTo>
                <a:lnTo>
                  <a:pt x="473273" y="267891"/>
                </a:lnTo>
                <a:lnTo>
                  <a:pt x="500062" y="241102"/>
                </a:lnTo>
                <a:lnTo>
                  <a:pt x="508992" y="232172"/>
                </a:lnTo>
                <a:lnTo>
                  <a:pt x="526851" y="241102"/>
                </a:lnTo>
                <a:lnTo>
                  <a:pt x="526851" y="267891"/>
                </a:lnTo>
                <a:lnTo>
                  <a:pt x="535781" y="303610"/>
                </a:lnTo>
                <a:lnTo>
                  <a:pt x="535781" y="339328"/>
                </a:lnTo>
                <a:lnTo>
                  <a:pt x="535781" y="375047"/>
                </a:lnTo>
                <a:lnTo>
                  <a:pt x="535781" y="401836"/>
                </a:lnTo>
                <a:lnTo>
                  <a:pt x="535781" y="428625"/>
                </a:lnTo>
                <a:lnTo>
                  <a:pt x="535781" y="437555"/>
                </a:lnTo>
                <a:lnTo>
                  <a:pt x="535781" y="446485"/>
                </a:lnTo>
                <a:lnTo>
                  <a:pt x="544710" y="446485"/>
                </a:lnTo>
                <a:lnTo>
                  <a:pt x="553640" y="437555"/>
                </a:lnTo>
                <a:lnTo>
                  <a:pt x="571500" y="428625"/>
                </a:lnTo>
                <a:lnTo>
                  <a:pt x="580429" y="401836"/>
                </a:lnTo>
                <a:lnTo>
                  <a:pt x="580429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429500" y="1143000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9" y="178594"/>
                </a:lnTo>
                <a:lnTo>
                  <a:pt x="44648" y="169664"/>
                </a:lnTo>
                <a:lnTo>
                  <a:pt x="44648" y="142875"/>
                </a:lnTo>
                <a:lnTo>
                  <a:pt x="44648" y="116086"/>
                </a:lnTo>
                <a:lnTo>
                  <a:pt x="44648" y="71437"/>
                </a:lnTo>
                <a:lnTo>
                  <a:pt x="4464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447359" y="964406"/>
            <a:ext cx="71439" cy="44650"/>
          </a:xfrm>
          <a:custGeom>
            <a:avLst/>
            <a:gdLst/>
            <a:ahLst/>
            <a:cxnLst/>
            <a:rect l="0" t="0" r="0" b="0"/>
            <a:pathLst>
              <a:path w="71439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35719"/>
                </a:lnTo>
                <a:lnTo>
                  <a:pt x="53579" y="35719"/>
                </a:lnTo>
                <a:lnTo>
                  <a:pt x="71438" y="44649"/>
                </a:lnTo>
                <a:lnTo>
                  <a:pt x="7143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554516" y="1107281"/>
            <a:ext cx="276821" cy="205384"/>
          </a:xfrm>
          <a:custGeom>
            <a:avLst/>
            <a:gdLst/>
            <a:ahLst/>
            <a:cxnLst/>
            <a:rect l="0" t="0" r="0" b="0"/>
            <a:pathLst>
              <a:path w="276821" h="205384">
                <a:moveTo>
                  <a:pt x="5357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35718" y="44649"/>
                </a:lnTo>
                <a:lnTo>
                  <a:pt x="26789" y="71438"/>
                </a:lnTo>
                <a:lnTo>
                  <a:pt x="17859" y="107156"/>
                </a:lnTo>
                <a:lnTo>
                  <a:pt x="8929" y="133946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87524"/>
                </a:lnTo>
                <a:lnTo>
                  <a:pt x="17859" y="160735"/>
                </a:lnTo>
                <a:lnTo>
                  <a:pt x="35718" y="133946"/>
                </a:lnTo>
                <a:lnTo>
                  <a:pt x="62507" y="98227"/>
                </a:lnTo>
                <a:lnTo>
                  <a:pt x="80367" y="71438"/>
                </a:lnTo>
                <a:lnTo>
                  <a:pt x="98226" y="44649"/>
                </a:lnTo>
                <a:lnTo>
                  <a:pt x="116086" y="35719"/>
                </a:lnTo>
                <a:lnTo>
                  <a:pt x="125015" y="44649"/>
                </a:lnTo>
                <a:lnTo>
                  <a:pt x="133945" y="7143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42875" y="160735"/>
                </a:lnTo>
                <a:lnTo>
                  <a:pt x="151804" y="178594"/>
                </a:lnTo>
                <a:lnTo>
                  <a:pt x="160734" y="196453"/>
                </a:lnTo>
                <a:lnTo>
                  <a:pt x="169664" y="205383"/>
                </a:lnTo>
                <a:lnTo>
                  <a:pt x="187523" y="196453"/>
                </a:lnTo>
                <a:lnTo>
                  <a:pt x="214312" y="187524"/>
                </a:lnTo>
                <a:lnTo>
                  <a:pt x="241101" y="160735"/>
                </a:lnTo>
                <a:lnTo>
                  <a:pt x="276820" y="142875"/>
                </a:lnTo>
                <a:lnTo>
                  <a:pt x="27682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36719" y="812601"/>
            <a:ext cx="223242" cy="473275"/>
          </a:xfrm>
          <a:custGeom>
            <a:avLst/>
            <a:gdLst/>
            <a:ahLst/>
            <a:cxnLst/>
            <a:rect l="0" t="0" r="0" b="0"/>
            <a:pathLst>
              <a:path w="223242" h="473275">
                <a:moveTo>
                  <a:pt x="187522" y="17860"/>
                </a:moveTo>
                <a:lnTo>
                  <a:pt x="187522" y="8930"/>
                </a:lnTo>
                <a:lnTo>
                  <a:pt x="178593" y="0"/>
                </a:lnTo>
                <a:lnTo>
                  <a:pt x="169663" y="0"/>
                </a:lnTo>
                <a:lnTo>
                  <a:pt x="151804" y="0"/>
                </a:lnTo>
                <a:lnTo>
                  <a:pt x="133945" y="8930"/>
                </a:lnTo>
                <a:lnTo>
                  <a:pt x="116086" y="44649"/>
                </a:lnTo>
                <a:lnTo>
                  <a:pt x="89297" y="89297"/>
                </a:lnTo>
                <a:lnTo>
                  <a:pt x="62508" y="151805"/>
                </a:lnTo>
                <a:lnTo>
                  <a:pt x="35719" y="232172"/>
                </a:lnTo>
                <a:lnTo>
                  <a:pt x="8929" y="303610"/>
                </a:lnTo>
                <a:lnTo>
                  <a:pt x="0" y="366118"/>
                </a:lnTo>
                <a:lnTo>
                  <a:pt x="0" y="410766"/>
                </a:lnTo>
                <a:lnTo>
                  <a:pt x="0" y="446485"/>
                </a:lnTo>
                <a:lnTo>
                  <a:pt x="17859" y="464344"/>
                </a:lnTo>
                <a:lnTo>
                  <a:pt x="44648" y="473274"/>
                </a:lnTo>
                <a:lnTo>
                  <a:pt x="71437" y="464344"/>
                </a:lnTo>
                <a:lnTo>
                  <a:pt x="107156" y="446485"/>
                </a:lnTo>
                <a:lnTo>
                  <a:pt x="142875" y="419696"/>
                </a:lnTo>
                <a:lnTo>
                  <a:pt x="178593" y="392907"/>
                </a:lnTo>
                <a:lnTo>
                  <a:pt x="205382" y="366118"/>
                </a:lnTo>
                <a:lnTo>
                  <a:pt x="223241" y="339329"/>
                </a:lnTo>
                <a:lnTo>
                  <a:pt x="223241" y="321469"/>
                </a:lnTo>
                <a:lnTo>
                  <a:pt x="205382" y="321469"/>
                </a:lnTo>
                <a:lnTo>
                  <a:pt x="169663" y="330399"/>
                </a:lnTo>
                <a:lnTo>
                  <a:pt x="133945" y="348258"/>
                </a:lnTo>
                <a:lnTo>
                  <a:pt x="89297" y="375047"/>
                </a:lnTo>
                <a:lnTo>
                  <a:pt x="44648" y="392907"/>
                </a:lnTo>
                <a:lnTo>
                  <a:pt x="17859" y="419696"/>
                </a:lnTo>
                <a:lnTo>
                  <a:pt x="0" y="428626"/>
                </a:lnTo>
                <a:lnTo>
                  <a:pt x="0" y="419696"/>
                </a:lnTo>
                <a:lnTo>
                  <a:pt x="8929" y="410766"/>
                </a:lnTo>
                <a:lnTo>
                  <a:pt x="35719" y="383977"/>
                </a:lnTo>
                <a:lnTo>
                  <a:pt x="80367" y="348258"/>
                </a:lnTo>
                <a:lnTo>
                  <a:pt x="125015" y="312540"/>
                </a:lnTo>
                <a:lnTo>
                  <a:pt x="178593" y="276821"/>
                </a:lnTo>
                <a:lnTo>
                  <a:pt x="178593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340327" y="982266"/>
            <a:ext cx="214314" cy="330399"/>
          </a:xfrm>
          <a:custGeom>
            <a:avLst/>
            <a:gdLst/>
            <a:ahLst/>
            <a:cxnLst/>
            <a:rect l="0" t="0" r="0" b="0"/>
            <a:pathLst>
              <a:path w="214314" h="330399">
                <a:moveTo>
                  <a:pt x="26789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44648"/>
                </a:lnTo>
                <a:lnTo>
                  <a:pt x="0" y="80367"/>
                </a:lnTo>
                <a:lnTo>
                  <a:pt x="8930" y="125015"/>
                </a:lnTo>
                <a:lnTo>
                  <a:pt x="8930" y="178593"/>
                </a:lnTo>
                <a:lnTo>
                  <a:pt x="17860" y="223242"/>
                </a:lnTo>
                <a:lnTo>
                  <a:pt x="26789" y="258961"/>
                </a:lnTo>
                <a:lnTo>
                  <a:pt x="35719" y="294679"/>
                </a:lnTo>
                <a:lnTo>
                  <a:pt x="44649" y="321468"/>
                </a:lnTo>
                <a:lnTo>
                  <a:pt x="53578" y="330398"/>
                </a:lnTo>
                <a:lnTo>
                  <a:pt x="62508" y="330398"/>
                </a:lnTo>
                <a:lnTo>
                  <a:pt x="62508" y="321468"/>
                </a:lnTo>
                <a:lnTo>
                  <a:pt x="71438" y="303609"/>
                </a:lnTo>
                <a:lnTo>
                  <a:pt x="80368" y="267890"/>
                </a:lnTo>
                <a:lnTo>
                  <a:pt x="80368" y="223242"/>
                </a:lnTo>
                <a:lnTo>
                  <a:pt x="89297" y="169664"/>
                </a:lnTo>
                <a:lnTo>
                  <a:pt x="98227" y="116085"/>
                </a:lnTo>
                <a:lnTo>
                  <a:pt x="98227" y="62507"/>
                </a:lnTo>
                <a:lnTo>
                  <a:pt x="107157" y="35718"/>
                </a:lnTo>
                <a:lnTo>
                  <a:pt x="107157" y="26789"/>
                </a:lnTo>
                <a:lnTo>
                  <a:pt x="107157" y="35718"/>
                </a:lnTo>
                <a:lnTo>
                  <a:pt x="107157" y="62507"/>
                </a:lnTo>
                <a:lnTo>
                  <a:pt x="107157" y="98226"/>
                </a:lnTo>
                <a:lnTo>
                  <a:pt x="98227" y="151804"/>
                </a:lnTo>
                <a:lnTo>
                  <a:pt x="98227" y="196453"/>
                </a:lnTo>
                <a:lnTo>
                  <a:pt x="98227" y="232171"/>
                </a:lnTo>
                <a:lnTo>
                  <a:pt x="98227" y="267890"/>
                </a:lnTo>
                <a:lnTo>
                  <a:pt x="107157" y="294679"/>
                </a:lnTo>
                <a:lnTo>
                  <a:pt x="116086" y="312539"/>
                </a:lnTo>
                <a:lnTo>
                  <a:pt x="125016" y="312539"/>
                </a:lnTo>
                <a:lnTo>
                  <a:pt x="133946" y="312539"/>
                </a:lnTo>
                <a:lnTo>
                  <a:pt x="151805" y="294679"/>
                </a:lnTo>
                <a:lnTo>
                  <a:pt x="169664" y="276820"/>
                </a:lnTo>
                <a:lnTo>
                  <a:pt x="187524" y="241101"/>
                </a:lnTo>
                <a:lnTo>
                  <a:pt x="214313" y="205382"/>
                </a:lnTo>
                <a:lnTo>
                  <a:pt x="214313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563570" y="1017984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7" y="26789"/>
                </a:lnTo>
                <a:lnTo>
                  <a:pt x="53578" y="44649"/>
                </a:lnTo>
                <a:lnTo>
                  <a:pt x="35718" y="80367"/>
                </a:lnTo>
                <a:lnTo>
                  <a:pt x="26789" y="107157"/>
                </a:lnTo>
                <a:lnTo>
                  <a:pt x="17859" y="142875"/>
                </a:lnTo>
                <a:lnTo>
                  <a:pt x="8929" y="187524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294680"/>
                </a:lnTo>
                <a:lnTo>
                  <a:pt x="35718" y="276821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643937" y="750094"/>
            <a:ext cx="26790" cy="62508"/>
          </a:xfrm>
          <a:custGeom>
            <a:avLst/>
            <a:gdLst/>
            <a:ahLst/>
            <a:cxnLst/>
            <a:rect l="0" t="0" r="0" b="0"/>
            <a:pathLst>
              <a:path w="26790" h="62508">
                <a:moveTo>
                  <a:pt x="26789" y="0"/>
                </a:moveTo>
                <a:lnTo>
                  <a:pt x="2678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62507"/>
                </a:lnTo>
                <a:lnTo>
                  <a:pt x="26789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679655" y="1143000"/>
            <a:ext cx="196455" cy="187524"/>
          </a:xfrm>
          <a:custGeom>
            <a:avLst/>
            <a:gdLst/>
            <a:ahLst/>
            <a:cxnLst/>
            <a:rect l="0" t="0" r="0" b="0"/>
            <a:pathLst>
              <a:path w="196455" h="187524">
                <a:moveTo>
                  <a:pt x="187524" y="8930"/>
                </a:moveTo>
                <a:lnTo>
                  <a:pt x="187524" y="8930"/>
                </a:lnTo>
                <a:lnTo>
                  <a:pt x="196454" y="0"/>
                </a:lnTo>
                <a:lnTo>
                  <a:pt x="196454" y="0"/>
                </a:lnTo>
                <a:lnTo>
                  <a:pt x="187524" y="0"/>
                </a:lnTo>
                <a:lnTo>
                  <a:pt x="178594" y="0"/>
                </a:lnTo>
                <a:lnTo>
                  <a:pt x="151805" y="0"/>
                </a:lnTo>
                <a:lnTo>
                  <a:pt x="125016" y="8930"/>
                </a:lnTo>
                <a:lnTo>
                  <a:pt x="10715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7" y="53578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6" y="71437"/>
                </a:lnTo>
                <a:lnTo>
                  <a:pt x="151805" y="80367"/>
                </a:lnTo>
                <a:lnTo>
                  <a:pt x="169665" y="89297"/>
                </a:lnTo>
                <a:lnTo>
                  <a:pt x="178594" y="107156"/>
                </a:lnTo>
                <a:lnTo>
                  <a:pt x="187524" y="125016"/>
                </a:lnTo>
                <a:lnTo>
                  <a:pt x="178594" y="151805"/>
                </a:lnTo>
                <a:lnTo>
                  <a:pt x="151805" y="178594"/>
                </a:lnTo>
                <a:lnTo>
                  <a:pt x="116086" y="187523"/>
                </a:lnTo>
                <a:lnTo>
                  <a:pt x="71438" y="187523"/>
                </a:lnTo>
                <a:lnTo>
                  <a:pt x="44649" y="187523"/>
                </a:lnTo>
                <a:lnTo>
                  <a:pt x="17860" y="178594"/>
                </a:lnTo>
                <a:lnTo>
                  <a:pt x="8930" y="16966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759148" y="2402086"/>
            <a:ext cx="339330" cy="330399"/>
          </a:xfrm>
          <a:custGeom>
            <a:avLst/>
            <a:gdLst/>
            <a:ahLst/>
            <a:cxnLst/>
            <a:rect l="0" t="0" r="0" b="0"/>
            <a:pathLst>
              <a:path w="339330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16086"/>
                </a:lnTo>
                <a:lnTo>
                  <a:pt x="8930" y="16073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50031"/>
                </a:lnTo>
                <a:lnTo>
                  <a:pt x="8930" y="223242"/>
                </a:lnTo>
                <a:lnTo>
                  <a:pt x="8930" y="196453"/>
                </a:lnTo>
                <a:lnTo>
                  <a:pt x="26790" y="160734"/>
                </a:lnTo>
                <a:lnTo>
                  <a:pt x="35719" y="116086"/>
                </a:lnTo>
                <a:lnTo>
                  <a:pt x="53579" y="89297"/>
                </a:lnTo>
                <a:lnTo>
                  <a:pt x="71438" y="71437"/>
                </a:lnTo>
                <a:lnTo>
                  <a:pt x="89297" y="62508"/>
                </a:lnTo>
                <a:lnTo>
                  <a:pt x="107157" y="89297"/>
                </a:lnTo>
                <a:lnTo>
                  <a:pt x="125016" y="116086"/>
                </a:lnTo>
                <a:lnTo>
                  <a:pt x="125016" y="160734"/>
                </a:lnTo>
                <a:lnTo>
                  <a:pt x="142875" y="214312"/>
                </a:lnTo>
                <a:lnTo>
                  <a:pt x="151805" y="258961"/>
                </a:lnTo>
                <a:lnTo>
                  <a:pt x="160735" y="294680"/>
                </a:lnTo>
                <a:lnTo>
                  <a:pt x="160735" y="321469"/>
                </a:lnTo>
                <a:lnTo>
                  <a:pt x="178594" y="330398"/>
                </a:lnTo>
                <a:lnTo>
                  <a:pt x="187524" y="330398"/>
                </a:lnTo>
                <a:lnTo>
                  <a:pt x="196454" y="303609"/>
                </a:lnTo>
                <a:lnTo>
                  <a:pt x="205383" y="276820"/>
                </a:lnTo>
                <a:lnTo>
                  <a:pt x="214313" y="232172"/>
                </a:lnTo>
                <a:lnTo>
                  <a:pt x="223243" y="196453"/>
                </a:lnTo>
                <a:lnTo>
                  <a:pt x="223243" y="151805"/>
                </a:lnTo>
                <a:lnTo>
                  <a:pt x="223243" y="125016"/>
                </a:lnTo>
                <a:lnTo>
                  <a:pt x="223243" y="107156"/>
                </a:lnTo>
                <a:lnTo>
                  <a:pt x="223243" y="116086"/>
                </a:lnTo>
                <a:lnTo>
                  <a:pt x="223243" y="125016"/>
                </a:lnTo>
                <a:lnTo>
                  <a:pt x="223243" y="151805"/>
                </a:lnTo>
                <a:lnTo>
                  <a:pt x="232172" y="187523"/>
                </a:lnTo>
                <a:lnTo>
                  <a:pt x="241102" y="214312"/>
                </a:lnTo>
                <a:lnTo>
                  <a:pt x="250032" y="232172"/>
                </a:lnTo>
                <a:lnTo>
                  <a:pt x="267891" y="250031"/>
                </a:lnTo>
                <a:lnTo>
                  <a:pt x="285750" y="258961"/>
                </a:lnTo>
                <a:lnTo>
                  <a:pt x="303610" y="250031"/>
                </a:lnTo>
                <a:lnTo>
                  <a:pt x="312540" y="241102"/>
                </a:lnTo>
                <a:lnTo>
                  <a:pt x="321469" y="214312"/>
                </a:lnTo>
                <a:lnTo>
                  <a:pt x="321469" y="187523"/>
                </a:lnTo>
                <a:lnTo>
                  <a:pt x="312540" y="160734"/>
                </a:lnTo>
                <a:lnTo>
                  <a:pt x="303610" y="133945"/>
                </a:lnTo>
                <a:lnTo>
                  <a:pt x="276821" y="116086"/>
                </a:lnTo>
                <a:lnTo>
                  <a:pt x="258961" y="98227"/>
                </a:lnTo>
                <a:lnTo>
                  <a:pt x="241102" y="98227"/>
                </a:lnTo>
                <a:lnTo>
                  <a:pt x="232172" y="116086"/>
                </a:lnTo>
                <a:lnTo>
                  <a:pt x="232172" y="125016"/>
                </a:lnTo>
                <a:lnTo>
                  <a:pt x="241102" y="142875"/>
                </a:lnTo>
                <a:lnTo>
                  <a:pt x="267891" y="160734"/>
                </a:lnTo>
                <a:lnTo>
                  <a:pt x="303610" y="160734"/>
                </a:lnTo>
                <a:lnTo>
                  <a:pt x="339329" y="151805"/>
                </a:lnTo>
                <a:lnTo>
                  <a:pt x="33932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77070" y="2250281"/>
            <a:ext cx="196454" cy="392908"/>
          </a:xfrm>
          <a:custGeom>
            <a:avLst/>
            <a:gdLst/>
            <a:ahLst/>
            <a:cxnLst/>
            <a:rect l="0" t="0" r="0" b="0"/>
            <a:pathLst>
              <a:path w="196454" h="39290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26789" y="98227"/>
                </a:lnTo>
                <a:lnTo>
                  <a:pt x="26789" y="142875"/>
                </a:lnTo>
                <a:lnTo>
                  <a:pt x="35719" y="187523"/>
                </a:lnTo>
                <a:lnTo>
                  <a:pt x="35719" y="241102"/>
                </a:lnTo>
                <a:lnTo>
                  <a:pt x="44649" y="285750"/>
                </a:lnTo>
                <a:lnTo>
                  <a:pt x="44649" y="321469"/>
                </a:lnTo>
                <a:lnTo>
                  <a:pt x="44649" y="339328"/>
                </a:lnTo>
                <a:lnTo>
                  <a:pt x="44649" y="357188"/>
                </a:lnTo>
                <a:lnTo>
                  <a:pt x="44649" y="348258"/>
                </a:lnTo>
                <a:lnTo>
                  <a:pt x="44649" y="330399"/>
                </a:lnTo>
                <a:lnTo>
                  <a:pt x="53578" y="303610"/>
                </a:lnTo>
                <a:lnTo>
                  <a:pt x="62508" y="267891"/>
                </a:lnTo>
                <a:lnTo>
                  <a:pt x="89297" y="232172"/>
                </a:lnTo>
                <a:lnTo>
                  <a:pt x="116086" y="196453"/>
                </a:lnTo>
                <a:lnTo>
                  <a:pt x="142875" y="169664"/>
                </a:lnTo>
                <a:lnTo>
                  <a:pt x="169664" y="151805"/>
                </a:lnTo>
                <a:lnTo>
                  <a:pt x="187524" y="160734"/>
                </a:lnTo>
                <a:lnTo>
                  <a:pt x="196453" y="169664"/>
                </a:lnTo>
                <a:lnTo>
                  <a:pt x="196453" y="205383"/>
                </a:lnTo>
                <a:lnTo>
                  <a:pt x="187524" y="241102"/>
                </a:lnTo>
                <a:lnTo>
                  <a:pt x="178594" y="285750"/>
                </a:lnTo>
                <a:lnTo>
                  <a:pt x="151805" y="330399"/>
                </a:lnTo>
                <a:lnTo>
                  <a:pt x="133946" y="366117"/>
                </a:lnTo>
                <a:lnTo>
                  <a:pt x="116086" y="383977"/>
                </a:lnTo>
                <a:lnTo>
                  <a:pt x="107157" y="392907"/>
                </a:lnTo>
                <a:lnTo>
                  <a:pt x="107157" y="383977"/>
                </a:lnTo>
                <a:lnTo>
                  <a:pt x="116086" y="357188"/>
                </a:lnTo>
                <a:lnTo>
                  <a:pt x="125016" y="321469"/>
                </a:lnTo>
                <a:lnTo>
                  <a:pt x="151805" y="267891"/>
                </a:lnTo>
                <a:lnTo>
                  <a:pt x="151805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544961" y="2402086"/>
            <a:ext cx="294681" cy="241103"/>
          </a:xfrm>
          <a:custGeom>
            <a:avLst/>
            <a:gdLst/>
            <a:ahLst/>
            <a:cxnLst/>
            <a:rect l="0" t="0" r="0" b="0"/>
            <a:pathLst>
              <a:path w="294681" h="241103">
                <a:moveTo>
                  <a:pt x="17859" y="0"/>
                </a:moveTo>
                <a:lnTo>
                  <a:pt x="8930" y="8929"/>
                </a:lnTo>
                <a:lnTo>
                  <a:pt x="8930" y="35718"/>
                </a:lnTo>
                <a:lnTo>
                  <a:pt x="0" y="71437"/>
                </a:lnTo>
                <a:lnTo>
                  <a:pt x="0" y="116086"/>
                </a:lnTo>
                <a:lnTo>
                  <a:pt x="8930" y="160734"/>
                </a:lnTo>
                <a:lnTo>
                  <a:pt x="17859" y="205383"/>
                </a:lnTo>
                <a:lnTo>
                  <a:pt x="35719" y="232172"/>
                </a:lnTo>
                <a:lnTo>
                  <a:pt x="53578" y="241102"/>
                </a:lnTo>
                <a:lnTo>
                  <a:pt x="71437" y="241102"/>
                </a:lnTo>
                <a:lnTo>
                  <a:pt x="89297" y="223242"/>
                </a:lnTo>
                <a:lnTo>
                  <a:pt x="107156" y="196453"/>
                </a:lnTo>
                <a:lnTo>
                  <a:pt x="125016" y="169664"/>
                </a:lnTo>
                <a:lnTo>
                  <a:pt x="142875" y="133945"/>
                </a:lnTo>
                <a:lnTo>
                  <a:pt x="151805" y="98227"/>
                </a:lnTo>
                <a:lnTo>
                  <a:pt x="151805" y="6250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42875" y="62508"/>
                </a:lnTo>
                <a:lnTo>
                  <a:pt x="142875" y="89297"/>
                </a:lnTo>
                <a:lnTo>
                  <a:pt x="133945" y="133945"/>
                </a:lnTo>
                <a:lnTo>
                  <a:pt x="142875" y="169664"/>
                </a:lnTo>
                <a:lnTo>
                  <a:pt x="151805" y="205383"/>
                </a:lnTo>
                <a:lnTo>
                  <a:pt x="169664" y="232172"/>
                </a:lnTo>
                <a:lnTo>
                  <a:pt x="187523" y="241102"/>
                </a:lnTo>
                <a:lnTo>
                  <a:pt x="214312" y="241102"/>
                </a:lnTo>
                <a:lnTo>
                  <a:pt x="241102" y="223242"/>
                </a:lnTo>
                <a:lnTo>
                  <a:pt x="267891" y="196453"/>
                </a:lnTo>
                <a:lnTo>
                  <a:pt x="294680" y="160734"/>
                </a:lnTo>
                <a:lnTo>
                  <a:pt x="29468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857500" y="2348508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53578" y="0"/>
                </a:moveTo>
                <a:lnTo>
                  <a:pt x="44648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26789" y="89296"/>
                </a:lnTo>
                <a:lnTo>
                  <a:pt x="53578" y="107156"/>
                </a:lnTo>
                <a:lnTo>
                  <a:pt x="80367" y="116086"/>
                </a:lnTo>
                <a:lnTo>
                  <a:pt x="107156" y="133945"/>
                </a:lnTo>
                <a:lnTo>
                  <a:pt x="125016" y="14287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25016" y="187523"/>
                </a:lnTo>
                <a:lnTo>
                  <a:pt x="107156" y="196453"/>
                </a:lnTo>
                <a:lnTo>
                  <a:pt x="89297" y="214312"/>
                </a:lnTo>
                <a:lnTo>
                  <a:pt x="62508" y="223242"/>
                </a:lnTo>
                <a:lnTo>
                  <a:pt x="44648" y="223242"/>
                </a:lnTo>
                <a:lnTo>
                  <a:pt x="35719" y="205383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018234" y="2411015"/>
            <a:ext cx="53580" cy="258963"/>
          </a:xfrm>
          <a:custGeom>
            <a:avLst/>
            <a:gdLst/>
            <a:ahLst/>
            <a:cxnLst/>
            <a:rect l="0" t="0" r="0" b="0"/>
            <a:pathLst>
              <a:path w="53580" h="258963">
                <a:moveTo>
                  <a:pt x="1786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53579"/>
                </a:lnTo>
                <a:lnTo>
                  <a:pt x="0" y="89298"/>
                </a:lnTo>
                <a:lnTo>
                  <a:pt x="0" y="125016"/>
                </a:lnTo>
                <a:lnTo>
                  <a:pt x="0" y="160735"/>
                </a:lnTo>
                <a:lnTo>
                  <a:pt x="0" y="196454"/>
                </a:lnTo>
                <a:lnTo>
                  <a:pt x="8930" y="223243"/>
                </a:lnTo>
                <a:lnTo>
                  <a:pt x="17860" y="241102"/>
                </a:lnTo>
                <a:lnTo>
                  <a:pt x="26789" y="258962"/>
                </a:lnTo>
                <a:lnTo>
                  <a:pt x="44649" y="250032"/>
                </a:lnTo>
                <a:lnTo>
                  <a:pt x="53579" y="232173"/>
                </a:lnTo>
                <a:lnTo>
                  <a:pt x="53579" y="196454"/>
                </a:lnTo>
                <a:lnTo>
                  <a:pt x="53579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991445" y="2250281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3571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161109" y="2330648"/>
            <a:ext cx="232173" cy="321470"/>
          </a:xfrm>
          <a:custGeom>
            <a:avLst/>
            <a:gdLst/>
            <a:ahLst/>
            <a:cxnLst/>
            <a:rect l="0" t="0" r="0" b="0"/>
            <a:pathLst>
              <a:path w="232173" h="321470">
                <a:moveTo>
                  <a:pt x="17860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205383"/>
                </a:lnTo>
                <a:lnTo>
                  <a:pt x="8930" y="250032"/>
                </a:lnTo>
                <a:lnTo>
                  <a:pt x="8930" y="285750"/>
                </a:lnTo>
                <a:lnTo>
                  <a:pt x="0" y="312540"/>
                </a:lnTo>
                <a:lnTo>
                  <a:pt x="0" y="321469"/>
                </a:lnTo>
                <a:lnTo>
                  <a:pt x="0" y="321469"/>
                </a:lnTo>
                <a:lnTo>
                  <a:pt x="0" y="303610"/>
                </a:lnTo>
                <a:lnTo>
                  <a:pt x="8930" y="267891"/>
                </a:lnTo>
                <a:lnTo>
                  <a:pt x="8930" y="223243"/>
                </a:lnTo>
                <a:lnTo>
                  <a:pt x="26789" y="178594"/>
                </a:lnTo>
                <a:lnTo>
                  <a:pt x="44649" y="142875"/>
                </a:lnTo>
                <a:lnTo>
                  <a:pt x="62508" y="116086"/>
                </a:lnTo>
                <a:lnTo>
                  <a:pt x="80368" y="107156"/>
                </a:lnTo>
                <a:lnTo>
                  <a:pt x="107157" y="116086"/>
                </a:lnTo>
                <a:lnTo>
                  <a:pt x="125016" y="142875"/>
                </a:lnTo>
                <a:lnTo>
                  <a:pt x="142875" y="187524"/>
                </a:lnTo>
                <a:lnTo>
                  <a:pt x="160735" y="223243"/>
                </a:lnTo>
                <a:lnTo>
                  <a:pt x="178594" y="267891"/>
                </a:lnTo>
                <a:lnTo>
                  <a:pt x="187524" y="294680"/>
                </a:lnTo>
                <a:lnTo>
                  <a:pt x="196454" y="321469"/>
                </a:lnTo>
                <a:lnTo>
                  <a:pt x="205383" y="321469"/>
                </a:lnTo>
                <a:lnTo>
                  <a:pt x="214313" y="312540"/>
                </a:lnTo>
                <a:lnTo>
                  <a:pt x="214313" y="285750"/>
                </a:lnTo>
                <a:lnTo>
                  <a:pt x="223243" y="250032"/>
                </a:lnTo>
                <a:lnTo>
                  <a:pt x="232172" y="205383"/>
                </a:lnTo>
                <a:lnTo>
                  <a:pt x="232172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375422" y="2446734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8930" y="0"/>
                </a:moveTo>
                <a:lnTo>
                  <a:pt x="8930" y="17860"/>
                </a:lnTo>
                <a:lnTo>
                  <a:pt x="8930" y="3571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35719" y="151805"/>
                </a:lnTo>
                <a:lnTo>
                  <a:pt x="44648" y="142875"/>
                </a:lnTo>
                <a:lnTo>
                  <a:pt x="62508" y="125016"/>
                </a:lnTo>
                <a:lnTo>
                  <a:pt x="71437" y="107157"/>
                </a:lnTo>
                <a:lnTo>
                  <a:pt x="80367" y="80368"/>
                </a:lnTo>
                <a:lnTo>
                  <a:pt x="89297" y="53579"/>
                </a:lnTo>
                <a:lnTo>
                  <a:pt x="8929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17860"/>
                </a:lnTo>
                <a:lnTo>
                  <a:pt x="53578" y="35719"/>
                </a:lnTo>
                <a:lnTo>
                  <a:pt x="44648" y="71438"/>
                </a:lnTo>
                <a:lnTo>
                  <a:pt x="35719" y="107157"/>
                </a:lnTo>
                <a:lnTo>
                  <a:pt x="26789" y="151805"/>
                </a:lnTo>
                <a:lnTo>
                  <a:pt x="35719" y="178594"/>
                </a:lnTo>
                <a:lnTo>
                  <a:pt x="35719" y="196454"/>
                </a:lnTo>
                <a:lnTo>
                  <a:pt x="53578" y="214313"/>
                </a:lnTo>
                <a:lnTo>
                  <a:pt x="71437" y="214313"/>
                </a:lnTo>
                <a:lnTo>
                  <a:pt x="98226" y="205383"/>
                </a:lnTo>
                <a:lnTo>
                  <a:pt x="125016" y="178594"/>
                </a:lnTo>
                <a:lnTo>
                  <a:pt x="151805" y="151805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45086" y="2384226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89297" y="0"/>
                </a:moveTo>
                <a:lnTo>
                  <a:pt x="8036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35719" y="35719"/>
                </a:lnTo>
                <a:lnTo>
                  <a:pt x="17859" y="53578"/>
                </a:lnTo>
                <a:lnTo>
                  <a:pt x="17859" y="80368"/>
                </a:lnTo>
                <a:lnTo>
                  <a:pt x="17859" y="98227"/>
                </a:lnTo>
                <a:lnTo>
                  <a:pt x="35719" y="116087"/>
                </a:lnTo>
                <a:lnTo>
                  <a:pt x="53578" y="133946"/>
                </a:lnTo>
                <a:lnTo>
                  <a:pt x="71437" y="151805"/>
                </a:lnTo>
                <a:lnTo>
                  <a:pt x="89297" y="160735"/>
                </a:lnTo>
                <a:lnTo>
                  <a:pt x="98227" y="178594"/>
                </a:lnTo>
                <a:lnTo>
                  <a:pt x="107156" y="187524"/>
                </a:lnTo>
                <a:lnTo>
                  <a:pt x="98227" y="196454"/>
                </a:lnTo>
                <a:lnTo>
                  <a:pt x="89297" y="205383"/>
                </a:lnTo>
                <a:lnTo>
                  <a:pt x="62508" y="214313"/>
                </a:lnTo>
                <a:lnTo>
                  <a:pt x="35719" y="223243"/>
                </a:lnTo>
                <a:lnTo>
                  <a:pt x="17859" y="232172"/>
                </a:lnTo>
                <a:lnTo>
                  <a:pt x="8930" y="232172"/>
                </a:lnTo>
                <a:lnTo>
                  <a:pt x="0" y="223243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79031" y="2375297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80367" y="0"/>
                </a:moveTo>
                <a:lnTo>
                  <a:pt x="71438" y="8929"/>
                </a:lnTo>
                <a:lnTo>
                  <a:pt x="62508" y="17859"/>
                </a:lnTo>
                <a:lnTo>
                  <a:pt x="35719" y="35718"/>
                </a:lnTo>
                <a:lnTo>
                  <a:pt x="17860" y="62507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42875"/>
                </a:lnTo>
                <a:lnTo>
                  <a:pt x="35719" y="151805"/>
                </a:lnTo>
                <a:lnTo>
                  <a:pt x="62508" y="151805"/>
                </a:lnTo>
                <a:lnTo>
                  <a:pt x="89297" y="160734"/>
                </a:lnTo>
                <a:lnTo>
                  <a:pt x="107157" y="169664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87523"/>
                </a:lnTo>
                <a:lnTo>
                  <a:pt x="116086" y="196453"/>
                </a:lnTo>
                <a:lnTo>
                  <a:pt x="89297" y="205383"/>
                </a:lnTo>
                <a:lnTo>
                  <a:pt x="71438" y="223242"/>
                </a:lnTo>
                <a:lnTo>
                  <a:pt x="53578" y="223242"/>
                </a:lnTo>
                <a:lnTo>
                  <a:pt x="44649" y="23217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018359" y="2134195"/>
            <a:ext cx="107158" cy="517923"/>
          </a:xfrm>
          <a:custGeom>
            <a:avLst/>
            <a:gdLst/>
            <a:ahLst/>
            <a:cxnLst/>
            <a:rect l="0" t="0" r="0" b="0"/>
            <a:pathLst>
              <a:path w="107158" h="517923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17859"/>
                </a:lnTo>
                <a:lnTo>
                  <a:pt x="53579" y="44649"/>
                </a:lnTo>
                <a:lnTo>
                  <a:pt x="35719" y="89297"/>
                </a:lnTo>
                <a:lnTo>
                  <a:pt x="17860" y="142875"/>
                </a:lnTo>
                <a:lnTo>
                  <a:pt x="0" y="214313"/>
                </a:lnTo>
                <a:lnTo>
                  <a:pt x="0" y="276820"/>
                </a:lnTo>
                <a:lnTo>
                  <a:pt x="0" y="348258"/>
                </a:lnTo>
                <a:lnTo>
                  <a:pt x="8930" y="410766"/>
                </a:lnTo>
                <a:lnTo>
                  <a:pt x="17860" y="455414"/>
                </a:lnTo>
                <a:lnTo>
                  <a:pt x="26789" y="491133"/>
                </a:lnTo>
                <a:lnTo>
                  <a:pt x="44649" y="517922"/>
                </a:lnTo>
                <a:lnTo>
                  <a:pt x="53579" y="517922"/>
                </a:lnTo>
                <a:lnTo>
                  <a:pt x="71438" y="491133"/>
                </a:lnTo>
                <a:lnTo>
                  <a:pt x="80368" y="455414"/>
                </a:lnTo>
                <a:lnTo>
                  <a:pt x="98227" y="410766"/>
                </a:lnTo>
                <a:lnTo>
                  <a:pt x="98227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125516" y="2428875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35718" y="0"/>
                </a:moveTo>
                <a:lnTo>
                  <a:pt x="26789" y="8929"/>
                </a:lnTo>
                <a:lnTo>
                  <a:pt x="1785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29" y="125016"/>
                </a:lnTo>
                <a:lnTo>
                  <a:pt x="26789" y="133945"/>
                </a:lnTo>
                <a:lnTo>
                  <a:pt x="53578" y="142875"/>
                </a:lnTo>
                <a:lnTo>
                  <a:pt x="80367" y="142875"/>
                </a:lnTo>
                <a:lnTo>
                  <a:pt x="98226" y="133945"/>
                </a:lnTo>
                <a:lnTo>
                  <a:pt x="116086" y="125016"/>
                </a:lnTo>
                <a:lnTo>
                  <a:pt x="133945" y="107156"/>
                </a:lnTo>
                <a:lnTo>
                  <a:pt x="133945" y="80367"/>
                </a:lnTo>
                <a:lnTo>
                  <a:pt x="125015" y="62508"/>
                </a:lnTo>
                <a:lnTo>
                  <a:pt x="116086" y="35719"/>
                </a:lnTo>
                <a:lnTo>
                  <a:pt x="98226" y="26789"/>
                </a:lnTo>
                <a:lnTo>
                  <a:pt x="80367" y="17859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53578"/>
                </a:lnTo>
                <a:lnTo>
                  <a:pt x="71437" y="62508"/>
                </a:lnTo>
                <a:lnTo>
                  <a:pt x="7143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295180" y="2411015"/>
            <a:ext cx="151805" cy="312541"/>
          </a:xfrm>
          <a:custGeom>
            <a:avLst/>
            <a:gdLst/>
            <a:ahLst/>
            <a:cxnLst/>
            <a:rect l="0" t="0" r="0" b="0"/>
            <a:pathLst>
              <a:path w="151805" h="312541">
                <a:moveTo>
                  <a:pt x="142875" y="0"/>
                </a:moveTo>
                <a:lnTo>
                  <a:pt x="133945" y="0"/>
                </a:lnTo>
                <a:lnTo>
                  <a:pt x="116086" y="8930"/>
                </a:lnTo>
                <a:lnTo>
                  <a:pt x="98226" y="17860"/>
                </a:lnTo>
                <a:lnTo>
                  <a:pt x="71437" y="26789"/>
                </a:lnTo>
                <a:lnTo>
                  <a:pt x="44648" y="53579"/>
                </a:lnTo>
                <a:lnTo>
                  <a:pt x="26789" y="71438"/>
                </a:lnTo>
                <a:lnTo>
                  <a:pt x="8929" y="80368"/>
                </a:lnTo>
                <a:lnTo>
                  <a:pt x="0" y="89298"/>
                </a:lnTo>
                <a:lnTo>
                  <a:pt x="0" y="98227"/>
                </a:lnTo>
                <a:lnTo>
                  <a:pt x="0" y="98227"/>
                </a:lnTo>
                <a:lnTo>
                  <a:pt x="17859" y="89298"/>
                </a:lnTo>
                <a:lnTo>
                  <a:pt x="35718" y="71438"/>
                </a:lnTo>
                <a:lnTo>
                  <a:pt x="62508" y="53579"/>
                </a:lnTo>
                <a:lnTo>
                  <a:pt x="80367" y="26789"/>
                </a:lnTo>
                <a:lnTo>
                  <a:pt x="98226" y="17860"/>
                </a:lnTo>
                <a:lnTo>
                  <a:pt x="107156" y="8930"/>
                </a:lnTo>
                <a:lnTo>
                  <a:pt x="125015" y="17860"/>
                </a:lnTo>
                <a:lnTo>
                  <a:pt x="133945" y="44649"/>
                </a:lnTo>
                <a:lnTo>
                  <a:pt x="133945" y="80368"/>
                </a:lnTo>
                <a:lnTo>
                  <a:pt x="142875" y="116087"/>
                </a:lnTo>
                <a:lnTo>
                  <a:pt x="142875" y="160735"/>
                </a:lnTo>
                <a:lnTo>
                  <a:pt x="142875" y="205383"/>
                </a:lnTo>
                <a:lnTo>
                  <a:pt x="151804" y="241102"/>
                </a:lnTo>
                <a:lnTo>
                  <a:pt x="151804" y="267891"/>
                </a:lnTo>
                <a:lnTo>
                  <a:pt x="142875" y="294680"/>
                </a:lnTo>
                <a:lnTo>
                  <a:pt x="142875" y="303610"/>
                </a:lnTo>
                <a:lnTo>
                  <a:pt x="142875" y="312540"/>
                </a:lnTo>
                <a:lnTo>
                  <a:pt x="133945" y="303610"/>
                </a:lnTo>
                <a:lnTo>
                  <a:pt x="133945" y="276821"/>
                </a:lnTo>
                <a:lnTo>
                  <a:pt x="133945" y="241102"/>
                </a:lnTo>
                <a:lnTo>
                  <a:pt x="142875" y="196454"/>
                </a:lnTo>
                <a:lnTo>
                  <a:pt x="142875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554141" y="2384226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35718" y="160735"/>
                </a:lnTo>
                <a:lnTo>
                  <a:pt x="53578" y="133946"/>
                </a:lnTo>
                <a:lnTo>
                  <a:pt x="62507" y="89297"/>
                </a:lnTo>
                <a:lnTo>
                  <a:pt x="6250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607719" y="2160984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50594" y="2339578"/>
            <a:ext cx="196454" cy="285751"/>
          </a:xfrm>
          <a:custGeom>
            <a:avLst/>
            <a:gdLst/>
            <a:ahLst/>
            <a:cxnLst/>
            <a:rect l="0" t="0" r="0" b="0"/>
            <a:pathLst>
              <a:path w="196454" h="285751">
                <a:moveTo>
                  <a:pt x="53578" y="0"/>
                </a:moveTo>
                <a:lnTo>
                  <a:pt x="53578" y="0"/>
                </a:lnTo>
                <a:lnTo>
                  <a:pt x="44648" y="17859"/>
                </a:lnTo>
                <a:lnTo>
                  <a:pt x="35719" y="44648"/>
                </a:lnTo>
                <a:lnTo>
                  <a:pt x="26789" y="80367"/>
                </a:lnTo>
                <a:lnTo>
                  <a:pt x="8929" y="133945"/>
                </a:lnTo>
                <a:lnTo>
                  <a:pt x="0" y="178594"/>
                </a:lnTo>
                <a:lnTo>
                  <a:pt x="0" y="223242"/>
                </a:lnTo>
                <a:lnTo>
                  <a:pt x="8929" y="258961"/>
                </a:lnTo>
                <a:lnTo>
                  <a:pt x="17859" y="276820"/>
                </a:lnTo>
                <a:lnTo>
                  <a:pt x="44648" y="285750"/>
                </a:lnTo>
                <a:lnTo>
                  <a:pt x="71437" y="276820"/>
                </a:lnTo>
                <a:lnTo>
                  <a:pt x="107156" y="258961"/>
                </a:lnTo>
                <a:lnTo>
                  <a:pt x="142875" y="241102"/>
                </a:lnTo>
                <a:lnTo>
                  <a:pt x="169664" y="223242"/>
                </a:lnTo>
                <a:lnTo>
                  <a:pt x="196453" y="205383"/>
                </a:lnTo>
                <a:lnTo>
                  <a:pt x="196453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277445" y="2321719"/>
            <a:ext cx="383978" cy="62508"/>
          </a:xfrm>
          <a:custGeom>
            <a:avLst/>
            <a:gdLst/>
            <a:ahLst/>
            <a:cxnLst/>
            <a:rect l="0" t="0" r="0" b="0"/>
            <a:pathLst>
              <a:path w="383978" h="62508">
                <a:moveTo>
                  <a:pt x="8930" y="53578"/>
                </a:moveTo>
                <a:lnTo>
                  <a:pt x="8930" y="53578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17860" y="62507"/>
                </a:lnTo>
                <a:lnTo>
                  <a:pt x="44649" y="53578"/>
                </a:lnTo>
                <a:lnTo>
                  <a:pt x="71438" y="44648"/>
                </a:lnTo>
                <a:lnTo>
                  <a:pt x="116086" y="35718"/>
                </a:lnTo>
                <a:lnTo>
                  <a:pt x="160735" y="17859"/>
                </a:lnTo>
                <a:lnTo>
                  <a:pt x="205383" y="8929"/>
                </a:lnTo>
                <a:lnTo>
                  <a:pt x="258961" y="8929"/>
                </a:lnTo>
                <a:lnTo>
                  <a:pt x="294680" y="0"/>
                </a:lnTo>
                <a:lnTo>
                  <a:pt x="339328" y="0"/>
                </a:lnTo>
                <a:lnTo>
                  <a:pt x="366118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68516" y="2339578"/>
            <a:ext cx="473274" cy="107157"/>
          </a:xfrm>
          <a:custGeom>
            <a:avLst/>
            <a:gdLst/>
            <a:ahLst/>
            <a:cxnLst/>
            <a:rect l="0" t="0" r="0" b="0"/>
            <a:pathLst>
              <a:path w="473274" h="107157">
                <a:moveTo>
                  <a:pt x="8929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26789" y="98226"/>
                </a:lnTo>
                <a:lnTo>
                  <a:pt x="71437" y="98226"/>
                </a:lnTo>
                <a:lnTo>
                  <a:pt x="116086" y="80367"/>
                </a:lnTo>
                <a:lnTo>
                  <a:pt x="178593" y="71437"/>
                </a:lnTo>
                <a:lnTo>
                  <a:pt x="232172" y="62508"/>
                </a:lnTo>
                <a:lnTo>
                  <a:pt x="294679" y="53578"/>
                </a:lnTo>
                <a:lnTo>
                  <a:pt x="348257" y="44648"/>
                </a:lnTo>
                <a:lnTo>
                  <a:pt x="392906" y="35719"/>
                </a:lnTo>
                <a:lnTo>
                  <a:pt x="437554" y="26789"/>
                </a:lnTo>
                <a:lnTo>
                  <a:pt x="464343" y="8930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402461" y="2232422"/>
            <a:ext cx="482204" cy="258962"/>
          </a:xfrm>
          <a:custGeom>
            <a:avLst/>
            <a:gdLst/>
            <a:ahLst/>
            <a:cxnLst/>
            <a:rect l="0" t="0" r="0" b="0"/>
            <a:pathLst>
              <a:path w="482204" h="258962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35718"/>
                </a:lnTo>
                <a:lnTo>
                  <a:pt x="53578" y="35718"/>
                </a:lnTo>
                <a:lnTo>
                  <a:pt x="98227" y="26789"/>
                </a:lnTo>
                <a:lnTo>
                  <a:pt x="160734" y="17859"/>
                </a:lnTo>
                <a:lnTo>
                  <a:pt x="232172" y="17859"/>
                </a:lnTo>
                <a:lnTo>
                  <a:pt x="303609" y="8929"/>
                </a:lnTo>
                <a:lnTo>
                  <a:pt x="366117" y="0"/>
                </a:lnTo>
                <a:lnTo>
                  <a:pt x="428625" y="8929"/>
                </a:lnTo>
                <a:lnTo>
                  <a:pt x="464344" y="17859"/>
                </a:lnTo>
                <a:lnTo>
                  <a:pt x="482203" y="44648"/>
                </a:lnTo>
                <a:lnTo>
                  <a:pt x="464344" y="80367"/>
                </a:lnTo>
                <a:lnTo>
                  <a:pt x="428625" y="125015"/>
                </a:lnTo>
                <a:lnTo>
                  <a:pt x="383977" y="160734"/>
                </a:lnTo>
                <a:lnTo>
                  <a:pt x="330398" y="205382"/>
                </a:lnTo>
                <a:lnTo>
                  <a:pt x="285750" y="232172"/>
                </a:lnTo>
                <a:lnTo>
                  <a:pt x="258961" y="250031"/>
                </a:lnTo>
                <a:lnTo>
                  <a:pt x="250031" y="258961"/>
                </a:lnTo>
                <a:lnTo>
                  <a:pt x="258961" y="258961"/>
                </a:lnTo>
                <a:lnTo>
                  <a:pt x="258961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206133" y="2196703"/>
            <a:ext cx="241102" cy="241102"/>
          </a:xfrm>
          <a:custGeom>
            <a:avLst/>
            <a:gdLst/>
            <a:ahLst/>
            <a:cxnLst/>
            <a:rect l="0" t="0" r="0" b="0"/>
            <a:pathLst>
              <a:path w="241102" h="241102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89297"/>
                </a:lnTo>
                <a:lnTo>
                  <a:pt x="17859" y="116086"/>
                </a:lnTo>
                <a:lnTo>
                  <a:pt x="35719" y="151805"/>
                </a:lnTo>
                <a:lnTo>
                  <a:pt x="53578" y="187523"/>
                </a:lnTo>
                <a:lnTo>
                  <a:pt x="71437" y="214312"/>
                </a:lnTo>
                <a:lnTo>
                  <a:pt x="98226" y="232172"/>
                </a:lnTo>
                <a:lnTo>
                  <a:pt x="107156" y="241101"/>
                </a:lnTo>
                <a:lnTo>
                  <a:pt x="125015" y="241101"/>
                </a:lnTo>
                <a:lnTo>
                  <a:pt x="125015" y="241101"/>
                </a:lnTo>
                <a:lnTo>
                  <a:pt x="133945" y="223242"/>
                </a:lnTo>
                <a:lnTo>
                  <a:pt x="142875" y="196453"/>
                </a:lnTo>
                <a:lnTo>
                  <a:pt x="151805" y="160734"/>
                </a:lnTo>
                <a:lnTo>
                  <a:pt x="160734" y="116086"/>
                </a:lnTo>
                <a:lnTo>
                  <a:pt x="178594" y="80367"/>
                </a:lnTo>
                <a:lnTo>
                  <a:pt x="196453" y="53578"/>
                </a:lnTo>
                <a:lnTo>
                  <a:pt x="214312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35719"/>
                </a:lnTo>
                <a:lnTo>
                  <a:pt x="241101" y="44648"/>
                </a:lnTo>
                <a:lnTo>
                  <a:pt x="241101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465094" y="2214562"/>
            <a:ext cx="526852" cy="196454"/>
          </a:xfrm>
          <a:custGeom>
            <a:avLst/>
            <a:gdLst/>
            <a:ahLst/>
            <a:cxnLst/>
            <a:rect l="0" t="0" r="0" b="0"/>
            <a:pathLst>
              <a:path w="526852" h="196454">
                <a:moveTo>
                  <a:pt x="17859" y="107157"/>
                </a:moveTo>
                <a:lnTo>
                  <a:pt x="8929" y="107157"/>
                </a:lnTo>
                <a:lnTo>
                  <a:pt x="8929" y="116086"/>
                </a:lnTo>
                <a:lnTo>
                  <a:pt x="0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26789" y="125016"/>
                </a:lnTo>
                <a:lnTo>
                  <a:pt x="53578" y="116086"/>
                </a:lnTo>
                <a:lnTo>
                  <a:pt x="71437" y="98227"/>
                </a:lnTo>
                <a:lnTo>
                  <a:pt x="98226" y="89297"/>
                </a:lnTo>
                <a:lnTo>
                  <a:pt x="116086" y="7143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33945" y="17860"/>
                </a:lnTo>
                <a:lnTo>
                  <a:pt x="125015" y="8930"/>
                </a:lnTo>
                <a:lnTo>
                  <a:pt x="107156" y="17860"/>
                </a:lnTo>
                <a:lnTo>
                  <a:pt x="80367" y="26789"/>
                </a:lnTo>
                <a:lnTo>
                  <a:pt x="62508" y="44649"/>
                </a:lnTo>
                <a:lnTo>
                  <a:pt x="44648" y="71438"/>
                </a:lnTo>
                <a:lnTo>
                  <a:pt x="26789" y="107157"/>
                </a:lnTo>
                <a:lnTo>
                  <a:pt x="17859" y="133946"/>
                </a:lnTo>
                <a:lnTo>
                  <a:pt x="26789" y="160735"/>
                </a:lnTo>
                <a:lnTo>
                  <a:pt x="44648" y="178594"/>
                </a:lnTo>
                <a:lnTo>
                  <a:pt x="62508" y="196453"/>
                </a:lnTo>
                <a:lnTo>
                  <a:pt x="98226" y="196453"/>
                </a:lnTo>
                <a:lnTo>
                  <a:pt x="133945" y="196453"/>
                </a:lnTo>
                <a:lnTo>
                  <a:pt x="169664" y="187524"/>
                </a:lnTo>
                <a:lnTo>
                  <a:pt x="196453" y="169664"/>
                </a:lnTo>
                <a:lnTo>
                  <a:pt x="223242" y="142875"/>
                </a:lnTo>
                <a:lnTo>
                  <a:pt x="250031" y="116086"/>
                </a:lnTo>
                <a:lnTo>
                  <a:pt x="258961" y="80367"/>
                </a:lnTo>
                <a:lnTo>
                  <a:pt x="276820" y="44649"/>
                </a:lnTo>
                <a:lnTo>
                  <a:pt x="285750" y="17860"/>
                </a:lnTo>
                <a:lnTo>
                  <a:pt x="294679" y="0"/>
                </a:lnTo>
                <a:lnTo>
                  <a:pt x="294679" y="0"/>
                </a:lnTo>
                <a:lnTo>
                  <a:pt x="294679" y="8930"/>
                </a:lnTo>
                <a:lnTo>
                  <a:pt x="285750" y="26789"/>
                </a:lnTo>
                <a:lnTo>
                  <a:pt x="285750" y="53578"/>
                </a:lnTo>
                <a:lnTo>
                  <a:pt x="285750" y="80367"/>
                </a:lnTo>
                <a:lnTo>
                  <a:pt x="276820" y="116086"/>
                </a:lnTo>
                <a:lnTo>
                  <a:pt x="285750" y="142875"/>
                </a:lnTo>
                <a:lnTo>
                  <a:pt x="285750" y="169664"/>
                </a:lnTo>
                <a:lnTo>
                  <a:pt x="294679" y="178594"/>
                </a:lnTo>
                <a:lnTo>
                  <a:pt x="303609" y="187524"/>
                </a:lnTo>
                <a:lnTo>
                  <a:pt x="312539" y="178594"/>
                </a:lnTo>
                <a:lnTo>
                  <a:pt x="321469" y="160735"/>
                </a:lnTo>
                <a:lnTo>
                  <a:pt x="348258" y="133946"/>
                </a:lnTo>
                <a:lnTo>
                  <a:pt x="375047" y="89297"/>
                </a:lnTo>
                <a:lnTo>
                  <a:pt x="401836" y="53578"/>
                </a:lnTo>
                <a:lnTo>
                  <a:pt x="428625" y="26789"/>
                </a:lnTo>
                <a:lnTo>
                  <a:pt x="464344" y="8930"/>
                </a:lnTo>
                <a:lnTo>
                  <a:pt x="482203" y="0"/>
                </a:lnTo>
                <a:lnTo>
                  <a:pt x="508992" y="0"/>
                </a:lnTo>
                <a:lnTo>
                  <a:pt x="517922" y="8930"/>
                </a:lnTo>
                <a:lnTo>
                  <a:pt x="526851" y="26789"/>
                </a:lnTo>
                <a:lnTo>
                  <a:pt x="526851" y="35719"/>
                </a:lnTo>
                <a:lnTo>
                  <a:pt x="52685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000875" y="2232422"/>
            <a:ext cx="205384" cy="339329"/>
          </a:xfrm>
          <a:custGeom>
            <a:avLst/>
            <a:gdLst/>
            <a:ahLst/>
            <a:cxnLst/>
            <a:rect l="0" t="0" r="0" b="0"/>
            <a:pathLst>
              <a:path w="205384" h="33932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44648" y="116086"/>
                </a:lnTo>
                <a:lnTo>
                  <a:pt x="62508" y="107156"/>
                </a:lnTo>
                <a:lnTo>
                  <a:pt x="89297" y="89297"/>
                </a:lnTo>
                <a:lnTo>
                  <a:pt x="116086" y="71437"/>
                </a:lnTo>
                <a:lnTo>
                  <a:pt x="133945" y="44648"/>
                </a:lnTo>
                <a:lnTo>
                  <a:pt x="160734" y="17859"/>
                </a:lnTo>
                <a:lnTo>
                  <a:pt x="178594" y="8929"/>
                </a:lnTo>
                <a:lnTo>
                  <a:pt x="196453" y="0"/>
                </a:lnTo>
                <a:lnTo>
                  <a:pt x="205383" y="8929"/>
                </a:lnTo>
                <a:lnTo>
                  <a:pt x="205383" y="26789"/>
                </a:lnTo>
                <a:lnTo>
                  <a:pt x="205383" y="53578"/>
                </a:lnTo>
                <a:lnTo>
                  <a:pt x="205383" y="98226"/>
                </a:lnTo>
                <a:lnTo>
                  <a:pt x="205383" y="142875"/>
                </a:lnTo>
                <a:lnTo>
                  <a:pt x="205383" y="187523"/>
                </a:lnTo>
                <a:lnTo>
                  <a:pt x="205383" y="241101"/>
                </a:lnTo>
                <a:lnTo>
                  <a:pt x="205383" y="276820"/>
                </a:lnTo>
                <a:lnTo>
                  <a:pt x="196453" y="312539"/>
                </a:lnTo>
                <a:lnTo>
                  <a:pt x="196453" y="339328"/>
                </a:lnTo>
                <a:lnTo>
                  <a:pt x="196453" y="339328"/>
                </a:lnTo>
                <a:lnTo>
                  <a:pt x="187523" y="321469"/>
                </a:lnTo>
                <a:lnTo>
                  <a:pt x="187523" y="285750"/>
                </a:lnTo>
                <a:lnTo>
                  <a:pt x="187523" y="250031"/>
                </a:lnTo>
                <a:lnTo>
                  <a:pt x="18752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259711" y="2643188"/>
            <a:ext cx="473274" cy="267891"/>
          </a:xfrm>
          <a:custGeom>
            <a:avLst/>
            <a:gdLst/>
            <a:ahLst/>
            <a:cxnLst/>
            <a:rect l="0" t="0" r="0" b="0"/>
            <a:pathLst>
              <a:path w="473274" h="267891">
                <a:moveTo>
                  <a:pt x="8930" y="62507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89296"/>
                </a:lnTo>
                <a:lnTo>
                  <a:pt x="17859" y="116085"/>
                </a:lnTo>
                <a:lnTo>
                  <a:pt x="26789" y="142875"/>
                </a:lnTo>
                <a:lnTo>
                  <a:pt x="35719" y="169663"/>
                </a:lnTo>
                <a:lnTo>
                  <a:pt x="44648" y="196452"/>
                </a:lnTo>
                <a:lnTo>
                  <a:pt x="44648" y="214312"/>
                </a:lnTo>
                <a:lnTo>
                  <a:pt x="44648" y="223241"/>
                </a:lnTo>
                <a:lnTo>
                  <a:pt x="44648" y="232171"/>
                </a:lnTo>
                <a:lnTo>
                  <a:pt x="35719" y="223241"/>
                </a:lnTo>
                <a:lnTo>
                  <a:pt x="35719" y="205382"/>
                </a:lnTo>
                <a:lnTo>
                  <a:pt x="35719" y="169663"/>
                </a:lnTo>
                <a:lnTo>
                  <a:pt x="35719" y="133945"/>
                </a:lnTo>
                <a:lnTo>
                  <a:pt x="44648" y="89296"/>
                </a:lnTo>
                <a:lnTo>
                  <a:pt x="53578" y="53578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17859"/>
                </a:lnTo>
                <a:lnTo>
                  <a:pt x="116086" y="44648"/>
                </a:lnTo>
                <a:lnTo>
                  <a:pt x="133945" y="71437"/>
                </a:lnTo>
                <a:lnTo>
                  <a:pt x="133945" y="107156"/>
                </a:lnTo>
                <a:lnTo>
                  <a:pt x="142875" y="142875"/>
                </a:lnTo>
                <a:lnTo>
                  <a:pt x="151805" y="169663"/>
                </a:lnTo>
                <a:lnTo>
                  <a:pt x="151805" y="196452"/>
                </a:lnTo>
                <a:lnTo>
                  <a:pt x="151805" y="223241"/>
                </a:lnTo>
                <a:lnTo>
                  <a:pt x="160734" y="223241"/>
                </a:lnTo>
                <a:lnTo>
                  <a:pt x="160734" y="223241"/>
                </a:lnTo>
                <a:lnTo>
                  <a:pt x="169664" y="196452"/>
                </a:lnTo>
                <a:lnTo>
                  <a:pt x="187523" y="169663"/>
                </a:lnTo>
                <a:lnTo>
                  <a:pt x="205383" y="125015"/>
                </a:lnTo>
                <a:lnTo>
                  <a:pt x="232172" y="80367"/>
                </a:lnTo>
                <a:lnTo>
                  <a:pt x="258961" y="53578"/>
                </a:lnTo>
                <a:lnTo>
                  <a:pt x="276820" y="26789"/>
                </a:lnTo>
                <a:lnTo>
                  <a:pt x="294680" y="26789"/>
                </a:lnTo>
                <a:lnTo>
                  <a:pt x="303609" y="44648"/>
                </a:lnTo>
                <a:lnTo>
                  <a:pt x="312539" y="71437"/>
                </a:lnTo>
                <a:lnTo>
                  <a:pt x="321469" y="107156"/>
                </a:lnTo>
                <a:lnTo>
                  <a:pt x="321469" y="151804"/>
                </a:lnTo>
                <a:lnTo>
                  <a:pt x="321469" y="187523"/>
                </a:lnTo>
                <a:lnTo>
                  <a:pt x="321469" y="223241"/>
                </a:lnTo>
                <a:lnTo>
                  <a:pt x="330398" y="250030"/>
                </a:lnTo>
                <a:lnTo>
                  <a:pt x="339328" y="267890"/>
                </a:lnTo>
                <a:lnTo>
                  <a:pt x="348258" y="267890"/>
                </a:lnTo>
                <a:lnTo>
                  <a:pt x="366117" y="258960"/>
                </a:lnTo>
                <a:lnTo>
                  <a:pt x="383977" y="223241"/>
                </a:lnTo>
                <a:lnTo>
                  <a:pt x="401836" y="178593"/>
                </a:lnTo>
                <a:lnTo>
                  <a:pt x="419695" y="125015"/>
                </a:lnTo>
                <a:lnTo>
                  <a:pt x="437555" y="71437"/>
                </a:lnTo>
                <a:lnTo>
                  <a:pt x="455414" y="26789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724055" y="2732484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17859" y="0"/>
                </a:moveTo>
                <a:lnTo>
                  <a:pt x="17859" y="8930"/>
                </a:lnTo>
                <a:lnTo>
                  <a:pt x="8929" y="26789"/>
                </a:lnTo>
                <a:lnTo>
                  <a:pt x="8929" y="53579"/>
                </a:lnTo>
                <a:lnTo>
                  <a:pt x="0" y="7143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33945"/>
                </a:lnTo>
                <a:lnTo>
                  <a:pt x="26789" y="151805"/>
                </a:lnTo>
                <a:lnTo>
                  <a:pt x="35718" y="169664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78594"/>
                </a:lnTo>
                <a:lnTo>
                  <a:pt x="44648" y="160734"/>
                </a:lnTo>
                <a:lnTo>
                  <a:pt x="35718" y="125016"/>
                </a:lnTo>
                <a:lnTo>
                  <a:pt x="3571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750844" y="259853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741914" y="2571750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893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840141" y="2696766"/>
            <a:ext cx="330399" cy="232172"/>
          </a:xfrm>
          <a:custGeom>
            <a:avLst/>
            <a:gdLst/>
            <a:ahLst/>
            <a:cxnLst/>
            <a:rect l="0" t="0" r="0" b="0"/>
            <a:pathLst>
              <a:path w="330399" h="232172">
                <a:moveTo>
                  <a:pt x="0" y="44648"/>
                </a:moveTo>
                <a:lnTo>
                  <a:pt x="8929" y="44648"/>
                </a:lnTo>
                <a:lnTo>
                  <a:pt x="8929" y="4464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16085"/>
                </a:lnTo>
                <a:lnTo>
                  <a:pt x="8929" y="142874"/>
                </a:lnTo>
                <a:lnTo>
                  <a:pt x="8929" y="169663"/>
                </a:lnTo>
                <a:lnTo>
                  <a:pt x="17859" y="187523"/>
                </a:lnTo>
                <a:lnTo>
                  <a:pt x="26789" y="205382"/>
                </a:lnTo>
                <a:lnTo>
                  <a:pt x="35718" y="205382"/>
                </a:lnTo>
                <a:lnTo>
                  <a:pt x="44648" y="196452"/>
                </a:lnTo>
                <a:lnTo>
                  <a:pt x="62507" y="169663"/>
                </a:lnTo>
                <a:lnTo>
                  <a:pt x="71437" y="133945"/>
                </a:lnTo>
                <a:lnTo>
                  <a:pt x="98226" y="89297"/>
                </a:lnTo>
                <a:lnTo>
                  <a:pt x="116086" y="53578"/>
                </a:lnTo>
                <a:lnTo>
                  <a:pt x="133945" y="17859"/>
                </a:lnTo>
                <a:lnTo>
                  <a:pt x="151804" y="0"/>
                </a:lnTo>
                <a:lnTo>
                  <a:pt x="169664" y="0"/>
                </a:lnTo>
                <a:lnTo>
                  <a:pt x="178593" y="17859"/>
                </a:lnTo>
                <a:lnTo>
                  <a:pt x="187523" y="53578"/>
                </a:lnTo>
                <a:lnTo>
                  <a:pt x="196453" y="89297"/>
                </a:lnTo>
                <a:lnTo>
                  <a:pt x="205382" y="133945"/>
                </a:lnTo>
                <a:lnTo>
                  <a:pt x="214312" y="169663"/>
                </a:lnTo>
                <a:lnTo>
                  <a:pt x="223242" y="196452"/>
                </a:lnTo>
                <a:lnTo>
                  <a:pt x="232172" y="223241"/>
                </a:lnTo>
                <a:lnTo>
                  <a:pt x="241101" y="232171"/>
                </a:lnTo>
                <a:lnTo>
                  <a:pt x="258961" y="223241"/>
                </a:lnTo>
                <a:lnTo>
                  <a:pt x="267890" y="214312"/>
                </a:lnTo>
                <a:lnTo>
                  <a:pt x="285750" y="178593"/>
                </a:lnTo>
                <a:lnTo>
                  <a:pt x="294679" y="142874"/>
                </a:lnTo>
                <a:lnTo>
                  <a:pt x="312539" y="89297"/>
                </a:lnTo>
                <a:lnTo>
                  <a:pt x="330398" y="44648"/>
                </a:lnTo>
                <a:lnTo>
                  <a:pt x="33039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170539" y="2759273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26789" y="0"/>
                </a:moveTo>
                <a:lnTo>
                  <a:pt x="17859" y="8930"/>
                </a:lnTo>
                <a:lnTo>
                  <a:pt x="17859" y="26790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33945"/>
                </a:lnTo>
                <a:lnTo>
                  <a:pt x="44649" y="142875"/>
                </a:lnTo>
                <a:lnTo>
                  <a:pt x="71438" y="15180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233047" y="2580680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44648" y="0"/>
                </a:moveTo>
                <a:lnTo>
                  <a:pt x="44648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304484" y="2509242"/>
            <a:ext cx="696517" cy="526852"/>
          </a:xfrm>
          <a:custGeom>
            <a:avLst/>
            <a:gdLst/>
            <a:ahLst/>
            <a:cxnLst/>
            <a:rect l="0" t="0" r="0" b="0"/>
            <a:pathLst>
              <a:path w="696517" h="526852">
                <a:moveTo>
                  <a:pt x="26789" y="241102"/>
                </a:moveTo>
                <a:lnTo>
                  <a:pt x="26789" y="241102"/>
                </a:lnTo>
                <a:lnTo>
                  <a:pt x="17860" y="241102"/>
                </a:lnTo>
                <a:lnTo>
                  <a:pt x="8930" y="250031"/>
                </a:lnTo>
                <a:lnTo>
                  <a:pt x="8930" y="267891"/>
                </a:lnTo>
                <a:lnTo>
                  <a:pt x="0" y="294679"/>
                </a:lnTo>
                <a:lnTo>
                  <a:pt x="8930" y="321469"/>
                </a:lnTo>
                <a:lnTo>
                  <a:pt x="17860" y="357187"/>
                </a:lnTo>
                <a:lnTo>
                  <a:pt x="26789" y="392906"/>
                </a:lnTo>
                <a:lnTo>
                  <a:pt x="35719" y="410765"/>
                </a:lnTo>
                <a:lnTo>
                  <a:pt x="44649" y="437554"/>
                </a:lnTo>
                <a:lnTo>
                  <a:pt x="53579" y="437554"/>
                </a:lnTo>
                <a:lnTo>
                  <a:pt x="62508" y="428625"/>
                </a:lnTo>
                <a:lnTo>
                  <a:pt x="71438" y="410765"/>
                </a:lnTo>
                <a:lnTo>
                  <a:pt x="80368" y="383976"/>
                </a:lnTo>
                <a:lnTo>
                  <a:pt x="89297" y="348258"/>
                </a:lnTo>
                <a:lnTo>
                  <a:pt x="98227" y="303609"/>
                </a:lnTo>
                <a:lnTo>
                  <a:pt x="116086" y="267891"/>
                </a:lnTo>
                <a:lnTo>
                  <a:pt x="125016" y="241102"/>
                </a:lnTo>
                <a:lnTo>
                  <a:pt x="142875" y="232172"/>
                </a:lnTo>
                <a:lnTo>
                  <a:pt x="151805" y="241102"/>
                </a:lnTo>
                <a:lnTo>
                  <a:pt x="151805" y="267891"/>
                </a:lnTo>
                <a:lnTo>
                  <a:pt x="151805" y="303609"/>
                </a:lnTo>
                <a:lnTo>
                  <a:pt x="151805" y="348258"/>
                </a:lnTo>
                <a:lnTo>
                  <a:pt x="151805" y="383976"/>
                </a:lnTo>
                <a:lnTo>
                  <a:pt x="151805" y="419695"/>
                </a:lnTo>
                <a:lnTo>
                  <a:pt x="142875" y="446484"/>
                </a:lnTo>
                <a:lnTo>
                  <a:pt x="142875" y="464344"/>
                </a:lnTo>
                <a:lnTo>
                  <a:pt x="151805" y="464344"/>
                </a:lnTo>
                <a:lnTo>
                  <a:pt x="151805" y="464344"/>
                </a:lnTo>
                <a:lnTo>
                  <a:pt x="169664" y="437554"/>
                </a:lnTo>
                <a:lnTo>
                  <a:pt x="178594" y="401836"/>
                </a:lnTo>
                <a:lnTo>
                  <a:pt x="196454" y="357187"/>
                </a:lnTo>
                <a:lnTo>
                  <a:pt x="214313" y="303609"/>
                </a:lnTo>
                <a:lnTo>
                  <a:pt x="232172" y="258961"/>
                </a:lnTo>
                <a:lnTo>
                  <a:pt x="250032" y="232172"/>
                </a:lnTo>
                <a:lnTo>
                  <a:pt x="258961" y="223242"/>
                </a:lnTo>
                <a:lnTo>
                  <a:pt x="267891" y="241102"/>
                </a:lnTo>
                <a:lnTo>
                  <a:pt x="267891" y="276821"/>
                </a:lnTo>
                <a:lnTo>
                  <a:pt x="276821" y="312539"/>
                </a:lnTo>
                <a:lnTo>
                  <a:pt x="276821" y="357187"/>
                </a:lnTo>
                <a:lnTo>
                  <a:pt x="285750" y="383976"/>
                </a:lnTo>
                <a:lnTo>
                  <a:pt x="294680" y="419695"/>
                </a:lnTo>
                <a:lnTo>
                  <a:pt x="303610" y="437554"/>
                </a:lnTo>
                <a:lnTo>
                  <a:pt x="321469" y="446484"/>
                </a:lnTo>
                <a:lnTo>
                  <a:pt x="339329" y="446484"/>
                </a:lnTo>
                <a:lnTo>
                  <a:pt x="366118" y="428625"/>
                </a:lnTo>
                <a:lnTo>
                  <a:pt x="383977" y="401836"/>
                </a:lnTo>
                <a:lnTo>
                  <a:pt x="401836" y="366117"/>
                </a:lnTo>
                <a:lnTo>
                  <a:pt x="419696" y="321469"/>
                </a:lnTo>
                <a:lnTo>
                  <a:pt x="428625" y="285750"/>
                </a:lnTo>
                <a:lnTo>
                  <a:pt x="437555" y="250031"/>
                </a:lnTo>
                <a:lnTo>
                  <a:pt x="437555" y="241102"/>
                </a:lnTo>
                <a:lnTo>
                  <a:pt x="428625" y="250031"/>
                </a:lnTo>
                <a:lnTo>
                  <a:pt x="419696" y="267891"/>
                </a:lnTo>
                <a:lnTo>
                  <a:pt x="401836" y="294679"/>
                </a:lnTo>
                <a:lnTo>
                  <a:pt x="383977" y="330398"/>
                </a:lnTo>
                <a:lnTo>
                  <a:pt x="375047" y="357187"/>
                </a:lnTo>
                <a:lnTo>
                  <a:pt x="366118" y="383976"/>
                </a:lnTo>
                <a:lnTo>
                  <a:pt x="357188" y="410765"/>
                </a:lnTo>
                <a:lnTo>
                  <a:pt x="357188" y="419695"/>
                </a:lnTo>
                <a:lnTo>
                  <a:pt x="366118" y="419695"/>
                </a:lnTo>
                <a:lnTo>
                  <a:pt x="375047" y="419695"/>
                </a:lnTo>
                <a:lnTo>
                  <a:pt x="392907" y="401836"/>
                </a:lnTo>
                <a:lnTo>
                  <a:pt x="410766" y="383976"/>
                </a:lnTo>
                <a:lnTo>
                  <a:pt x="428625" y="357187"/>
                </a:lnTo>
                <a:lnTo>
                  <a:pt x="446485" y="348258"/>
                </a:lnTo>
                <a:lnTo>
                  <a:pt x="455414" y="339328"/>
                </a:lnTo>
                <a:lnTo>
                  <a:pt x="473274" y="339328"/>
                </a:lnTo>
                <a:lnTo>
                  <a:pt x="482204" y="357187"/>
                </a:lnTo>
                <a:lnTo>
                  <a:pt x="500063" y="366117"/>
                </a:lnTo>
                <a:lnTo>
                  <a:pt x="508993" y="375047"/>
                </a:lnTo>
                <a:lnTo>
                  <a:pt x="526852" y="383976"/>
                </a:lnTo>
                <a:lnTo>
                  <a:pt x="544711" y="392906"/>
                </a:lnTo>
                <a:lnTo>
                  <a:pt x="562571" y="392906"/>
                </a:lnTo>
                <a:lnTo>
                  <a:pt x="589360" y="383976"/>
                </a:lnTo>
                <a:lnTo>
                  <a:pt x="607219" y="357187"/>
                </a:lnTo>
                <a:lnTo>
                  <a:pt x="625079" y="330398"/>
                </a:lnTo>
                <a:lnTo>
                  <a:pt x="642938" y="294679"/>
                </a:lnTo>
                <a:lnTo>
                  <a:pt x="660797" y="241102"/>
                </a:lnTo>
                <a:lnTo>
                  <a:pt x="678657" y="169664"/>
                </a:lnTo>
                <a:lnTo>
                  <a:pt x="687586" y="107156"/>
                </a:lnTo>
                <a:lnTo>
                  <a:pt x="696516" y="53578"/>
                </a:lnTo>
                <a:lnTo>
                  <a:pt x="696516" y="8930"/>
                </a:lnTo>
                <a:lnTo>
                  <a:pt x="687586" y="0"/>
                </a:lnTo>
                <a:lnTo>
                  <a:pt x="678657" y="17860"/>
                </a:lnTo>
                <a:lnTo>
                  <a:pt x="651868" y="62508"/>
                </a:lnTo>
                <a:lnTo>
                  <a:pt x="634008" y="125016"/>
                </a:lnTo>
                <a:lnTo>
                  <a:pt x="625079" y="205383"/>
                </a:lnTo>
                <a:lnTo>
                  <a:pt x="607219" y="285750"/>
                </a:lnTo>
                <a:lnTo>
                  <a:pt x="598289" y="357187"/>
                </a:lnTo>
                <a:lnTo>
                  <a:pt x="589360" y="410765"/>
                </a:lnTo>
                <a:lnTo>
                  <a:pt x="589360" y="455414"/>
                </a:lnTo>
                <a:lnTo>
                  <a:pt x="598289" y="491133"/>
                </a:lnTo>
                <a:lnTo>
                  <a:pt x="598289" y="508992"/>
                </a:lnTo>
                <a:lnTo>
                  <a:pt x="598289" y="526851"/>
                </a:lnTo>
                <a:lnTo>
                  <a:pt x="589360" y="526851"/>
                </a:lnTo>
                <a:lnTo>
                  <a:pt x="580430" y="517922"/>
                </a:lnTo>
                <a:lnTo>
                  <a:pt x="580430" y="517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402586" y="3080742"/>
            <a:ext cx="294681" cy="357188"/>
          </a:xfrm>
          <a:custGeom>
            <a:avLst/>
            <a:gdLst/>
            <a:ahLst/>
            <a:cxnLst/>
            <a:rect l="0" t="0" r="0" b="0"/>
            <a:pathLst>
              <a:path w="294681" h="357188">
                <a:moveTo>
                  <a:pt x="2678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33945"/>
                </a:lnTo>
                <a:lnTo>
                  <a:pt x="0" y="187523"/>
                </a:lnTo>
                <a:lnTo>
                  <a:pt x="0" y="241101"/>
                </a:lnTo>
                <a:lnTo>
                  <a:pt x="0" y="294679"/>
                </a:lnTo>
                <a:lnTo>
                  <a:pt x="17859" y="321469"/>
                </a:lnTo>
                <a:lnTo>
                  <a:pt x="26789" y="348258"/>
                </a:lnTo>
                <a:lnTo>
                  <a:pt x="44648" y="357187"/>
                </a:lnTo>
                <a:lnTo>
                  <a:pt x="62508" y="357187"/>
                </a:lnTo>
                <a:lnTo>
                  <a:pt x="89297" y="339328"/>
                </a:lnTo>
                <a:lnTo>
                  <a:pt x="98227" y="312539"/>
                </a:lnTo>
                <a:lnTo>
                  <a:pt x="116086" y="267890"/>
                </a:lnTo>
                <a:lnTo>
                  <a:pt x="125016" y="214312"/>
                </a:lnTo>
                <a:lnTo>
                  <a:pt x="133945" y="142875"/>
                </a:lnTo>
                <a:lnTo>
                  <a:pt x="142875" y="89297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44648"/>
                </a:lnTo>
                <a:lnTo>
                  <a:pt x="133945" y="80367"/>
                </a:lnTo>
                <a:lnTo>
                  <a:pt x="133945" y="125015"/>
                </a:lnTo>
                <a:lnTo>
                  <a:pt x="133945" y="178594"/>
                </a:lnTo>
                <a:lnTo>
                  <a:pt x="142875" y="232172"/>
                </a:lnTo>
                <a:lnTo>
                  <a:pt x="151805" y="285750"/>
                </a:lnTo>
                <a:lnTo>
                  <a:pt x="169664" y="321469"/>
                </a:lnTo>
                <a:lnTo>
                  <a:pt x="187523" y="339328"/>
                </a:lnTo>
                <a:lnTo>
                  <a:pt x="214312" y="357187"/>
                </a:lnTo>
                <a:lnTo>
                  <a:pt x="241102" y="357187"/>
                </a:lnTo>
                <a:lnTo>
                  <a:pt x="258961" y="339328"/>
                </a:lnTo>
                <a:lnTo>
                  <a:pt x="276820" y="312539"/>
                </a:lnTo>
                <a:lnTo>
                  <a:pt x="294680" y="267890"/>
                </a:lnTo>
                <a:lnTo>
                  <a:pt x="29468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688336" y="3205757"/>
            <a:ext cx="205384" cy="214314"/>
          </a:xfrm>
          <a:custGeom>
            <a:avLst/>
            <a:gdLst/>
            <a:ahLst/>
            <a:cxnLst/>
            <a:rect l="0" t="0" r="0" b="0"/>
            <a:pathLst>
              <a:path w="205384" h="214314">
                <a:moveTo>
                  <a:pt x="8930" y="0"/>
                </a:moveTo>
                <a:lnTo>
                  <a:pt x="893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0735"/>
                </a:lnTo>
                <a:lnTo>
                  <a:pt x="35719" y="142875"/>
                </a:lnTo>
                <a:lnTo>
                  <a:pt x="44648" y="107157"/>
                </a:lnTo>
                <a:lnTo>
                  <a:pt x="53578" y="80368"/>
                </a:lnTo>
                <a:lnTo>
                  <a:pt x="62508" y="44649"/>
                </a:lnTo>
                <a:lnTo>
                  <a:pt x="71437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53579"/>
                </a:lnTo>
                <a:lnTo>
                  <a:pt x="98227" y="80368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16086" y="169664"/>
                </a:lnTo>
                <a:lnTo>
                  <a:pt x="125016" y="196454"/>
                </a:lnTo>
                <a:lnTo>
                  <a:pt x="142875" y="205383"/>
                </a:lnTo>
                <a:lnTo>
                  <a:pt x="160734" y="214313"/>
                </a:lnTo>
                <a:lnTo>
                  <a:pt x="178594" y="205383"/>
                </a:lnTo>
                <a:lnTo>
                  <a:pt x="205383" y="187524"/>
                </a:lnTo>
                <a:lnTo>
                  <a:pt x="205383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947297" y="3286125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17859" y="0"/>
                </a:moveTo>
                <a:lnTo>
                  <a:pt x="893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89296"/>
                </a:lnTo>
                <a:lnTo>
                  <a:pt x="8930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35719" y="125015"/>
                </a:lnTo>
                <a:lnTo>
                  <a:pt x="44648" y="116086"/>
                </a:lnTo>
                <a:lnTo>
                  <a:pt x="53578" y="89296"/>
                </a:lnTo>
                <a:lnTo>
                  <a:pt x="62508" y="62507"/>
                </a:lnTo>
                <a:lnTo>
                  <a:pt x="62508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947297" y="3009304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44648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170539" y="3045023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0" y="17859"/>
                </a:moveTo>
                <a:lnTo>
                  <a:pt x="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26789"/>
                </a:lnTo>
                <a:lnTo>
                  <a:pt x="44649" y="62508"/>
                </a:lnTo>
                <a:lnTo>
                  <a:pt x="44649" y="98227"/>
                </a:lnTo>
                <a:lnTo>
                  <a:pt x="26789" y="151805"/>
                </a:lnTo>
                <a:lnTo>
                  <a:pt x="17859" y="205383"/>
                </a:lnTo>
                <a:lnTo>
                  <a:pt x="8930" y="250031"/>
                </a:lnTo>
                <a:lnTo>
                  <a:pt x="8930" y="294680"/>
                </a:lnTo>
                <a:lnTo>
                  <a:pt x="8930" y="330398"/>
                </a:lnTo>
                <a:lnTo>
                  <a:pt x="17859" y="348258"/>
                </a:lnTo>
                <a:lnTo>
                  <a:pt x="35719" y="366117"/>
                </a:lnTo>
                <a:lnTo>
                  <a:pt x="44649" y="366117"/>
                </a:lnTo>
                <a:lnTo>
                  <a:pt x="53578" y="357188"/>
                </a:lnTo>
                <a:lnTo>
                  <a:pt x="53578" y="339328"/>
                </a:lnTo>
                <a:lnTo>
                  <a:pt x="53578" y="303609"/>
                </a:lnTo>
                <a:lnTo>
                  <a:pt x="35719" y="258961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991945" y="3143250"/>
            <a:ext cx="267892" cy="62508"/>
          </a:xfrm>
          <a:custGeom>
            <a:avLst/>
            <a:gdLst/>
            <a:ahLst/>
            <a:cxnLst/>
            <a:rect l="0" t="0" r="0" b="0"/>
            <a:pathLst>
              <a:path w="267892" h="6250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26789" y="35718"/>
                </a:lnTo>
                <a:lnTo>
                  <a:pt x="62508" y="44648"/>
                </a:lnTo>
                <a:lnTo>
                  <a:pt x="116086" y="53578"/>
                </a:lnTo>
                <a:lnTo>
                  <a:pt x="169664" y="53578"/>
                </a:lnTo>
                <a:lnTo>
                  <a:pt x="223243" y="62507"/>
                </a:lnTo>
                <a:lnTo>
                  <a:pt x="267891" y="62507"/>
                </a:lnTo>
                <a:lnTo>
                  <a:pt x="267891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625953" y="3053953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26789" y="17859"/>
                </a:moveTo>
                <a:lnTo>
                  <a:pt x="2678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17860" y="71437"/>
                </a:lnTo>
                <a:lnTo>
                  <a:pt x="8930" y="116086"/>
                </a:lnTo>
                <a:lnTo>
                  <a:pt x="0" y="169664"/>
                </a:lnTo>
                <a:lnTo>
                  <a:pt x="0" y="223242"/>
                </a:lnTo>
                <a:lnTo>
                  <a:pt x="0" y="267890"/>
                </a:lnTo>
                <a:lnTo>
                  <a:pt x="8930" y="312539"/>
                </a:lnTo>
                <a:lnTo>
                  <a:pt x="17860" y="339328"/>
                </a:lnTo>
                <a:lnTo>
                  <a:pt x="35719" y="357187"/>
                </a:lnTo>
                <a:lnTo>
                  <a:pt x="44649" y="366117"/>
                </a:lnTo>
                <a:lnTo>
                  <a:pt x="53578" y="366117"/>
                </a:lnTo>
                <a:lnTo>
                  <a:pt x="53578" y="357187"/>
                </a:lnTo>
                <a:lnTo>
                  <a:pt x="44649" y="339328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465219" y="3250406"/>
            <a:ext cx="303610" cy="35720"/>
          </a:xfrm>
          <a:custGeom>
            <a:avLst/>
            <a:gdLst/>
            <a:ahLst/>
            <a:cxnLst/>
            <a:rect l="0" t="0" r="0" b="0"/>
            <a:pathLst>
              <a:path w="303610" h="35720">
                <a:moveTo>
                  <a:pt x="0" y="0"/>
                </a:moveTo>
                <a:lnTo>
                  <a:pt x="8929" y="0"/>
                </a:lnTo>
                <a:lnTo>
                  <a:pt x="26789" y="8930"/>
                </a:lnTo>
                <a:lnTo>
                  <a:pt x="62508" y="17859"/>
                </a:lnTo>
                <a:lnTo>
                  <a:pt x="98226" y="26789"/>
                </a:lnTo>
                <a:lnTo>
                  <a:pt x="142875" y="26789"/>
                </a:lnTo>
                <a:lnTo>
                  <a:pt x="196453" y="35719"/>
                </a:lnTo>
                <a:lnTo>
                  <a:pt x="241101" y="35719"/>
                </a:lnTo>
                <a:lnTo>
                  <a:pt x="276820" y="35719"/>
                </a:lnTo>
                <a:lnTo>
                  <a:pt x="303609" y="26789"/>
                </a:lnTo>
                <a:lnTo>
                  <a:pt x="30360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795617" y="3214687"/>
            <a:ext cx="223243" cy="151806"/>
          </a:xfrm>
          <a:custGeom>
            <a:avLst/>
            <a:gdLst/>
            <a:ahLst/>
            <a:cxnLst/>
            <a:rect l="0" t="0" r="0" b="0"/>
            <a:pathLst>
              <a:path w="223243" h="151806">
                <a:moveTo>
                  <a:pt x="0" y="71438"/>
                </a:moveTo>
                <a:lnTo>
                  <a:pt x="0" y="71438"/>
                </a:lnTo>
                <a:lnTo>
                  <a:pt x="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44649" y="89297"/>
                </a:lnTo>
                <a:lnTo>
                  <a:pt x="62508" y="89297"/>
                </a:lnTo>
                <a:lnTo>
                  <a:pt x="80367" y="80367"/>
                </a:lnTo>
                <a:lnTo>
                  <a:pt x="98227" y="71438"/>
                </a:lnTo>
                <a:lnTo>
                  <a:pt x="107156" y="6250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07156" y="8930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35719" y="125016"/>
                </a:lnTo>
                <a:lnTo>
                  <a:pt x="53578" y="142875"/>
                </a:lnTo>
                <a:lnTo>
                  <a:pt x="71438" y="151805"/>
                </a:lnTo>
                <a:lnTo>
                  <a:pt x="98227" y="151805"/>
                </a:lnTo>
                <a:lnTo>
                  <a:pt x="133946" y="142875"/>
                </a:lnTo>
                <a:lnTo>
                  <a:pt x="160735" y="133945"/>
                </a:lnTo>
                <a:lnTo>
                  <a:pt x="196453" y="116086"/>
                </a:lnTo>
                <a:lnTo>
                  <a:pt x="223242" y="98227"/>
                </a:lnTo>
                <a:lnTo>
                  <a:pt x="22324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929563" y="3089671"/>
            <a:ext cx="267890" cy="312541"/>
          </a:xfrm>
          <a:custGeom>
            <a:avLst/>
            <a:gdLst/>
            <a:ahLst/>
            <a:cxnLst/>
            <a:rect l="0" t="0" r="0" b="0"/>
            <a:pathLst>
              <a:path w="267890" h="312541">
                <a:moveTo>
                  <a:pt x="142875" y="71438"/>
                </a:moveTo>
                <a:lnTo>
                  <a:pt x="133945" y="80368"/>
                </a:lnTo>
                <a:lnTo>
                  <a:pt x="116085" y="89297"/>
                </a:lnTo>
                <a:lnTo>
                  <a:pt x="98226" y="98227"/>
                </a:lnTo>
                <a:lnTo>
                  <a:pt x="80367" y="107157"/>
                </a:lnTo>
                <a:lnTo>
                  <a:pt x="80367" y="125016"/>
                </a:lnTo>
                <a:lnTo>
                  <a:pt x="80367" y="142875"/>
                </a:lnTo>
                <a:lnTo>
                  <a:pt x="98226" y="160735"/>
                </a:lnTo>
                <a:lnTo>
                  <a:pt x="116085" y="187524"/>
                </a:lnTo>
                <a:lnTo>
                  <a:pt x="142875" y="205383"/>
                </a:lnTo>
                <a:lnTo>
                  <a:pt x="160734" y="232172"/>
                </a:lnTo>
                <a:lnTo>
                  <a:pt x="169664" y="258961"/>
                </a:lnTo>
                <a:lnTo>
                  <a:pt x="169664" y="276821"/>
                </a:lnTo>
                <a:lnTo>
                  <a:pt x="160734" y="294680"/>
                </a:lnTo>
                <a:lnTo>
                  <a:pt x="133945" y="312540"/>
                </a:lnTo>
                <a:lnTo>
                  <a:pt x="98226" y="312540"/>
                </a:lnTo>
                <a:lnTo>
                  <a:pt x="62507" y="312540"/>
                </a:lnTo>
                <a:lnTo>
                  <a:pt x="26789" y="303610"/>
                </a:lnTo>
                <a:lnTo>
                  <a:pt x="8929" y="285750"/>
                </a:lnTo>
                <a:lnTo>
                  <a:pt x="0" y="267891"/>
                </a:lnTo>
                <a:lnTo>
                  <a:pt x="8929" y="241102"/>
                </a:lnTo>
                <a:lnTo>
                  <a:pt x="26789" y="214313"/>
                </a:lnTo>
                <a:lnTo>
                  <a:pt x="53578" y="178594"/>
                </a:lnTo>
                <a:lnTo>
                  <a:pt x="98226" y="142875"/>
                </a:lnTo>
                <a:lnTo>
                  <a:pt x="142875" y="116086"/>
                </a:lnTo>
                <a:lnTo>
                  <a:pt x="187523" y="80368"/>
                </a:lnTo>
                <a:lnTo>
                  <a:pt x="232171" y="44649"/>
                </a:lnTo>
                <a:lnTo>
                  <a:pt x="267889" y="0"/>
                </a:lnTo>
                <a:lnTo>
                  <a:pt x="2678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8036719" y="2911078"/>
            <a:ext cx="348258" cy="464344"/>
          </a:xfrm>
          <a:custGeom>
            <a:avLst/>
            <a:gdLst/>
            <a:ahLst/>
            <a:cxnLst/>
            <a:rect l="0" t="0" r="0" b="0"/>
            <a:pathLst>
              <a:path w="348258" h="464344">
                <a:moveTo>
                  <a:pt x="232171" y="8929"/>
                </a:moveTo>
                <a:lnTo>
                  <a:pt x="232171" y="0"/>
                </a:lnTo>
                <a:lnTo>
                  <a:pt x="223241" y="0"/>
                </a:lnTo>
                <a:lnTo>
                  <a:pt x="214311" y="0"/>
                </a:lnTo>
                <a:lnTo>
                  <a:pt x="205382" y="8929"/>
                </a:lnTo>
                <a:lnTo>
                  <a:pt x="205382" y="35718"/>
                </a:lnTo>
                <a:lnTo>
                  <a:pt x="196452" y="71437"/>
                </a:lnTo>
                <a:lnTo>
                  <a:pt x="196452" y="116086"/>
                </a:lnTo>
                <a:lnTo>
                  <a:pt x="187522" y="169664"/>
                </a:lnTo>
                <a:lnTo>
                  <a:pt x="178593" y="232172"/>
                </a:lnTo>
                <a:lnTo>
                  <a:pt x="178593" y="285750"/>
                </a:lnTo>
                <a:lnTo>
                  <a:pt x="169663" y="339328"/>
                </a:lnTo>
                <a:lnTo>
                  <a:pt x="169663" y="383976"/>
                </a:lnTo>
                <a:lnTo>
                  <a:pt x="169663" y="419695"/>
                </a:lnTo>
                <a:lnTo>
                  <a:pt x="169663" y="446484"/>
                </a:lnTo>
                <a:lnTo>
                  <a:pt x="160733" y="464343"/>
                </a:lnTo>
                <a:lnTo>
                  <a:pt x="151804" y="464343"/>
                </a:lnTo>
                <a:lnTo>
                  <a:pt x="142875" y="464343"/>
                </a:lnTo>
                <a:lnTo>
                  <a:pt x="125015" y="446484"/>
                </a:lnTo>
                <a:lnTo>
                  <a:pt x="107156" y="419695"/>
                </a:lnTo>
                <a:lnTo>
                  <a:pt x="80367" y="375047"/>
                </a:lnTo>
                <a:lnTo>
                  <a:pt x="62508" y="330398"/>
                </a:lnTo>
                <a:lnTo>
                  <a:pt x="35719" y="276820"/>
                </a:lnTo>
                <a:lnTo>
                  <a:pt x="17859" y="232172"/>
                </a:lnTo>
                <a:lnTo>
                  <a:pt x="8929" y="205383"/>
                </a:lnTo>
                <a:lnTo>
                  <a:pt x="0" y="187523"/>
                </a:lnTo>
                <a:lnTo>
                  <a:pt x="8929" y="178593"/>
                </a:lnTo>
                <a:lnTo>
                  <a:pt x="26789" y="187523"/>
                </a:lnTo>
                <a:lnTo>
                  <a:pt x="53578" y="196453"/>
                </a:lnTo>
                <a:lnTo>
                  <a:pt x="98226" y="205383"/>
                </a:lnTo>
                <a:lnTo>
                  <a:pt x="151804" y="214312"/>
                </a:lnTo>
                <a:lnTo>
                  <a:pt x="196452" y="223242"/>
                </a:lnTo>
                <a:lnTo>
                  <a:pt x="250030" y="223242"/>
                </a:lnTo>
                <a:lnTo>
                  <a:pt x="285749" y="232172"/>
                </a:lnTo>
                <a:lnTo>
                  <a:pt x="321468" y="232172"/>
                </a:lnTo>
                <a:lnTo>
                  <a:pt x="348257" y="223242"/>
                </a:lnTo>
                <a:lnTo>
                  <a:pt x="34825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8295679" y="3187898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17859" y="0"/>
                </a:moveTo>
                <a:lnTo>
                  <a:pt x="17859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33945"/>
                </a:lnTo>
                <a:lnTo>
                  <a:pt x="44648" y="107156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8340327" y="2955726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9"/>
                </a:lnTo>
                <a:lnTo>
                  <a:pt x="53578" y="53578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402835" y="3161109"/>
            <a:ext cx="357189" cy="321470"/>
          </a:xfrm>
          <a:custGeom>
            <a:avLst/>
            <a:gdLst/>
            <a:ahLst/>
            <a:cxnLst/>
            <a:rect l="0" t="0" r="0" b="0"/>
            <a:pathLst>
              <a:path w="357189" h="321470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80367"/>
                </a:lnTo>
                <a:lnTo>
                  <a:pt x="80367" y="71437"/>
                </a:lnTo>
                <a:lnTo>
                  <a:pt x="89297" y="53578"/>
                </a:lnTo>
                <a:lnTo>
                  <a:pt x="107156" y="35719"/>
                </a:lnTo>
                <a:lnTo>
                  <a:pt x="125016" y="17859"/>
                </a:lnTo>
                <a:lnTo>
                  <a:pt x="133945" y="8930"/>
                </a:lnTo>
                <a:lnTo>
                  <a:pt x="142875" y="17859"/>
                </a:lnTo>
                <a:lnTo>
                  <a:pt x="142875" y="35719"/>
                </a:lnTo>
                <a:lnTo>
                  <a:pt x="151805" y="62508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60735" y="142875"/>
                </a:lnTo>
                <a:lnTo>
                  <a:pt x="160735" y="160734"/>
                </a:lnTo>
                <a:lnTo>
                  <a:pt x="169664" y="178594"/>
                </a:lnTo>
                <a:lnTo>
                  <a:pt x="187524" y="178594"/>
                </a:lnTo>
                <a:lnTo>
                  <a:pt x="205383" y="169664"/>
                </a:lnTo>
                <a:lnTo>
                  <a:pt x="223242" y="151805"/>
                </a:lnTo>
                <a:lnTo>
                  <a:pt x="241102" y="125016"/>
                </a:lnTo>
                <a:lnTo>
                  <a:pt x="267891" y="98227"/>
                </a:lnTo>
                <a:lnTo>
                  <a:pt x="285750" y="62508"/>
                </a:lnTo>
                <a:lnTo>
                  <a:pt x="303610" y="35719"/>
                </a:lnTo>
                <a:lnTo>
                  <a:pt x="303610" y="17859"/>
                </a:lnTo>
                <a:lnTo>
                  <a:pt x="303610" y="8930"/>
                </a:lnTo>
                <a:lnTo>
                  <a:pt x="294680" y="17859"/>
                </a:lnTo>
                <a:lnTo>
                  <a:pt x="276820" y="35719"/>
                </a:lnTo>
                <a:lnTo>
                  <a:pt x="267891" y="53578"/>
                </a:lnTo>
                <a:lnTo>
                  <a:pt x="258961" y="71437"/>
                </a:lnTo>
                <a:lnTo>
                  <a:pt x="250031" y="80367"/>
                </a:lnTo>
                <a:lnTo>
                  <a:pt x="250031" y="89297"/>
                </a:lnTo>
                <a:lnTo>
                  <a:pt x="258961" y="98227"/>
                </a:lnTo>
                <a:lnTo>
                  <a:pt x="267891" y="98227"/>
                </a:lnTo>
                <a:lnTo>
                  <a:pt x="294680" y="89297"/>
                </a:lnTo>
                <a:lnTo>
                  <a:pt x="312539" y="80367"/>
                </a:lnTo>
                <a:lnTo>
                  <a:pt x="330399" y="80367"/>
                </a:lnTo>
                <a:lnTo>
                  <a:pt x="348258" y="80367"/>
                </a:lnTo>
                <a:lnTo>
                  <a:pt x="357188" y="80367"/>
                </a:lnTo>
                <a:lnTo>
                  <a:pt x="357188" y="98227"/>
                </a:lnTo>
                <a:lnTo>
                  <a:pt x="357188" y="116086"/>
                </a:lnTo>
                <a:lnTo>
                  <a:pt x="348258" y="142875"/>
                </a:lnTo>
                <a:lnTo>
                  <a:pt x="339328" y="178594"/>
                </a:lnTo>
                <a:lnTo>
                  <a:pt x="330399" y="205383"/>
                </a:lnTo>
                <a:lnTo>
                  <a:pt x="330399" y="232172"/>
                </a:lnTo>
                <a:lnTo>
                  <a:pt x="321469" y="258961"/>
                </a:lnTo>
                <a:lnTo>
                  <a:pt x="303610" y="285750"/>
                </a:lnTo>
                <a:lnTo>
                  <a:pt x="276820" y="303609"/>
                </a:lnTo>
                <a:lnTo>
                  <a:pt x="232172" y="321469"/>
                </a:lnTo>
                <a:lnTo>
                  <a:pt x="232172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482953" y="3625453"/>
            <a:ext cx="321470" cy="508993"/>
          </a:xfrm>
          <a:custGeom>
            <a:avLst/>
            <a:gdLst/>
            <a:ahLst/>
            <a:cxnLst/>
            <a:rect l="0" t="0" r="0" b="0"/>
            <a:pathLst>
              <a:path w="321470" h="508993">
                <a:moveTo>
                  <a:pt x="0" y="107156"/>
                </a:moveTo>
                <a:lnTo>
                  <a:pt x="8930" y="107156"/>
                </a:lnTo>
                <a:lnTo>
                  <a:pt x="17860" y="116086"/>
                </a:lnTo>
                <a:lnTo>
                  <a:pt x="26789" y="125015"/>
                </a:lnTo>
                <a:lnTo>
                  <a:pt x="26789" y="151804"/>
                </a:lnTo>
                <a:lnTo>
                  <a:pt x="44649" y="178593"/>
                </a:lnTo>
                <a:lnTo>
                  <a:pt x="62508" y="223242"/>
                </a:lnTo>
                <a:lnTo>
                  <a:pt x="80367" y="258961"/>
                </a:lnTo>
                <a:lnTo>
                  <a:pt x="98227" y="285750"/>
                </a:lnTo>
                <a:lnTo>
                  <a:pt x="116086" y="312539"/>
                </a:lnTo>
                <a:lnTo>
                  <a:pt x="142875" y="321468"/>
                </a:lnTo>
                <a:lnTo>
                  <a:pt x="160735" y="321468"/>
                </a:lnTo>
                <a:lnTo>
                  <a:pt x="178594" y="312539"/>
                </a:lnTo>
                <a:lnTo>
                  <a:pt x="187524" y="294679"/>
                </a:lnTo>
                <a:lnTo>
                  <a:pt x="196453" y="267890"/>
                </a:lnTo>
                <a:lnTo>
                  <a:pt x="196453" y="223242"/>
                </a:lnTo>
                <a:lnTo>
                  <a:pt x="187524" y="178593"/>
                </a:lnTo>
                <a:lnTo>
                  <a:pt x="169664" y="125015"/>
                </a:lnTo>
                <a:lnTo>
                  <a:pt x="142875" y="80367"/>
                </a:lnTo>
                <a:lnTo>
                  <a:pt x="116086" y="44648"/>
                </a:lnTo>
                <a:lnTo>
                  <a:pt x="89297" y="35718"/>
                </a:lnTo>
                <a:lnTo>
                  <a:pt x="62508" y="26789"/>
                </a:lnTo>
                <a:lnTo>
                  <a:pt x="44649" y="35718"/>
                </a:lnTo>
                <a:lnTo>
                  <a:pt x="35719" y="44648"/>
                </a:lnTo>
                <a:lnTo>
                  <a:pt x="35719" y="44648"/>
                </a:lnTo>
                <a:lnTo>
                  <a:pt x="53578" y="53578"/>
                </a:lnTo>
                <a:lnTo>
                  <a:pt x="80367" y="44648"/>
                </a:lnTo>
                <a:lnTo>
                  <a:pt x="116086" y="35718"/>
                </a:lnTo>
                <a:lnTo>
                  <a:pt x="151805" y="26789"/>
                </a:lnTo>
                <a:lnTo>
                  <a:pt x="187524" y="8929"/>
                </a:lnTo>
                <a:lnTo>
                  <a:pt x="223242" y="0"/>
                </a:lnTo>
                <a:lnTo>
                  <a:pt x="241102" y="8929"/>
                </a:lnTo>
                <a:lnTo>
                  <a:pt x="250031" y="35718"/>
                </a:lnTo>
                <a:lnTo>
                  <a:pt x="241102" y="80367"/>
                </a:lnTo>
                <a:lnTo>
                  <a:pt x="232172" y="142875"/>
                </a:lnTo>
                <a:lnTo>
                  <a:pt x="223242" y="214312"/>
                </a:lnTo>
                <a:lnTo>
                  <a:pt x="214313" y="285750"/>
                </a:lnTo>
                <a:lnTo>
                  <a:pt x="205383" y="357187"/>
                </a:lnTo>
                <a:lnTo>
                  <a:pt x="205383" y="419695"/>
                </a:lnTo>
                <a:lnTo>
                  <a:pt x="214313" y="464343"/>
                </a:lnTo>
                <a:lnTo>
                  <a:pt x="223242" y="491133"/>
                </a:lnTo>
                <a:lnTo>
                  <a:pt x="241102" y="508992"/>
                </a:lnTo>
                <a:lnTo>
                  <a:pt x="258961" y="508992"/>
                </a:lnTo>
                <a:lnTo>
                  <a:pt x="285750" y="500062"/>
                </a:lnTo>
                <a:lnTo>
                  <a:pt x="303610" y="482203"/>
                </a:lnTo>
                <a:lnTo>
                  <a:pt x="321469" y="446484"/>
                </a:lnTo>
                <a:lnTo>
                  <a:pt x="321469" y="410765"/>
                </a:lnTo>
                <a:lnTo>
                  <a:pt x="321469" y="357187"/>
                </a:lnTo>
                <a:lnTo>
                  <a:pt x="303610" y="303609"/>
                </a:lnTo>
                <a:lnTo>
                  <a:pt x="276820" y="267890"/>
                </a:lnTo>
                <a:lnTo>
                  <a:pt x="250031" y="241101"/>
                </a:lnTo>
                <a:lnTo>
                  <a:pt x="232172" y="241101"/>
                </a:lnTo>
                <a:lnTo>
                  <a:pt x="214313" y="250031"/>
                </a:lnTo>
                <a:lnTo>
                  <a:pt x="205383" y="267890"/>
                </a:lnTo>
                <a:lnTo>
                  <a:pt x="223242" y="276820"/>
                </a:lnTo>
                <a:lnTo>
                  <a:pt x="241102" y="285750"/>
                </a:lnTo>
                <a:lnTo>
                  <a:pt x="276820" y="285750"/>
                </a:lnTo>
                <a:lnTo>
                  <a:pt x="321469" y="276820"/>
                </a:lnTo>
                <a:lnTo>
                  <a:pt x="32146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956227" y="3554015"/>
            <a:ext cx="232172" cy="330400"/>
          </a:xfrm>
          <a:custGeom>
            <a:avLst/>
            <a:gdLst/>
            <a:ahLst/>
            <a:cxnLst/>
            <a:rect l="0" t="0" r="0" b="0"/>
            <a:pathLst>
              <a:path w="232172" h="330400">
                <a:moveTo>
                  <a:pt x="232171" y="53578"/>
                </a:moveTo>
                <a:lnTo>
                  <a:pt x="232171" y="44649"/>
                </a:lnTo>
                <a:lnTo>
                  <a:pt x="223242" y="26789"/>
                </a:lnTo>
                <a:lnTo>
                  <a:pt x="214312" y="8930"/>
                </a:lnTo>
                <a:lnTo>
                  <a:pt x="196453" y="0"/>
                </a:lnTo>
                <a:lnTo>
                  <a:pt x="169664" y="0"/>
                </a:lnTo>
                <a:lnTo>
                  <a:pt x="142875" y="17860"/>
                </a:lnTo>
                <a:lnTo>
                  <a:pt x="116086" y="53578"/>
                </a:lnTo>
                <a:lnTo>
                  <a:pt x="89296" y="98227"/>
                </a:lnTo>
                <a:lnTo>
                  <a:pt x="71437" y="142875"/>
                </a:lnTo>
                <a:lnTo>
                  <a:pt x="62507" y="196453"/>
                </a:lnTo>
                <a:lnTo>
                  <a:pt x="62507" y="241102"/>
                </a:lnTo>
                <a:lnTo>
                  <a:pt x="71437" y="276821"/>
                </a:lnTo>
                <a:lnTo>
                  <a:pt x="89296" y="303610"/>
                </a:lnTo>
                <a:lnTo>
                  <a:pt x="107156" y="321469"/>
                </a:lnTo>
                <a:lnTo>
                  <a:pt x="125015" y="330399"/>
                </a:lnTo>
                <a:lnTo>
                  <a:pt x="151804" y="330399"/>
                </a:lnTo>
                <a:lnTo>
                  <a:pt x="169664" y="321469"/>
                </a:lnTo>
                <a:lnTo>
                  <a:pt x="187523" y="312539"/>
                </a:lnTo>
                <a:lnTo>
                  <a:pt x="196453" y="294680"/>
                </a:lnTo>
                <a:lnTo>
                  <a:pt x="196453" y="267891"/>
                </a:lnTo>
                <a:lnTo>
                  <a:pt x="187523" y="241102"/>
                </a:lnTo>
                <a:lnTo>
                  <a:pt x="169664" y="214313"/>
                </a:lnTo>
                <a:lnTo>
                  <a:pt x="142875" y="196453"/>
                </a:lnTo>
                <a:lnTo>
                  <a:pt x="98226" y="196453"/>
                </a:lnTo>
                <a:lnTo>
                  <a:pt x="62507" y="205383"/>
                </a:lnTo>
                <a:lnTo>
                  <a:pt x="35718" y="214313"/>
                </a:lnTo>
                <a:lnTo>
                  <a:pt x="8929" y="232172"/>
                </a:lnTo>
                <a:lnTo>
                  <a:pt x="0" y="241102"/>
                </a:lnTo>
                <a:lnTo>
                  <a:pt x="8929" y="250031"/>
                </a:lnTo>
                <a:lnTo>
                  <a:pt x="26789" y="250031"/>
                </a:lnTo>
                <a:lnTo>
                  <a:pt x="53578" y="241102"/>
                </a:lnTo>
                <a:lnTo>
                  <a:pt x="89296" y="223242"/>
                </a:lnTo>
                <a:lnTo>
                  <a:pt x="125015" y="196453"/>
                </a:lnTo>
                <a:lnTo>
                  <a:pt x="169664" y="169664"/>
                </a:lnTo>
                <a:lnTo>
                  <a:pt x="205382" y="151805"/>
                </a:lnTo>
                <a:lnTo>
                  <a:pt x="205382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241977" y="3616523"/>
            <a:ext cx="241102" cy="258962"/>
          </a:xfrm>
          <a:custGeom>
            <a:avLst/>
            <a:gdLst/>
            <a:ahLst/>
            <a:cxnLst/>
            <a:rect l="0" t="0" r="0" b="0"/>
            <a:pathLst>
              <a:path w="241102" h="258962">
                <a:moveTo>
                  <a:pt x="53578" y="8930"/>
                </a:moveTo>
                <a:lnTo>
                  <a:pt x="44648" y="17859"/>
                </a:lnTo>
                <a:lnTo>
                  <a:pt x="35718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58961"/>
                </a:lnTo>
                <a:lnTo>
                  <a:pt x="26789" y="258961"/>
                </a:lnTo>
                <a:lnTo>
                  <a:pt x="44648" y="250031"/>
                </a:lnTo>
                <a:lnTo>
                  <a:pt x="62507" y="232172"/>
                </a:lnTo>
                <a:lnTo>
                  <a:pt x="80367" y="205383"/>
                </a:lnTo>
                <a:lnTo>
                  <a:pt x="98226" y="160734"/>
                </a:lnTo>
                <a:lnTo>
                  <a:pt x="116086" y="107156"/>
                </a:lnTo>
                <a:lnTo>
                  <a:pt x="133945" y="62508"/>
                </a:lnTo>
                <a:lnTo>
                  <a:pt x="14287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25015" y="17859"/>
                </a:lnTo>
                <a:lnTo>
                  <a:pt x="116086" y="53578"/>
                </a:lnTo>
                <a:lnTo>
                  <a:pt x="98226" y="107156"/>
                </a:lnTo>
                <a:lnTo>
                  <a:pt x="89296" y="142875"/>
                </a:lnTo>
                <a:lnTo>
                  <a:pt x="89296" y="178594"/>
                </a:lnTo>
                <a:lnTo>
                  <a:pt x="98226" y="214313"/>
                </a:lnTo>
                <a:lnTo>
                  <a:pt x="107156" y="232172"/>
                </a:lnTo>
                <a:lnTo>
                  <a:pt x="125015" y="241102"/>
                </a:lnTo>
                <a:lnTo>
                  <a:pt x="142875" y="241102"/>
                </a:lnTo>
                <a:lnTo>
                  <a:pt x="160734" y="232172"/>
                </a:lnTo>
                <a:lnTo>
                  <a:pt x="187523" y="214313"/>
                </a:lnTo>
                <a:lnTo>
                  <a:pt x="214312" y="187523"/>
                </a:lnTo>
                <a:lnTo>
                  <a:pt x="241101" y="151805"/>
                </a:lnTo>
                <a:lnTo>
                  <a:pt x="241101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563445" y="3652242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1786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8752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554516" y="3446859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66867" y="3902273"/>
            <a:ext cx="2589610" cy="250032"/>
          </a:xfrm>
          <a:custGeom>
            <a:avLst/>
            <a:gdLst/>
            <a:ahLst/>
            <a:cxnLst/>
            <a:rect l="0" t="0" r="0" b="0"/>
            <a:pathLst>
              <a:path w="2589610" h="250032">
                <a:moveTo>
                  <a:pt x="0" y="250031"/>
                </a:move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17860" y="250031"/>
                </a:lnTo>
                <a:lnTo>
                  <a:pt x="44649" y="250031"/>
                </a:lnTo>
                <a:lnTo>
                  <a:pt x="80367" y="241102"/>
                </a:lnTo>
                <a:lnTo>
                  <a:pt x="133946" y="223242"/>
                </a:lnTo>
                <a:lnTo>
                  <a:pt x="214313" y="214313"/>
                </a:lnTo>
                <a:lnTo>
                  <a:pt x="303610" y="196453"/>
                </a:lnTo>
                <a:lnTo>
                  <a:pt x="410766" y="178594"/>
                </a:lnTo>
                <a:lnTo>
                  <a:pt x="535781" y="169664"/>
                </a:lnTo>
                <a:lnTo>
                  <a:pt x="669727" y="160734"/>
                </a:lnTo>
                <a:lnTo>
                  <a:pt x="821531" y="151805"/>
                </a:lnTo>
                <a:lnTo>
                  <a:pt x="982266" y="142875"/>
                </a:lnTo>
                <a:lnTo>
                  <a:pt x="1151930" y="133945"/>
                </a:lnTo>
                <a:lnTo>
                  <a:pt x="1330524" y="125016"/>
                </a:lnTo>
                <a:lnTo>
                  <a:pt x="1509117" y="116086"/>
                </a:lnTo>
                <a:lnTo>
                  <a:pt x="1696641" y="98227"/>
                </a:lnTo>
                <a:lnTo>
                  <a:pt x="1884163" y="80367"/>
                </a:lnTo>
                <a:lnTo>
                  <a:pt x="2071687" y="62508"/>
                </a:lnTo>
                <a:lnTo>
                  <a:pt x="2196703" y="44648"/>
                </a:lnTo>
                <a:lnTo>
                  <a:pt x="2294929" y="35719"/>
                </a:lnTo>
                <a:lnTo>
                  <a:pt x="2366367" y="26789"/>
                </a:lnTo>
                <a:lnTo>
                  <a:pt x="2437804" y="17859"/>
                </a:lnTo>
                <a:lnTo>
                  <a:pt x="2518171" y="8930"/>
                </a:lnTo>
                <a:lnTo>
                  <a:pt x="2589609" y="0"/>
                </a:lnTo>
                <a:lnTo>
                  <a:pt x="2589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991820" y="2027039"/>
            <a:ext cx="267892" cy="2152055"/>
          </a:xfrm>
          <a:custGeom>
            <a:avLst/>
            <a:gdLst/>
            <a:ahLst/>
            <a:cxnLst/>
            <a:rect l="0" t="0" r="0" b="0"/>
            <a:pathLst>
              <a:path w="267892" h="2152055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62508"/>
                </a:lnTo>
                <a:lnTo>
                  <a:pt x="0" y="116086"/>
                </a:lnTo>
                <a:lnTo>
                  <a:pt x="0" y="187523"/>
                </a:lnTo>
                <a:lnTo>
                  <a:pt x="0" y="276820"/>
                </a:lnTo>
                <a:lnTo>
                  <a:pt x="0" y="375047"/>
                </a:lnTo>
                <a:lnTo>
                  <a:pt x="8930" y="491133"/>
                </a:lnTo>
                <a:lnTo>
                  <a:pt x="26789" y="607219"/>
                </a:lnTo>
                <a:lnTo>
                  <a:pt x="44649" y="732234"/>
                </a:lnTo>
                <a:lnTo>
                  <a:pt x="71438" y="884039"/>
                </a:lnTo>
                <a:lnTo>
                  <a:pt x="89297" y="1044773"/>
                </a:lnTo>
                <a:lnTo>
                  <a:pt x="107157" y="1214437"/>
                </a:lnTo>
                <a:lnTo>
                  <a:pt x="125016" y="1393031"/>
                </a:lnTo>
                <a:lnTo>
                  <a:pt x="151805" y="1562695"/>
                </a:lnTo>
                <a:lnTo>
                  <a:pt x="187524" y="1723429"/>
                </a:lnTo>
                <a:lnTo>
                  <a:pt x="205383" y="1866304"/>
                </a:lnTo>
                <a:lnTo>
                  <a:pt x="232172" y="1982390"/>
                </a:lnTo>
                <a:lnTo>
                  <a:pt x="250032" y="2071687"/>
                </a:lnTo>
                <a:lnTo>
                  <a:pt x="267891" y="2125265"/>
                </a:lnTo>
                <a:lnTo>
                  <a:pt x="267891" y="2152054"/>
                </a:lnTo>
                <a:lnTo>
                  <a:pt x="267891" y="2143125"/>
                </a:lnTo>
                <a:lnTo>
                  <a:pt x="258961" y="2107406"/>
                </a:lnTo>
                <a:lnTo>
                  <a:pt x="250032" y="2035968"/>
                </a:lnTo>
                <a:lnTo>
                  <a:pt x="250032" y="20359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982891" y="1777008"/>
            <a:ext cx="3152180" cy="1785938"/>
          </a:xfrm>
          <a:custGeom>
            <a:avLst/>
            <a:gdLst/>
            <a:ahLst/>
            <a:cxnLst/>
            <a:rect l="0" t="0" r="0" b="0"/>
            <a:pathLst>
              <a:path w="3152180" h="1785938">
                <a:moveTo>
                  <a:pt x="80367" y="241101"/>
                </a:moveTo>
                <a:lnTo>
                  <a:pt x="62507" y="232171"/>
                </a:lnTo>
                <a:lnTo>
                  <a:pt x="44648" y="214312"/>
                </a:lnTo>
                <a:lnTo>
                  <a:pt x="26789" y="196453"/>
                </a:lnTo>
                <a:lnTo>
                  <a:pt x="8929" y="178593"/>
                </a:lnTo>
                <a:lnTo>
                  <a:pt x="0" y="160734"/>
                </a:lnTo>
                <a:lnTo>
                  <a:pt x="0" y="151804"/>
                </a:lnTo>
                <a:lnTo>
                  <a:pt x="8929" y="151804"/>
                </a:lnTo>
                <a:lnTo>
                  <a:pt x="35718" y="160734"/>
                </a:lnTo>
                <a:lnTo>
                  <a:pt x="80367" y="169664"/>
                </a:lnTo>
                <a:lnTo>
                  <a:pt x="133945" y="178593"/>
                </a:lnTo>
                <a:lnTo>
                  <a:pt x="205382" y="187523"/>
                </a:lnTo>
                <a:lnTo>
                  <a:pt x="294679" y="187523"/>
                </a:lnTo>
                <a:lnTo>
                  <a:pt x="392906" y="187523"/>
                </a:lnTo>
                <a:lnTo>
                  <a:pt x="508992" y="178593"/>
                </a:lnTo>
                <a:lnTo>
                  <a:pt x="634007" y="160734"/>
                </a:lnTo>
                <a:lnTo>
                  <a:pt x="767953" y="133945"/>
                </a:lnTo>
                <a:lnTo>
                  <a:pt x="910828" y="116086"/>
                </a:lnTo>
                <a:lnTo>
                  <a:pt x="1071562" y="89296"/>
                </a:lnTo>
                <a:lnTo>
                  <a:pt x="1232297" y="71437"/>
                </a:lnTo>
                <a:lnTo>
                  <a:pt x="1393031" y="44648"/>
                </a:lnTo>
                <a:lnTo>
                  <a:pt x="1562695" y="35718"/>
                </a:lnTo>
                <a:lnTo>
                  <a:pt x="1723429" y="26789"/>
                </a:lnTo>
                <a:lnTo>
                  <a:pt x="1875234" y="17859"/>
                </a:lnTo>
                <a:lnTo>
                  <a:pt x="2027039" y="17859"/>
                </a:lnTo>
                <a:lnTo>
                  <a:pt x="2169914" y="26789"/>
                </a:lnTo>
                <a:lnTo>
                  <a:pt x="2294929" y="26789"/>
                </a:lnTo>
                <a:lnTo>
                  <a:pt x="2419944" y="35718"/>
                </a:lnTo>
                <a:lnTo>
                  <a:pt x="2518171" y="35718"/>
                </a:lnTo>
                <a:lnTo>
                  <a:pt x="2616397" y="26789"/>
                </a:lnTo>
                <a:lnTo>
                  <a:pt x="2687835" y="17859"/>
                </a:lnTo>
                <a:lnTo>
                  <a:pt x="2750343" y="17859"/>
                </a:lnTo>
                <a:lnTo>
                  <a:pt x="2777132" y="8929"/>
                </a:lnTo>
                <a:lnTo>
                  <a:pt x="2803921" y="8929"/>
                </a:lnTo>
                <a:lnTo>
                  <a:pt x="2812850" y="8929"/>
                </a:lnTo>
                <a:lnTo>
                  <a:pt x="2830710" y="0"/>
                </a:lnTo>
                <a:lnTo>
                  <a:pt x="2848569" y="0"/>
                </a:lnTo>
                <a:lnTo>
                  <a:pt x="2857499" y="0"/>
                </a:lnTo>
                <a:lnTo>
                  <a:pt x="2866429" y="0"/>
                </a:lnTo>
                <a:lnTo>
                  <a:pt x="2875358" y="8929"/>
                </a:lnTo>
                <a:lnTo>
                  <a:pt x="2875358" y="17859"/>
                </a:lnTo>
                <a:lnTo>
                  <a:pt x="2866429" y="35718"/>
                </a:lnTo>
                <a:lnTo>
                  <a:pt x="2857499" y="71437"/>
                </a:lnTo>
                <a:lnTo>
                  <a:pt x="2848569" y="107156"/>
                </a:lnTo>
                <a:lnTo>
                  <a:pt x="2848569" y="169664"/>
                </a:lnTo>
                <a:lnTo>
                  <a:pt x="2839639" y="241101"/>
                </a:lnTo>
                <a:lnTo>
                  <a:pt x="2839639" y="339328"/>
                </a:lnTo>
                <a:lnTo>
                  <a:pt x="2848569" y="437554"/>
                </a:lnTo>
                <a:lnTo>
                  <a:pt x="2848569" y="526851"/>
                </a:lnTo>
                <a:lnTo>
                  <a:pt x="2866429" y="616148"/>
                </a:lnTo>
                <a:lnTo>
                  <a:pt x="2875358" y="696515"/>
                </a:lnTo>
                <a:lnTo>
                  <a:pt x="2902147" y="821531"/>
                </a:lnTo>
                <a:lnTo>
                  <a:pt x="2937866" y="964406"/>
                </a:lnTo>
                <a:lnTo>
                  <a:pt x="2982514" y="1125140"/>
                </a:lnTo>
                <a:lnTo>
                  <a:pt x="3027163" y="1294804"/>
                </a:lnTo>
                <a:lnTo>
                  <a:pt x="3071811" y="1446609"/>
                </a:lnTo>
                <a:lnTo>
                  <a:pt x="3116460" y="1589484"/>
                </a:lnTo>
                <a:lnTo>
                  <a:pt x="3134319" y="1651992"/>
                </a:lnTo>
                <a:lnTo>
                  <a:pt x="3143249" y="1714499"/>
                </a:lnTo>
                <a:lnTo>
                  <a:pt x="3152179" y="1785937"/>
                </a:lnTo>
                <a:lnTo>
                  <a:pt x="3152179" y="1785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3797" y="3982640"/>
            <a:ext cx="71438" cy="366118"/>
          </a:xfrm>
          <a:custGeom>
            <a:avLst/>
            <a:gdLst/>
            <a:ahLst/>
            <a:cxnLst/>
            <a:rect l="0" t="0" r="0" b="0"/>
            <a:pathLst>
              <a:path w="71438" h="36611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98227"/>
                </a:lnTo>
                <a:lnTo>
                  <a:pt x="35719" y="151805"/>
                </a:lnTo>
                <a:lnTo>
                  <a:pt x="44648" y="205383"/>
                </a:lnTo>
                <a:lnTo>
                  <a:pt x="53578" y="250031"/>
                </a:lnTo>
                <a:lnTo>
                  <a:pt x="62508" y="294680"/>
                </a:lnTo>
                <a:lnTo>
                  <a:pt x="62508" y="330399"/>
                </a:lnTo>
                <a:lnTo>
                  <a:pt x="71437" y="348258"/>
                </a:lnTo>
                <a:lnTo>
                  <a:pt x="71437" y="366117"/>
                </a:lnTo>
                <a:lnTo>
                  <a:pt x="71437" y="366117"/>
                </a:lnTo>
                <a:lnTo>
                  <a:pt x="71437" y="366117"/>
                </a:lnTo>
                <a:lnTo>
                  <a:pt x="71437" y="357188"/>
                </a:lnTo>
                <a:lnTo>
                  <a:pt x="71437" y="330399"/>
                </a:lnTo>
                <a:lnTo>
                  <a:pt x="71437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518047" y="4223742"/>
            <a:ext cx="500063" cy="214313"/>
          </a:xfrm>
          <a:custGeom>
            <a:avLst/>
            <a:gdLst/>
            <a:ahLst/>
            <a:cxnLst/>
            <a:rect l="0" t="0" r="0" b="0"/>
            <a:pathLst>
              <a:path w="500063" h="214313">
                <a:moveTo>
                  <a:pt x="0" y="187523"/>
                </a:moveTo>
                <a:lnTo>
                  <a:pt x="0" y="196453"/>
                </a:lnTo>
                <a:lnTo>
                  <a:pt x="0" y="196453"/>
                </a:lnTo>
                <a:lnTo>
                  <a:pt x="8930" y="205383"/>
                </a:lnTo>
                <a:lnTo>
                  <a:pt x="26789" y="214312"/>
                </a:lnTo>
                <a:lnTo>
                  <a:pt x="53578" y="214312"/>
                </a:lnTo>
                <a:lnTo>
                  <a:pt x="98226" y="214312"/>
                </a:lnTo>
                <a:lnTo>
                  <a:pt x="151805" y="214312"/>
                </a:lnTo>
                <a:lnTo>
                  <a:pt x="205383" y="205383"/>
                </a:lnTo>
                <a:lnTo>
                  <a:pt x="267891" y="196453"/>
                </a:lnTo>
                <a:lnTo>
                  <a:pt x="330398" y="178594"/>
                </a:lnTo>
                <a:lnTo>
                  <a:pt x="383976" y="160734"/>
                </a:lnTo>
                <a:lnTo>
                  <a:pt x="419695" y="142875"/>
                </a:lnTo>
                <a:lnTo>
                  <a:pt x="464344" y="125015"/>
                </a:lnTo>
                <a:lnTo>
                  <a:pt x="482203" y="107156"/>
                </a:lnTo>
                <a:lnTo>
                  <a:pt x="500062" y="80367"/>
                </a:lnTo>
                <a:lnTo>
                  <a:pt x="500062" y="62508"/>
                </a:lnTo>
                <a:lnTo>
                  <a:pt x="500062" y="35719"/>
                </a:lnTo>
                <a:lnTo>
                  <a:pt x="491133" y="17859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55539" y="3857625"/>
            <a:ext cx="571501" cy="169665"/>
          </a:xfrm>
          <a:custGeom>
            <a:avLst/>
            <a:gdLst/>
            <a:ahLst/>
            <a:cxnLst/>
            <a:rect l="0" t="0" r="0" b="0"/>
            <a:pathLst>
              <a:path w="571501" h="169665">
                <a:moveTo>
                  <a:pt x="0" y="169664"/>
                </a:move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26789" y="160734"/>
                </a:lnTo>
                <a:lnTo>
                  <a:pt x="53578" y="160734"/>
                </a:lnTo>
                <a:lnTo>
                  <a:pt x="89297" y="151804"/>
                </a:lnTo>
                <a:lnTo>
                  <a:pt x="133945" y="142875"/>
                </a:lnTo>
                <a:lnTo>
                  <a:pt x="187524" y="125015"/>
                </a:lnTo>
                <a:lnTo>
                  <a:pt x="250031" y="107156"/>
                </a:lnTo>
                <a:lnTo>
                  <a:pt x="312539" y="80367"/>
                </a:lnTo>
                <a:lnTo>
                  <a:pt x="375047" y="62507"/>
                </a:lnTo>
                <a:lnTo>
                  <a:pt x="437555" y="44648"/>
                </a:lnTo>
                <a:lnTo>
                  <a:pt x="491133" y="26789"/>
                </a:lnTo>
                <a:lnTo>
                  <a:pt x="535781" y="8929"/>
                </a:lnTo>
                <a:lnTo>
                  <a:pt x="571500" y="0"/>
                </a:lnTo>
                <a:lnTo>
                  <a:pt x="5715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071688" y="4045148"/>
            <a:ext cx="223243" cy="196454"/>
          </a:xfrm>
          <a:custGeom>
            <a:avLst/>
            <a:gdLst/>
            <a:ahLst/>
            <a:cxnLst/>
            <a:rect l="0" t="0" r="0" b="0"/>
            <a:pathLst>
              <a:path w="223243" h="19645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35718" y="178594"/>
                </a:lnTo>
                <a:lnTo>
                  <a:pt x="35718" y="160734"/>
                </a:lnTo>
                <a:lnTo>
                  <a:pt x="44648" y="133945"/>
                </a:lnTo>
                <a:lnTo>
                  <a:pt x="53578" y="98227"/>
                </a:lnTo>
                <a:lnTo>
                  <a:pt x="62507" y="71438"/>
                </a:lnTo>
                <a:lnTo>
                  <a:pt x="71437" y="35719"/>
                </a:lnTo>
                <a:lnTo>
                  <a:pt x="80367" y="17859"/>
                </a:lnTo>
                <a:lnTo>
                  <a:pt x="98226" y="17859"/>
                </a:lnTo>
                <a:lnTo>
                  <a:pt x="116085" y="17859"/>
                </a:lnTo>
                <a:lnTo>
                  <a:pt x="133945" y="44648"/>
                </a:lnTo>
                <a:lnTo>
                  <a:pt x="142875" y="71438"/>
                </a:lnTo>
                <a:lnTo>
                  <a:pt x="160734" y="98227"/>
                </a:lnTo>
                <a:lnTo>
                  <a:pt x="169664" y="133945"/>
                </a:lnTo>
                <a:lnTo>
                  <a:pt x="178593" y="160734"/>
                </a:lnTo>
                <a:lnTo>
                  <a:pt x="187523" y="178594"/>
                </a:lnTo>
                <a:lnTo>
                  <a:pt x="196453" y="196453"/>
                </a:lnTo>
                <a:lnTo>
                  <a:pt x="205382" y="196453"/>
                </a:lnTo>
                <a:lnTo>
                  <a:pt x="214312" y="196453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357438" y="3777257"/>
            <a:ext cx="142876" cy="446486"/>
          </a:xfrm>
          <a:custGeom>
            <a:avLst/>
            <a:gdLst/>
            <a:ahLst/>
            <a:cxnLst/>
            <a:rect l="0" t="0" r="0" b="0"/>
            <a:pathLst>
              <a:path w="142876" h="44648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107157"/>
                </a:lnTo>
                <a:lnTo>
                  <a:pt x="17859" y="169664"/>
                </a:lnTo>
                <a:lnTo>
                  <a:pt x="17859" y="232172"/>
                </a:lnTo>
                <a:lnTo>
                  <a:pt x="26789" y="285750"/>
                </a:lnTo>
                <a:lnTo>
                  <a:pt x="35718" y="348258"/>
                </a:lnTo>
                <a:lnTo>
                  <a:pt x="44648" y="383977"/>
                </a:lnTo>
                <a:lnTo>
                  <a:pt x="62507" y="419696"/>
                </a:lnTo>
                <a:lnTo>
                  <a:pt x="80367" y="437555"/>
                </a:lnTo>
                <a:lnTo>
                  <a:pt x="89296" y="446485"/>
                </a:lnTo>
                <a:lnTo>
                  <a:pt x="116085" y="446485"/>
                </a:lnTo>
                <a:lnTo>
                  <a:pt x="125015" y="437555"/>
                </a:lnTo>
                <a:lnTo>
                  <a:pt x="142875" y="419696"/>
                </a:lnTo>
                <a:lnTo>
                  <a:pt x="142875" y="383977"/>
                </a:lnTo>
                <a:lnTo>
                  <a:pt x="142875" y="357188"/>
                </a:lnTo>
                <a:lnTo>
                  <a:pt x="133945" y="312539"/>
                </a:lnTo>
                <a:lnTo>
                  <a:pt x="107156" y="276821"/>
                </a:lnTo>
                <a:lnTo>
                  <a:pt x="107156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286000" y="3955851"/>
            <a:ext cx="232173" cy="80368"/>
          </a:xfrm>
          <a:custGeom>
            <a:avLst/>
            <a:gdLst/>
            <a:ahLst/>
            <a:cxnLst/>
            <a:rect l="0" t="0" r="0" b="0"/>
            <a:pathLst>
              <a:path w="232173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71438"/>
                </a:lnTo>
                <a:lnTo>
                  <a:pt x="35719" y="62508"/>
                </a:lnTo>
                <a:lnTo>
                  <a:pt x="62508" y="53578"/>
                </a:lnTo>
                <a:lnTo>
                  <a:pt x="98227" y="35719"/>
                </a:lnTo>
                <a:lnTo>
                  <a:pt x="125016" y="26789"/>
                </a:lnTo>
                <a:lnTo>
                  <a:pt x="160734" y="17860"/>
                </a:lnTo>
                <a:lnTo>
                  <a:pt x="19645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2491383" y="3902273"/>
            <a:ext cx="214313" cy="232173"/>
          </a:xfrm>
          <a:custGeom>
            <a:avLst/>
            <a:gdLst/>
            <a:ahLst/>
            <a:cxnLst/>
            <a:rect l="0" t="0" r="0" b="0"/>
            <a:pathLst>
              <a:path w="214313" h="232173">
                <a:moveTo>
                  <a:pt x="0" y="116086"/>
                </a:moveTo>
                <a:lnTo>
                  <a:pt x="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62508" y="151805"/>
                </a:lnTo>
                <a:lnTo>
                  <a:pt x="71437" y="142875"/>
                </a:lnTo>
                <a:lnTo>
                  <a:pt x="89297" y="125016"/>
                </a:lnTo>
                <a:lnTo>
                  <a:pt x="107156" y="107156"/>
                </a:lnTo>
                <a:lnTo>
                  <a:pt x="116086" y="80367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17859"/>
                </a:lnTo>
                <a:lnTo>
                  <a:pt x="98226" y="35719"/>
                </a:lnTo>
                <a:lnTo>
                  <a:pt x="98226" y="80367"/>
                </a:lnTo>
                <a:lnTo>
                  <a:pt x="89297" y="116086"/>
                </a:lnTo>
                <a:lnTo>
                  <a:pt x="98226" y="151805"/>
                </a:lnTo>
                <a:lnTo>
                  <a:pt x="107156" y="187523"/>
                </a:lnTo>
                <a:lnTo>
                  <a:pt x="116086" y="214313"/>
                </a:lnTo>
                <a:lnTo>
                  <a:pt x="125015" y="223242"/>
                </a:lnTo>
                <a:lnTo>
                  <a:pt x="142875" y="232172"/>
                </a:lnTo>
                <a:lnTo>
                  <a:pt x="160734" y="223242"/>
                </a:lnTo>
                <a:lnTo>
                  <a:pt x="178594" y="205383"/>
                </a:lnTo>
                <a:lnTo>
                  <a:pt x="196453" y="178594"/>
                </a:lnTo>
                <a:lnTo>
                  <a:pt x="205383" y="142875"/>
                </a:lnTo>
                <a:lnTo>
                  <a:pt x="214312" y="98227"/>
                </a:lnTo>
                <a:lnTo>
                  <a:pt x="21431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714625" y="3866554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26789" y="125016"/>
                </a:lnTo>
                <a:lnTo>
                  <a:pt x="44648" y="151805"/>
                </a:lnTo>
                <a:lnTo>
                  <a:pt x="53578" y="178594"/>
                </a:lnTo>
                <a:lnTo>
                  <a:pt x="53578" y="196453"/>
                </a:lnTo>
                <a:lnTo>
                  <a:pt x="62508" y="205383"/>
                </a:lnTo>
                <a:lnTo>
                  <a:pt x="62508" y="205383"/>
                </a:lnTo>
                <a:lnTo>
                  <a:pt x="62508" y="205383"/>
                </a:lnTo>
                <a:lnTo>
                  <a:pt x="62508" y="187524"/>
                </a:lnTo>
                <a:lnTo>
                  <a:pt x="62508" y="160735"/>
                </a:lnTo>
                <a:lnTo>
                  <a:pt x="62508" y="125016"/>
                </a:lnTo>
                <a:lnTo>
                  <a:pt x="71438" y="80367"/>
                </a:lnTo>
                <a:lnTo>
                  <a:pt x="80367" y="44649"/>
                </a:lnTo>
                <a:lnTo>
                  <a:pt x="89297" y="26789"/>
                </a:lnTo>
                <a:lnTo>
                  <a:pt x="10715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848570" y="3786187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0" y="80367"/>
                </a:moveTo>
                <a:lnTo>
                  <a:pt x="0" y="8929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125016"/>
                </a:lnTo>
                <a:lnTo>
                  <a:pt x="35719" y="142875"/>
                </a:lnTo>
                <a:lnTo>
                  <a:pt x="53578" y="160734"/>
                </a:lnTo>
                <a:lnTo>
                  <a:pt x="62508" y="178594"/>
                </a:lnTo>
                <a:lnTo>
                  <a:pt x="71438" y="187524"/>
                </a:lnTo>
                <a:lnTo>
                  <a:pt x="71438" y="187524"/>
                </a:lnTo>
                <a:lnTo>
                  <a:pt x="71438" y="187524"/>
                </a:lnTo>
                <a:lnTo>
                  <a:pt x="71438" y="178594"/>
                </a:lnTo>
                <a:lnTo>
                  <a:pt x="71438" y="151805"/>
                </a:lnTo>
                <a:lnTo>
                  <a:pt x="62508" y="125016"/>
                </a:lnTo>
                <a:lnTo>
                  <a:pt x="62508" y="98227"/>
                </a:lnTo>
                <a:lnTo>
                  <a:pt x="71438" y="71438"/>
                </a:lnTo>
                <a:lnTo>
                  <a:pt x="80368" y="35719"/>
                </a:lnTo>
                <a:lnTo>
                  <a:pt x="98227" y="17859"/>
                </a:lnTo>
                <a:lnTo>
                  <a:pt x="116086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045023" y="3679031"/>
            <a:ext cx="339330" cy="517923"/>
          </a:xfrm>
          <a:custGeom>
            <a:avLst/>
            <a:gdLst/>
            <a:ahLst/>
            <a:cxnLst/>
            <a:rect l="0" t="0" r="0" b="0"/>
            <a:pathLst>
              <a:path w="339330" h="517923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17860" y="142875"/>
                </a:lnTo>
                <a:lnTo>
                  <a:pt x="26790" y="169664"/>
                </a:lnTo>
                <a:lnTo>
                  <a:pt x="35719" y="196453"/>
                </a:lnTo>
                <a:lnTo>
                  <a:pt x="44649" y="214312"/>
                </a:lnTo>
                <a:lnTo>
                  <a:pt x="44649" y="232172"/>
                </a:lnTo>
                <a:lnTo>
                  <a:pt x="53579" y="241101"/>
                </a:lnTo>
                <a:lnTo>
                  <a:pt x="62508" y="250031"/>
                </a:lnTo>
                <a:lnTo>
                  <a:pt x="71438" y="250031"/>
                </a:lnTo>
                <a:lnTo>
                  <a:pt x="71438" y="241101"/>
                </a:lnTo>
                <a:lnTo>
                  <a:pt x="80368" y="214312"/>
                </a:lnTo>
                <a:lnTo>
                  <a:pt x="89297" y="187523"/>
                </a:lnTo>
                <a:lnTo>
                  <a:pt x="89297" y="160734"/>
                </a:lnTo>
                <a:lnTo>
                  <a:pt x="98227" y="133945"/>
                </a:lnTo>
                <a:lnTo>
                  <a:pt x="98227" y="107156"/>
                </a:lnTo>
                <a:lnTo>
                  <a:pt x="107157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25016" y="133945"/>
                </a:lnTo>
                <a:lnTo>
                  <a:pt x="125016" y="160734"/>
                </a:lnTo>
                <a:lnTo>
                  <a:pt x="133946" y="178594"/>
                </a:lnTo>
                <a:lnTo>
                  <a:pt x="133946" y="19645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51805" y="187523"/>
                </a:lnTo>
                <a:lnTo>
                  <a:pt x="160735" y="160734"/>
                </a:lnTo>
                <a:lnTo>
                  <a:pt x="169665" y="133945"/>
                </a:lnTo>
                <a:lnTo>
                  <a:pt x="169665" y="107156"/>
                </a:lnTo>
                <a:lnTo>
                  <a:pt x="178594" y="89297"/>
                </a:lnTo>
                <a:lnTo>
                  <a:pt x="178594" y="80367"/>
                </a:lnTo>
                <a:lnTo>
                  <a:pt x="187524" y="89297"/>
                </a:lnTo>
                <a:lnTo>
                  <a:pt x="196454" y="116086"/>
                </a:lnTo>
                <a:lnTo>
                  <a:pt x="196454" y="142875"/>
                </a:lnTo>
                <a:lnTo>
                  <a:pt x="205383" y="196453"/>
                </a:lnTo>
                <a:lnTo>
                  <a:pt x="205383" y="241101"/>
                </a:lnTo>
                <a:lnTo>
                  <a:pt x="214313" y="303609"/>
                </a:lnTo>
                <a:lnTo>
                  <a:pt x="223243" y="357187"/>
                </a:lnTo>
                <a:lnTo>
                  <a:pt x="223243" y="410765"/>
                </a:lnTo>
                <a:lnTo>
                  <a:pt x="223243" y="455414"/>
                </a:lnTo>
                <a:lnTo>
                  <a:pt x="214313" y="491133"/>
                </a:lnTo>
                <a:lnTo>
                  <a:pt x="214313" y="508992"/>
                </a:lnTo>
                <a:lnTo>
                  <a:pt x="205383" y="517922"/>
                </a:lnTo>
                <a:lnTo>
                  <a:pt x="205383" y="508992"/>
                </a:lnTo>
                <a:lnTo>
                  <a:pt x="196454" y="491133"/>
                </a:lnTo>
                <a:lnTo>
                  <a:pt x="196454" y="446484"/>
                </a:lnTo>
                <a:lnTo>
                  <a:pt x="187524" y="383976"/>
                </a:lnTo>
                <a:lnTo>
                  <a:pt x="187524" y="303609"/>
                </a:lnTo>
                <a:lnTo>
                  <a:pt x="187524" y="223242"/>
                </a:lnTo>
                <a:lnTo>
                  <a:pt x="196454" y="142875"/>
                </a:lnTo>
                <a:lnTo>
                  <a:pt x="214313" y="71437"/>
                </a:lnTo>
                <a:lnTo>
                  <a:pt x="232172" y="26789"/>
                </a:lnTo>
                <a:lnTo>
                  <a:pt x="250032" y="0"/>
                </a:lnTo>
                <a:lnTo>
                  <a:pt x="276821" y="0"/>
                </a:lnTo>
                <a:lnTo>
                  <a:pt x="303610" y="0"/>
                </a:lnTo>
                <a:lnTo>
                  <a:pt x="321469" y="17859"/>
                </a:lnTo>
                <a:lnTo>
                  <a:pt x="339329" y="44648"/>
                </a:lnTo>
                <a:lnTo>
                  <a:pt x="339329" y="71437"/>
                </a:lnTo>
                <a:lnTo>
                  <a:pt x="339329" y="98226"/>
                </a:lnTo>
                <a:lnTo>
                  <a:pt x="330399" y="125015"/>
                </a:lnTo>
                <a:lnTo>
                  <a:pt x="312540" y="151805"/>
                </a:lnTo>
                <a:lnTo>
                  <a:pt x="285750" y="169664"/>
                </a:lnTo>
                <a:lnTo>
                  <a:pt x="267891" y="178594"/>
                </a:lnTo>
                <a:lnTo>
                  <a:pt x="241102" y="169664"/>
                </a:lnTo>
                <a:lnTo>
                  <a:pt x="223243" y="142875"/>
                </a:lnTo>
                <a:lnTo>
                  <a:pt x="214313" y="98226"/>
                </a:lnTo>
                <a:lnTo>
                  <a:pt x="214313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411141" y="3402211"/>
            <a:ext cx="107157" cy="437555"/>
          </a:xfrm>
          <a:custGeom>
            <a:avLst/>
            <a:gdLst/>
            <a:ahLst/>
            <a:cxnLst/>
            <a:rect l="0" t="0" r="0" b="0"/>
            <a:pathLst>
              <a:path w="107157" h="437555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29" y="98226"/>
                </a:lnTo>
                <a:lnTo>
                  <a:pt x="8929" y="151804"/>
                </a:lnTo>
                <a:lnTo>
                  <a:pt x="17859" y="214312"/>
                </a:lnTo>
                <a:lnTo>
                  <a:pt x="26789" y="267890"/>
                </a:lnTo>
                <a:lnTo>
                  <a:pt x="44648" y="321468"/>
                </a:lnTo>
                <a:lnTo>
                  <a:pt x="53578" y="366117"/>
                </a:lnTo>
                <a:lnTo>
                  <a:pt x="71437" y="401835"/>
                </a:lnTo>
                <a:lnTo>
                  <a:pt x="80367" y="419695"/>
                </a:lnTo>
                <a:lnTo>
                  <a:pt x="98226" y="437554"/>
                </a:lnTo>
                <a:lnTo>
                  <a:pt x="107156" y="437554"/>
                </a:lnTo>
                <a:lnTo>
                  <a:pt x="107156" y="428625"/>
                </a:lnTo>
                <a:lnTo>
                  <a:pt x="107156" y="410765"/>
                </a:lnTo>
                <a:lnTo>
                  <a:pt x="98226" y="375046"/>
                </a:lnTo>
                <a:lnTo>
                  <a:pt x="80367" y="339328"/>
                </a:lnTo>
                <a:lnTo>
                  <a:pt x="53578" y="285750"/>
                </a:lnTo>
                <a:lnTo>
                  <a:pt x="17859" y="241101"/>
                </a:lnTo>
                <a:lnTo>
                  <a:pt x="17859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312914" y="3545086"/>
            <a:ext cx="276821" cy="44649"/>
          </a:xfrm>
          <a:custGeom>
            <a:avLst/>
            <a:gdLst/>
            <a:ahLst/>
            <a:cxnLst/>
            <a:rect l="0" t="0" r="0" b="0"/>
            <a:pathLst>
              <a:path w="276821" h="44649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26789" y="17859"/>
                </a:lnTo>
                <a:lnTo>
                  <a:pt x="53578" y="26789"/>
                </a:lnTo>
                <a:lnTo>
                  <a:pt x="80367" y="35718"/>
                </a:lnTo>
                <a:lnTo>
                  <a:pt x="116086" y="35718"/>
                </a:lnTo>
                <a:lnTo>
                  <a:pt x="151805" y="44648"/>
                </a:lnTo>
                <a:lnTo>
                  <a:pt x="187524" y="35718"/>
                </a:lnTo>
                <a:lnTo>
                  <a:pt x="223242" y="35718"/>
                </a:lnTo>
                <a:lnTo>
                  <a:pt x="250031" y="26789"/>
                </a:lnTo>
                <a:lnTo>
                  <a:pt x="276820" y="8929"/>
                </a:lnTo>
                <a:lnTo>
                  <a:pt x="27682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61172" y="3295054"/>
            <a:ext cx="276821" cy="508993"/>
          </a:xfrm>
          <a:custGeom>
            <a:avLst/>
            <a:gdLst/>
            <a:ahLst/>
            <a:cxnLst/>
            <a:rect l="0" t="0" r="0" b="0"/>
            <a:pathLst>
              <a:path w="276821" h="508993">
                <a:moveTo>
                  <a:pt x="267891" y="107157"/>
                </a:moveTo>
                <a:lnTo>
                  <a:pt x="267891" y="98227"/>
                </a:lnTo>
                <a:lnTo>
                  <a:pt x="267891" y="89297"/>
                </a:lnTo>
                <a:lnTo>
                  <a:pt x="258961" y="71438"/>
                </a:lnTo>
                <a:lnTo>
                  <a:pt x="250031" y="53578"/>
                </a:lnTo>
                <a:lnTo>
                  <a:pt x="232172" y="26789"/>
                </a:lnTo>
                <a:lnTo>
                  <a:pt x="214312" y="17860"/>
                </a:lnTo>
                <a:lnTo>
                  <a:pt x="205383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51805" y="26789"/>
                </a:lnTo>
                <a:lnTo>
                  <a:pt x="133945" y="44649"/>
                </a:lnTo>
                <a:lnTo>
                  <a:pt x="116086" y="80367"/>
                </a:lnTo>
                <a:lnTo>
                  <a:pt x="107156" y="107157"/>
                </a:lnTo>
                <a:lnTo>
                  <a:pt x="98226" y="133946"/>
                </a:lnTo>
                <a:lnTo>
                  <a:pt x="107156" y="169664"/>
                </a:lnTo>
                <a:lnTo>
                  <a:pt x="116086" y="196453"/>
                </a:lnTo>
                <a:lnTo>
                  <a:pt x="142875" y="223242"/>
                </a:lnTo>
                <a:lnTo>
                  <a:pt x="169664" y="258961"/>
                </a:lnTo>
                <a:lnTo>
                  <a:pt x="205383" y="303610"/>
                </a:lnTo>
                <a:lnTo>
                  <a:pt x="232172" y="339328"/>
                </a:lnTo>
                <a:lnTo>
                  <a:pt x="258961" y="383977"/>
                </a:lnTo>
                <a:lnTo>
                  <a:pt x="276820" y="419696"/>
                </a:lnTo>
                <a:lnTo>
                  <a:pt x="276820" y="455414"/>
                </a:lnTo>
                <a:lnTo>
                  <a:pt x="258961" y="482203"/>
                </a:lnTo>
                <a:lnTo>
                  <a:pt x="241101" y="500063"/>
                </a:lnTo>
                <a:lnTo>
                  <a:pt x="205383" y="508992"/>
                </a:lnTo>
                <a:lnTo>
                  <a:pt x="160734" y="491133"/>
                </a:lnTo>
                <a:lnTo>
                  <a:pt x="107156" y="464344"/>
                </a:lnTo>
                <a:lnTo>
                  <a:pt x="62508" y="428625"/>
                </a:lnTo>
                <a:lnTo>
                  <a:pt x="26789" y="383977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964781" y="3446859"/>
            <a:ext cx="125017" cy="241103"/>
          </a:xfrm>
          <a:custGeom>
            <a:avLst/>
            <a:gdLst/>
            <a:ahLst/>
            <a:cxnLst/>
            <a:rect l="0" t="0" r="0" b="0"/>
            <a:pathLst>
              <a:path w="125017" h="241103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17860" y="133945"/>
                </a:lnTo>
                <a:lnTo>
                  <a:pt x="35719" y="142875"/>
                </a:lnTo>
                <a:lnTo>
                  <a:pt x="44649" y="151805"/>
                </a:lnTo>
                <a:lnTo>
                  <a:pt x="53578" y="142875"/>
                </a:lnTo>
                <a:lnTo>
                  <a:pt x="71438" y="133945"/>
                </a:lnTo>
                <a:lnTo>
                  <a:pt x="71438" y="125016"/>
                </a:lnTo>
                <a:lnTo>
                  <a:pt x="71438" y="98227"/>
                </a:lnTo>
                <a:lnTo>
                  <a:pt x="71438" y="80367"/>
                </a:lnTo>
                <a:lnTo>
                  <a:pt x="62508" y="44648"/>
                </a:lnTo>
                <a:lnTo>
                  <a:pt x="53578" y="26789"/>
                </a:lnTo>
                <a:lnTo>
                  <a:pt x="44649" y="893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33945"/>
                </a:lnTo>
                <a:lnTo>
                  <a:pt x="17860" y="169664"/>
                </a:lnTo>
                <a:lnTo>
                  <a:pt x="26789" y="196453"/>
                </a:lnTo>
                <a:lnTo>
                  <a:pt x="44649" y="223242"/>
                </a:lnTo>
                <a:lnTo>
                  <a:pt x="62508" y="232172"/>
                </a:lnTo>
                <a:lnTo>
                  <a:pt x="80367" y="241102"/>
                </a:lnTo>
                <a:lnTo>
                  <a:pt x="98227" y="232172"/>
                </a:lnTo>
                <a:lnTo>
                  <a:pt x="107157" y="214312"/>
                </a:lnTo>
                <a:lnTo>
                  <a:pt x="116086" y="187523"/>
                </a:lnTo>
                <a:lnTo>
                  <a:pt x="125016" y="151805"/>
                </a:lnTo>
                <a:lnTo>
                  <a:pt x="12501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143375" y="3446859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0" y="8930"/>
                </a:move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25016"/>
                </a:lnTo>
                <a:lnTo>
                  <a:pt x="44648" y="107156"/>
                </a:lnTo>
                <a:lnTo>
                  <a:pt x="44648" y="89297"/>
                </a:lnTo>
                <a:lnTo>
                  <a:pt x="44648" y="62508"/>
                </a:lnTo>
                <a:lnTo>
                  <a:pt x="44648" y="3571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17859"/>
                </a:lnTo>
                <a:lnTo>
                  <a:pt x="12501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348758" y="3330773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9" y="151805"/>
                </a:lnTo>
                <a:lnTo>
                  <a:pt x="44648" y="160734"/>
                </a:lnTo>
                <a:lnTo>
                  <a:pt x="53578" y="169664"/>
                </a:lnTo>
                <a:lnTo>
                  <a:pt x="71437" y="169664"/>
                </a:lnTo>
                <a:lnTo>
                  <a:pt x="89297" y="169664"/>
                </a:lnTo>
                <a:lnTo>
                  <a:pt x="98226" y="160734"/>
                </a:lnTo>
                <a:lnTo>
                  <a:pt x="107156" y="133945"/>
                </a:lnTo>
                <a:lnTo>
                  <a:pt x="107156" y="107156"/>
                </a:lnTo>
                <a:lnTo>
                  <a:pt x="107156" y="80367"/>
                </a:lnTo>
                <a:lnTo>
                  <a:pt x="98226" y="44648"/>
                </a:lnTo>
                <a:lnTo>
                  <a:pt x="89297" y="1785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500563" y="3339703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509492" y="3143250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17860" y="44648"/>
                </a:lnTo>
                <a:lnTo>
                  <a:pt x="35719" y="4464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652367" y="3205757"/>
            <a:ext cx="125017" cy="223244"/>
          </a:xfrm>
          <a:custGeom>
            <a:avLst/>
            <a:gdLst/>
            <a:ahLst/>
            <a:cxnLst/>
            <a:rect l="0" t="0" r="0" b="0"/>
            <a:pathLst>
              <a:path w="125017" h="223244">
                <a:moveTo>
                  <a:pt x="62508" y="0"/>
                </a:moveTo>
                <a:lnTo>
                  <a:pt x="62508" y="0"/>
                </a:lnTo>
                <a:lnTo>
                  <a:pt x="44649" y="17860"/>
                </a:lnTo>
                <a:lnTo>
                  <a:pt x="26789" y="44649"/>
                </a:lnTo>
                <a:lnTo>
                  <a:pt x="17860" y="80368"/>
                </a:lnTo>
                <a:lnTo>
                  <a:pt x="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05383"/>
                </a:lnTo>
                <a:lnTo>
                  <a:pt x="35719" y="223243"/>
                </a:lnTo>
                <a:lnTo>
                  <a:pt x="53578" y="223243"/>
                </a:lnTo>
                <a:lnTo>
                  <a:pt x="80367" y="214313"/>
                </a:lnTo>
                <a:lnTo>
                  <a:pt x="107156" y="205383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723805" y="3196828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0" y="107156"/>
                </a:move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16086"/>
                </a:lnTo>
                <a:lnTo>
                  <a:pt x="80367" y="107156"/>
                </a:lnTo>
                <a:lnTo>
                  <a:pt x="107156" y="89297"/>
                </a:lnTo>
                <a:lnTo>
                  <a:pt x="125015" y="71437"/>
                </a:lnTo>
                <a:lnTo>
                  <a:pt x="142875" y="53578"/>
                </a:lnTo>
                <a:lnTo>
                  <a:pt x="160734" y="35718"/>
                </a:lnTo>
                <a:lnTo>
                  <a:pt x="169664" y="17859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29"/>
                </a:lnTo>
                <a:lnTo>
                  <a:pt x="125015" y="26789"/>
                </a:lnTo>
                <a:lnTo>
                  <a:pt x="116086" y="53578"/>
                </a:lnTo>
                <a:lnTo>
                  <a:pt x="107156" y="89297"/>
                </a:lnTo>
                <a:lnTo>
                  <a:pt x="98226" y="116086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33945" y="160734"/>
                </a:lnTo>
                <a:lnTo>
                  <a:pt x="151804" y="160734"/>
                </a:lnTo>
                <a:lnTo>
                  <a:pt x="160734" y="151804"/>
                </a:lnTo>
                <a:lnTo>
                  <a:pt x="160734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437805" y="4268390"/>
            <a:ext cx="303610" cy="339329"/>
          </a:xfrm>
          <a:custGeom>
            <a:avLst/>
            <a:gdLst/>
            <a:ahLst/>
            <a:cxnLst/>
            <a:rect l="0" t="0" r="0" b="0"/>
            <a:pathLst>
              <a:path w="303610" h="339329">
                <a:moveTo>
                  <a:pt x="71437" y="116086"/>
                </a:moveTo>
                <a:lnTo>
                  <a:pt x="62508" y="116086"/>
                </a:lnTo>
                <a:lnTo>
                  <a:pt x="62508" y="116086"/>
                </a:lnTo>
                <a:lnTo>
                  <a:pt x="53578" y="116086"/>
                </a:lnTo>
                <a:lnTo>
                  <a:pt x="53578" y="125016"/>
                </a:lnTo>
                <a:lnTo>
                  <a:pt x="53578" y="142875"/>
                </a:lnTo>
                <a:lnTo>
                  <a:pt x="62508" y="169664"/>
                </a:lnTo>
                <a:lnTo>
                  <a:pt x="71437" y="196453"/>
                </a:lnTo>
                <a:lnTo>
                  <a:pt x="89297" y="232172"/>
                </a:lnTo>
                <a:lnTo>
                  <a:pt x="98226" y="267891"/>
                </a:lnTo>
                <a:lnTo>
                  <a:pt x="107156" y="294680"/>
                </a:lnTo>
                <a:lnTo>
                  <a:pt x="107156" y="321469"/>
                </a:lnTo>
                <a:lnTo>
                  <a:pt x="107156" y="330399"/>
                </a:lnTo>
                <a:lnTo>
                  <a:pt x="98226" y="339328"/>
                </a:lnTo>
                <a:lnTo>
                  <a:pt x="80367" y="330399"/>
                </a:lnTo>
                <a:lnTo>
                  <a:pt x="62508" y="321469"/>
                </a:lnTo>
                <a:lnTo>
                  <a:pt x="44648" y="294680"/>
                </a:lnTo>
                <a:lnTo>
                  <a:pt x="26789" y="258961"/>
                </a:lnTo>
                <a:lnTo>
                  <a:pt x="8929" y="223242"/>
                </a:lnTo>
                <a:lnTo>
                  <a:pt x="0" y="178594"/>
                </a:lnTo>
                <a:lnTo>
                  <a:pt x="0" y="125016"/>
                </a:lnTo>
                <a:lnTo>
                  <a:pt x="8929" y="89297"/>
                </a:lnTo>
                <a:lnTo>
                  <a:pt x="26789" y="53578"/>
                </a:lnTo>
                <a:lnTo>
                  <a:pt x="53578" y="26789"/>
                </a:lnTo>
                <a:lnTo>
                  <a:pt x="80367" y="1786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8930"/>
                </a:lnTo>
                <a:lnTo>
                  <a:pt x="151804" y="26789"/>
                </a:lnTo>
                <a:lnTo>
                  <a:pt x="142875" y="44649"/>
                </a:lnTo>
                <a:lnTo>
                  <a:pt x="133945" y="71438"/>
                </a:lnTo>
                <a:lnTo>
                  <a:pt x="125015" y="107156"/>
                </a:lnTo>
                <a:lnTo>
                  <a:pt x="107156" y="151805"/>
                </a:lnTo>
                <a:lnTo>
                  <a:pt x="98226" y="196453"/>
                </a:lnTo>
                <a:lnTo>
                  <a:pt x="98226" y="241102"/>
                </a:lnTo>
                <a:lnTo>
                  <a:pt x="98226" y="276821"/>
                </a:lnTo>
                <a:lnTo>
                  <a:pt x="116086" y="303610"/>
                </a:lnTo>
                <a:lnTo>
                  <a:pt x="142875" y="321469"/>
                </a:lnTo>
                <a:lnTo>
                  <a:pt x="169664" y="330399"/>
                </a:lnTo>
                <a:lnTo>
                  <a:pt x="205383" y="339328"/>
                </a:lnTo>
                <a:lnTo>
                  <a:pt x="232172" y="330399"/>
                </a:lnTo>
                <a:lnTo>
                  <a:pt x="258961" y="321469"/>
                </a:lnTo>
                <a:lnTo>
                  <a:pt x="285750" y="303610"/>
                </a:lnTo>
                <a:lnTo>
                  <a:pt x="303609" y="285750"/>
                </a:lnTo>
                <a:lnTo>
                  <a:pt x="303609" y="258961"/>
                </a:lnTo>
                <a:lnTo>
                  <a:pt x="303609" y="241102"/>
                </a:lnTo>
                <a:lnTo>
                  <a:pt x="294679" y="214313"/>
                </a:lnTo>
                <a:lnTo>
                  <a:pt x="29467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705695" y="4393406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0" y="98226"/>
                </a:moveTo>
                <a:lnTo>
                  <a:pt x="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51805"/>
                </a:lnTo>
                <a:lnTo>
                  <a:pt x="35719" y="160734"/>
                </a:lnTo>
                <a:lnTo>
                  <a:pt x="53578" y="169664"/>
                </a:lnTo>
                <a:lnTo>
                  <a:pt x="71438" y="169664"/>
                </a:lnTo>
                <a:lnTo>
                  <a:pt x="89297" y="160734"/>
                </a:lnTo>
                <a:lnTo>
                  <a:pt x="107157" y="142875"/>
                </a:lnTo>
                <a:lnTo>
                  <a:pt x="116086" y="116086"/>
                </a:lnTo>
                <a:lnTo>
                  <a:pt x="116086" y="98226"/>
                </a:lnTo>
                <a:lnTo>
                  <a:pt x="116086" y="62508"/>
                </a:lnTo>
                <a:lnTo>
                  <a:pt x="98227" y="35719"/>
                </a:lnTo>
                <a:lnTo>
                  <a:pt x="80368" y="17859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44649" y="89297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928938" y="4071937"/>
            <a:ext cx="241102" cy="428626"/>
          </a:xfrm>
          <a:custGeom>
            <a:avLst/>
            <a:gdLst/>
            <a:ahLst/>
            <a:cxnLst/>
            <a:rect l="0" t="0" r="0" b="0"/>
            <a:pathLst>
              <a:path w="241102" h="428626">
                <a:moveTo>
                  <a:pt x="0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8929" y="303609"/>
                </a:lnTo>
                <a:lnTo>
                  <a:pt x="17859" y="330399"/>
                </a:lnTo>
                <a:lnTo>
                  <a:pt x="26789" y="348258"/>
                </a:lnTo>
                <a:lnTo>
                  <a:pt x="26789" y="375047"/>
                </a:lnTo>
                <a:lnTo>
                  <a:pt x="35718" y="401836"/>
                </a:lnTo>
                <a:lnTo>
                  <a:pt x="44648" y="419695"/>
                </a:lnTo>
                <a:lnTo>
                  <a:pt x="53578" y="428625"/>
                </a:lnTo>
                <a:lnTo>
                  <a:pt x="62507" y="428625"/>
                </a:lnTo>
                <a:lnTo>
                  <a:pt x="62507" y="419695"/>
                </a:lnTo>
                <a:lnTo>
                  <a:pt x="71437" y="401836"/>
                </a:lnTo>
                <a:lnTo>
                  <a:pt x="71437" y="383977"/>
                </a:lnTo>
                <a:lnTo>
                  <a:pt x="71437" y="357188"/>
                </a:lnTo>
                <a:lnTo>
                  <a:pt x="80367" y="330399"/>
                </a:lnTo>
                <a:lnTo>
                  <a:pt x="71437" y="303609"/>
                </a:lnTo>
                <a:lnTo>
                  <a:pt x="71437" y="294680"/>
                </a:lnTo>
                <a:lnTo>
                  <a:pt x="80367" y="294680"/>
                </a:lnTo>
                <a:lnTo>
                  <a:pt x="80367" y="303609"/>
                </a:lnTo>
                <a:lnTo>
                  <a:pt x="89296" y="330399"/>
                </a:lnTo>
                <a:lnTo>
                  <a:pt x="89296" y="348258"/>
                </a:lnTo>
                <a:lnTo>
                  <a:pt x="107156" y="375047"/>
                </a:lnTo>
                <a:lnTo>
                  <a:pt x="116085" y="392906"/>
                </a:lnTo>
                <a:lnTo>
                  <a:pt x="125015" y="401836"/>
                </a:lnTo>
                <a:lnTo>
                  <a:pt x="142875" y="401836"/>
                </a:lnTo>
                <a:lnTo>
                  <a:pt x="151804" y="401836"/>
                </a:lnTo>
                <a:lnTo>
                  <a:pt x="151804" y="392906"/>
                </a:lnTo>
                <a:lnTo>
                  <a:pt x="160734" y="366117"/>
                </a:lnTo>
                <a:lnTo>
                  <a:pt x="169664" y="330399"/>
                </a:lnTo>
                <a:lnTo>
                  <a:pt x="160734" y="294680"/>
                </a:lnTo>
                <a:lnTo>
                  <a:pt x="160734" y="241102"/>
                </a:lnTo>
                <a:lnTo>
                  <a:pt x="151804" y="187524"/>
                </a:lnTo>
                <a:lnTo>
                  <a:pt x="151804" y="125016"/>
                </a:lnTo>
                <a:lnTo>
                  <a:pt x="142875" y="71438"/>
                </a:lnTo>
                <a:lnTo>
                  <a:pt x="142875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17859"/>
                </a:lnTo>
                <a:lnTo>
                  <a:pt x="125015" y="44649"/>
                </a:lnTo>
                <a:lnTo>
                  <a:pt x="125015" y="80367"/>
                </a:lnTo>
                <a:lnTo>
                  <a:pt x="125015" y="133945"/>
                </a:lnTo>
                <a:lnTo>
                  <a:pt x="133945" y="187524"/>
                </a:lnTo>
                <a:lnTo>
                  <a:pt x="151804" y="241102"/>
                </a:lnTo>
                <a:lnTo>
                  <a:pt x="169664" y="294680"/>
                </a:lnTo>
                <a:lnTo>
                  <a:pt x="196453" y="339328"/>
                </a:lnTo>
                <a:lnTo>
                  <a:pt x="214312" y="375047"/>
                </a:lnTo>
                <a:lnTo>
                  <a:pt x="232171" y="392906"/>
                </a:lnTo>
                <a:lnTo>
                  <a:pt x="241101" y="401836"/>
                </a:lnTo>
                <a:lnTo>
                  <a:pt x="241101" y="401836"/>
                </a:lnTo>
                <a:lnTo>
                  <a:pt x="241101" y="392906"/>
                </a:lnTo>
                <a:lnTo>
                  <a:pt x="223242" y="366117"/>
                </a:lnTo>
                <a:lnTo>
                  <a:pt x="196453" y="330399"/>
                </a:lnTo>
                <a:lnTo>
                  <a:pt x="160734" y="285750"/>
                </a:lnTo>
                <a:lnTo>
                  <a:pt x="125015" y="241102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937867" y="4214812"/>
            <a:ext cx="267892" cy="35720"/>
          </a:xfrm>
          <a:custGeom>
            <a:avLst/>
            <a:gdLst/>
            <a:ahLst/>
            <a:cxnLst/>
            <a:rect l="0" t="0" r="0" b="0"/>
            <a:pathLst>
              <a:path w="267892" h="35720">
                <a:moveTo>
                  <a:pt x="0" y="17859"/>
                </a:moveTo>
                <a:lnTo>
                  <a:pt x="8930" y="17859"/>
                </a:lnTo>
                <a:lnTo>
                  <a:pt x="35719" y="26789"/>
                </a:lnTo>
                <a:lnTo>
                  <a:pt x="71438" y="35719"/>
                </a:lnTo>
                <a:lnTo>
                  <a:pt x="107156" y="35719"/>
                </a:lnTo>
                <a:lnTo>
                  <a:pt x="151805" y="35719"/>
                </a:lnTo>
                <a:lnTo>
                  <a:pt x="196453" y="35719"/>
                </a:lnTo>
                <a:lnTo>
                  <a:pt x="232172" y="17859"/>
                </a:lnTo>
                <a:lnTo>
                  <a:pt x="250031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205758" y="4366617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125391" y="4089796"/>
            <a:ext cx="62508" cy="35720"/>
          </a:xfrm>
          <a:custGeom>
            <a:avLst/>
            <a:gdLst/>
            <a:ahLst/>
            <a:cxnLst/>
            <a:rect l="0" t="0" r="0" b="0"/>
            <a:pathLst>
              <a:path w="62508" h="35720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35718" y="26790"/>
                </a:lnTo>
                <a:lnTo>
                  <a:pt x="53578" y="26790"/>
                </a:lnTo>
                <a:lnTo>
                  <a:pt x="62507" y="35719"/>
                </a:lnTo>
                <a:lnTo>
                  <a:pt x="6250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286125" y="4170164"/>
            <a:ext cx="276821" cy="205383"/>
          </a:xfrm>
          <a:custGeom>
            <a:avLst/>
            <a:gdLst/>
            <a:ahLst/>
            <a:cxnLst/>
            <a:rect l="0" t="0" r="0" b="0"/>
            <a:pathLst>
              <a:path w="276821" h="205383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17859" y="35718"/>
                </a:lnTo>
                <a:lnTo>
                  <a:pt x="17859" y="62507"/>
                </a:lnTo>
                <a:lnTo>
                  <a:pt x="26789" y="98226"/>
                </a:lnTo>
                <a:lnTo>
                  <a:pt x="35719" y="125015"/>
                </a:lnTo>
                <a:lnTo>
                  <a:pt x="53578" y="160734"/>
                </a:lnTo>
                <a:lnTo>
                  <a:pt x="62508" y="178593"/>
                </a:lnTo>
                <a:lnTo>
                  <a:pt x="62508" y="196453"/>
                </a:lnTo>
                <a:lnTo>
                  <a:pt x="71438" y="205382"/>
                </a:lnTo>
                <a:lnTo>
                  <a:pt x="80367" y="196453"/>
                </a:lnTo>
                <a:lnTo>
                  <a:pt x="80367" y="178593"/>
                </a:lnTo>
                <a:lnTo>
                  <a:pt x="80367" y="151804"/>
                </a:lnTo>
                <a:lnTo>
                  <a:pt x="80367" y="116086"/>
                </a:lnTo>
                <a:lnTo>
                  <a:pt x="89297" y="71437"/>
                </a:lnTo>
                <a:lnTo>
                  <a:pt x="89297" y="35718"/>
                </a:lnTo>
                <a:lnTo>
                  <a:pt x="98227" y="8929"/>
                </a:lnTo>
                <a:lnTo>
                  <a:pt x="116086" y="0"/>
                </a:lnTo>
                <a:lnTo>
                  <a:pt x="125016" y="8929"/>
                </a:lnTo>
                <a:lnTo>
                  <a:pt x="142875" y="35718"/>
                </a:lnTo>
                <a:lnTo>
                  <a:pt x="160734" y="62507"/>
                </a:lnTo>
                <a:lnTo>
                  <a:pt x="178594" y="98226"/>
                </a:lnTo>
                <a:lnTo>
                  <a:pt x="196453" y="125015"/>
                </a:lnTo>
                <a:lnTo>
                  <a:pt x="214313" y="142875"/>
                </a:lnTo>
                <a:lnTo>
                  <a:pt x="223242" y="160734"/>
                </a:lnTo>
                <a:lnTo>
                  <a:pt x="232172" y="169664"/>
                </a:lnTo>
                <a:lnTo>
                  <a:pt x="250031" y="160734"/>
                </a:lnTo>
                <a:lnTo>
                  <a:pt x="258961" y="151804"/>
                </a:lnTo>
                <a:lnTo>
                  <a:pt x="267891" y="133945"/>
                </a:lnTo>
                <a:lnTo>
                  <a:pt x="267891" y="98226"/>
                </a:lnTo>
                <a:lnTo>
                  <a:pt x="276820" y="62507"/>
                </a:lnTo>
                <a:lnTo>
                  <a:pt x="276820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518297" y="4071937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17859" y="133945"/>
                </a:lnTo>
                <a:lnTo>
                  <a:pt x="26789" y="125016"/>
                </a:lnTo>
                <a:lnTo>
                  <a:pt x="53578" y="107156"/>
                </a:lnTo>
                <a:lnTo>
                  <a:pt x="71437" y="89297"/>
                </a:lnTo>
                <a:lnTo>
                  <a:pt x="98226" y="71438"/>
                </a:lnTo>
                <a:lnTo>
                  <a:pt x="116086" y="44649"/>
                </a:lnTo>
                <a:lnTo>
                  <a:pt x="133945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17859"/>
                </a:lnTo>
                <a:lnTo>
                  <a:pt x="125016" y="44649"/>
                </a:lnTo>
                <a:lnTo>
                  <a:pt x="107156" y="80367"/>
                </a:lnTo>
                <a:lnTo>
                  <a:pt x="98226" y="107156"/>
                </a:lnTo>
                <a:lnTo>
                  <a:pt x="107156" y="133945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33945" y="160734"/>
                </a:lnTo>
                <a:lnTo>
                  <a:pt x="151805" y="151805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1089422" y="4268390"/>
            <a:ext cx="357188" cy="169665"/>
          </a:xfrm>
          <a:custGeom>
            <a:avLst/>
            <a:gdLst/>
            <a:ahLst/>
            <a:cxnLst/>
            <a:rect l="0" t="0" r="0" b="0"/>
            <a:pathLst>
              <a:path w="357188" h="169665">
                <a:moveTo>
                  <a:pt x="0" y="169664"/>
                </a:moveTo>
                <a:lnTo>
                  <a:pt x="8930" y="169664"/>
                </a:lnTo>
                <a:lnTo>
                  <a:pt x="35719" y="160735"/>
                </a:lnTo>
                <a:lnTo>
                  <a:pt x="71437" y="151805"/>
                </a:lnTo>
                <a:lnTo>
                  <a:pt x="116086" y="125016"/>
                </a:lnTo>
                <a:lnTo>
                  <a:pt x="169664" y="98227"/>
                </a:lnTo>
                <a:lnTo>
                  <a:pt x="232172" y="80367"/>
                </a:lnTo>
                <a:lnTo>
                  <a:pt x="285750" y="44649"/>
                </a:lnTo>
                <a:lnTo>
                  <a:pt x="330398" y="1786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571625" y="5357813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0" y="17859"/>
                </a:moveTo>
                <a:lnTo>
                  <a:pt x="8930" y="1785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16086" y="1785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991320" y="5080992"/>
            <a:ext cx="205384" cy="330400"/>
          </a:xfrm>
          <a:custGeom>
            <a:avLst/>
            <a:gdLst/>
            <a:ahLst/>
            <a:cxnLst/>
            <a:rect l="0" t="0" r="0" b="0"/>
            <a:pathLst>
              <a:path w="205384" h="330400">
                <a:moveTo>
                  <a:pt x="15180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71438" y="44649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17860" y="169664"/>
                </a:lnTo>
                <a:lnTo>
                  <a:pt x="35719" y="178594"/>
                </a:lnTo>
                <a:lnTo>
                  <a:pt x="62508" y="178594"/>
                </a:lnTo>
                <a:lnTo>
                  <a:pt x="98227" y="178594"/>
                </a:lnTo>
                <a:lnTo>
                  <a:pt x="142875" y="178594"/>
                </a:lnTo>
                <a:lnTo>
                  <a:pt x="169664" y="178594"/>
                </a:lnTo>
                <a:lnTo>
                  <a:pt x="196453" y="187524"/>
                </a:lnTo>
                <a:lnTo>
                  <a:pt x="205383" y="196453"/>
                </a:lnTo>
                <a:lnTo>
                  <a:pt x="205383" y="214313"/>
                </a:lnTo>
                <a:lnTo>
                  <a:pt x="196453" y="241102"/>
                </a:lnTo>
                <a:lnTo>
                  <a:pt x="169664" y="267891"/>
                </a:lnTo>
                <a:lnTo>
                  <a:pt x="142875" y="294680"/>
                </a:lnTo>
                <a:lnTo>
                  <a:pt x="107157" y="312539"/>
                </a:lnTo>
                <a:lnTo>
                  <a:pt x="80368" y="321469"/>
                </a:lnTo>
                <a:lnTo>
                  <a:pt x="53578" y="330399"/>
                </a:lnTo>
                <a:lnTo>
                  <a:pt x="35719" y="321469"/>
                </a:lnTo>
                <a:lnTo>
                  <a:pt x="35719" y="303610"/>
                </a:lnTo>
                <a:lnTo>
                  <a:pt x="53578" y="276821"/>
                </a:lnTo>
                <a:lnTo>
                  <a:pt x="71438" y="250031"/>
                </a:lnTo>
                <a:lnTo>
                  <a:pt x="7143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2232422" y="5170289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44648" y="71438"/>
                </a:lnTo>
                <a:lnTo>
                  <a:pt x="62508" y="89297"/>
                </a:lnTo>
                <a:lnTo>
                  <a:pt x="80367" y="107156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16086" y="116086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232422" y="5018484"/>
            <a:ext cx="116087" cy="80369"/>
          </a:xfrm>
          <a:custGeom>
            <a:avLst/>
            <a:gdLst/>
            <a:ahLst/>
            <a:cxnLst/>
            <a:rect l="0" t="0" r="0" b="0"/>
            <a:pathLst>
              <a:path w="116087" h="80369">
                <a:moveTo>
                  <a:pt x="17859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17859" y="53579"/>
                </a:lnTo>
                <a:lnTo>
                  <a:pt x="35719" y="62508"/>
                </a:lnTo>
                <a:lnTo>
                  <a:pt x="53578" y="71438"/>
                </a:lnTo>
                <a:lnTo>
                  <a:pt x="80367" y="80368"/>
                </a:lnTo>
                <a:lnTo>
                  <a:pt x="116086" y="80368"/>
                </a:lnTo>
                <a:lnTo>
                  <a:pt x="116086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2402086" y="5089922"/>
            <a:ext cx="196454" cy="285751"/>
          </a:xfrm>
          <a:custGeom>
            <a:avLst/>
            <a:gdLst/>
            <a:ahLst/>
            <a:cxnLst/>
            <a:rect l="0" t="0" r="0" b="0"/>
            <a:pathLst>
              <a:path w="196454" h="285751">
                <a:moveTo>
                  <a:pt x="62508" y="17859"/>
                </a:moveTo>
                <a:lnTo>
                  <a:pt x="62508" y="17859"/>
                </a:lnTo>
                <a:lnTo>
                  <a:pt x="53578" y="893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8" y="35719"/>
                </a:lnTo>
                <a:lnTo>
                  <a:pt x="71437" y="44648"/>
                </a:lnTo>
                <a:lnTo>
                  <a:pt x="80367" y="53578"/>
                </a:lnTo>
                <a:lnTo>
                  <a:pt x="98227" y="71437"/>
                </a:lnTo>
                <a:lnTo>
                  <a:pt x="116086" y="98226"/>
                </a:lnTo>
                <a:lnTo>
                  <a:pt x="142875" y="133945"/>
                </a:lnTo>
                <a:lnTo>
                  <a:pt x="160734" y="169664"/>
                </a:lnTo>
                <a:lnTo>
                  <a:pt x="178594" y="205383"/>
                </a:lnTo>
                <a:lnTo>
                  <a:pt x="187523" y="232172"/>
                </a:lnTo>
                <a:lnTo>
                  <a:pt x="196453" y="258961"/>
                </a:lnTo>
                <a:lnTo>
                  <a:pt x="187523" y="276820"/>
                </a:lnTo>
                <a:lnTo>
                  <a:pt x="178594" y="285750"/>
                </a:lnTo>
                <a:lnTo>
                  <a:pt x="160734" y="285750"/>
                </a:lnTo>
                <a:lnTo>
                  <a:pt x="133945" y="276820"/>
                </a:lnTo>
                <a:lnTo>
                  <a:pt x="116086" y="250031"/>
                </a:lnTo>
                <a:lnTo>
                  <a:pt x="89297" y="214312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2616398" y="4759523"/>
            <a:ext cx="482205" cy="410767"/>
          </a:xfrm>
          <a:custGeom>
            <a:avLst/>
            <a:gdLst/>
            <a:ahLst/>
            <a:cxnLst/>
            <a:rect l="0" t="0" r="0" b="0"/>
            <a:pathLst>
              <a:path w="482205" h="410767">
                <a:moveTo>
                  <a:pt x="8930" y="241102"/>
                </a:moveTo>
                <a:lnTo>
                  <a:pt x="8930" y="241102"/>
                </a:lnTo>
                <a:lnTo>
                  <a:pt x="893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0" y="276821"/>
                </a:lnTo>
                <a:lnTo>
                  <a:pt x="8930" y="303610"/>
                </a:lnTo>
                <a:lnTo>
                  <a:pt x="17860" y="330399"/>
                </a:lnTo>
                <a:lnTo>
                  <a:pt x="17860" y="357188"/>
                </a:lnTo>
                <a:lnTo>
                  <a:pt x="35719" y="375047"/>
                </a:lnTo>
                <a:lnTo>
                  <a:pt x="44649" y="392907"/>
                </a:lnTo>
                <a:lnTo>
                  <a:pt x="44649" y="401836"/>
                </a:lnTo>
                <a:lnTo>
                  <a:pt x="53579" y="410766"/>
                </a:lnTo>
                <a:lnTo>
                  <a:pt x="53579" y="401836"/>
                </a:lnTo>
                <a:lnTo>
                  <a:pt x="53579" y="392907"/>
                </a:lnTo>
                <a:lnTo>
                  <a:pt x="53579" y="366118"/>
                </a:lnTo>
                <a:lnTo>
                  <a:pt x="53579" y="339329"/>
                </a:lnTo>
                <a:lnTo>
                  <a:pt x="53579" y="303610"/>
                </a:lnTo>
                <a:lnTo>
                  <a:pt x="62508" y="276821"/>
                </a:lnTo>
                <a:lnTo>
                  <a:pt x="80368" y="250032"/>
                </a:lnTo>
                <a:lnTo>
                  <a:pt x="89297" y="241102"/>
                </a:lnTo>
                <a:lnTo>
                  <a:pt x="107157" y="250032"/>
                </a:lnTo>
                <a:lnTo>
                  <a:pt x="125016" y="267891"/>
                </a:lnTo>
                <a:lnTo>
                  <a:pt x="142875" y="285750"/>
                </a:lnTo>
                <a:lnTo>
                  <a:pt x="160735" y="303610"/>
                </a:lnTo>
                <a:lnTo>
                  <a:pt x="178594" y="330399"/>
                </a:lnTo>
                <a:lnTo>
                  <a:pt x="187524" y="339329"/>
                </a:lnTo>
                <a:lnTo>
                  <a:pt x="196454" y="348258"/>
                </a:lnTo>
                <a:lnTo>
                  <a:pt x="205383" y="357188"/>
                </a:lnTo>
                <a:lnTo>
                  <a:pt x="214313" y="348258"/>
                </a:lnTo>
                <a:lnTo>
                  <a:pt x="214313" y="330399"/>
                </a:lnTo>
                <a:lnTo>
                  <a:pt x="223243" y="312540"/>
                </a:lnTo>
                <a:lnTo>
                  <a:pt x="223243" y="285750"/>
                </a:lnTo>
                <a:lnTo>
                  <a:pt x="223243" y="250032"/>
                </a:lnTo>
                <a:lnTo>
                  <a:pt x="223243" y="214313"/>
                </a:lnTo>
                <a:lnTo>
                  <a:pt x="223243" y="196454"/>
                </a:lnTo>
                <a:lnTo>
                  <a:pt x="223243" y="169665"/>
                </a:lnTo>
                <a:lnTo>
                  <a:pt x="223243" y="169665"/>
                </a:lnTo>
                <a:lnTo>
                  <a:pt x="223243" y="178594"/>
                </a:lnTo>
                <a:lnTo>
                  <a:pt x="223243" y="205383"/>
                </a:lnTo>
                <a:lnTo>
                  <a:pt x="223243" y="232172"/>
                </a:lnTo>
                <a:lnTo>
                  <a:pt x="223243" y="258961"/>
                </a:lnTo>
                <a:lnTo>
                  <a:pt x="223243" y="285750"/>
                </a:lnTo>
                <a:lnTo>
                  <a:pt x="223243" y="303610"/>
                </a:lnTo>
                <a:lnTo>
                  <a:pt x="223243" y="312540"/>
                </a:lnTo>
                <a:lnTo>
                  <a:pt x="223243" y="321469"/>
                </a:lnTo>
                <a:lnTo>
                  <a:pt x="232172" y="312540"/>
                </a:lnTo>
                <a:lnTo>
                  <a:pt x="232172" y="303610"/>
                </a:lnTo>
                <a:lnTo>
                  <a:pt x="241102" y="285750"/>
                </a:lnTo>
                <a:lnTo>
                  <a:pt x="250032" y="267891"/>
                </a:lnTo>
                <a:lnTo>
                  <a:pt x="258961" y="250032"/>
                </a:lnTo>
                <a:lnTo>
                  <a:pt x="276821" y="250032"/>
                </a:lnTo>
                <a:lnTo>
                  <a:pt x="285750" y="250032"/>
                </a:lnTo>
                <a:lnTo>
                  <a:pt x="303610" y="258961"/>
                </a:lnTo>
                <a:lnTo>
                  <a:pt x="312540" y="267891"/>
                </a:lnTo>
                <a:lnTo>
                  <a:pt x="330399" y="276821"/>
                </a:lnTo>
                <a:lnTo>
                  <a:pt x="339329" y="276821"/>
                </a:lnTo>
                <a:lnTo>
                  <a:pt x="357188" y="276821"/>
                </a:lnTo>
                <a:lnTo>
                  <a:pt x="366118" y="276821"/>
                </a:lnTo>
                <a:lnTo>
                  <a:pt x="366118" y="258961"/>
                </a:lnTo>
                <a:lnTo>
                  <a:pt x="375047" y="241102"/>
                </a:lnTo>
                <a:lnTo>
                  <a:pt x="375047" y="214313"/>
                </a:lnTo>
                <a:lnTo>
                  <a:pt x="375047" y="178594"/>
                </a:lnTo>
                <a:lnTo>
                  <a:pt x="366118" y="142875"/>
                </a:lnTo>
                <a:lnTo>
                  <a:pt x="366118" y="98227"/>
                </a:lnTo>
                <a:lnTo>
                  <a:pt x="357188" y="62508"/>
                </a:lnTo>
                <a:lnTo>
                  <a:pt x="357188" y="17859"/>
                </a:lnTo>
                <a:lnTo>
                  <a:pt x="357188" y="0"/>
                </a:lnTo>
                <a:lnTo>
                  <a:pt x="348258" y="0"/>
                </a:lnTo>
                <a:lnTo>
                  <a:pt x="339329" y="8930"/>
                </a:lnTo>
                <a:lnTo>
                  <a:pt x="339329" y="44648"/>
                </a:lnTo>
                <a:lnTo>
                  <a:pt x="330399" y="89297"/>
                </a:lnTo>
                <a:lnTo>
                  <a:pt x="330399" y="133946"/>
                </a:lnTo>
                <a:lnTo>
                  <a:pt x="339329" y="178594"/>
                </a:lnTo>
                <a:lnTo>
                  <a:pt x="357188" y="223243"/>
                </a:lnTo>
                <a:lnTo>
                  <a:pt x="375047" y="241102"/>
                </a:lnTo>
                <a:lnTo>
                  <a:pt x="392907" y="267891"/>
                </a:lnTo>
                <a:lnTo>
                  <a:pt x="410766" y="276821"/>
                </a:lnTo>
                <a:lnTo>
                  <a:pt x="437555" y="267891"/>
                </a:lnTo>
                <a:lnTo>
                  <a:pt x="455415" y="250032"/>
                </a:lnTo>
                <a:lnTo>
                  <a:pt x="473274" y="232172"/>
                </a:lnTo>
                <a:lnTo>
                  <a:pt x="482204" y="205383"/>
                </a:lnTo>
                <a:lnTo>
                  <a:pt x="48220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286125" y="4634507"/>
            <a:ext cx="258962" cy="285752"/>
          </a:xfrm>
          <a:custGeom>
            <a:avLst/>
            <a:gdLst/>
            <a:ahLst/>
            <a:cxnLst/>
            <a:rect l="0" t="0" r="0" b="0"/>
            <a:pathLst>
              <a:path w="258962" h="28575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53579"/>
                </a:lnTo>
                <a:lnTo>
                  <a:pt x="17859" y="89297"/>
                </a:lnTo>
                <a:lnTo>
                  <a:pt x="26789" y="133946"/>
                </a:lnTo>
                <a:lnTo>
                  <a:pt x="44648" y="187524"/>
                </a:lnTo>
                <a:lnTo>
                  <a:pt x="62508" y="223243"/>
                </a:lnTo>
                <a:lnTo>
                  <a:pt x="71438" y="258962"/>
                </a:lnTo>
                <a:lnTo>
                  <a:pt x="80367" y="285751"/>
                </a:lnTo>
                <a:lnTo>
                  <a:pt x="80367" y="285751"/>
                </a:lnTo>
                <a:lnTo>
                  <a:pt x="80367" y="285751"/>
                </a:lnTo>
                <a:lnTo>
                  <a:pt x="89297" y="267891"/>
                </a:lnTo>
                <a:lnTo>
                  <a:pt x="89297" y="241102"/>
                </a:lnTo>
                <a:lnTo>
                  <a:pt x="89297" y="205383"/>
                </a:lnTo>
                <a:lnTo>
                  <a:pt x="98227" y="160735"/>
                </a:lnTo>
                <a:lnTo>
                  <a:pt x="107156" y="125016"/>
                </a:lnTo>
                <a:lnTo>
                  <a:pt x="116086" y="89297"/>
                </a:lnTo>
                <a:lnTo>
                  <a:pt x="125016" y="80368"/>
                </a:lnTo>
                <a:lnTo>
                  <a:pt x="142875" y="80368"/>
                </a:lnTo>
                <a:lnTo>
                  <a:pt x="160734" y="98227"/>
                </a:lnTo>
                <a:lnTo>
                  <a:pt x="178594" y="125016"/>
                </a:lnTo>
                <a:lnTo>
                  <a:pt x="196453" y="151805"/>
                </a:lnTo>
                <a:lnTo>
                  <a:pt x="205383" y="187524"/>
                </a:lnTo>
                <a:lnTo>
                  <a:pt x="214313" y="205383"/>
                </a:lnTo>
                <a:lnTo>
                  <a:pt x="223242" y="223243"/>
                </a:lnTo>
                <a:lnTo>
                  <a:pt x="232172" y="223243"/>
                </a:lnTo>
                <a:lnTo>
                  <a:pt x="241102" y="223243"/>
                </a:lnTo>
                <a:lnTo>
                  <a:pt x="250031" y="205383"/>
                </a:lnTo>
                <a:lnTo>
                  <a:pt x="258961" y="187524"/>
                </a:lnTo>
                <a:lnTo>
                  <a:pt x="258961" y="151805"/>
                </a:lnTo>
                <a:lnTo>
                  <a:pt x="258961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527227" y="4572000"/>
            <a:ext cx="348258" cy="258962"/>
          </a:xfrm>
          <a:custGeom>
            <a:avLst/>
            <a:gdLst/>
            <a:ahLst/>
            <a:cxnLst/>
            <a:rect l="0" t="0" r="0" b="0"/>
            <a:pathLst>
              <a:path w="348258" h="258962">
                <a:moveTo>
                  <a:pt x="8929" y="62507"/>
                </a:moveTo>
                <a:lnTo>
                  <a:pt x="8929" y="62507"/>
                </a:lnTo>
                <a:lnTo>
                  <a:pt x="8929" y="62507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98226"/>
                </a:lnTo>
                <a:lnTo>
                  <a:pt x="8929" y="142875"/>
                </a:lnTo>
                <a:lnTo>
                  <a:pt x="8929" y="178593"/>
                </a:lnTo>
                <a:lnTo>
                  <a:pt x="17859" y="214312"/>
                </a:lnTo>
                <a:lnTo>
                  <a:pt x="26789" y="241101"/>
                </a:lnTo>
                <a:lnTo>
                  <a:pt x="35718" y="258961"/>
                </a:lnTo>
                <a:lnTo>
                  <a:pt x="44648" y="258961"/>
                </a:lnTo>
                <a:lnTo>
                  <a:pt x="53578" y="258961"/>
                </a:lnTo>
                <a:lnTo>
                  <a:pt x="62507" y="250031"/>
                </a:lnTo>
                <a:lnTo>
                  <a:pt x="71437" y="223242"/>
                </a:lnTo>
                <a:lnTo>
                  <a:pt x="80367" y="187523"/>
                </a:lnTo>
                <a:lnTo>
                  <a:pt x="80367" y="151804"/>
                </a:lnTo>
                <a:lnTo>
                  <a:pt x="89296" y="116086"/>
                </a:lnTo>
                <a:lnTo>
                  <a:pt x="89296" y="80367"/>
                </a:lnTo>
                <a:lnTo>
                  <a:pt x="89296" y="53578"/>
                </a:lnTo>
                <a:lnTo>
                  <a:pt x="98226" y="44648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107156"/>
                </a:lnTo>
                <a:lnTo>
                  <a:pt x="98226" y="142875"/>
                </a:lnTo>
                <a:lnTo>
                  <a:pt x="107156" y="169664"/>
                </a:lnTo>
                <a:lnTo>
                  <a:pt x="107156" y="196453"/>
                </a:lnTo>
                <a:lnTo>
                  <a:pt x="116086" y="205382"/>
                </a:lnTo>
                <a:lnTo>
                  <a:pt x="116086" y="214312"/>
                </a:lnTo>
                <a:lnTo>
                  <a:pt x="125015" y="214312"/>
                </a:lnTo>
                <a:lnTo>
                  <a:pt x="133945" y="205382"/>
                </a:lnTo>
                <a:lnTo>
                  <a:pt x="133945" y="187523"/>
                </a:lnTo>
                <a:lnTo>
                  <a:pt x="142875" y="151804"/>
                </a:lnTo>
                <a:lnTo>
                  <a:pt x="142875" y="116086"/>
                </a:lnTo>
                <a:lnTo>
                  <a:pt x="142875" y="80367"/>
                </a:lnTo>
                <a:lnTo>
                  <a:pt x="151804" y="53578"/>
                </a:lnTo>
                <a:lnTo>
                  <a:pt x="151804" y="35718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44648"/>
                </a:lnTo>
                <a:lnTo>
                  <a:pt x="169664" y="62507"/>
                </a:lnTo>
                <a:lnTo>
                  <a:pt x="178593" y="89296"/>
                </a:lnTo>
                <a:lnTo>
                  <a:pt x="187523" y="107156"/>
                </a:lnTo>
                <a:lnTo>
                  <a:pt x="187523" y="125015"/>
                </a:lnTo>
                <a:lnTo>
                  <a:pt x="196453" y="133945"/>
                </a:lnTo>
                <a:lnTo>
                  <a:pt x="205382" y="133945"/>
                </a:lnTo>
                <a:lnTo>
                  <a:pt x="205382" y="125015"/>
                </a:lnTo>
                <a:lnTo>
                  <a:pt x="214312" y="116086"/>
                </a:lnTo>
                <a:lnTo>
                  <a:pt x="223242" y="89296"/>
                </a:lnTo>
                <a:lnTo>
                  <a:pt x="232171" y="62507"/>
                </a:lnTo>
                <a:lnTo>
                  <a:pt x="241101" y="35718"/>
                </a:lnTo>
                <a:lnTo>
                  <a:pt x="241101" y="8929"/>
                </a:lnTo>
                <a:lnTo>
                  <a:pt x="250031" y="0"/>
                </a:lnTo>
                <a:lnTo>
                  <a:pt x="258961" y="0"/>
                </a:lnTo>
                <a:lnTo>
                  <a:pt x="267890" y="8929"/>
                </a:lnTo>
                <a:lnTo>
                  <a:pt x="276820" y="17859"/>
                </a:lnTo>
                <a:lnTo>
                  <a:pt x="276820" y="35718"/>
                </a:lnTo>
                <a:lnTo>
                  <a:pt x="285750" y="44648"/>
                </a:lnTo>
                <a:lnTo>
                  <a:pt x="294679" y="62507"/>
                </a:lnTo>
                <a:lnTo>
                  <a:pt x="303609" y="62507"/>
                </a:lnTo>
                <a:lnTo>
                  <a:pt x="312539" y="71437"/>
                </a:lnTo>
                <a:lnTo>
                  <a:pt x="321468" y="71437"/>
                </a:lnTo>
                <a:lnTo>
                  <a:pt x="330398" y="62507"/>
                </a:lnTo>
                <a:lnTo>
                  <a:pt x="339328" y="53578"/>
                </a:lnTo>
                <a:lnTo>
                  <a:pt x="339328" y="35718"/>
                </a:lnTo>
                <a:lnTo>
                  <a:pt x="348257" y="17859"/>
                </a:lnTo>
                <a:lnTo>
                  <a:pt x="34825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3920133" y="4107656"/>
            <a:ext cx="151806" cy="517923"/>
          </a:xfrm>
          <a:custGeom>
            <a:avLst/>
            <a:gdLst/>
            <a:ahLst/>
            <a:cxnLst/>
            <a:rect l="0" t="0" r="0" b="0"/>
            <a:pathLst>
              <a:path w="151806" h="517923">
                <a:moveTo>
                  <a:pt x="35719" y="285750"/>
                </a:moveTo>
                <a:lnTo>
                  <a:pt x="35719" y="285750"/>
                </a:lnTo>
                <a:lnTo>
                  <a:pt x="26789" y="294680"/>
                </a:lnTo>
                <a:lnTo>
                  <a:pt x="17859" y="303609"/>
                </a:lnTo>
                <a:lnTo>
                  <a:pt x="8930" y="330398"/>
                </a:lnTo>
                <a:lnTo>
                  <a:pt x="0" y="366117"/>
                </a:lnTo>
                <a:lnTo>
                  <a:pt x="0" y="410765"/>
                </a:lnTo>
                <a:lnTo>
                  <a:pt x="8930" y="446484"/>
                </a:lnTo>
                <a:lnTo>
                  <a:pt x="8930" y="482203"/>
                </a:lnTo>
                <a:lnTo>
                  <a:pt x="26789" y="500062"/>
                </a:lnTo>
                <a:lnTo>
                  <a:pt x="35719" y="517922"/>
                </a:lnTo>
                <a:lnTo>
                  <a:pt x="44648" y="517922"/>
                </a:lnTo>
                <a:lnTo>
                  <a:pt x="53578" y="508992"/>
                </a:lnTo>
                <a:lnTo>
                  <a:pt x="62508" y="500062"/>
                </a:lnTo>
                <a:lnTo>
                  <a:pt x="71437" y="473273"/>
                </a:lnTo>
                <a:lnTo>
                  <a:pt x="71437" y="437555"/>
                </a:lnTo>
                <a:lnTo>
                  <a:pt x="71437" y="392906"/>
                </a:lnTo>
                <a:lnTo>
                  <a:pt x="71437" y="339328"/>
                </a:lnTo>
                <a:lnTo>
                  <a:pt x="71437" y="276820"/>
                </a:lnTo>
                <a:lnTo>
                  <a:pt x="71437" y="214312"/>
                </a:lnTo>
                <a:lnTo>
                  <a:pt x="80367" y="160734"/>
                </a:lnTo>
                <a:lnTo>
                  <a:pt x="80367" y="116086"/>
                </a:lnTo>
                <a:lnTo>
                  <a:pt x="89297" y="71437"/>
                </a:lnTo>
                <a:lnTo>
                  <a:pt x="98226" y="44648"/>
                </a:lnTo>
                <a:lnTo>
                  <a:pt x="98226" y="26789"/>
                </a:lnTo>
                <a:lnTo>
                  <a:pt x="89297" y="17859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62508"/>
                </a:lnTo>
                <a:lnTo>
                  <a:pt x="44648" y="98226"/>
                </a:lnTo>
                <a:lnTo>
                  <a:pt x="53578" y="151805"/>
                </a:lnTo>
                <a:lnTo>
                  <a:pt x="53578" y="214312"/>
                </a:lnTo>
                <a:lnTo>
                  <a:pt x="62508" y="276820"/>
                </a:lnTo>
                <a:lnTo>
                  <a:pt x="80367" y="339328"/>
                </a:lnTo>
                <a:lnTo>
                  <a:pt x="89297" y="383976"/>
                </a:lnTo>
                <a:lnTo>
                  <a:pt x="98226" y="419695"/>
                </a:lnTo>
                <a:lnTo>
                  <a:pt x="107156" y="437555"/>
                </a:lnTo>
                <a:lnTo>
                  <a:pt x="116086" y="437555"/>
                </a:lnTo>
                <a:lnTo>
                  <a:pt x="125015" y="428625"/>
                </a:lnTo>
                <a:lnTo>
                  <a:pt x="133945" y="410765"/>
                </a:lnTo>
                <a:lnTo>
                  <a:pt x="142875" y="375047"/>
                </a:lnTo>
                <a:lnTo>
                  <a:pt x="151805" y="330398"/>
                </a:lnTo>
                <a:lnTo>
                  <a:pt x="151805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143375" y="4116586"/>
            <a:ext cx="35720" cy="473274"/>
          </a:xfrm>
          <a:custGeom>
            <a:avLst/>
            <a:gdLst/>
            <a:ahLst/>
            <a:cxnLst/>
            <a:rect l="0" t="0" r="0" b="0"/>
            <a:pathLst>
              <a:path w="35720" h="473274">
                <a:moveTo>
                  <a:pt x="35719" y="0"/>
                </a:move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62507"/>
                </a:lnTo>
                <a:lnTo>
                  <a:pt x="17859" y="98226"/>
                </a:lnTo>
                <a:lnTo>
                  <a:pt x="8930" y="160734"/>
                </a:lnTo>
                <a:lnTo>
                  <a:pt x="8930" y="214312"/>
                </a:lnTo>
                <a:lnTo>
                  <a:pt x="0" y="276820"/>
                </a:lnTo>
                <a:lnTo>
                  <a:pt x="0" y="330398"/>
                </a:lnTo>
                <a:lnTo>
                  <a:pt x="0" y="383976"/>
                </a:lnTo>
                <a:lnTo>
                  <a:pt x="0" y="419695"/>
                </a:lnTo>
                <a:lnTo>
                  <a:pt x="0" y="446484"/>
                </a:lnTo>
                <a:lnTo>
                  <a:pt x="8930" y="464343"/>
                </a:lnTo>
                <a:lnTo>
                  <a:pt x="8930" y="473273"/>
                </a:lnTo>
                <a:lnTo>
                  <a:pt x="17859" y="464343"/>
                </a:lnTo>
                <a:lnTo>
                  <a:pt x="17859" y="446484"/>
                </a:lnTo>
                <a:lnTo>
                  <a:pt x="26789" y="419695"/>
                </a:lnTo>
                <a:lnTo>
                  <a:pt x="26789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4223742" y="4232671"/>
            <a:ext cx="98228" cy="223244"/>
          </a:xfrm>
          <a:custGeom>
            <a:avLst/>
            <a:gdLst/>
            <a:ahLst/>
            <a:cxnLst/>
            <a:rect l="0" t="0" r="0" b="0"/>
            <a:pathLst>
              <a:path w="98228" h="223244">
                <a:moveTo>
                  <a:pt x="8930" y="107157"/>
                </a:moveTo>
                <a:lnTo>
                  <a:pt x="893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25016"/>
                </a:lnTo>
                <a:lnTo>
                  <a:pt x="62508" y="107157"/>
                </a:lnTo>
                <a:lnTo>
                  <a:pt x="71438" y="89297"/>
                </a:lnTo>
                <a:lnTo>
                  <a:pt x="80367" y="71438"/>
                </a:lnTo>
                <a:lnTo>
                  <a:pt x="89297" y="44649"/>
                </a:lnTo>
                <a:lnTo>
                  <a:pt x="80367" y="2679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35719"/>
                </a:lnTo>
                <a:lnTo>
                  <a:pt x="26789" y="71438"/>
                </a:lnTo>
                <a:lnTo>
                  <a:pt x="8930" y="107157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14313"/>
                </a:lnTo>
                <a:lnTo>
                  <a:pt x="17860" y="223243"/>
                </a:lnTo>
                <a:lnTo>
                  <a:pt x="35719" y="223243"/>
                </a:lnTo>
                <a:lnTo>
                  <a:pt x="53578" y="214313"/>
                </a:lnTo>
                <a:lnTo>
                  <a:pt x="62508" y="196454"/>
                </a:lnTo>
                <a:lnTo>
                  <a:pt x="80367" y="169665"/>
                </a:lnTo>
                <a:lnTo>
                  <a:pt x="98227" y="133946"/>
                </a:lnTo>
                <a:lnTo>
                  <a:pt x="9822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4366617" y="4170164"/>
            <a:ext cx="178595" cy="205383"/>
          </a:xfrm>
          <a:custGeom>
            <a:avLst/>
            <a:gdLst/>
            <a:ahLst/>
            <a:cxnLst/>
            <a:rect l="0" t="0" r="0" b="0"/>
            <a:pathLst>
              <a:path w="178595" h="205383">
                <a:moveTo>
                  <a:pt x="0" y="62507"/>
                </a:move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42875"/>
                </a:lnTo>
                <a:lnTo>
                  <a:pt x="35719" y="169664"/>
                </a:lnTo>
                <a:lnTo>
                  <a:pt x="53578" y="178593"/>
                </a:lnTo>
                <a:lnTo>
                  <a:pt x="62508" y="196453"/>
                </a:lnTo>
                <a:lnTo>
                  <a:pt x="71438" y="205382"/>
                </a:lnTo>
                <a:lnTo>
                  <a:pt x="80367" y="205382"/>
                </a:lnTo>
                <a:lnTo>
                  <a:pt x="89297" y="205382"/>
                </a:lnTo>
                <a:lnTo>
                  <a:pt x="89297" y="187523"/>
                </a:lnTo>
                <a:lnTo>
                  <a:pt x="89297" y="169664"/>
                </a:lnTo>
                <a:lnTo>
                  <a:pt x="89297" y="133945"/>
                </a:lnTo>
                <a:lnTo>
                  <a:pt x="80367" y="98226"/>
                </a:lnTo>
                <a:lnTo>
                  <a:pt x="80367" y="71437"/>
                </a:lnTo>
                <a:lnTo>
                  <a:pt x="71438" y="44648"/>
                </a:lnTo>
                <a:lnTo>
                  <a:pt x="71438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33946" y="26789"/>
                </a:lnTo>
                <a:lnTo>
                  <a:pt x="151805" y="17859"/>
                </a:lnTo>
                <a:lnTo>
                  <a:pt x="16966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4938117" y="3687961"/>
            <a:ext cx="17861" cy="133946"/>
          </a:xfrm>
          <a:custGeom>
            <a:avLst/>
            <a:gdLst/>
            <a:ahLst/>
            <a:cxnLst/>
            <a:rect l="0" t="0" r="0" b="0"/>
            <a:pathLst>
              <a:path w="17861" h="133946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9296"/>
                </a:lnTo>
                <a:lnTo>
                  <a:pt x="8930" y="11608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768453" y="3723679"/>
            <a:ext cx="214314" cy="482204"/>
          </a:xfrm>
          <a:custGeom>
            <a:avLst/>
            <a:gdLst/>
            <a:ahLst/>
            <a:cxnLst/>
            <a:rect l="0" t="0" r="0" b="0"/>
            <a:pathLst>
              <a:path w="214314" h="482204">
                <a:moveTo>
                  <a:pt x="35719" y="62508"/>
                </a:moveTo>
                <a:lnTo>
                  <a:pt x="35719" y="53578"/>
                </a:lnTo>
                <a:lnTo>
                  <a:pt x="35719" y="53578"/>
                </a:lnTo>
                <a:lnTo>
                  <a:pt x="35719" y="44649"/>
                </a:lnTo>
                <a:lnTo>
                  <a:pt x="44649" y="26789"/>
                </a:lnTo>
                <a:lnTo>
                  <a:pt x="44649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62508"/>
                </a:lnTo>
                <a:lnTo>
                  <a:pt x="8930" y="116086"/>
                </a:lnTo>
                <a:lnTo>
                  <a:pt x="0" y="178594"/>
                </a:lnTo>
                <a:lnTo>
                  <a:pt x="0" y="241102"/>
                </a:lnTo>
                <a:lnTo>
                  <a:pt x="0" y="312539"/>
                </a:lnTo>
                <a:lnTo>
                  <a:pt x="17860" y="375047"/>
                </a:lnTo>
                <a:lnTo>
                  <a:pt x="35719" y="428625"/>
                </a:lnTo>
                <a:lnTo>
                  <a:pt x="62508" y="464344"/>
                </a:lnTo>
                <a:lnTo>
                  <a:pt x="89297" y="482203"/>
                </a:lnTo>
                <a:lnTo>
                  <a:pt x="125016" y="482203"/>
                </a:lnTo>
                <a:lnTo>
                  <a:pt x="160735" y="473274"/>
                </a:lnTo>
                <a:lnTo>
                  <a:pt x="187524" y="455414"/>
                </a:lnTo>
                <a:lnTo>
                  <a:pt x="214313" y="419696"/>
                </a:lnTo>
                <a:lnTo>
                  <a:pt x="214313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955977" y="3696890"/>
            <a:ext cx="205383" cy="339329"/>
          </a:xfrm>
          <a:custGeom>
            <a:avLst/>
            <a:gdLst/>
            <a:ahLst/>
            <a:cxnLst/>
            <a:rect l="0" t="0" r="0" b="0"/>
            <a:pathLst>
              <a:path w="205383" h="339329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0" y="89297"/>
                </a:lnTo>
                <a:lnTo>
                  <a:pt x="0" y="133946"/>
                </a:lnTo>
                <a:lnTo>
                  <a:pt x="0" y="178594"/>
                </a:lnTo>
                <a:lnTo>
                  <a:pt x="0" y="223242"/>
                </a:lnTo>
                <a:lnTo>
                  <a:pt x="8929" y="258961"/>
                </a:lnTo>
                <a:lnTo>
                  <a:pt x="8929" y="294680"/>
                </a:lnTo>
                <a:lnTo>
                  <a:pt x="17859" y="321469"/>
                </a:lnTo>
                <a:lnTo>
                  <a:pt x="35718" y="330399"/>
                </a:lnTo>
                <a:lnTo>
                  <a:pt x="44648" y="339328"/>
                </a:lnTo>
                <a:lnTo>
                  <a:pt x="53578" y="339328"/>
                </a:lnTo>
                <a:lnTo>
                  <a:pt x="62507" y="321469"/>
                </a:lnTo>
                <a:lnTo>
                  <a:pt x="71437" y="294680"/>
                </a:lnTo>
                <a:lnTo>
                  <a:pt x="80367" y="267891"/>
                </a:lnTo>
                <a:lnTo>
                  <a:pt x="80367" y="214313"/>
                </a:lnTo>
                <a:lnTo>
                  <a:pt x="80367" y="169664"/>
                </a:lnTo>
                <a:lnTo>
                  <a:pt x="89296" y="107156"/>
                </a:lnTo>
                <a:lnTo>
                  <a:pt x="89296" y="53578"/>
                </a:lnTo>
                <a:lnTo>
                  <a:pt x="98226" y="17860"/>
                </a:lnTo>
                <a:lnTo>
                  <a:pt x="98226" y="0"/>
                </a:lnTo>
                <a:lnTo>
                  <a:pt x="107156" y="0"/>
                </a:lnTo>
                <a:lnTo>
                  <a:pt x="98226" y="17860"/>
                </a:lnTo>
                <a:lnTo>
                  <a:pt x="98226" y="53578"/>
                </a:lnTo>
                <a:lnTo>
                  <a:pt x="89296" y="98227"/>
                </a:lnTo>
                <a:lnTo>
                  <a:pt x="89296" y="151805"/>
                </a:lnTo>
                <a:lnTo>
                  <a:pt x="89296" y="196453"/>
                </a:lnTo>
                <a:lnTo>
                  <a:pt x="98226" y="241102"/>
                </a:lnTo>
                <a:lnTo>
                  <a:pt x="107156" y="276821"/>
                </a:lnTo>
                <a:lnTo>
                  <a:pt x="125015" y="303610"/>
                </a:lnTo>
                <a:lnTo>
                  <a:pt x="133945" y="321469"/>
                </a:lnTo>
                <a:lnTo>
                  <a:pt x="151804" y="321469"/>
                </a:lnTo>
                <a:lnTo>
                  <a:pt x="160734" y="321469"/>
                </a:lnTo>
                <a:lnTo>
                  <a:pt x="178593" y="312539"/>
                </a:lnTo>
                <a:lnTo>
                  <a:pt x="187523" y="285750"/>
                </a:lnTo>
                <a:lnTo>
                  <a:pt x="196453" y="241102"/>
                </a:lnTo>
                <a:lnTo>
                  <a:pt x="205382" y="196453"/>
                </a:lnTo>
                <a:lnTo>
                  <a:pt x="205382" y="133946"/>
                </a:lnTo>
                <a:lnTo>
                  <a:pt x="205382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170289" y="3714750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17859" y="0"/>
                </a:moveTo>
                <a:lnTo>
                  <a:pt x="17859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62507"/>
                </a:lnTo>
                <a:lnTo>
                  <a:pt x="0" y="80367"/>
                </a:lnTo>
                <a:lnTo>
                  <a:pt x="8930" y="107156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78593"/>
                </a:lnTo>
                <a:lnTo>
                  <a:pt x="35719" y="196453"/>
                </a:lnTo>
                <a:lnTo>
                  <a:pt x="44649" y="214312"/>
                </a:lnTo>
                <a:lnTo>
                  <a:pt x="44649" y="223242"/>
                </a:lnTo>
                <a:lnTo>
                  <a:pt x="53578" y="214312"/>
                </a:lnTo>
                <a:lnTo>
                  <a:pt x="53578" y="205382"/>
                </a:lnTo>
                <a:lnTo>
                  <a:pt x="62508" y="178593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259586" y="3679031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3571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8" y="62508"/>
                </a:lnTo>
                <a:lnTo>
                  <a:pt x="4464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5268516" y="3527226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214938" y="3723679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0" y="107157"/>
                </a:move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29" y="62508"/>
                </a:lnTo>
                <a:lnTo>
                  <a:pt x="8929" y="44649"/>
                </a:lnTo>
                <a:lnTo>
                  <a:pt x="17859" y="26789"/>
                </a:lnTo>
                <a:lnTo>
                  <a:pt x="26789" y="1786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17860"/>
                </a:lnTo>
                <a:lnTo>
                  <a:pt x="80367" y="35719"/>
                </a:lnTo>
                <a:lnTo>
                  <a:pt x="80367" y="62508"/>
                </a:lnTo>
                <a:lnTo>
                  <a:pt x="89296" y="98227"/>
                </a:lnTo>
                <a:lnTo>
                  <a:pt x="89296" y="125016"/>
                </a:lnTo>
                <a:lnTo>
                  <a:pt x="89296" y="142875"/>
                </a:lnTo>
                <a:lnTo>
                  <a:pt x="89296" y="160735"/>
                </a:lnTo>
                <a:lnTo>
                  <a:pt x="89296" y="169664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16085" y="151805"/>
                </a:lnTo>
                <a:lnTo>
                  <a:pt x="125015" y="133946"/>
                </a:lnTo>
                <a:lnTo>
                  <a:pt x="12501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5384602" y="3643312"/>
            <a:ext cx="44649" cy="169665"/>
          </a:xfrm>
          <a:custGeom>
            <a:avLst/>
            <a:gdLst/>
            <a:ahLst/>
            <a:cxnLst/>
            <a:rect l="0" t="0" r="0" b="0"/>
            <a:pathLst>
              <a:path w="44649" h="16966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8" y="160734"/>
                </a:lnTo>
                <a:lnTo>
                  <a:pt x="44648" y="16966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5357813" y="3455789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35718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3571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438180" y="3509367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0"/>
                </a:move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464969" y="3554015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29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89297" y="107156"/>
                </a:lnTo>
                <a:lnTo>
                  <a:pt x="107156" y="98227"/>
                </a:lnTo>
                <a:lnTo>
                  <a:pt x="125015" y="80367"/>
                </a:lnTo>
                <a:lnTo>
                  <a:pt x="142875" y="62508"/>
                </a:lnTo>
                <a:lnTo>
                  <a:pt x="151804" y="35719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8930"/>
                </a:lnTo>
                <a:lnTo>
                  <a:pt x="142875" y="26789"/>
                </a:lnTo>
                <a:lnTo>
                  <a:pt x="125015" y="53578"/>
                </a:lnTo>
                <a:lnTo>
                  <a:pt x="98226" y="89297"/>
                </a:lnTo>
                <a:lnTo>
                  <a:pt x="71437" y="125016"/>
                </a:lnTo>
                <a:lnTo>
                  <a:pt x="44648" y="151805"/>
                </a:lnTo>
                <a:lnTo>
                  <a:pt x="35719" y="17859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18752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706070" y="3295054"/>
            <a:ext cx="187525" cy="303611"/>
          </a:xfrm>
          <a:custGeom>
            <a:avLst/>
            <a:gdLst/>
            <a:ahLst/>
            <a:cxnLst/>
            <a:rect l="0" t="0" r="0" b="0"/>
            <a:pathLst>
              <a:path w="187525" h="303611">
                <a:moveTo>
                  <a:pt x="44649" y="0"/>
                </a:moveTo>
                <a:lnTo>
                  <a:pt x="4464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98227"/>
                </a:lnTo>
                <a:lnTo>
                  <a:pt x="0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0" y="250032"/>
                </a:lnTo>
                <a:lnTo>
                  <a:pt x="8930" y="276821"/>
                </a:lnTo>
                <a:lnTo>
                  <a:pt x="26789" y="294680"/>
                </a:lnTo>
                <a:lnTo>
                  <a:pt x="35719" y="303610"/>
                </a:lnTo>
                <a:lnTo>
                  <a:pt x="53578" y="294680"/>
                </a:lnTo>
                <a:lnTo>
                  <a:pt x="62508" y="285750"/>
                </a:lnTo>
                <a:lnTo>
                  <a:pt x="80368" y="258961"/>
                </a:lnTo>
                <a:lnTo>
                  <a:pt x="89297" y="232172"/>
                </a:lnTo>
                <a:lnTo>
                  <a:pt x="98227" y="205383"/>
                </a:lnTo>
                <a:lnTo>
                  <a:pt x="107157" y="178594"/>
                </a:lnTo>
                <a:lnTo>
                  <a:pt x="107157" y="160735"/>
                </a:lnTo>
                <a:lnTo>
                  <a:pt x="107157" y="151805"/>
                </a:lnTo>
                <a:lnTo>
                  <a:pt x="107157" y="151805"/>
                </a:lnTo>
                <a:lnTo>
                  <a:pt x="107157" y="169664"/>
                </a:lnTo>
                <a:lnTo>
                  <a:pt x="107157" y="196453"/>
                </a:lnTo>
                <a:lnTo>
                  <a:pt x="107157" y="214313"/>
                </a:lnTo>
                <a:lnTo>
                  <a:pt x="116086" y="232172"/>
                </a:lnTo>
                <a:lnTo>
                  <a:pt x="125016" y="250032"/>
                </a:lnTo>
                <a:lnTo>
                  <a:pt x="133946" y="267891"/>
                </a:lnTo>
                <a:lnTo>
                  <a:pt x="142875" y="267891"/>
                </a:lnTo>
                <a:lnTo>
                  <a:pt x="160735" y="267891"/>
                </a:lnTo>
                <a:lnTo>
                  <a:pt x="169664" y="258961"/>
                </a:lnTo>
                <a:lnTo>
                  <a:pt x="178594" y="241102"/>
                </a:lnTo>
                <a:lnTo>
                  <a:pt x="178594" y="223242"/>
                </a:lnTo>
                <a:lnTo>
                  <a:pt x="187524" y="196453"/>
                </a:lnTo>
                <a:lnTo>
                  <a:pt x="187524" y="169664"/>
                </a:lnTo>
                <a:lnTo>
                  <a:pt x="178594" y="133946"/>
                </a:lnTo>
                <a:lnTo>
                  <a:pt x="169664" y="107157"/>
                </a:lnTo>
                <a:lnTo>
                  <a:pt x="160735" y="89297"/>
                </a:lnTo>
                <a:lnTo>
                  <a:pt x="160735" y="71438"/>
                </a:lnTo>
                <a:lnTo>
                  <a:pt x="151805" y="80367"/>
                </a:lnTo>
                <a:lnTo>
                  <a:pt x="151805" y="80367"/>
                </a:lnTo>
                <a:lnTo>
                  <a:pt x="151805" y="98227"/>
                </a:lnTo>
                <a:lnTo>
                  <a:pt x="160735" y="107157"/>
                </a:lnTo>
                <a:lnTo>
                  <a:pt x="160735" y="125016"/>
                </a:lnTo>
                <a:lnTo>
                  <a:pt x="16073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929313" y="3295054"/>
            <a:ext cx="98227" cy="187525"/>
          </a:xfrm>
          <a:custGeom>
            <a:avLst/>
            <a:gdLst/>
            <a:ahLst/>
            <a:cxnLst/>
            <a:rect l="0" t="0" r="0" b="0"/>
            <a:pathLst>
              <a:path w="98227" h="187525">
                <a:moveTo>
                  <a:pt x="0" y="133946"/>
                </a:move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44648" y="107157"/>
                </a:lnTo>
                <a:lnTo>
                  <a:pt x="53578" y="116086"/>
                </a:lnTo>
                <a:lnTo>
                  <a:pt x="53578" y="133946"/>
                </a:lnTo>
                <a:lnTo>
                  <a:pt x="53578" y="142875"/>
                </a:lnTo>
                <a:lnTo>
                  <a:pt x="53578" y="160735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69664"/>
                </a:lnTo>
                <a:lnTo>
                  <a:pt x="53578" y="169664"/>
                </a:lnTo>
                <a:lnTo>
                  <a:pt x="62507" y="151805"/>
                </a:lnTo>
                <a:lnTo>
                  <a:pt x="62507" y="133946"/>
                </a:lnTo>
                <a:lnTo>
                  <a:pt x="71437" y="107157"/>
                </a:lnTo>
                <a:lnTo>
                  <a:pt x="71437" y="89297"/>
                </a:lnTo>
                <a:lnTo>
                  <a:pt x="80367" y="62508"/>
                </a:lnTo>
                <a:lnTo>
                  <a:pt x="89296" y="3571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018609" y="3223617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17860" y="250031"/>
                </a:lnTo>
                <a:lnTo>
                  <a:pt x="26789" y="258961"/>
                </a:lnTo>
                <a:lnTo>
                  <a:pt x="35719" y="258961"/>
                </a:lnTo>
                <a:lnTo>
                  <a:pt x="35719" y="250031"/>
                </a:lnTo>
                <a:lnTo>
                  <a:pt x="44649" y="232172"/>
                </a:lnTo>
                <a:lnTo>
                  <a:pt x="62508" y="205383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072188" y="3205757"/>
            <a:ext cx="116086" cy="250033"/>
          </a:xfrm>
          <a:custGeom>
            <a:avLst/>
            <a:gdLst/>
            <a:ahLst/>
            <a:cxnLst/>
            <a:rect l="0" t="0" r="0" b="0"/>
            <a:pathLst>
              <a:path w="116086" h="250033">
                <a:moveTo>
                  <a:pt x="35718" y="116086"/>
                </a:moveTo>
                <a:lnTo>
                  <a:pt x="35718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0" y="196454"/>
                </a:lnTo>
                <a:lnTo>
                  <a:pt x="0" y="223243"/>
                </a:lnTo>
                <a:lnTo>
                  <a:pt x="0" y="232172"/>
                </a:lnTo>
                <a:lnTo>
                  <a:pt x="8929" y="241102"/>
                </a:lnTo>
                <a:lnTo>
                  <a:pt x="17859" y="250032"/>
                </a:lnTo>
                <a:lnTo>
                  <a:pt x="17859" y="241102"/>
                </a:lnTo>
                <a:lnTo>
                  <a:pt x="26789" y="232172"/>
                </a:lnTo>
                <a:lnTo>
                  <a:pt x="35718" y="214313"/>
                </a:lnTo>
                <a:lnTo>
                  <a:pt x="44648" y="187524"/>
                </a:lnTo>
                <a:lnTo>
                  <a:pt x="44648" y="160735"/>
                </a:lnTo>
                <a:lnTo>
                  <a:pt x="53578" y="133946"/>
                </a:lnTo>
                <a:lnTo>
                  <a:pt x="71437" y="98227"/>
                </a:lnTo>
                <a:lnTo>
                  <a:pt x="80367" y="62508"/>
                </a:lnTo>
                <a:lnTo>
                  <a:pt x="89296" y="3571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35719"/>
                </a:lnTo>
                <a:lnTo>
                  <a:pt x="53578" y="62508"/>
                </a:lnTo>
                <a:lnTo>
                  <a:pt x="35718" y="89297"/>
                </a:lnTo>
                <a:lnTo>
                  <a:pt x="35718" y="125016"/>
                </a:lnTo>
                <a:lnTo>
                  <a:pt x="26789" y="151805"/>
                </a:lnTo>
                <a:lnTo>
                  <a:pt x="35718" y="178594"/>
                </a:lnTo>
                <a:lnTo>
                  <a:pt x="44648" y="196454"/>
                </a:lnTo>
                <a:lnTo>
                  <a:pt x="53578" y="214313"/>
                </a:lnTo>
                <a:lnTo>
                  <a:pt x="71437" y="223243"/>
                </a:lnTo>
                <a:lnTo>
                  <a:pt x="80367" y="223243"/>
                </a:lnTo>
                <a:lnTo>
                  <a:pt x="98226" y="223243"/>
                </a:lnTo>
                <a:lnTo>
                  <a:pt x="107156" y="205383"/>
                </a:lnTo>
                <a:lnTo>
                  <a:pt x="116085" y="187524"/>
                </a:lnTo>
                <a:lnTo>
                  <a:pt x="116085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161484" y="3027164"/>
            <a:ext cx="71439" cy="428626"/>
          </a:xfrm>
          <a:custGeom>
            <a:avLst/>
            <a:gdLst/>
            <a:ahLst/>
            <a:cxnLst/>
            <a:rect l="0" t="0" r="0" b="0"/>
            <a:pathLst>
              <a:path w="71439" h="4286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26789"/>
                </a:lnTo>
                <a:lnTo>
                  <a:pt x="44649" y="53578"/>
                </a:lnTo>
                <a:lnTo>
                  <a:pt x="53579" y="98226"/>
                </a:lnTo>
                <a:lnTo>
                  <a:pt x="62508" y="151804"/>
                </a:lnTo>
                <a:lnTo>
                  <a:pt x="71438" y="223242"/>
                </a:lnTo>
                <a:lnTo>
                  <a:pt x="62508" y="294679"/>
                </a:lnTo>
                <a:lnTo>
                  <a:pt x="44649" y="366117"/>
                </a:lnTo>
                <a:lnTo>
                  <a:pt x="17860" y="428625"/>
                </a:lnTo>
                <a:lnTo>
                  <a:pt x="17860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920008" y="5482828"/>
            <a:ext cx="258962" cy="276821"/>
          </a:xfrm>
          <a:custGeom>
            <a:avLst/>
            <a:gdLst/>
            <a:ahLst/>
            <a:cxnLst/>
            <a:rect l="0" t="0" r="0" b="0"/>
            <a:pathLst>
              <a:path w="258962" h="276821">
                <a:moveTo>
                  <a:pt x="98226" y="62508"/>
                </a:moveTo>
                <a:lnTo>
                  <a:pt x="89297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80367" y="53578"/>
                </a:lnTo>
                <a:lnTo>
                  <a:pt x="80367" y="44649"/>
                </a:lnTo>
                <a:lnTo>
                  <a:pt x="71437" y="35719"/>
                </a:lnTo>
                <a:lnTo>
                  <a:pt x="71437" y="35719"/>
                </a:lnTo>
                <a:lnTo>
                  <a:pt x="62508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107156"/>
                </a:lnTo>
                <a:lnTo>
                  <a:pt x="8930" y="151804"/>
                </a:lnTo>
                <a:lnTo>
                  <a:pt x="17859" y="196452"/>
                </a:lnTo>
                <a:lnTo>
                  <a:pt x="26789" y="232171"/>
                </a:lnTo>
                <a:lnTo>
                  <a:pt x="35719" y="258960"/>
                </a:lnTo>
                <a:lnTo>
                  <a:pt x="44648" y="276820"/>
                </a:lnTo>
                <a:lnTo>
                  <a:pt x="62508" y="276820"/>
                </a:lnTo>
                <a:lnTo>
                  <a:pt x="71437" y="267890"/>
                </a:lnTo>
                <a:lnTo>
                  <a:pt x="80367" y="250031"/>
                </a:lnTo>
                <a:lnTo>
                  <a:pt x="89297" y="223242"/>
                </a:lnTo>
                <a:lnTo>
                  <a:pt x="98226" y="196452"/>
                </a:lnTo>
                <a:lnTo>
                  <a:pt x="107156" y="169663"/>
                </a:lnTo>
                <a:lnTo>
                  <a:pt x="107156" y="142874"/>
                </a:lnTo>
                <a:lnTo>
                  <a:pt x="107156" y="125015"/>
                </a:lnTo>
                <a:lnTo>
                  <a:pt x="107156" y="116085"/>
                </a:lnTo>
                <a:lnTo>
                  <a:pt x="107156" y="116085"/>
                </a:lnTo>
                <a:lnTo>
                  <a:pt x="116086" y="142874"/>
                </a:lnTo>
                <a:lnTo>
                  <a:pt x="125015" y="169663"/>
                </a:lnTo>
                <a:lnTo>
                  <a:pt x="142875" y="205382"/>
                </a:lnTo>
                <a:lnTo>
                  <a:pt x="160734" y="241101"/>
                </a:lnTo>
                <a:lnTo>
                  <a:pt x="178594" y="267890"/>
                </a:lnTo>
                <a:lnTo>
                  <a:pt x="205383" y="276820"/>
                </a:lnTo>
                <a:lnTo>
                  <a:pt x="223242" y="276820"/>
                </a:lnTo>
                <a:lnTo>
                  <a:pt x="232172" y="267890"/>
                </a:lnTo>
                <a:lnTo>
                  <a:pt x="250031" y="232171"/>
                </a:lnTo>
                <a:lnTo>
                  <a:pt x="258961" y="187523"/>
                </a:lnTo>
                <a:lnTo>
                  <a:pt x="258961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3152180" y="5366742"/>
            <a:ext cx="196454" cy="312539"/>
          </a:xfrm>
          <a:custGeom>
            <a:avLst/>
            <a:gdLst/>
            <a:ahLst/>
            <a:cxnLst/>
            <a:rect l="0" t="0" r="0" b="0"/>
            <a:pathLst>
              <a:path w="196454" h="312539">
                <a:moveTo>
                  <a:pt x="8929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26789"/>
                </a:lnTo>
                <a:lnTo>
                  <a:pt x="35718" y="53578"/>
                </a:lnTo>
                <a:lnTo>
                  <a:pt x="17859" y="80367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33946"/>
                </a:lnTo>
                <a:lnTo>
                  <a:pt x="26789" y="142875"/>
                </a:lnTo>
                <a:lnTo>
                  <a:pt x="44648" y="133946"/>
                </a:lnTo>
                <a:lnTo>
                  <a:pt x="71437" y="125016"/>
                </a:lnTo>
                <a:lnTo>
                  <a:pt x="98226" y="125016"/>
                </a:lnTo>
                <a:lnTo>
                  <a:pt x="133945" y="116086"/>
                </a:lnTo>
                <a:lnTo>
                  <a:pt x="160734" y="116086"/>
                </a:lnTo>
                <a:lnTo>
                  <a:pt x="187523" y="125016"/>
                </a:lnTo>
                <a:lnTo>
                  <a:pt x="196453" y="151805"/>
                </a:lnTo>
                <a:lnTo>
                  <a:pt x="196453" y="178594"/>
                </a:lnTo>
                <a:lnTo>
                  <a:pt x="178593" y="205383"/>
                </a:lnTo>
                <a:lnTo>
                  <a:pt x="151804" y="241101"/>
                </a:lnTo>
                <a:lnTo>
                  <a:pt x="116086" y="276820"/>
                </a:lnTo>
                <a:lnTo>
                  <a:pt x="80367" y="294679"/>
                </a:lnTo>
                <a:lnTo>
                  <a:pt x="44648" y="312538"/>
                </a:lnTo>
                <a:lnTo>
                  <a:pt x="17859" y="312538"/>
                </a:lnTo>
                <a:lnTo>
                  <a:pt x="0" y="285749"/>
                </a:lnTo>
                <a:lnTo>
                  <a:pt x="0" y="258960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3321844" y="5286375"/>
            <a:ext cx="232173" cy="428625"/>
          </a:xfrm>
          <a:custGeom>
            <a:avLst/>
            <a:gdLst/>
            <a:ahLst/>
            <a:cxnLst/>
            <a:rect l="0" t="0" r="0" b="0"/>
            <a:pathLst>
              <a:path w="232173" h="428625">
                <a:moveTo>
                  <a:pt x="0" y="98227"/>
                </a:moveTo>
                <a:lnTo>
                  <a:pt x="0" y="107156"/>
                </a:lnTo>
                <a:lnTo>
                  <a:pt x="8929" y="107156"/>
                </a:lnTo>
                <a:lnTo>
                  <a:pt x="26789" y="125016"/>
                </a:lnTo>
                <a:lnTo>
                  <a:pt x="35719" y="142875"/>
                </a:lnTo>
                <a:lnTo>
                  <a:pt x="53578" y="151805"/>
                </a:lnTo>
                <a:lnTo>
                  <a:pt x="71437" y="169664"/>
                </a:lnTo>
                <a:lnTo>
                  <a:pt x="80367" y="187523"/>
                </a:lnTo>
                <a:lnTo>
                  <a:pt x="89297" y="187523"/>
                </a:lnTo>
                <a:lnTo>
                  <a:pt x="98226" y="178594"/>
                </a:lnTo>
                <a:lnTo>
                  <a:pt x="107156" y="169664"/>
                </a:lnTo>
                <a:lnTo>
                  <a:pt x="116086" y="142875"/>
                </a:lnTo>
                <a:lnTo>
                  <a:pt x="125015" y="116086"/>
                </a:lnTo>
                <a:lnTo>
                  <a:pt x="133945" y="80367"/>
                </a:lnTo>
                <a:lnTo>
                  <a:pt x="133945" y="44648"/>
                </a:lnTo>
                <a:lnTo>
                  <a:pt x="142875" y="17859"/>
                </a:lnTo>
                <a:lnTo>
                  <a:pt x="142875" y="8930"/>
                </a:lnTo>
                <a:lnTo>
                  <a:pt x="151804" y="0"/>
                </a:lnTo>
                <a:lnTo>
                  <a:pt x="151804" y="17859"/>
                </a:lnTo>
                <a:lnTo>
                  <a:pt x="160734" y="35719"/>
                </a:lnTo>
                <a:lnTo>
                  <a:pt x="160734" y="71438"/>
                </a:lnTo>
                <a:lnTo>
                  <a:pt x="169664" y="107156"/>
                </a:lnTo>
                <a:lnTo>
                  <a:pt x="178594" y="151805"/>
                </a:lnTo>
                <a:lnTo>
                  <a:pt x="196453" y="196453"/>
                </a:lnTo>
                <a:lnTo>
                  <a:pt x="214312" y="250031"/>
                </a:lnTo>
                <a:lnTo>
                  <a:pt x="223242" y="294679"/>
                </a:lnTo>
                <a:lnTo>
                  <a:pt x="232172" y="339327"/>
                </a:lnTo>
                <a:lnTo>
                  <a:pt x="232172" y="375046"/>
                </a:lnTo>
                <a:lnTo>
                  <a:pt x="223242" y="410765"/>
                </a:lnTo>
                <a:lnTo>
                  <a:pt x="214312" y="428624"/>
                </a:lnTo>
                <a:lnTo>
                  <a:pt x="196453" y="428624"/>
                </a:lnTo>
                <a:lnTo>
                  <a:pt x="187523" y="419695"/>
                </a:lnTo>
                <a:lnTo>
                  <a:pt x="169664" y="383976"/>
                </a:lnTo>
                <a:lnTo>
                  <a:pt x="151804" y="330398"/>
                </a:lnTo>
                <a:lnTo>
                  <a:pt x="142875" y="276820"/>
                </a:lnTo>
                <a:lnTo>
                  <a:pt x="151804" y="223242"/>
                </a:lnTo>
                <a:lnTo>
                  <a:pt x="15180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3670102" y="5161359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8929" y="17860"/>
                </a:move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9"/>
                </a:lnTo>
                <a:lnTo>
                  <a:pt x="8929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96454"/>
                </a:lnTo>
                <a:lnTo>
                  <a:pt x="8929" y="205383"/>
                </a:lnTo>
                <a:lnTo>
                  <a:pt x="17859" y="205383"/>
                </a:lnTo>
                <a:lnTo>
                  <a:pt x="17859" y="196454"/>
                </a:lnTo>
                <a:lnTo>
                  <a:pt x="17859" y="187524"/>
                </a:lnTo>
                <a:lnTo>
                  <a:pt x="17859" y="160735"/>
                </a:lnTo>
                <a:lnTo>
                  <a:pt x="17859" y="125016"/>
                </a:lnTo>
                <a:lnTo>
                  <a:pt x="26789" y="89297"/>
                </a:lnTo>
                <a:lnTo>
                  <a:pt x="35718" y="53579"/>
                </a:lnTo>
                <a:lnTo>
                  <a:pt x="44648" y="17860"/>
                </a:lnTo>
                <a:lnTo>
                  <a:pt x="53578" y="0"/>
                </a:lnTo>
                <a:lnTo>
                  <a:pt x="71437" y="0"/>
                </a:lnTo>
                <a:lnTo>
                  <a:pt x="89296" y="8930"/>
                </a:lnTo>
                <a:lnTo>
                  <a:pt x="98226" y="44649"/>
                </a:lnTo>
                <a:lnTo>
                  <a:pt x="107156" y="80368"/>
                </a:lnTo>
                <a:lnTo>
                  <a:pt x="125015" y="116086"/>
                </a:lnTo>
                <a:lnTo>
                  <a:pt x="125015" y="151805"/>
                </a:lnTo>
                <a:lnTo>
                  <a:pt x="133945" y="187524"/>
                </a:lnTo>
                <a:lnTo>
                  <a:pt x="142875" y="205383"/>
                </a:lnTo>
                <a:lnTo>
                  <a:pt x="151804" y="205383"/>
                </a:lnTo>
                <a:lnTo>
                  <a:pt x="160734" y="196454"/>
                </a:lnTo>
                <a:lnTo>
                  <a:pt x="169664" y="169664"/>
                </a:lnTo>
                <a:lnTo>
                  <a:pt x="178593" y="133946"/>
                </a:lnTo>
                <a:lnTo>
                  <a:pt x="187523" y="80368"/>
                </a:lnTo>
                <a:lnTo>
                  <a:pt x="187523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946922" y="5000625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3571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60734"/>
                </a:lnTo>
                <a:lnTo>
                  <a:pt x="17859" y="187523"/>
                </a:lnTo>
                <a:lnTo>
                  <a:pt x="26789" y="205383"/>
                </a:lnTo>
                <a:lnTo>
                  <a:pt x="44648" y="223242"/>
                </a:lnTo>
                <a:lnTo>
                  <a:pt x="62508" y="223242"/>
                </a:lnTo>
                <a:lnTo>
                  <a:pt x="80367" y="214313"/>
                </a:lnTo>
                <a:lnTo>
                  <a:pt x="98226" y="196453"/>
                </a:lnTo>
                <a:lnTo>
                  <a:pt x="116086" y="169664"/>
                </a:lnTo>
                <a:lnTo>
                  <a:pt x="125016" y="142875"/>
                </a:lnTo>
                <a:lnTo>
                  <a:pt x="142875" y="98227"/>
                </a:lnTo>
                <a:lnTo>
                  <a:pt x="151805" y="5357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045148" y="4884539"/>
            <a:ext cx="294681" cy="241103"/>
          </a:xfrm>
          <a:custGeom>
            <a:avLst/>
            <a:gdLst/>
            <a:ahLst/>
            <a:cxnLst/>
            <a:rect l="0" t="0" r="0" b="0"/>
            <a:pathLst>
              <a:path w="294681" h="241103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80367"/>
                </a:lnTo>
                <a:lnTo>
                  <a:pt x="26790" y="116086"/>
                </a:lnTo>
                <a:lnTo>
                  <a:pt x="35719" y="151805"/>
                </a:lnTo>
                <a:lnTo>
                  <a:pt x="53579" y="178594"/>
                </a:lnTo>
                <a:lnTo>
                  <a:pt x="62508" y="205383"/>
                </a:lnTo>
                <a:lnTo>
                  <a:pt x="71438" y="22324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23242"/>
                </a:lnTo>
                <a:lnTo>
                  <a:pt x="71438" y="205383"/>
                </a:lnTo>
                <a:lnTo>
                  <a:pt x="71438" y="178594"/>
                </a:lnTo>
                <a:lnTo>
                  <a:pt x="62508" y="151805"/>
                </a:lnTo>
                <a:lnTo>
                  <a:pt x="71438" y="125016"/>
                </a:lnTo>
                <a:lnTo>
                  <a:pt x="71438" y="98227"/>
                </a:lnTo>
                <a:lnTo>
                  <a:pt x="80368" y="80367"/>
                </a:lnTo>
                <a:lnTo>
                  <a:pt x="89297" y="71438"/>
                </a:lnTo>
                <a:lnTo>
                  <a:pt x="98227" y="80367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42875" y="151805"/>
                </a:lnTo>
                <a:lnTo>
                  <a:pt x="160735" y="178594"/>
                </a:lnTo>
                <a:lnTo>
                  <a:pt x="169665" y="205383"/>
                </a:lnTo>
                <a:lnTo>
                  <a:pt x="178594" y="223242"/>
                </a:lnTo>
                <a:lnTo>
                  <a:pt x="196454" y="232172"/>
                </a:lnTo>
                <a:lnTo>
                  <a:pt x="196454" y="241102"/>
                </a:lnTo>
                <a:lnTo>
                  <a:pt x="205383" y="241102"/>
                </a:lnTo>
                <a:lnTo>
                  <a:pt x="205383" y="223242"/>
                </a:lnTo>
                <a:lnTo>
                  <a:pt x="196454" y="205383"/>
                </a:lnTo>
                <a:lnTo>
                  <a:pt x="196454" y="169664"/>
                </a:lnTo>
                <a:lnTo>
                  <a:pt x="187524" y="125016"/>
                </a:lnTo>
                <a:lnTo>
                  <a:pt x="187524" y="80367"/>
                </a:lnTo>
                <a:lnTo>
                  <a:pt x="187524" y="53578"/>
                </a:lnTo>
                <a:lnTo>
                  <a:pt x="196454" y="26789"/>
                </a:lnTo>
                <a:lnTo>
                  <a:pt x="205383" y="8930"/>
                </a:lnTo>
                <a:lnTo>
                  <a:pt x="214313" y="8930"/>
                </a:lnTo>
                <a:lnTo>
                  <a:pt x="223243" y="8930"/>
                </a:lnTo>
                <a:lnTo>
                  <a:pt x="232172" y="8930"/>
                </a:lnTo>
                <a:lnTo>
                  <a:pt x="241102" y="1785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85750" y="17859"/>
                </a:lnTo>
                <a:lnTo>
                  <a:pt x="294680" y="17859"/>
                </a:lnTo>
                <a:lnTo>
                  <a:pt x="29468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384477" y="4830961"/>
            <a:ext cx="89297" cy="116087"/>
          </a:xfrm>
          <a:custGeom>
            <a:avLst/>
            <a:gdLst/>
            <a:ahLst/>
            <a:cxnLst/>
            <a:rect l="0" t="0" r="0" b="0"/>
            <a:pathLst>
              <a:path w="89297" h="116087">
                <a:moveTo>
                  <a:pt x="35718" y="17859"/>
                </a:moveTo>
                <a:lnTo>
                  <a:pt x="35718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2678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07156"/>
                </a:lnTo>
                <a:lnTo>
                  <a:pt x="80367" y="98227"/>
                </a:lnTo>
                <a:lnTo>
                  <a:pt x="89296" y="80367"/>
                </a:lnTo>
                <a:lnTo>
                  <a:pt x="89296" y="62508"/>
                </a:lnTo>
                <a:lnTo>
                  <a:pt x="89296" y="44648"/>
                </a:lnTo>
                <a:lnTo>
                  <a:pt x="80367" y="26789"/>
                </a:lnTo>
                <a:lnTo>
                  <a:pt x="71437" y="17859"/>
                </a:lnTo>
                <a:lnTo>
                  <a:pt x="53578" y="8929"/>
                </a:lnTo>
                <a:lnTo>
                  <a:pt x="44648" y="0"/>
                </a:lnTo>
                <a:lnTo>
                  <a:pt x="26789" y="8929"/>
                </a:lnTo>
                <a:lnTo>
                  <a:pt x="8929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44648"/>
                </a:lnTo>
                <a:lnTo>
                  <a:pt x="6250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545211" y="4714875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178594"/>
                </a:lnTo>
                <a:lnTo>
                  <a:pt x="35719" y="160734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80367"/>
                </a:lnTo>
                <a:lnTo>
                  <a:pt x="53578" y="44648"/>
                </a:lnTo>
                <a:lnTo>
                  <a:pt x="62508" y="26789"/>
                </a:lnTo>
                <a:lnTo>
                  <a:pt x="80367" y="17859"/>
                </a:lnTo>
                <a:lnTo>
                  <a:pt x="98227" y="17859"/>
                </a:lnTo>
                <a:lnTo>
                  <a:pt x="107156" y="35718"/>
                </a:lnTo>
                <a:lnTo>
                  <a:pt x="125016" y="53578"/>
                </a:lnTo>
                <a:lnTo>
                  <a:pt x="133945" y="80367"/>
                </a:lnTo>
                <a:lnTo>
                  <a:pt x="142875" y="98226"/>
                </a:lnTo>
                <a:lnTo>
                  <a:pt x="151805" y="107156"/>
                </a:lnTo>
                <a:lnTo>
                  <a:pt x="16073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78594" y="98226"/>
                </a:lnTo>
                <a:lnTo>
                  <a:pt x="187523" y="71437"/>
                </a:lnTo>
                <a:lnTo>
                  <a:pt x="196453" y="35718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4741664" y="4625578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35719" y="8929"/>
                </a:moveTo>
                <a:lnTo>
                  <a:pt x="35719" y="17859"/>
                </a:lnTo>
                <a:lnTo>
                  <a:pt x="26789" y="35718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9" y="133945"/>
                </a:lnTo>
                <a:lnTo>
                  <a:pt x="35719" y="15180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51804"/>
                </a:lnTo>
                <a:lnTo>
                  <a:pt x="80367" y="142875"/>
                </a:lnTo>
                <a:lnTo>
                  <a:pt x="89297" y="125015"/>
                </a:lnTo>
                <a:lnTo>
                  <a:pt x="89297" y="98226"/>
                </a:lnTo>
                <a:lnTo>
                  <a:pt x="80367" y="80367"/>
                </a:lnTo>
                <a:lnTo>
                  <a:pt x="71438" y="53578"/>
                </a:lnTo>
                <a:lnTo>
                  <a:pt x="62508" y="26789"/>
                </a:lnTo>
                <a:lnTo>
                  <a:pt x="44649" y="8929"/>
                </a:lnTo>
                <a:lnTo>
                  <a:pt x="26789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44649" y="2678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902398" y="4518421"/>
            <a:ext cx="214314" cy="214314"/>
          </a:xfrm>
          <a:custGeom>
            <a:avLst/>
            <a:gdLst/>
            <a:ahLst/>
            <a:cxnLst/>
            <a:rect l="0" t="0" r="0" b="0"/>
            <a:pathLst>
              <a:path w="214314" h="214314">
                <a:moveTo>
                  <a:pt x="35719" y="35719"/>
                </a:moveTo>
                <a:lnTo>
                  <a:pt x="35719" y="35719"/>
                </a:lnTo>
                <a:lnTo>
                  <a:pt x="26790" y="4464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42875"/>
                </a:lnTo>
                <a:lnTo>
                  <a:pt x="0" y="169665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14313"/>
                </a:lnTo>
                <a:lnTo>
                  <a:pt x="17860" y="214313"/>
                </a:lnTo>
                <a:lnTo>
                  <a:pt x="26790" y="205383"/>
                </a:lnTo>
                <a:lnTo>
                  <a:pt x="35719" y="196454"/>
                </a:lnTo>
                <a:lnTo>
                  <a:pt x="44649" y="169665"/>
                </a:lnTo>
                <a:lnTo>
                  <a:pt x="44649" y="142875"/>
                </a:lnTo>
                <a:lnTo>
                  <a:pt x="53579" y="107157"/>
                </a:lnTo>
                <a:lnTo>
                  <a:pt x="53579" y="80368"/>
                </a:lnTo>
                <a:lnTo>
                  <a:pt x="62508" y="62508"/>
                </a:lnTo>
                <a:lnTo>
                  <a:pt x="62508" y="53579"/>
                </a:lnTo>
                <a:lnTo>
                  <a:pt x="71438" y="53579"/>
                </a:lnTo>
                <a:lnTo>
                  <a:pt x="71438" y="62508"/>
                </a:lnTo>
                <a:lnTo>
                  <a:pt x="71438" y="80368"/>
                </a:lnTo>
                <a:lnTo>
                  <a:pt x="80368" y="107157"/>
                </a:lnTo>
                <a:lnTo>
                  <a:pt x="80368" y="12501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25016" y="142875"/>
                </a:lnTo>
                <a:lnTo>
                  <a:pt x="142875" y="125016"/>
                </a:lnTo>
                <a:lnTo>
                  <a:pt x="160735" y="107157"/>
                </a:lnTo>
                <a:lnTo>
                  <a:pt x="178594" y="71438"/>
                </a:lnTo>
                <a:lnTo>
                  <a:pt x="196454" y="3571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5080992" y="4420195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71438" y="0"/>
                </a:moveTo>
                <a:lnTo>
                  <a:pt x="7143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26789" y="89297"/>
                </a:lnTo>
                <a:lnTo>
                  <a:pt x="35719" y="107156"/>
                </a:lnTo>
                <a:lnTo>
                  <a:pt x="62508" y="125016"/>
                </a:lnTo>
                <a:lnTo>
                  <a:pt x="71438" y="133945"/>
                </a:lnTo>
                <a:lnTo>
                  <a:pt x="80367" y="142875"/>
                </a:lnTo>
                <a:lnTo>
                  <a:pt x="80367" y="160734"/>
                </a:lnTo>
                <a:lnTo>
                  <a:pt x="80367" y="169664"/>
                </a:lnTo>
                <a:lnTo>
                  <a:pt x="62508" y="178594"/>
                </a:lnTo>
                <a:lnTo>
                  <a:pt x="44649" y="187523"/>
                </a:lnTo>
                <a:lnTo>
                  <a:pt x="26789" y="187523"/>
                </a:lnTo>
                <a:lnTo>
                  <a:pt x="8930" y="19645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5286375" y="4304109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98227" y="0"/>
                </a:moveTo>
                <a:lnTo>
                  <a:pt x="89297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44648" y="62508"/>
                </a:lnTo>
                <a:lnTo>
                  <a:pt x="26789" y="98227"/>
                </a:lnTo>
                <a:lnTo>
                  <a:pt x="17859" y="142875"/>
                </a:lnTo>
                <a:lnTo>
                  <a:pt x="8930" y="178594"/>
                </a:lnTo>
                <a:lnTo>
                  <a:pt x="0" y="205383"/>
                </a:lnTo>
                <a:lnTo>
                  <a:pt x="8930" y="232172"/>
                </a:lnTo>
                <a:lnTo>
                  <a:pt x="17859" y="250031"/>
                </a:lnTo>
                <a:lnTo>
                  <a:pt x="26789" y="250031"/>
                </a:lnTo>
                <a:lnTo>
                  <a:pt x="53578" y="250031"/>
                </a:lnTo>
                <a:lnTo>
                  <a:pt x="71438" y="232172"/>
                </a:lnTo>
                <a:lnTo>
                  <a:pt x="98227" y="214312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5375672" y="4045148"/>
            <a:ext cx="410767" cy="455415"/>
          </a:xfrm>
          <a:custGeom>
            <a:avLst/>
            <a:gdLst/>
            <a:ahLst/>
            <a:cxnLst/>
            <a:rect l="0" t="0" r="0" b="0"/>
            <a:pathLst>
              <a:path w="410767" h="455415">
                <a:moveTo>
                  <a:pt x="53578" y="312539"/>
                </a:moveTo>
                <a:lnTo>
                  <a:pt x="44648" y="321469"/>
                </a:lnTo>
                <a:lnTo>
                  <a:pt x="35719" y="339328"/>
                </a:lnTo>
                <a:lnTo>
                  <a:pt x="17859" y="366117"/>
                </a:lnTo>
                <a:lnTo>
                  <a:pt x="8930" y="392906"/>
                </a:lnTo>
                <a:lnTo>
                  <a:pt x="0" y="419695"/>
                </a:lnTo>
                <a:lnTo>
                  <a:pt x="0" y="446484"/>
                </a:lnTo>
                <a:lnTo>
                  <a:pt x="0" y="455414"/>
                </a:lnTo>
                <a:lnTo>
                  <a:pt x="8930" y="455414"/>
                </a:lnTo>
                <a:lnTo>
                  <a:pt x="26789" y="446484"/>
                </a:lnTo>
                <a:lnTo>
                  <a:pt x="35719" y="437555"/>
                </a:lnTo>
                <a:lnTo>
                  <a:pt x="53578" y="410766"/>
                </a:lnTo>
                <a:lnTo>
                  <a:pt x="80367" y="383977"/>
                </a:lnTo>
                <a:lnTo>
                  <a:pt x="98226" y="357188"/>
                </a:lnTo>
                <a:lnTo>
                  <a:pt x="107156" y="330398"/>
                </a:lnTo>
                <a:lnTo>
                  <a:pt x="116086" y="312539"/>
                </a:lnTo>
                <a:lnTo>
                  <a:pt x="125016" y="303609"/>
                </a:lnTo>
                <a:lnTo>
                  <a:pt x="133945" y="303609"/>
                </a:lnTo>
                <a:lnTo>
                  <a:pt x="125016" y="312539"/>
                </a:lnTo>
                <a:lnTo>
                  <a:pt x="125016" y="321469"/>
                </a:lnTo>
                <a:lnTo>
                  <a:pt x="125016" y="339328"/>
                </a:lnTo>
                <a:lnTo>
                  <a:pt x="125016" y="348258"/>
                </a:lnTo>
                <a:lnTo>
                  <a:pt x="133945" y="366117"/>
                </a:lnTo>
                <a:lnTo>
                  <a:pt x="142875" y="366117"/>
                </a:lnTo>
                <a:lnTo>
                  <a:pt x="151805" y="375047"/>
                </a:lnTo>
                <a:lnTo>
                  <a:pt x="169664" y="366117"/>
                </a:lnTo>
                <a:lnTo>
                  <a:pt x="187523" y="357188"/>
                </a:lnTo>
                <a:lnTo>
                  <a:pt x="205383" y="339328"/>
                </a:lnTo>
                <a:lnTo>
                  <a:pt x="214312" y="321469"/>
                </a:lnTo>
                <a:lnTo>
                  <a:pt x="232172" y="294680"/>
                </a:lnTo>
                <a:lnTo>
                  <a:pt x="241101" y="267891"/>
                </a:lnTo>
                <a:lnTo>
                  <a:pt x="250031" y="223242"/>
                </a:lnTo>
                <a:lnTo>
                  <a:pt x="258961" y="187523"/>
                </a:lnTo>
                <a:lnTo>
                  <a:pt x="267891" y="142875"/>
                </a:lnTo>
                <a:lnTo>
                  <a:pt x="276820" y="98227"/>
                </a:lnTo>
                <a:lnTo>
                  <a:pt x="276820" y="71438"/>
                </a:lnTo>
                <a:lnTo>
                  <a:pt x="276820" y="44648"/>
                </a:lnTo>
                <a:lnTo>
                  <a:pt x="267891" y="44648"/>
                </a:lnTo>
                <a:lnTo>
                  <a:pt x="250031" y="62508"/>
                </a:lnTo>
                <a:lnTo>
                  <a:pt x="223242" y="89297"/>
                </a:lnTo>
                <a:lnTo>
                  <a:pt x="196453" y="133945"/>
                </a:lnTo>
                <a:lnTo>
                  <a:pt x="178594" y="187523"/>
                </a:lnTo>
                <a:lnTo>
                  <a:pt x="160734" y="232172"/>
                </a:lnTo>
                <a:lnTo>
                  <a:pt x="160734" y="276820"/>
                </a:lnTo>
                <a:lnTo>
                  <a:pt x="160734" y="312539"/>
                </a:lnTo>
                <a:lnTo>
                  <a:pt x="169664" y="339328"/>
                </a:lnTo>
                <a:lnTo>
                  <a:pt x="196453" y="348258"/>
                </a:lnTo>
                <a:lnTo>
                  <a:pt x="223242" y="348258"/>
                </a:lnTo>
                <a:lnTo>
                  <a:pt x="250031" y="339328"/>
                </a:lnTo>
                <a:lnTo>
                  <a:pt x="285750" y="321469"/>
                </a:lnTo>
                <a:lnTo>
                  <a:pt x="312539" y="294680"/>
                </a:lnTo>
                <a:lnTo>
                  <a:pt x="348258" y="267891"/>
                </a:lnTo>
                <a:lnTo>
                  <a:pt x="375047" y="232172"/>
                </a:lnTo>
                <a:lnTo>
                  <a:pt x="392906" y="196453"/>
                </a:lnTo>
                <a:lnTo>
                  <a:pt x="401836" y="160734"/>
                </a:lnTo>
                <a:lnTo>
                  <a:pt x="410766" y="116086"/>
                </a:lnTo>
                <a:lnTo>
                  <a:pt x="410766" y="71438"/>
                </a:lnTo>
                <a:lnTo>
                  <a:pt x="410766" y="35719"/>
                </a:lnTo>
                <a:lnTo>
                  <a:pt x="410766" y="8930"/>
                </a:lnTo>
                <a:lnTo>
                  <a:pt x="401836" y="0"/>
                </a:lnTo>
                <a:lnTo>
                  <a:pt x="392906" y="0"/>
                </a:lnTo>
                <a:lnTo>
                  <a:pt x="383976" y="17859"/>
                </a:lnTo>
                <a:lnTo>
                  <a:pt x="375047" y="53578"/>
                </a:lnTo>
                <a:lnTo>
                  <a:pt x="366117" y="89297"/>
                </a:lnTo>
                <a:lnTo>
                  <a:pt x="357187" y="142875"/>
                </a:lnTo>
                <a:lnTo>
                  <a:pt x="357187" y="187523"/>
                </a:lnTo>
                <a:lnTo>
                  <a:pt x="357187" y="241102"/>
                </a:lnTo>
                <a:lnTo>
                  <a:pt x="357187" y="276820"/>
                </a:lnTo>
                <a:lnTo>
                  <a:pt x="366117" y="312539"/>
                </a:lnTo>
                <a:lnTo>
                  <a:pt x="375047" y="339328"/>
                </a:lnTo>
                <a:lnTo>
                  <a:pt x="375047" y="357188"/>
                </a:lnTo>
                <a:lnTo>
                  <a:pt x="375047" y="375047"/>
                </a:lnTo>
                <a:lnTo>
                  <a:pt x="366117" y="383977"/>
                </a:lnTo>
                <a:lnTo>
                  <a:pt x="348258" y="401836"/>
                </a:lnTo>
                <a:lnTo>
                  <a:pt x="312539" y="401836"/>
                </a:lnTo>
                <a:lnTo>
                  <a:pt x="267891" y="419695"/>
                </a:lnTo>
                <a:lnTo>
                  <a:pt x="267891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3402211" y="4455914"/>
            <a:ext cx="2661048" cy="1410891"/>
          </a:xfrm>
          <a:custGeom>
            <a:avLst/>
            <a:gdLst/>
            <a:ahLst/>
            <a:cxnLst/>
            <a:rect l="0" t="0" r="0" b="0"/>
            <a:pathLst>
              <a:path w="2661048" h="1410891">
                <a:moveTo>
                  <a:pt x="0" y="1410890"/>
                </a:moveTo>
                <a:lnTo>
                  <a:pt x="17859" y="1401960"/>
                </a:lnTo>
                <a:lnTo>
                  <a:pt x="53578" y="1375171"/>
                </a:lnTo>
                <a:lnTo>
                  <a:pt x="98227" y="1339452"/>
                </a:lnTo>
                <a:lnTo>
                  <a:pt x="178594" y="1285874"/>
                </a:lnTo>
                <a:lnTo>
                  <a:pt x="258961" y="1232296"/>
                </a:lnTo>
                <a:lnTo>
                  <a:pt x="357187" y="1160859"/>
                </a:lnTo>
                <a:lnTo>
                  <a:pt x="455414" y="1089422"/>
                </a:lnTo>
                <a:lnTo>
                  <a:pt x="562570" y="1026914"/>
                </a:lnTo>
                <a:lnTo>
                  <a:pt x="678656" y="946547"/>
                </a:lnTo>
                <a:lnTo>
                  <a:pt x="803672" y="875109"/>
                </a:lnTo>
                <a:lnTo>
                  <a:pt x="937617" y="803672"/>
                </a:lnTo>
                <a:lnTo>
                  <a:pt x="1080492" y="732234"/>
                </a:lnTo>
                <a:lnTo>
                  <a:pt x="1223367" y="651867"/>
                </a:lnTo>
                <a:lnTo>
                  <a:pt x="1384102" y="580430"/>
                </a:lnTo>
                <a:lnTo>
                  <a:pt x="1544836" y="500063"/>
                </a:lnTo>
                <a:lnTo>
                  <a:pt x="1705570" y="419695"/>
                </a:lnTo>
                <a:lnTo>
                  <a:pt x="1875234" y="339328"/>
                </a:lnTo>
                <a:lnTo>
                  <a:pt x="2027039" y="267890"/>
                </a:lnTo>
                <a:lnTo>
                  <a:pt x="2178844" y="196453"/>
                </a:lnTo>
                <a:lnTo>
                  <a:pt x="2303859" y="142875"/>
                </a:lnTo>
                <a:lnTo>
                  <a:pt x="2419945" y="89297"/>
                </a:lnTo>
                <a:lnTo>
                  <a:pt x="2518172" y="53578"/>
                </a:lnTo>
                <a:lnTo>
                  <a:pt x="2589609" y="26789"/>
                </a:lnTo>
                <a:lnTo>
                  <a:pt x="2634258" y="8929"/>
                </a:lnTo>
                <a:lnTo>
                  <a:pt x="2661047" y="0"/>
                </a:lnTo>
                <a:lnTo>
                  <a:pt x="2661047" y="8929"/>
                </a:lnTo>
                <a:lnTo>
                  <a:pt x="2652117" y="17859"/>
                </a:lnTo>
                <a:lnTo>
                  <a:pt x="2625328" y="35718"/>
                </a:lnTo>
                <a:lnTo>
                  <a:pt x="2580680" y="53578"/>
                </a:lnTo>
                <a:lnTo>
                  <a:pt x="258068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286125" y="5679280"/>
            <a:ext cx="446485" cy="267892"/>
          </a:xfrm>
          <a:custGeom>
            <a:avLst/>
            <a:gdLst/>
            <a:ahLst/>
            <a:cxnLst/>
            <a:rect l="0" t="0" r="0" b="0"/>
            <a:pathLst>
              <a:path w="446485" h="267892">
                <a:moveTo>
                  <a:pt x="0" y="267891"/>
                </a:moveTo>
                <a:lnTo>
                  <a:pt x="0" y="267891"/>
                </a:lnTo>
                <a:lnTo>
                  <a:pt x="8930" y="267891"/>
                </a:lnTo>
                <a:lnTo>
                  <a:pt x="8930" y="258961"/>
                </a:lnTo>
                <a:lnTo>
                  <a:pt x="17859" y="250032"/>
                </a:lnTo>
                <a:lnTo>
                  <a:pt x="35719" y="232172"/>
                </a:lnTo>
                <a:lnTo>
                  <a:pt x="53578" y="223243"/>
                </a:lnTo>
                <a:lnTo>
                  <a:pt x="80367" y="205383"/>
                </a:lnTo>
                <a:lnTo>
                  <a:pt x="98227" y="187524"/>
                </a:lnTo>
                <a:lnTo>
                  <a:pt x="125016" y="169665"/>
                </a:lnTo>
                <a:lnTo>
                  <a:pt x="160734" y="151805"/>
                </a:lnTo>
                <a:lnTo>
                  <a:pt x="187523" y="133946"/>
                </a:lnTo>
                <a:lnTo>
                  <a:pt x="223242" y="107157"/>
                </a:lnTo>
                <a:lnTo>
                  <a:pt x="267891" y="89297"/>
                </a:lnTo>
                <a:lnTo>
                  <a:pt x="303609" y="62508"/>
                </a:lnTo>
                <a:lnTo>
                  <a:pt x="348258" y="44649"/>
                </a:lnTo>
                <a:lnTo>
                  <a:pt x="383977" y="17860"/>
                </a:lnTo>
                <a:lnTo>
                  <a:pt x="419695" y="8930"/>
                </a:lnTo>
                <a:lnTo>
                  <a:pt x="437555" y="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661172" y="5920382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26789" y="0"/>
                </a:moveTo>
                <a:lnTo>
                  <a:pt x="17859" y="8930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78594"/>
                </a:lnTo>
                <a:lnTo>
                  <a:pt x="0" y="160734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3634383" y="5786437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2678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3866555" y="5795366"/>
            <a:ext cx="258962" cy="285751"/>
          </a:xfrm>
          <a:custGeom>
            <a:avLst/>
            <a:gdLst/>
            <a:ahLst/>
            <a:cxnLst/>
            <a:rect l="0" t="0" r="0" b="0"/>
            <a:pathLst>
              <a:path w="258962" h="285751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33946"/>
                </a:lnTo>
                <a:lnTo>
                  <a:pt x="17859" y="178594"/>
                </a:lnTo>
                <a:lnTo>
                  <a:pt x="26789" y="223243"/>
                </a:lnTo>
                <a:lnTo>
                  <a:pt x="26789" y="258961"/>
                </a:lnTo>
                <a:lnTo>
                  <a:pt x="35718" y="276821"/>
                </a:lnTo>
                <a:lnTo>
                  <a:pt x="35718" y="285750"/>
                </a:lnTo>
                <a:lnTo>
                  <a:pt x="35718" y="276821"/>
                </a:lnTo>
                <a:lnTo>
                  <a:pt x="26789" y="258961"/>
                </a:lnTo>
                <a:lnTo>
                  <a:pt x="17859" y="214313"/>
                </a:lnTo>
                <a:lnTo>
                  <a:pt x="17859" y="169664"/>
                </a:lnTo>
                <a:lnTo>
                  <a:pt x="8929" y="107157"/>
                </a:lnTo>
                <a:lnTo>
                  <a:pt x="8929" y="62508"/>
                </a:lnTo>
                <a:lnTo>
                  <a:pt x="17859" y="26789"/>
                </a:lnTo>
                <a:lnTo>
                  <a:pt x="26789" y="8930"/>
                </a:lnTo>
                <a:lnTo>
                  <a:pt x="44648" y="17860"/>
                </a:lnTo>
                <a:lnTo>
                  <a:pt x="62508" y="44649"/>
                </a:lnTo>
                <a:lnTo>
                  <a:pt x="80367" y="80368"/>
                </a:lnTo>
                <a:lnTo>
                  <a:pt x="89297" y="125016"/>
                </a:lnTo>
                <a:lnTo>
                  <a:pt x="107156" y="169664"/>
                </a:lnTo>
                <a:lnTo>
                  <a:pt x="116086" y="196454"/>
                </a:lnTo>
                <a:lnTo>
                  <a:pt x="125015" y="214313"/>
                </a:lnTo>
                <a:lnTo>
                  <a:pt x="125015" y="214313"/>
                </a:lnTo>
                <a:lnTo>
                  <a:pt x="133945" y="205383"/>
                </a:lnTo>
                <a:lnTo>
                  <a:pt x="133945" y="178594"/>
                </a:lnTo>
                <a:lnTo>
                  <a:pt x="142875" y="142875"/>
                </a:lnTo>
                <a:lnTo>
                  <a:pt x="142875" y="107157"/>
                </a:lnTo>
                <a:lnTo>
                  <a:pt x="151804" y="62508"/>
                </a:lnTo>
                <a:lnTo>
                  <a:pt x="151804" y="26789"/>
                </a:lnTo>
                <a:lnTo>
                  <a:pt x="160734" y="8930"/>
                </a:lnTo>
                <a:lnTo>
                  <a:pt x="178593" y="0"/>
                </a:lnTo>
                <a:lnTo>
                  <a:pt x="196453" y="17860"/>
                </a:lnTo>
                <a:lnTo>
                  <a:pt x="214312" y="35719"/>
                </a:lnTo>
                <a:lnTo>
                  <a:pt x="223242" y="62508"/>
                </a:lnTo>
                <a:lnTo>
                  <a:pt x="232172" y="89297"/>
                </a:lnTo>
                <a:lnTo>
                  <a:pt x="250031" y="107157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205883" y="5581054"/>
            <a:ext cx="160735" cy="473274"/>
          </a:xfrm>
          <a:custGeom>
            <a:avLst/>
            <a:gdLst/>
            <a:ahLst/>
            <a:cxnLst/>
            <a:rect l="0" t="0" r="0" b="0"/>
            <a:pathLst>
              <a:path w="160735" h="473274">
                <a:moveTo>
                  <a:pt x="62508" y="80367"/>
                </a:moveTo>
                <a:lnTo>
                  <a:pt x="53578" y="80367"/>
                </a:lnTo>
                <a:lnTo>
                  <a:pt x="44648" y="89297"/>
                </a:lnTo>
                <a:lnTo>
                  <a:pt x="35719" y="89297"/>
                </a:lnTo>
                <a:lnTo>
                  <a:pt x="26789" y="98226"/>
                </a:lnTo>
                <a:lnTo>
                  <a:pt x="17859" y="107156"/>
                </a:lnTo>
                <a:lnTo>
                  <a:pt x="26789" y="125016"/>
                </a:lnTo>
                <a:lnTo>
                  <a:pt x="35719" y="151805"/>
                </a:lnTo>
                <a:lnTo>
                  <a:pt x="44648" y="187523"/>
                </a:lnTo>
                <a:lnTo>
                  <a:pt x="62508" y="232172"/>
                </a:lnTo>
                <a:lnTo>
                  <a:pt x="80367" y="285750"/>
                </a:lnTo>
                <a:lnTo>
                  <a:pt x="89297" y="339328"/>
                </a:lnTo>
                <a:lnTo>
                  <a:pt x="98226" y="392906"/>
                </a:lnTo>
                <a:lnTo>
                  <a:pt x="98226" y="428625"/>
                </a:lnTo>
                <a:lnTo>
                  <a:pt x="89297" y="455414"/>
                </a:lnTo>
                <a:lnTo>
                  <a:pt x="80367" y="473273"/>
                </a:lnTo>
                <a:lnTo>
                  <a:pt x="71437" y="464344"/>
                </a:lnTo>
                <a:lnTo>
                  <a:pt x="53578" y="446484"/>
                </a:lnTo>
                <a:lnTo>
                  <a:pt x="35719" y="410766"/>
                </a:lnTo>
                <a:lnTo>
                  <a:pt x="17859" y="357187"/>
                </a:lnTo>
                <a:lnTo>
                  <a:pt x="8930" y="294680"/>
                </a:lnTo>
                <a:lnTo>
                  <a:pt x="0" y="223242"/>
                </a:lnTo>
                <a:lnTo>
                  <a:pt x="0" y="142875"/>
                </a:lnTo>
                <a:lnTo>
                  <a:pt x="17859" y="80367"/>
                </a:lnTo>
                <a:lnTo>
                  <a:pt x="44648" y="35719"/>
                </a:lnTo>
                <a:lnTo>
                  <a:pt x="80367" y="8930"/>
                </a:lnTo>
                <a:lnTo>
                  <a:pt x="107156" y="0"/>
                </a:lnTo>
                <a:lnTo>
                  <a:pt x="142875" y="17859"/>
                </a:lnTo>
                <a:lnTo>
                  <a:pt x="151805" y="44648"/>
                </a:lnTo>
                <a:lnTo>
                  <a:pt x="160734" y="98226"/>
                </a:lnTo>
                <a:lnTo>
                  <a:pt x="151805" y="151805"/>
                </a:lnTo>
                <a:lnTo>
                  <a:pt x="133945" y="205383"/>
                </a:lnTo>
                <a:lnTo>
                  <a:pt x="116086" y="241101"/>
                </a:lnTo>
                <a:lnTo>
                  <a:pt x="98226" y="267891"/>
                </a:lnTo>
                <a:lnTo>
                  <a:pt x="80367" y="276820"/>
                </a:lnTo>
                <a:lnTo>
                  <a:pt x="80367" y="258961"/>
                </a:lnTo>
                <a:lnTo>
                  <a:pt x="80367" y="223242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446984" y="5366742"/>
            <a:ext cx="116087" cy="366118"/>
          </a:xfrm>
          <a:custGeom>
            <a:avLst/>
            <a:gdLst/>
            <a:ahLst/>
            <a:cxnLst/>
            <a:rect l="0" t="0" r="0" b="0"/>
            <a:pathLst>
              <a:path w="116087" h="36611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33946"/>
                </a:lnTo>
                <a:lnTo>
                  <a:pt x="26789" y="187524"/>
                </a:lnTo>
                <a:lnTo>
                  <a:pt x="35719" y="241101"/>
                </a:lnTo>
                <a:lnTo>
                  <a:pt x="44649" y="294679"/>
                </a:lnTo>
                <a:lnTo>
                  <a:pt x="44649" y="330398"/>
                </a:lnTo>
                <a:lnTo>
                  <a:pt x="62508" y="357187"/>
                </a:lnTo>
                <a:lnTo>
                  <a:pt x="71438" y="366117"/>
                </a:lnTo>
                <a:lnTo>
                  <a:pt x="80368" y="348257"/>
                </a:lnTo>
                <a:lnTo>
                  <a:pt x="98227" y="321468"/>
                </a:lnTo>
                <a:lnTo>
                  <a:pt x="116086" y="267890"/>
                </a:lnTo>
                <a:lnTo>
                  <a:pt x="116086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4652367" y="5420320"/>
            <a:ext cx="53579" cy="258961"/>
          </a:xfrm>
          <a:custGeom>
            <a:avLst/>
            <a:gdLst/>
            <a:ahLst/>
            <a:cxnLst/>
            <a:rect l="0" t="0" r="0" b="0"/>
            <a:pathLst>
              <a:path w="53579" h="258961">
                <a:moveTo>
                  <a:pt x="53578" y="0"/>
                </a:moveTo>
                <a:lnTo>
                  <a:pt x="53578" y="17860"/>
                </a:lnTo>
                <a:lnTo>
                  <a:pt x="44649" y="53578"/>
                </a:lnTo>
                <a:lnTo>
                  <a:pt x="35719" y="89297"/>
                </a:lnTo>
                <a:lnTo>
                  <a:pt x="26789" y="142875"/>
                </a:lnTo>
                <a:lnTo>
                  <a:pt x="17860" y="18752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58960"/>
                </a:lnTo>
                <a:lnTo>
                  <a:pt x="0" y="258960"/>
                </a:lnTo>
                <a:lnTo>
                  <a:pt x="0" y="232171"/>
                </a:lnTo>
                <a:lnTo>
                  <a:pt x="8930" y="196453"/>
                </a:lnTo>
                <a:lnTo>
                  <a:pt x="8930" y="142875"/>
                </a:lnTo>
                <a:lnTo>
                  <a:pt x="8930" y="80368"/>
                </a:lnTo>
                <a:lnTo>
                  <a:pt x="893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4625578" y="5295305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17860" y="17859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4777383" y="5357813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62508" y="0"/>
                </a:moveTo>
                <a:lnTo>
                  <a:pt x="5357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17859" y="44648"/>
                </a:lnTo>
                <a:lnTo>
                  <a:pt x="8930" y="80367"/>
                </a:lnTo>
                <a:lnTo>
                  <a:pt x="8930" y="116085"/>
                </a:lnTo>
                <a:lnTo>
                  <a:pt x="0" y="151804"/>
                </a:lnTo>
                <a:lnTo>
                  <a:pt x="8930" y="187523"/>
                </a:lnTo>
                <a:lnTo>
                  <a:pt x="26789" y="205382"/>
                </a:lnTo>
                <a:lnTo>
                  <a:pt x="44648" y="214312"/>
                </a:lnTo>
                <a:lnTo>
                  <a:pt x="71437" y="205382"/>
                </a:lnTo>
                <a:lnTo>
                  <a:pt x="98226" y="196453"/>
                </a:lnTo>
                <a:lnTo>
                  <a:pt x="125015" y="160734"/>
                </a:lnTo>
                <a:lnTo>
                  <a:pt x="151805" y="125015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4929188" y="5438180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8929" y="0"/>
                </a:moveTo>
                <a:lnTo>
                  <a:pt x="8929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53578"/>
                </a:lnTo>
                <a:lnTo>
                  <a:pt x="44648" y="44648"/>
                </a:lnTo>
                <a:lnTo>
                  <a:pt x="53578" y="2678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4955977" y="5054203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26789" y="17860"/>
                </a:moveTo>
                <a:lnTo>
                  <a:pt x="2678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5072063" y="5027414"/>
            <a:ext cx="133946" cy="392907"/>
          </a:xfrm>
          <a:custGeom>
            <a:avLst/>
            <a:gdLst/>
            <a:ahLst/>
            <a:cxnLst/>
            <a:rect l="0" t="0" r="0" b="0"/>
            <a:pathLst>
              <a:path w="133946" h="392907">
                <a:moveTo>
                  <a:pt x="26789" y="0"/>
                </a:moveTo>
                <a:lnTo>
                  <a:pt x="2678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8929" y="89297"/>
                </a:lnTo>
                <a:lnTo>
                  <a:pt x="0" y="142875"/>
                </a:lnTo>
                <a:lnTo>
                  <a:pt x="0" y="196453"/>
                </a:lnTo>
                <a:lnTo>
                  <a:pt x="0" y="250031"/>
                </a:lnTo>
                <a:lnTo>
                  <a:pt x="8929" y="294680"/>
                </a:lnTo>
                <a:lnTo>
                  <a:pt x="17859" y="339328"/>
                </a:lnTo>
                <a:lnTo>
                  <a:pt x="26789" y="366117"/>
                </a:lnTo>
                <a:lnTo>
                  <a:pt x="53578" y="383977"/>
                </a:lnTo>
                <a:lnTo>
                  <a:pt x="71437" y="392906"/>
                </a:lnTo>
                <a:lnTo>
                  <a:pt x="89296" y="383977"/>
                </a:lnTo>
                <a:lnTo>
                  <a:pt x="107156" y="375047"/>
                </a:lnTo>
                <a:lnTo>
                  <a:pt x="125015" y="357188"/>
                </a:lnTo>
                <a:lnTo>
                  <a:pt x="133945" y="330399"/>
                </a:lnTo>
                <a:lnTo>
                  <a:pt x="133945" y="303609"/>
                </a:lnTo>
                <a:lnTo>
                  <a:pt x="125015" y="276820"/>
                </a:lnTo>
                <a:lnTo>
                  <a:pt x="98226" y="258961"/>
                </a:lnTo>
                <a:lnTo>
                  <a:pt x="98226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929188" y="5188148"/>
            <a:ext cx="285751" cy="98228"/>
          </a:xfrm>
          <a:custGeom>
            <a:avLst/>
            <a:gdLst/>
            <a:ahLst/>
            <a:cxnLst/>
            <a:rect l="0" t="0" r="0" b="0"/>
            <a:pathLst>
              <a:path w="285751" h="98228">
                <a:moveTo>
                  <a:pt x="0" y="98227"/>
                </a:moveTo>
                <a:lnTo>
                  <a:pt x="0" y="89297"/>
                </a:lnTo>
                <a:lnTo>
                  <a:pt x="17859" y="89297"/>
                </a:lnTo>
                <a:lnTo>
                  <a:pt x="35718" y="80368"/>
                </a:lnTo>
                <a:lnTo>
                  <a:pt x="71437" y="71438"/>
                </a:lnTo>
                <a:lnTo>
                  <a:pt x="116085" y="53579"/>
                </a:lnTo>
                <a:lnTo>
                  <a:pt x="169664" y="35719"/>
                </a:lnTo>
                <a:lnTo>
                  <a:pt x="214312" y="17860"/>
                </a:lnTo>
                <a:lnTo>
                  <a:pt x="258960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5420320" y="4938117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44649" y="0"/>
                </a:moveTo>
                <a:lnTo>
                  <a:pt x="44649" y="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60735"/>
                </a:lnTo>
                <a:lnTo>
                  <a:pt x="0" y="196453"/>
                </a:lnTo>
                <a:lnTo>
                  <a:pt x="8930" y="223242"/>
                </a:lnTo>
                <a:lnTo>
                  <a:pt x="17860" y="241102"/>
                </a:lnTo>
                <a:lnTo>
                  <a:pt x="35719" y="258961"/>
                </a:lnTo>
                <a:lnTo>
                  <a:pt x="62508" y="250031"/>
                </a:lnTo>
                <a:lnTo>
                  <a:pt x="89297" y="24110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5545336" y="4554140"/>
            <a:ext cx="517923" cy="544713"/>
          </a:xfrm>
          <a:custGeom>
            <a:avLst/>
            <a:gdLst/>
            <a:ahLst/>
            <a:cxnLst/>
            <a:rect l="0" t="0" r="0" b="0"/>
            <a:pathLst>
              <a:path w="517923" h="544713">
                <a:moveTo>
                  <a:pt x="71437" y="375048"/>
                </a:moveTo>
                <a:lnTo>
                  <a:pt x="62508" y="383977"/>
                </a:lnTo>
                <a:lnTo>
                  <a:pt x="53578" y="401837"/>
                </a:lnTo>
                <a:lnTo>
                  <a:pt x="35719" y="428626"/>
                </a:lnTo>
                <a:lnTo>
                  <a:pt x="17859" y="464344"/>
                </a:lnTo>
                <a:lnTo>
                  <a:pt x="8930" y="491133"/>
                </a:lnTo>
                <a:lnTo>
                  <a:pt x="0" y="517923"/>
                </a:lnTo>
                <a:lnTo>
                  <a:pt x="0" y="535782"/>
                </a:lnTo>
                <a:lnTo>
                  <a:pt x="8930" y="544712"/>
                </a:lnTo>
                <a:lnTo>
                  <a:pt x="17859" y="544712"/>
                </a:lnTo>
                <a:lnTo>
                  <a:pt x="35719" y="526852"/>
                </a:lnTo>
                <a:lnTo>
                  <a:pt x="62508" y="508993"/>
                </a:lnTo>
                <a:lnTo>
                  <a:pt x="80367" y="482204"/>
                </a:lnTo>
                <a:lnTo>
                  <a:pt x="107156" y="446485"/>
                </a:lnTo>
                <a:lnTo>
                  <a:pt x="125016" y="410766"/>
                </a:lnTo>
                <a:lnTo>
                  <a:pt x="142875" y="383977"/>
                </a:lnTo>
                <a:lnTo>
                  <a:pt x="151805" y="375048"/>
                </a:lnTo>
                <a:lnTo>
                  <a:pt x="160734" y="375048"/>
                </a:lnTo>
                <a:lnTo>
                  <a:pt x="160734" y="392907"/>
                </a:lnTo>
                <a:lnTo>
                  <a:pt x="160734" y="419696"/>
                </a:lnTo>
                <a:lnTo>
                  <a:pt x="160734" y="446485"/>
                </a:lnTo>
                <a:lnTo>
                  <a:pt x="160734" y="473274"/>
                </a:lnTo>
                <a:lnTo>
                  <a:pt x="160734" y="491133"/>
                </a:lnTo>
                <a:lnTo>
                  <a:pt x="169664" y="500063"/>
                </a:lnTo>
                <a:lnTo>
                  <a:pt x="187523" y="500063"/>
                </a:lnTo>
                <a:lnTo>
                  <a:pt x="196453" y="491133"/>
                </a:lnTo>
                <a:lnTo>
                  <a:pt x="205383" y="464344"/>
                </a:lnTo>
                <a:lnTo>
                  <a:pt x="223242" y="437555"/>
                </a:lnTo>
                <a:lnTo>
                  <a:pt x="232172" y="401837"/>
                </a:lnTo>
                <a:lnTo>
                  <a:pt x="250031" y="357188"/>
                </a:lnTo>
                <a:lnTo>
                  <a:pt x="258961" y="303610"/>
                </a:lnTo>
                <a:lnTo>
                  <a:pt x="276820" y="250031"/>
                </a:lnTo>
                <a:lnTo>
                  <a:pt x="294680" y="196453"/>
                </a:lnTo>
                <a:lnTo>
                  <a:pt x="303609" y="160735"/>
                </a:lnTo>
                <a:lnTo>
                  <a:pt x="312539" y="133946"/>
                </a:lnTo>
                <a:lnTo>
                  <a:pt x="312539" y="142875"/>
                </a:lnTo>
                <a:lnTo>
                  <a:pt x="303609" y="160735"/>
                </a:lnTo>
                <a:lnTo>
                  <a:pt x="285750" y="205383"/>
                </a:lnTo>
                <a:lnTo>
                  <a:pt x="267891" y="258961"/>
                </a:lnTo>
                <a:lnTo>
                  <a:pt x="241102" y="312539"/>
                </a:lnTo>
                <a:lnTo>
                  <a:pt x="232172" y="357188"/>
                </a:lnTo>
                <a:lnTo>
                  <a:pt x="223242" y="392907"/>
                </a:lnTo>
                <a:lnTo>
                  <a:pt x="223242" y="419696"/>
                </a:lnTo>
                <a:lnTo>
                  <a:pt x="232172" y="428626"/>
                </a:lnTo>
                <a:lnTo>
                  <a:pt x="258961" y="428626"/>
                </a:lnTo>
                <a:lnTo>
                  <a:pt x="276820" y="419696"/>
                </a:lnTo>
                <a:lnTo>
                  <a:pt x="303609" y="401837"/>
                </a:lnTo>
                <a:lnTo>
                  <a:pt x="339328" y="366118"/>
                </a:lnTo>
                <a:lnTo>
                  <a:pt x="375047" y="330399"/>
                </a:lnTo>
                <a:lnTo>
                  <a:pt x="410766" y="285750"/>
                </a:lnTo>
                <a:lnTo>
                  <a:pt x="446484" y="241102"/>
                </a:lnTo>
                <a:lnTo>
                  <a:pt x="473273" y="187524"/>
                </a:lnTo>
                <a:lnTo>
                  <a:pt x="500062" y="133946"/>
                </a:lnTo>
                <a:lnTo>
                  <a:pt x="508992" y="89297"/>
                </a:lnTo>
                <a:lnTo>
                  <a:pt x="517922" y="44649"/>
                </a:lnTo>
                <a:lnTo>
                  <a:pt x="517922" y="8930"/>
                </a:lnTo>
                <a:lnTo>
                  <a:pt x="508992" y="0"/>
                </a:lnTo>
                <a:lnTo>
                  <a:pt x="491133" y="8930"/>
                </a:lnTo>
                <a:lnTo>
                  <a:pt x="464344" y="35719"/>
                </a:lnTo>
                <a:lnTo>
                  <a:pt x="428625" y="89297"/>
                </a:lnTo>
                <a:lnTo>
                  <a:pt x="401836" y="151805"/>
                </a:lnTo>
                <a:lnTo>
                  <a:pt x="375047" y="214313"/>
                </a:lnTo>
                <a:lnTo>
                  <a:pt x="366117" y="276821"/>
                </a:lnTo>
                <a:lnTo>
                  <a:pt x="366117" y="321469"/>
                </a:lnTo>
                <a:lnTo>
                  <a:pt x="375047" y="366118"/>
                </a:lnTo>
                <a:lnTo>
                  <a:pt x="392906" y="401837"/>
                </a:lnTo>
                <a:lnTo>
                  <a:pt x="410766" y="428626"/>
                </a:lnTo>
                <a:lnTo>
                  <a:pt x="437555" y="446485"/>
                </a:lnTo>
                <a:lnTo>
                  <a:pt x="437555" y="446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205883" y="6081116"/>
            <a:ext cx="321470" cy="366119"/>
          </a:xfrm>
          <a:custGeom>
            <a:avLst/>
            <a:gdLst/>
            <a:ahLst/>
            <a:cxnLst/>
            <a:rect l="0" t="0" r="0" b="0"/>
            <a:pathLst>
              <a:path w="321470" h="366119">
                <a:moveTo>
                  <a:pt x="0" y="214313"/>
                </a:moveTo>
                <a:lnTo>
                  <a:pt x="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8930" y="232172"/>
                </a:lnTo>
                <a:lnTo>
                  <a:pt x="26789" y="241102"/>
                </a:lnTo>
                <a:lnTo>
                  <a:pt x="44648" y="232172"/>
                </a:lnTo>
                <a:lnTo>
                  <a:pt x="62508" y="223243"/>
                </a:lnTo>
                <a:lnTo>
                  <a:pt x="80367" y="205383"/>
                </a:lnTo>
                <a:lnTo>
                  <a:pt x="107156" y="178594"/>
                </a:lnTo>
                <a:lnTo>
                  <a:pt x="125015" y="151805"/>
                </a:lnTo>
                <a:lnTo>
                  <a:pt x="142875" y="125016"/>
                </a:lnTo>
                <a:lnTo>
                  <a:pt x="151805" y="89297"/>
                </a:lnTo>
                <a:lnTo>
                  <a:pt x="151805" y="62508"/>
                </a:lnTo>
                <a:lnTo>
                  <a:pt x="142875" y="44649"/>
                </a:lnTo>
                <a:lnTo>
                  <a:pt x="133945" y="35719"/>
                </a:lnTo>
                <a:lnTo>
                  <a:pt x="125015" y="35719"/>
                </a:lnTo>
                <a:lnTo>
                  <a:pt x="107156" y="53579"/>
                </a:lnTo>
                <a:lnTo>
                  <a:pt x="98226" y="89297"/>
                </a:lnTo>
                <a:lnTo>
                  <a:pt x="89297" y="142875"/>
                </a:lnTo>
                <a:lnTo>
                  <a:pt x="89297" y="205383"/>
                </a:lnTo>
                <a:lnTo>
                  <a:pt x="89297" y="267891"/>
                </a:lnTo>
                <a:lnTo>
                  <a:pt x="98226" y="303610"/>
                </a:lnTo>
                <a:lnTo>
                  <a:pt x="116086" y="348258"/>
                </a:lnTo>
                <a:lnTo>
                  <a:pt x="142875" y="366118"/>
                </a:lnTo>
                <a:lnTo>
                  <a:pt x="169664" y="357188"/>
                </a:lnTo>
                <a:lnTo>
                  <a:pt x="196453" y="330399"/>
                </a:lnTo>
                <a:lnTo>
                  <a:pt x="232172" y="285750"/>
                </a:lnTo>
                <a:lnTo>
                  <a:pt x="250031" y="232172"/>
                </a:lnTo>
                <a:lnTo>
                  <a:pt x="276820" y="178594"/>
                </a:lnTo>
                <a:lnTo>
                  <a:pt x="294680" y="116086"/>
                </a:lnTo>
                <a:lnTo>
                  <a:pt x="303609" y="71438"/>
                </a:lnTo>
                <a:lnTo>
                  <a:pt x="312539" y="2678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4572000" y="5929312"/>
            <a:ext cx="160735" cy="303610"/>
          </a:xfrm>
          <a:custGeom>
            <a:avLst/>
            <a:gdLst/>
            <a:ahLst/>
            <a:cxnLst/>
            <a:rect l="0" t="0" r="0" b="0"/>
            <a:pathLst>
              <a:path w="160735" h="303610">
                <a:moveTo>
                  <a:pt x="8930" y="116086"/>
                </a:moveTo>
                <a:lnTo>
                  <a:pt x="893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60734"/>
                </a:lnTo>
                <a:lnTo>
                  <a:pt x="26789" y="187523"/>
                </a:lnTo>
                <a:lnTo>
                  <a:pt x="44648" y="223242"/>
                </a:lnTo>
                <a:lnTo>
                  <a:pt x="62508" y="250031"/>
                </a:lnTo>
                <a:lnTo>
                  <a:pt x="80367" y="276820"/>
                </a:lnTo>
                <a:lnTo>
                  <a:pt x="98227" y="294679"/>
                </a:lnTo>
                <a:lnTo>
                  <a:pt x="116086" y="303609"/>
                </a:lnTo>
                <a:lnTo>
                  <a:pt x="125016" y="294679"/>
                </a:lnTo>
                <a:lnTo>
                  <a:pt x="133945" y="276820"/>
                </a:lnTo>
                <a:lnTo>
                  <a:pt x="133945" y="241101"/>
                </a:lnTo>
                <a:lnTo>
                  <a:pt x="142875" y="196453"/>
                </a:lnTo>
                <a:lnTo>
                  <a:pt x="142875" y="142875"/>
                </a:lnTo>
                <a:lnTo>
                  <a:pt x="133945" y="89297"/>
                </a:lnTo>
                <a:lnTo>
                  <a:pt x="133945" y="44648"/>
                </a:lnTo>
                <a:lnTo>
                  <a:pt x="142875" y="17859"/>
                </a:lnTo>
                <a:lnTo>
                  <a:pt x="142875" y="8929"/>
                </a:lnTo>
                <a:lnTo>
                  <a:pt x="151805" y="0"/>
                </a:lnTo>
                <a:lnTo>
                  <a:pt x="151805" y="8929"/>
                </a:lnTo>
                <a:lnTo>
                  <a:pt x="160734" y="8929"/>
                </a:lnTo>
                <a:lnTo>
                  <a:pt x="16073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4804172" y="5554266"/>
            <a:ext cx="607220" cy="598289"/>
          </a:xfrm>
          <a:custGeom>
            <a:avLst/>
            <a:gdLst/>
            <a:ahLst/>
            <a:cxnLst/>
            <a:rect l="0" t="0" r="0" b="0"/>
            <a:pathLst>
              <a:path w="607220" h="598289">
                <a:moveTo>
                  <a:pt x="17859" y="473272"/>
                </a:moveTo>
                <a:lnTo>
                  <a:pt x="17859" y="473272"/>
                </a:lnTo>
                <a:lnTo>
                  <a:pt x="8930" y="482202"/>
                </a:lnTo>
                <a:lnTo>
                  <a:pt x="0" y="482202"/>
                </a:lnTo>
                <a:lnTo>
                  <a:pt x="0" y="491132"/>
                </a:lnTo>
                <a:lnTo>
                  <a:pt x="0" y="500061"/>
                </a:lnTo>
                <a:lnTo>
                  <a:pt x="0" y="500061"/>
                </a:lnTo>
                <a:lnTo>
                  <a:pt x="0" y="500061"/>
                </a:lnTo>
                <a:lnTo>
                  <a:pt x="8930" y="500061"/>
                </a:lnTo>
                <a:lnTo>
                  <a:pt x="17859" y="491132"/>
                </a:lnTo>
                <a:lnTo>
                  <a:pt x="17859" y="473272"/>
                </a:lnTo>
                <a:lnTo>
                  <a:pt x="17859" y="455413"/>
                </a:lnTo>
                <a:lnTo>
                  <a:pt x="17859" y="437554"/>
                </a:lnTo>
                <a:lnTo>
                  <a:pt x="17859" y="410764"/>
                </a:lnTo>
                <a:lnTo>
                  <a:pt x="8930" y="392905"/>
                </a:lnTo>
                <a:lnTo>
                  <a:pt x="8930" y="375046"/>
                </a:lnTo>
                <a:lnTo>
                  <a:pt x="0" y="375046"/>
                </a:lnTo>
                <a:lnTo>
                  <a:pt x="0" y="392905"/>
                </a:lnTo>
                <a:lnTo>
                  <a:pt x="0" y="428624"/>
                </a:lnTo>
                <a:lnTo>
                  <a:pt x="0" y="473272"/>
                </a:lnTo>
                <a:lnTo>
                  <a:pt x="8930" y="517921"/>
                </a:lnTo>
                <a:lnTo>
                  <a:pt x="17859" y="553639"/>
                </a:lnTo>
                <a:lnTo>
                  <a:pt x="26789" y="580429"/>
                </a:lnTo>
                <a:lnTo>
                  <a:pt x="44648" y="598288"/>
                </a:lnTo>
                <a:lnTo>
                  <a:pt x="62508" y="598288"/>
                </a:lnTo>
                <a:lnTo>
                  <a:pt x="80367" y="589358"/>
                </a:lnTo>
                <a:lnTo>
                  <a:pt x="89297" y="571499"/>
                </a:lnTo>
                <a:lnTo>
                  <a:pt x="98226" y="544710"/>
                </a:lnTo>
                <a:lnTo>
                  <a:pt x="116086" y="500061"/>
                </a:lnTo>
                <a:lnTo>
                  <a:pt x="125016" y="455413"/>
                </a:lnTo>
                <a:lnTo>
                  <a:pt x="125016" y="410764"/>
                </a:lnTo>
                <a:lnTo>
                  <a:pt x="133945" y="375046"/>
                </a:lnTo>
                <a:lnTo>
                  <a:pt x="133945" y="348257"/>
                </a:lnTo>
                <a:lnTo>
                  <a:pt x="133945" y="339327"/>
                </a:lnTo>
                <a:lnTo>
                  <a:pt x="133945" y="348257"/>
                </a:lnTo>
                <a:lnTo>
                  <a:pt x="133945" y="366116"/>
                </a:lnTo>
                <a:lnTo>
                  <a:pt x="133945" y="401835"/>
                </a:lnTo>
                <a:lnTo>
                  <a:pt x="142875" y="437554"/>
                </a:lnTo>
                <a:lnTo>
                  <a:pt x="142875" y="473272"/>
                </a:lnTo>
                <a:lnTo>
                  <a:pt x="151805" y="508991"/>
                </a:lnTo>
                <a:lnTo>
                  <a:pt x="151805" y="526850"/>
                </a:lnTo>
                <a:lnTo>
                  <a:pt x="160734" y="526850"/>
                </a:lnTo>
                <a:lnTo>
                  <a:pt x="160734" y="526850"/>
                </a:lnTo>
                <a:lnTo>
                  <a:pt x="169664" y="508991"/>
                </a:lnTo>
                <a:lnTo>
                  <a:pt x="178594" y="473272"/>
                </a:lnTo>
                <a:lnTo>
                  <a:pt x="187523" y="437554"/>
                </a:lnTo>
                <a:lnTo>
                  <a:pt x="196453" y="401835"/>
                </a:lnTo>
                <a:lnTo>
                  <a:pt x="205383" y="366116"/>
                </a:lnTo>
                <a:lnTo>
                  <a:pt x="223242" y="348257"/>
                </a:lnTo>
                <a:lnTo>
                  <a:pt x="232172" y="348257"/>
                </a:lnTo>
                <a:lnTo>
                  <a:pt x="241101" y="357186"/>
                </a:lnTo>
                <a:lnTo>
                  <a:pt x="250031" y="383975"/>
                </a:lnTo>
                <a:lnTo>
                  <a:pt x="267891" y="410764"/>
                </a:lnTo>
                <a:lnTo>
                  <a:pt x="285750" y="446483"/>
                </a:lnTo>
                <a:lnTo>
                  <a:pt x="303609" y="473272"/>
                </a:lnTo>
                <a:lnTo>
                  <a:pt x="312539" y="500061"/>
                </a:lnTo>
                <a:lnTo>
                  <a:pt x="330398" y="517921"/>
                </a:lnTo>
                <a:lnTo>
                  <a:pt x="339328" y="508991"/>
                </a:lnTo>
                <a:lnTo>
                  <a:pt x="348258" y="491132"/>
                </a:lnTo>
                <a:lnTo>
                  <a:pt x="348258" y="464343"/>
                </a:lnTo>
                <a:lnTo>
                  <a:pt x="348258" y="419694"/>
                </a:lnTo>
                <a:lnTo>
                  <a:pt x="348258" y="357186"/>
                </a:lnTo>
                <a:lnTo>
                  <a:pt x="339328" y="285749"/>
                </a:lnTo>
                <a:lnTo>
                  <a:pt x="339328" y="205382"/>
                </a:lnTo>
                <a:lnTo>
                  <a:pt x="339328" y="133944"/>
                </a:lnTo>
                <a:lnTo>
                  <a:pt x="330398" y="71436"/>
                </a:lnTo>
                <a:lnTo>
                  <a:pt x="330398" y="35718"/>
                </a:lnTo>
                <a:lnTo>
                  <a:pt x="330398" y="8929"/>
                </a:lnTo>
                <a:lnTo>
                  <a:pt x="330398" y="0"/>
                </a:lnTo>
                <a:lnTo>
                  <a:pt x="321469" y="8929"/>
                </a:lnTo>
                <a:lnTo>
                  <a:pt x="312539" y="26788"/>
                </a:lnTo>
                <a:lnTo>
                  <a:pt x="303609" y="53577"/>
                </a:lnTo>
                <a:lnTo>
                  <a:pt x="294680" y="98225"/>
                </a:lnTo>
                <a:lnTo>
                  <a:pt x="294680" y="160733"/>
                </a:lnTo>
                <a:lnTo>
                  <a:pt x="303609" y="223241"/>
                </a:lnTo>
                <a:lnTo>
                  <a:pt x="312539" y="294679"/>
                </a:lnTo>
                <a:lnTo>
                  <a:pt x="339328" y="366116"/>
                </a:lnTo>
                <a:lnTo>
                  <a:pt x="366117" y="428624"/>
                </a:lnTo>
                <a:lnTo>
                  <a:pt x="392906" y="473272"/>
                </a:lnTo>
                <a:lnTo>
                  <a:pt x="419695" y="508991"/>
                </a:lnTo>
                <a:lnTo>
                  <a:pt x="428625" y="526850"/>
                </a:lnTo>
                <a:lnTo>
                  <a:pt x="437555" y="517921"/>
                </a:lnTo>
                <a:lnTo>
                  <a:pt x="437555" y="500061"/>
                </a:lnTo>
                <a:lnTo>
                  <a:pt x="419695" y="464343"/>
                </a:lnTo>
                <a:lnTo>
                  <a:pt x="392906" y="419694"/>
                </a:lnTo>
                <a:lnTo>
                  <a:pt x="348258" y="357186"/>
                </a:lnTo>
                <a:lnTo>
                  <a:pt x="303609" y="303608"/>
                </a:lnTo>
                <a:lnTo>
                  <a:pt x="258961" y="250030"/>
                </a:lnTo>
                <a:lnTo>
                  <a:pt x="223242" y="214311"/>
                </a:lnTo>
                <a:lnTo>
                  <a:pt x="205383" y="187522"/>
                </a:lnTo>
                <a:lnTo>
                  <a:pt x="196453" y="178593"/>
                </a:lnTo>
                <a:lnTo>
                  <a:pt x="205383" y="178593"/>
                </a:lnTo>
                <a:lnTo>
                  <a:pt x="223242" y="178593"/>
                </a:lnTo>
                <a:lnTo>
                  <a:pt x="258961" y="169663"/>
                </a:lnTo>
                <a:lnTo>
                  <a:pt x="294680" y="169663"/>
                </a:lnTo>
                <a:lnTo>
                  <a:pt x="339328" y="160733"/>
                </a:lnTo>
                <a:lnTo>
                  <a:pt x="392906" y="142874"/>
                </a:lnTo>
                <a:lnTo>
                  <a:pt x="437555" y="125014"/>
                </a:lnTo>
                <a:lnTo>
                  <a:pt x="491133" y="98225"/>
                </a:lnTo>
                <a:lnTo>
                  <a:pt x="526851" y="80366"/>
                </a:lnTo>
                <a:lnTo>
                  <a:pt x="571500" y="62507"/>
                </a:lnTo>
                <a:lnTo>
                  <a:pt x="607219" y="44647"/>
                </a:lnTo>
                <a:lnTo>
                  <a:pt x="607219" y="446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366742" y="5518547"/>
            <a:ext cx="205384" cy="294680"/>
          </a:xfrm>
          <a:custGeom>
            <a:avLst/>
            <a:gdLst/>
            <a:ahLst/>
            <a:cxnLst/>
            <a:rect l="0" t="0" r="0" b="0"/>
            <a:pathLst>
              <a:path w="205384" h="294680">
                <a:moveTo>
                  <a:pt x="0" y="62507"/>
                </a:moveTo>
                <a:lnTo>
                  <a:pt x="0" y="71437"/>
                </a:lnTo>
                <a:lnTo>
                  <a:pt x="0" y="80366"/>
                </a:lnTo>
                <a:lnTo>
                  <a:pt x="0" y="107155"/>
                </a:lnTo>
                <a:lnTo>
                  <a:pt x="8930" y="142874"/>
                </a:lnTo>
                <a:lnTo>
                  <a:pt x="17860" y="178593"/>
                </a:lnTo>
                <a:lnTo>
                  <a:pt x="17860" y="214312"/>
                </a:lnTo>
                <a:lnTo>
                  <a:pt x="26789" y="241101"/>
                </a:lnTo>
                <a:lnTo>
                  <a:pt x="35719" y="267890"/>
                </a:lnTo>
                <a:lnTo>
                  <a:pt x="35719" y="285749"/>
                </a:lnTo>
                <a:lnTo>
                  <a:pt x="44649" y="294679"/>
                </a:lnTo>
                <a:lnTo>
                  <a:pt x="44649" y="294679"/>
                </a:lnTo>
                <a:lnTo>
                  <a:pt x="44649" y="285749"/>
                </a:lnTo>
                <a:lnTo>
                  <a:pt x="44649" y="267890"/>
                </a:lnTo>
                <a:lnTo>
                  <a:pt x="53578" y="232171"/>
                </a:lnTo>
                <a:lnTo>
                  <a:pt x="53578" y="187523"/>
                </a:lnTo>
                <a:lnTo>
                  <a:pt x="53578" y="133944"/>
                </a:lnTo>
                <a:lnTo>
                  <a:pt x="62508" y="89296"/>
                </a:lnTo>
                <a:lnTo>
                  <a:pt x="71438" y="53578"/>
                </a:lnTo>
                <a:lnTo>
                  <a:pt x="80367" y="26789"/>
                </a:lnTo>
                <a:lnTo>
                  <a:pt x="98227" y="17859"/>
                </a:lnTo>
                <a:lnTo>
                  <a:pt x="116086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7859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527477" y="5491758"/>
            <a:ext cx="250032" cy="223242"/>
          </a:xfrm>
          <a:custGeom>
            <a:avLst/>
            <a:gdLst/>
            <a:ahLst/>
            <a:cxnLst/>
            <a:rect l="0" t="0" r="0" b="0"/>
            <a:pathLst>
              <a:path w="250032" h="223242">
                <a:moveTo>
                  <a:pt x="8929" y="160733"/>
                </a:moveTo>
                <a:lnTo>
                  <a:pt x="0" y="160733"/>
                </a:lnTo>
                <a:lnTo>
                  <a:pt x="0" y="169663"/>
                </a:lnTo>
                <a:lnTo>
                  <a:pt x="0" y="178593"/>
                </a:lnTo>
                <a:lnTo>
                  <a:pt x="0" y="187522"/>
                </a:lnTo>
                <a:lnTo>
                  <a:pt x="0" y="187522"/>
                </a:lnTo>
                <a:lnTo>
                  <a:pt x="8929" y="187522"/>
                </a:lnTo>
                <a:lnTo>
                  <a:pt x="26789" y="178593"/>
                </a:lnTo>
                <a:lnTo>
                  <a:pt x="35718" y="151804"/>
                </a:lnTo>
                <a:lnTo>
                  <a:pt x="62507" y="133944"/>
                </a:lnTo>
                <a:lnTo>
                  <a:pt x="80367" y="107155"/>
                </a:lnTo>
                <a:lnTo>
                  <a:pt x="98226" y="71437"/>
                </a:lnTo>
                <a:lnTo>
                  <a:pt x="116086" y="44648"/>
                </a:lnTo>
                <a:lnTo>
                  <a:pt x="125015" y="17859"/>
                </a:lnTo>
                <a:lnTo>
                  <a:pt x="133945" y="0"/>
                </a:lnTo>
                <a:lnTo>
                  <a:pt x="125015" y="8930"/>
                </a:lnTo>
                <a:lnTo>
                  <a:pt x="116086" y="26789"/>
                </a:lnTo>
                <a:lnTo>
                  <a:pt x="98226" y="62508"/>
                </a:lnTo>
                <a:lnTo>
                  <a:pt x="89296" y="107155"/>
                </a:lnTo>
                <a:lnTo>
                  <a:pt x="71437" y="142874"/>
                </a:lnTo>
                <a:lnTo>
                  <a:pt x="62507" y="178593"/>
                </a:lnTo>
                <a:lnTo>
                  <a:pt x="62507" y="205382"/>
                </a:lnTo>
                <a:lnTo>
                  <a:pt x="71437" y="223241"/>
                </a:lnTo>
                <a:lnTo>
                  <a:pt x="89296" y="223241"/>
                </a:lnTo>
                <a:lnTo>
                  <a:pt x="125015" y="205382"/>
                </a:lnTo>
                <a:lnTo>
                  <a:pt x="160734" y="178593"/>
                </a:lnTo>
                <a:lnTo>
                  <a:pt x="205382" y="142874"/>
                </a:lnTo>
                <a:lnTo>
                  <a:pt x="250031" y="98226"/>
                </a:lnTo>
                <a:lnTo>
                  <a:pt x="250031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831086" y="5357813"/>
            <a:ext cx="116087" cy="205383"/>
          </a:xfrm>
          <a:custGeom>
            <a:avLst/>
            <a:gdLst/>
            <a:ahLst/>
            <a:cxnLst/>
            <a:rect l="0" t="0" r="0" b="0"/>
            <a:pathLst>
              <a:path w="116087" h="205383">
                <a:moveTo>
                  <a:pt x="62508" y="0"/>
                </a:moveTo>
                <a:lnTo>
                  <a:pt x="5357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25015"/>
                </a:lnTo>
                <a:lnTo>
                  <a:pt x="8930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9" y="205382"/>
                </a:lnTo>
                <a:lnTo>
                  <a:pt x="53578" y="205382"/>
                </a:lnTo>
                <a:lnTo>
                  <a:pt x="62508" y="205382"/>
                </a:lnTo>
                <a:lnTo>
                  <a:pt x="80367" y="196453"/>
                </a:lnTo>
                <a:lnTo>
                  <a:pt x="98227" y="178593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009680" y="5241727"/>
            <a:ext cx="178594" cy="241102"/>
          </a:xfrm>
          <a:custGeom>
            <a:avLst/>
            <a:gdLst/>
            <a:ahLst/>
            <a:cxnLst/>
            <a:rect l="0" t="0" r="0" b="0"/>
            <a:pathLst>
              <a:path w="178594" h="241102">
                <a:moveTo>
                  <a:pt x="8929" y="116086"/>
                </a:move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98226"/>
                </a:lnTo>
                <a:lnTo>
                  <a:pt x="62508" y="89296"/>
                </a:lnTo>
                <a:lnTo>
                  <a:pt x="80367" y="71437"/>
                </a:lnTo>
                <a:lnTo>
                  <a:pt x="98226" y="53578"/>
                </a:lnTo>
                <a:lnTo>
                  <a:pt x="107156" y="2678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8929"/>
                </a:lnTo>
                <a:lnTo>
                  <a:pt x="71437" y="26789"/>
                </a:lnTo>
                <a:lnTo>
                  <a:pt x="53578" y="62507"/>
                </a:lnTo>
                <a:lnTo>
                  <a:pt x="26789" y="98226"/>
                </a:lnTo>
                <a:lnTo>
                  <a:pt x="8929" y="142875"/>
                </a:lnTo>
                <a:lnTo>
                  <a:pt x="0" y="178593"/>
                </a:lnTo>
                <a:lnTo>
                  <a:pt x="0" y="214312"/>
                </a:lnTo>
                <a:lnTo>
                  <a:pt x="8929" y="232171"/>
                </a:lnTo>
                <a:lnTo>
                  <a:pt x="26789" y="241101"/>
                </a:lnTo>
                <a:lnTo>
                  <a:pt x="53578" y="232171"/>
                </a:lnTo>
                <a:lnTo>
                  <a:pt x="89297" y="223242"/>
                </a:lnTo>
                <a:lnTo>
                  <a:pt x="116086" y="196453"/>
                </a:lnTo>
                <a:lnTo>
                  <a:pt x="151804" y="160734"/>
                </a:lnTo>
                <a:lnTo>
                  <a:pt x="178593" y="125015"/>
                </a:lnTo>
                <a:lnTo>
                  <a:pt x="178593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250781" y="5188148"/>
            <a:ext cx="44650" cy="196455"/>
          </a:xfrm>
          <a:custGeom>
            <a:avLst/>
            <a:gdLst/>
            <a:ahLst/>
            <a:cxnLst/>
            <a:rect l="0" t="0" r="0" b="0"/>
            <a:pathLst>
              <a:path w="44650" h="19645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8930" y="5357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196454"/>
                </a:lnTo>
                <a:lnTo>
                  <a:pt x="8930" y="196454"/>
                </a:lnTo>
                <a:lnTo>
                  <a:pt x="26789" y="178594"/>
                </a:lnTo>
                <a:lnTo>
                  <a:pt x="35719" y="160735"/>
                </a:lnTo>
                <a:lnTo>
                  <a:pt x="44649" y="125016"/>
                </a:lnTo>
                <a:lnTo>
                  <a:pt x="4464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6250781" y="4973836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6286500" y="5009555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420445" y="5000625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0" y="80367"/>
                </a:move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60" y="223242"/>
                </a:lnTo>
                <a:lnTo>
                  <a:pt x="26789" y="223242"/>
                </a:lnTo>
                <a:lnTo>
                  <a:pt x="44649" y="205383"/>
                </a:lnTo>
                <a:lnTo>
                  <a:pt x="62508" y="196453"/>
                </a:lnTo>
                <a:lnTo>
                  <a:pt x="80368" y="169664"/>
                </a:lnTo>
                <a:lnTo>
                  <a:pt x="98227" y="133945"/>
                </a:lnTo>
                <a:lnTo>
                  <a:pt x="107157" y="89297"/>
                </a:lnTo>
                <a:lnTo>
                  <a:pt x="116086" y="62508"/>
                </a:lnTo>
                <a:lnTo>
                  <a:pt x="125016" y="2678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6652617" y="4955977"/>
            <a:ext cx="133947" cy="187524"/>
          </a:xfrm>
          <a:custGeom>
            <a:avLst/>
            <a:gdLst/>
            <a:ahLst/>
            <a:cxnLst/>
            <a:rect l="0" t="0" r="0" b="0"/>
            <a:pathLst>
              <a:path w="133947" h="187524">
                <a:moveTo>
                  <a:pt x="35719" y="80367"/>
                </a:moveTo>
                <a:lnTo>
                  <a:pt x="35719" y="80367"/>
                </a:lnTo>
                <a:lnTo>
                  <a:pt x="35719" y="80367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53578" y="80367"/>
                </a:lnTo>
                <a:lnTo>
                  <a:pt x="71438" y="71437"/>
                </a:lnTo>
                <a:lnTo>
                  <a:pt x="89297" y="53578"/>
                </a:lnTo>
                <a:lnTo>
                  <a:pt x="107156" y="35718"/>
                </a:lnTo>
                <a:lnTo>
                  <a:pt x="116086" y="17859"/>
                </a:lnTo>
                <a:lnTo>
                  <a:pt x="125016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29"/>
                </a:lnTo>
                <a:lnTo>
                  <a:pt x="80367" y="35718"/>
                </a:lnTo>
                <a:lnTo>
                  <a:pt x="53578" y="62507"/>
                </a:lnTo>
                <a:lnTo>
                  <a:pt x="26789" y="98226"/>
                </a:lnTo>
                <a:lnTo>
                  <a:pt x="893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17860" y="187523"/>
                </a:lnTo>
                <a:lnTo>
                  <a:pt x="44649" y="187523"/>
                </a:lnTo>
                <a:lnTo>
                  <a:pt x="71438" y="187523"/>
                </a:lnTo>
                <a:lnTo>
                  <a:pt x="107156" y="160734"/>
                </a:lnTo>
                <a:lnTo>
                  <a:pt x="133946" y="133945"/>
                </a:lnTo>
                <a:lnTo>
                  <a:pt x="13394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6840141" y="4661296"/>
            <a:ext cx="196454" cy="464346"/>
          </a:xfrm>
          <a:custGeom>
            <a:avLst/>
            <a:gdLst/>
            <a:ahLst/>
            <a:cxnLst/>
            <a:rect l="0" t="0" r="0" b="0"/>
            <a:pathLst>
              <a:path w="196454" h="464346">
                <a:moveTo>
                  <a:pt x="116086" y="223243"/>
                </a:moveTo>
                <a:lnTo>
                  <a:pt x="107156" y="223243"/>
                </a:lnTo>
                <a:lnTo>
                  <a:pt x="98226" y="232173"/>
                </a:lnTo>
                <a:lnTo>
                  <a:pt x="89297" y="241102"/>
                </a:lnTo>
                <a:lnTo>
                  <a:pt x="71437" y="258962"/>
                </a:lnTo>
                <a:lnTo>
                  <a:pt x="53578" y="276821"/>
                </a:lnTo>
                <a:lnTo>
                  <a:pt x="26789" y="312540"/>
                </a:lnTo>
                <a:lnTo>
                  <a:pt x="8929" y="339329"/>
                </a:lnTo>
                <a:lnTo>
                  <a:pt x="0" y="366118"/>
                </a:lnTo>
                <a:lnTo>
                  <a:pt x="0" y="392907"/>
                </a:lnTo>
                <a:lnTo>
                  <a:pt x="8929" y="401837"/>
                </a:lnTo>
                <a:lnTo>
                  <a:pt x="26789" y="401837"/>
                </a:lnTo>
                <a:lnTo>
                  <a:pt x="44648" y="401837"/>
                </a:lnTo>
                <a:lnTo>
                  <a:pt x="62507" y="392907"/>
                </a:lnTo>
                <a:lnTo>
                  <a:pt x="80367" y="375048"/>
                </a:lnTo>
                <a:lnTo>
                  <a:pt x="107156" y="357188"/>
                </a:lnTo>
                <a:lnTo>
                  <a:pt x="125015" y="330399"/>
                </a:lnTo>
                <a:lnTo>
                  <a:pt x="142875" y="294681"/>
                </a:lnTo>
                <a:lnTo>
                  <a:pt x="160734" y="250032"/>
                </a:lnTo>
                <a:lnTo>
                  <a:pt x="169664" y="205383"/>
                </a:lnTo>
                <a:lnTo>
                  <a:pt x="178593" y="160735"/>
                </a:lnTo>
                <a:lnTo>
                  <a:pt x="187523" y="107157"/>
                </a:lnTo>
                <a:lnTo>
                  <a:pt x="196453" y="62508"/>
                </a:lnTo>
                <a:lnTo>
                  <a:pt x="187523" y="26790"/>
                </a:lnTo>
                <a:lnTo>
                  <a:pt x="178593" y="8930"/>
                </a:lnTo>
                <a:lnTo>
                  <a:pt x="160734" y="0"/>
                </a:lnTo>
                <a:lnTo>
                  <a:pt x="133945" y="17860"/>
                </a:lnTo>
                <a:lnTo>
                  <a:pt x="107156" y="44649"/>
                </a:lnTo>
                <a:lnTo>
                  <a:pt x="80367" y="80368"/>
                </a:lnTo>
                <a:lnTo>
                  <a:pt x="53578" y="125016"/>
                </a:lnTo>
                <a:lnTo>
                  <a:pt x="44648" y="169665"/>
                </a:lnTo>
                <a:lnTo>
                  <a:pt x="44648" y="223243"/>
                </a:lnTo>
                <a:lnTo>
                  <a:pt x="53578" y="267892"/>
                </a:lnTo>
                <a:lnTo>
                  <a:pt x="71437" y="321470"/>
                </a:lnTo>
                <a:lnTo>
                  <a:pt x="98226" y="357188"/>
                </a:lnTo>
                <a:lnTo>
                  <a:pt x="125015" y="392907"/>
                </a:lnTo>
                <a:lnTo>
                  <a:pt x="151804" y="428626"/>
                </a:lnTo>
                <a:lnTo>
                  <a:pt x="160734" y="446485"/>
                </a:lnTo>
                <a:lnTo>
                  <a:pt x="151804" y="455415"/>
                </a:lnTo>
                <a:lnTo>
                  <a:pt x="133945" y="464345"/>
                </a:lnTo>
                <a:lnTo>
                  <a:pt x="133945" y="4643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5304234" y="6045398"/>
            <a:ext cx="375048" cy="250032"/>
          </a:xfrm>
          <a:custGeom>
            <a:avLst/>
            <a:gdLst/>
            <a:ahLst/>
            <a:cxnLst/>
            <a:rect l="0" t="0" r="0" b="0"/>
            <a:pathLst>
              <a:path w="375048" h="250032">
                <a:moveTo>
                  <a:pt x="0" y="250031"/>
                </a:moveTo>
                <a:lnTo>
                  <a:pt x="8930" y="241101"/>
                </a:lnTo>
                <a:lnTo>
                  <a:pt x="17860" y="232172"/>
                </a:lnTo>
                <a:lnTo>
                  <a:pt x="35719" y="214312"/>
                </a:lnTo>
                <a:lnTo>
                  <a:pt x="62508" y="187523"/>
                </a:lnTo>
                <a:lnTo>
                  <a:pt x="98227" y="160734"/>
                </a:lnTo>
                <a:lnTo>
                  <a:pt x="133946" y="125015"/>
                </a:lnTo>
                <a:lnTo>
                  <a:pt x="178594" y="89297"/>
                </a:lnTo>
                <a:lnTo>
                  <a:pt x="223243" y="62507"/>
                </a:lnTo>
                <a:lnTo>
                  <a:pt x="267891" y="35718"/>
                </a:lnTo>
                <a:lnTo>
                  <a:pt x="303610" y="17859"/>
                </a:lnTo>
                <a:lnTo>
                  <a:pt x="339329" y="8929"/>
                </a:lnTo>
                <a:lnTo>
                  <a:pt x="357188" y="0"/>
                </a:lnTo>
                <a:lnTo>
                  <a:pt x="375047" y="0"/>
                </a:lnTo>
                <a:lnTo>
                  <a:pt x="375047" y="0"/>
                </a:lnTo>
                <a:lnTo>
                  <a:pt x="366118" y="8929"/>
                </a:lnTo>
                <a:lnTo>
                  <a:pt x="36611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366742" y="6009679"/>
            <a:ext cx="437556" cy="321470"/>
          </a:xfrm>
          <a:custGeom>
            <a:avLst/>
            <a:gdLst/>
            <a:ahLst/>
            <a:cxnLst/>
            <a:rect l="0" t="0" r="0" b="0"/>
            <a:pathLst>
              <a:path w="437556" h="321470">
                <a:moveTo>
                  <a:pt x="0" y="321469"/>
                </a:moveTo>
                <a:lnTo>
                  <a:pt x="0" y="321469"/>
                </a:lnTo>
                <a:lnTo>
                  <a:pt x="8930" y="312539"/>
                </a:lnTo>
                <a:lnTo>
                  <a:pt x="17860" y="303609"/>
                </a:lnTo>
                <a:lnTo>
                  <a:pt x="44649" y="285750"/>
                </a:lnTo>
                <a:lnTo>
                  <a:pt x="71438" y="276820"/>
                </a:lnTo>
                <a:lnTo>
                  <a:pt x="107156" y="258961"/>
                </a:lnTo>
                <a:lnTo>
                  <a:pt x="142875" y="241101"/>
                </a:lnTo>
                <a:lnTo>
                  <a:pt x="187524" y="223242"/>
                </a:lnTo>
                <a:lnTo>
                  <a:pt x="241102" y="205383"/>
                </a:lnTo>
                <a:lnTo>
                  <a:pt x="285750" y="178594"/>
                </a:lnTo>
                <a:lnTo>
                  <a:pt x="321469" y="151805"/>
                </a:lnTo>
                <a:lnTo>
                  <a:pt x="366117" y="116086"/>
                </a:lnTo>
                <a:lnTo>
                  <a:pt x="401836" y="80367"/>
                </a:lnTo>
                <a:lnTo>
                  <a:pt x="428625" y="44648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5500688" y="5947171"/>
            <a:ext cx="312540" cy="321470"/>
          </a:xfrm>
          <a:custGeom>
            <a:avLst/>
            <a:gdLst/>
            <a:ahLst/>
            <a:cxnLst/>
            <a:rect l="0" t="0" r="0" b="0"/>
            <a:pathLst>
              <a:path w="312540" h="321470">
                <a:moveTo>
                  <a:pt x="0" y="53578"/>
                </a:moveTo>
                <a:lnTo>
                  <a:pt x="8929" y="53578"/>
                </a:lnTo>
                <a:lnTo>
                  <a:pt x="17859" y="35719"/>
                </a:lnTo>
                <a:lnTo>
                  <a:pt x="35718" y="26789"/>
                </a:lnTo>
                <a:lnTo>
                  <a:pt x="62507" y="8930"/>
                </a:lnTo>
                <a:lnTo>
                  <a:pt x="98226" y="0"/>
                </a:lnTo>
                <a:lnTo>
                  <a:pt x="142875" y="0"/>
                </a:lnTo>
                <a:lnTo>
                  <a:pt x="187523" y="0"/>
                </a:lnTo>
                <a:lnTo>
                  <a:pt x="223242" y="8930"/>
                </a:lnTo>
                <a:lnTo>
                  <a:pt x="267890" y="17859"/>
                </a:lnTo>
                <a:lnTo>
                  <a:pt x="294679" y="44649"/>
                </a:lnTo>
                <a:lnTo>
                  <a:pt x="312539" y="71438"/>
                </a:lnTo>
                <a:lnTo>
                  <a:pt x="312539" y="107156"/>
                </a:lnTo>
                <a:lnTo>
                  <a:pt x="294679" y="151805"/>
                </a:lnTo>
                <a:lnTo>
                  <a:pt x="276820" y="205383"/>
                </a:lnTo>
                <a:lnTo>
                  <a:pt x="241101" y="250031"/>
                </a:lnTo>
                <a:lnTo>
                  <a:pt x="214312" y="285750"/>
                </a:lnTo>
                <a:lnTo>
                  <a:pt x="196453" y="312539"/>
                </a:lnTo>
                <a:lnTo>
                  <a:pt x="187523" y="321469"/>
                </a:lnTo>
                <a:lnTo>
                  <a:pt x="187523" y="312539"/>
                </a:lnTo>
                <a:lnTo>
                  <a:pt x="214312" y="285750"/>
                </a:lnTo>
                <a:lnTo>
                  <a:pt x="250031" y="232172"/>
                </a:lnTo>
                <a:lnTo>
                  <a:pt x="250031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6045398" y="5741788"/>
            <a:ext cx="303611" cy="285751"/>
          </a:xfrm>
          <a:custGeom>
            <a:avLst/>
            <a:gdLst/>
            <a:ahLst/>
            <a:cxnLst/>
            <a:rect l="0" t="0" r="0" b="0"/>
            <a:pathLst>
              <a:path w="303611" h="285751">
                <a:moveTo>
                  <a:pt x="169665" y="17860"/>
                </a:moveTo>
                <a:lnTo>
                  <a:pt x="160735" y="8930"/>
                </a:lnTo>
                <a:lnTo>
                  <a:pt x="15180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9" y="53578"/>
                </a:lnTo>
                <a:lnTo>
                  <a:pt x="17860" y="89297"/>
                </a:lnTo>
                <a:lnTo>
                  <a:pt x="0" y="133946"/>
                </a:lnTo>
                <a:lnTo>
                  <a:pt x="0" y="178594"/>
                </a:lnTo>
                <a:lnTo>
                  <a:pt x="0" y="223242"/>
                </a:lnTo>
                <a:lnTo>
                  <a:pt x="17860" y="258961"/>
                </a:lnTo>
                <a:lnTo>
                  <a:pt x="44649" y="276821"/>
                </a:lnTo>
                <a:lnTo>
                  <a:pt x="80368" y="285750"/>
                </a:lnTo>
                <a:lnTo>
                  <a:pt x="125016" y="276821"/>
                </a:lnTo>
                <a:lnTo>
                  <a:pt x="178594" y="258961"/>
                </a:lnTo>
                <a:lnTo>
                  <a:pt x="223243" y="223242"/>
                </a:lnTo>
                <a:lnTo>
                  <a:pt x="267891" y="187524"/>
                </a:lnTo>
                <a:lnTo>
                  <a:pt x="303610" y="133946"/>
                </a:lnTo>
                <a:lnTo>
                  <a:pt x="30361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6295430" y="5277445"/>
            <a:ext cx="687587" cy="544711"/>
          </a:xfrm>
          <a:custGeom>
            <a:avLst/>
            <a:gdLst/>
            <a:ahLst/>
            <a:cxnLst/>
            <a:rect l="0" t="0" r="0" b="0"/>
            <a:pathLst>
              <a:path w="687587" h="544711">
                <a:moveTo>
                  <a:pt x="26789" y="401835"/>
                </a:moveTo>
                <a:lnTo>
                  <a:pt x="17859" y="410765"/>
                </a:lnTo>
                <a:lnTo>
                  <a:pt x="8929" y="428625"/>
                </a:lnTo>
                <a:lnTo>
                  <a:pt x="0" y="446484"/>
                </a:lnTo>
                <a:lnTo>
                  <a:pt x="0" y="464343"/>
                </a:lnTo>
                <a:lnTo>
                  <a:pt x="0" y="491132"/>
                </a:lnTo>
                <a:lnTo>
                  <a:pt x="0" y="508992"/>
                </a:lnTo>
                <a:lnTo>
                  <a:pt x="8929" y="526851"/>
                </a:lnTo>
                <a:lnTo>
                  <a:pt x="17859" y="535781"/>
                </a:lnTo>
                <a:lnTo>
                  <a:pt x="35718" y="544710"/>
                </a:lnTo>
                <a:lnTo>
                  <a:pt x="53578" y="544710"/>
                </a:lnTo>
                <a:lnTo>
                  <a:pt x="71437" y="535781"/>
                </a:lnTo>
                <a:lnTo>
                  <a:pt x="98226" y="517921"/>
                </a:lnTo>
                <a:lnTo>
                  <a:pt x="116086" y="491132"/>
                </a:lnTo>
                <a:lnTo>
                  <a:pt x="133945" y="455414"/>
                </a:lnTo>
                <a:lnTo>
                  <a:pt x="151804" y="428625"/>
                </a:lnTo>
                <a:lnTo>
                  <a:pt x="169664" y="392906"/>
                </a:lnTo>
                <a:lnTo>
                  <a:pt x="169664" y="366117"/>
                </a:lnTo>
                <a:lnTo>
                  <a:pt x="178593" y="357187"/>
                </a:lnTo>
                <a:lnTo>
                  <a:pt x="178593" y="357187"/>
                </a:lnTo>
                <a:lnTo>
                  <a:pt x="178593" y="375046"/>
                </a:lnTo>
                <a:lnTo>
                  <a:pt x="178593" y="392906"/>
                </a:lnTo>
                <a:lnTo>
                  <a:pt x="187523" y="410765"/>
                </a:lnTo>
                <a:lnTo>
                  <a:pt x="196453" y="428625"/>
                </a:lnTo>
                <a:lnTo>
                  <a:pt x="205383" y="446484"/>
                </a:lnTo>
                <a:lnTo>
                  <a:pt x="214312" y="446484"/>
                </a:lnTo>
                <a:lnTo>
                  <a:pt x="232172" y="437554"/>
                </a:lnTo>
                <a:lnTo>
                  <a:pt x="241101" y="428625"/>
                </a:lnTo>
                <a:lnTo>
                  <a:pt x="258961" y="401835"/>
                </a:lnTo>
                <a:lnTo>
                  <a:pt x="285750" y="375046"/>
                </a:lnTo>
                <a:lnTo>
                  <a:pt x="294679" y="348257"/>
                </a:lnTo>
                <a:lnTo>
                  <a:pt x="312539" y="303609"/>
                </a:lnTo>
                <a:lnTo>
                  <a:pt x="321468" y="258961"/>
                </a:lnTo>
                <a:lnTo>
                  <a:pt x="330398" y="214313"/>
                </a:lnTo>
                <a:lnTo>
                  <a:pt x="339328" y="169664"/>
                </a:lnTo>
                <a:lnTo>
                  <a:pt x="330398" y="142875"/>
                </a:lnTo>
                <a:lnTo>
                  <a:pt x="330398" y="116086"/>
                </a:lnTo>
                <a:lnTo>
                  <a:pt x="312539" y="116086"/>
                </a:lnTo>
                <a:lnTo>
                  <a:pt x="294679" y="125016"/>
                </a:lnTo>
                <a:lnTo>
                  <a:pt x="276820" y="160735"/>
                </a:lnTo>
                <a:lnTo>
                  <a:pt x="258961" y="196453"/>
                </a:lnTo>
                <a:lnTo>
                  <a:pt x="250031" y="241102"/>
                </a:lnTo>
                <a:lnTo>
                  <a:pt x="241101" y="285750"/>
                </a:lnTo>
                <a:lnTo>
                  <a:pt x="250031" y="321468"/>
                </a:lnTo>
                <a:lnTo>
                  <a:pt x="258961" y="348257"/>
                </a:lnTo>
                <a:lnTo>
                  <a:pt x="276820" y="375046"/>
                </a:lnTo>
                <a:lnTo>
                  <a:pt x="303609" y="383976"/>
                </a:lnTo>
                <a:lnTo>
                  <a:pt x="330398" y="375046"/>
                </a:lnTo>
                <a:lnTo>
                  <a:pt x="357187" y="375046"/>
                </a:lnTo>
                <a:lnTo>
                  <a:pt x="392906" y="357187"/>
                </a:lnTo>
                <a:lnTo>
                  <a:pt x="419695" y="330398"/>
                </a:lnTo>
                <a:lnTo>
                  <a:pt x="446484" y="294680"/>
                </a:lnTo>
                <a:lnTo>
                  <a:pt x="464343" y="258961"/>
                </a:lnTo>
                <a:lnTo>
                  <a:pt x="482203" y="214313"/>
                </a:lnTo>
                <a:lnTo>
                  <a:pt x="491133" y="160735"/>
                </a:lnTo>
                <a:lnTo>
                  <a:pt x="500062" y="107157"/>
                </a:lnTo>
                <a:lnTo>
                  <a:pt x="491133" y="53578"/>
                </a:lnTo>
                <a:lnTo>
                  <a:pt x="491133" y="17860"/>
                </a:lnTo>
                <a:lnTo>
                  <a:pt x="482203" y="0"/>
                </a:lnTo>
                <a:lnTo>
                  <a:pt x="464343" y="8930"/>
                </a:lnTo>
                <a:lnTo>
                  <a:pt x="446484" y="26789"/>
                </a:lnTo>
                <a:lnTo>
                  <a:pt x="428625" y="71438"/>
                </a:lnTo>
                <a:lnTo>
                  <a:pt x="419695" y="116086"/>
                </a:lnTo>
                <a:lnTo>
                  <a:pt x="410765" y="169664"/>
                </a:lnTo>
                <a:lnTo>
                  <a:pt x="419695" y="214313"/>
                </a:lnTo>
                <a:lnTo>
                  <a:pt x="428625" y="250032"/>
                </a:lnTo>
                <a:lnTo>
                  <a:pt x="446484" y="276821"/>
                </a:lnTo>
                <a:lnTo>
                  <a:pt x="473273" y="285750"/>
                </a:lnTo>
                <a:lnTo>
                  <a:pt x="500062" y="285750"/>
                </a:lnTo>
                <a:lnTo>
                  <a:pt x="535781" y="267891"/>
                </a:lnTo>
                <a:lnTo>
                  <a:pt x="571500" y="241102"/>
                </a:lnTo>
                <a:lnTo>
                  <a:pt x="616148" y="205383"/>
                </a:lnTo>
                <a:lnTo>
                  <a:pt x="651867" y="160735"/>
                </a:lnTo>
                <a:lnTo>
                  <a:pt x="687586" y="107157"/>
                </a:lnTo>
                <a:lnTo>
                  <a:pt x="687586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7009805" y="5125641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17859" y="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26789" y="4464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60734"/>
                </a:lnTo>
                <a:lnTo>
                  <a:pt x="17859" y="196453"/>
                </a:lnTo>
                <a:lnTo>
                  <a:pt x="17859" y="223242"/>
                </a:lnTo>
                <a:lnTo>
                  <a:pt x="1785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17859" y="258961"/>
                </a:lnTo>
                <a:lnTo>
                  <a:pt x="17859" y="241101"/>
                </a:lnTo>
                <a:lnTo>
                  <a:pt x="8929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6956227" y="5018484"/>
            <a:ext cx="580430" cy="241103"/>
          </a:xfrm>
          <a:custGeom>
            <a:avLst/>
            <a:gdLst/>
            <a:ahLst/>
            <a:cxnLst/>
            <a:rect l="0" t="0" r="0" b="0"/>
            <a:pathLst>
              <a:path w="580430" h="241103">
                <a:moveTo>
                  <a:pt x="0" y="205383"/>
                </a:moveTo>
                <a:lnTo>
                  <a:pt x="0" y="205383"/>
                </a:lnTo>
                <a:lnTo>
                  <a:pt x="8929" y="214313"/>
                </a:lnTo>
                <a:lnTo>
                  <a:pt x="8929" y="223243"/>
                </a:lnTo>
                <a:lnTo>
                  <a:pt x="26789" y="232172"/>
                </a:lnTo>
                <a:lnTo>
                  <a:pt x="44648" y="241102"/>
                </a:lnTo>
                <a:lnTo>
                  <a:pt x="62507" y="241102"/>
                </a:lnTo>
                <a:lnTo>
                  <a:pt x="80367" y="241102"/>
                </a:lnTo>
                <a:lnTo>
                  <a:pt x="107156" y="232172"/>
                </a:lnTo>
                <a:lnTo>
                  <a:pt x="125015" y="214313"/>
                </a:lnTo>
                <a:lnTo>
                  <a:pt x="142875" y="196454"/>
                </a:lnTo>
                <a:lnTo>
                  <a:pt x="160734" y="169664"/>
                </a:lnTo>
                <a:lnTo>
                  <a:pt x="187523" y="142875"/>
                </a:lnTo>
                <a:lnTo>
                  <a:pt x="205382" y="107157"/>
                </a:lnTo>
                <a:lnTo>
                  <a:pt x="223242" y="71438"/>
                </a:lnTo>
                <a:lnTo>
                  <a:pt x="241101" y="35719"/>
                </a:lnTo>
                <a:lnTo>
                  <a:pt x="250031" y="17860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26789"/>
                </a:lnTo>
                <a:lnTo>
                  <a:pt x="241101" y="53579"/>
                </a:lnTo>
                <a:lnTo>
                  <a:pt x="223242" y="89297"/>
                </a:lnTo>
                <a:lnTo>
                  <a:pt x="205382" y="125016"/>
                </a:lnTo>
                <a:lnTo>
                  <a:pt x="196453" y="151805"/>
                </a:lnTo>
                <a:lnTo>
                  <a:pt x="196453" y="178594"/>
                </a:lnTo>
                <a:lnTo>
                  <a:pt x="196453" y="196454"/>
                </a:lnTo>
                <a:lnTo>
                  <a:pt x="205382" y="205383"/>
                </a:lnTo>
                <a:lnTo>
                  <a:pt x="223242" y="205383"/>
                </a:lnTo>
                <a:lnTo>
                  <a:pt x="250031" y="196454"/>
                </a:lnTo>
                <a:lnTo>
                  <a:pt x="267890" y="178594"/>
                </a:lnTo>
                <a:lnTo>
                  <a:pt x="285750" y="151805"/>
                </a:lnTo>
                <a:lnTo>
                  <a:pt x="312539" y="133946"/>
                </a:lnTo>
                <a:lnTo>
                  <a:pt x="339328" y="107157"/>
                </a:lnTo>
                <a:lnTo>
                  <a:pt x="357187" y="89297"/>
                </a:lnTo>
                <a:lnTo>
                  <a:pt x="366117" y="80368"/>
                </a:lnTo>
                <a:lnTo>
                  <a:pt x="366117" y="80368"/>
                </a:lnTo>
                <a:lnTo>
                  <a:pt x="366117" y="89297"/>
                </a:lnTo>
                <a:lnTo>
                  <a:pt x="366117" y="98227"/>
                </a:lnTo>
                <a:lnTo>
                  <a:pt x="366117" y="116086"/>
                </a:lnTo>
                <a:lnTo>
                  <a:pt x="375046" y="125016"/>
                </a:lnTo>
                <a:lnTo>
                  <a:pt x="383976" y="133946"/>
                </a:lnTo>
                <a:lnTo>
                  <a:pt x="392906" y="142875"/>
                </a:lnTo>
                <a:lnTo>
                  <a:pt x="410765" y="142875"/>
                </a:lnTo>
                <a:lnTo>
                  <a:pt x="428625" y="142875"/>
                </a:lnTo>
                <a:lnTo>
                  <a:pt x="455414" y="133946"/>
                </a:lnTo>
                <a:lnTo>
                  <a:pt x="473273" y="116086"/>
                </a:lnTo>
                <a:lnTo>
                  <a:pt x="491132" y="98227"/>
                </a:lnTo>
                <a:lnTo>
                  <a:pt x="508992" y="80368"/>
                </a:lnTo>
                <a:lnTo>
                  <a:pt x="517921" y="62508"/>
                </a:lnTo>
                <a:lnTo>
                  <a:pt x="526851" y="44649"/>
                </a:lnTo>
                <a:lnTo>
                  <a:pt x="526851" y="44649"/>
                </a:lnTo>
                <a:lnTo>
                  <a:pt x="526851" y="44649"/>
                </a:lnTo>
                <a:lnTo>
                  <a:pt x="517921" y="62508"/>
                </a:lnTo>
                <a:lnTo>
                  <a:pt x="508992" y="71438"/>
                </a:lnTo>
                <a:lnTo>
                  <a:pt x="500062" y="89297"/>
                </a:lnTo>
                <a:lnTo>
                  <a:pt x="508992" y="98227"/>
                </a:lnTo>
                <a:lnTo>
                  <a:pt x="508992" y="107157"/>
                </a:lnTo>
                <a:lnTo>
                  <a:pt x="526851" y="116086"/>
                </a:lnTo>
                <a:lnTo>
                  <a:pt x="535781" y="116086"/>
                </a:lnTo>
                <a:lnTo>
                  <a:pt x="553640" y="116086"/>
                </a:lnTo>
                <a:lnTo>
                  <a:pt x="571500" y="107157"/>
                </a:lnTo>
                <a:lnTo>
                  <a:pt x="580429" y="98227"/>
                </a:lnTo>
                <a:lnTo>
                  <a:pt x="571500" y="89297"/>
                </a:lnTo>
                <a:lnTo>
                  <a:pt x="562570" y="89297"/>
                </a:lnTo>
                <a:lnTo>
                  <a:pt x="56257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6491883" y="5902523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26789"/>
                </a:lnTo>
                <a:lnTo>
                  <a:pt x="35719" y="62507"/>
                </a:lnTo>
                <a:lnTo>
                  <a:pt x="26789" y="98226"/>
                </a:lnTo>
                <a:lnTo>
                  <a:pt x="8930" y="133945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8930" y="232172"/>
                </a:lnTo>
                <a:lnTo>
                  <a:pt x="26789" y="223242"/>
                </a:lnTo>
                <a:lnTo>
                  <a:pt x="62508" y="214312"/>
                </a:lnTo>
                <a:lnTo>
                  <a:pt x="89297" y="187523"/>
                </a:lnTo>
                <a:lnTo>
                  <a:pt x="133945" y="160734"/>
                </a:lnTo>
                <a:lnTo>
                  <a:pt x="169664" y="125015"/>
                </a:lnTo>
                <a:lnTo>
                  <a:pt x="169664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6688336" y="5464969"/>
            <a:ext cx="562571" cy="562570"/>
          </a:xfrm>
          <a:custGeom>
            <a:avLst/>
            <a:gdLst/>
            <a:ahLst/>
            <a:cxnLst/>
            <a:rect l="0" t="0" r="0" b="0"/>
            <a:pathLst>
              <a:path w="562571" h="562570">
                <a:moveTo>
                  <a:pt x="26789" y="392905"/>
                </a:moveTo>
                <a:lnTo>
                  <a:pt x="26789" y="392905"/>
                </a:lnTo>
                <a:lnTo>
                  <a:pt x="17859" y="401835"/>
                </a:lnTo>
                <a:lnTo>
                  <a:pt x="8930" y="410765"/>
                </a:lnTo>
                <a:lnTo>
                  <a:pt x="8930" y="428624"/>
                </a:lnTo>
                <a:lnTo>
                  <a:pt x="0" y="455413"/>
                </a:lnTo>
                <a:lnTo>
                  <a:pt x="0" y="482202"/>
                </a:lnTo>
                <a:lnTo>
                  <a:pt x="0" y="517921"/>
                </a:lnTo>
                <a:lnTo>
                  <a:pt x="0" y="535780"/>
                </a:lnTo>
                <a:lnTo>
                  <a:pt x="8930" y="553640"/>
                </a:lnTo>
                <a:lnTo>
                  <a:pt x="17859" y="562569"/>
                </a:lnTo>
                <a:lnTo>
                  <a:pt x="35719" y="553640"/>
                </a:lnTo>
                <a:lnTo>
                  <a:pt x="44648" y="535780"/>
                </a:lnTo>
                <a:lnTo>
                  <a:pt x="71437" y="508991"/>
                </a:lnTo>
                <a:lnTo>
                  <a:pt x="89297" y="473272"/>
                </a:lnTo>
                <a:lnTo>
                  <a:pt x="107156" y="428624"/>
                </a:lnTo>
                <a:lnTo>
                  <a:pt x="125016" y="392905"/>
                </a:lnTo>
                <a:lnTo>
                  <a:pt x="142875" y="357186"/>
                </a:lnTo>
                <a:lnTo>
                  <a:pt x="151805" y="330397"/>
                </a:lnTo>
                <a:lnTo>
                  <a:pt x="160734" y="321468"/>
                </a:lnTo>
                <a:lnTo>
                  <a:pt x="160734" y="321468"/>
                </a:lnTo>
                <a:lnTo>
                  <a:pt x="151805" y="339327"/>
                </a:lnTo>
                <a:lnTo>
                  <a:pt x="151805" y="357186"/>
                </a:lnTo>
                <a:lnTo>
                  <a:pt x="151805" y="383976"/>
                </a:lnTo>
                <a:lnTo>
                  <a:pt x="151805" y="410765"/>
                </a:lnTo>
                <a:lnTo>
                  <a:pt x="160734" y="419694"/>
                </a:lnTo>
                <a:lnTo>
                  <a:pt x="169664" y="428624"/>
                </a:lnTo>
                <a:lnTo>
                  <a:pt x="178594" y="428624"/>
                </a:lnTo>
                <a:lnTo>
                  <a:pt x="196453" y="419694"/>
                </a:lnTo>
                <a:lnTo>
                  <a:pt x="214312" y="410765"/>
                </a:lnTo>
                <a:lnTo>
                  <a:pt x="232172" y="392905"/>
                </a:lnTo>
                <a:lnTo>
                  <a:pt x="250031" y="366116"/>
                </a:lnTo>
                <a:lnTo>
                  <a:pt x="267891" y="339327"/>
                </a:lnTo>
                <a:lnTo>
                  <a:pt x="285750" y="294679"/>
                </a:lnTo>
                <a:lnTo>
                  <a:pt x="303609" y="250030"/>
                </a:lnTo>
                <a:lnTo>
                  <a:pt x="312539" y="205382"/>
                </a:lnTo>
                <a:lnTo>
                  <a:pt x="330398" y="160733"/>
                </a:lnTo>
                <a:lnTo>
                  <a:pt x="330398" y="125015"/>
                </a:lnTo>
                <a:lnTo>
                  <a:pt x="330398" y="98226"/>
                </a:lnTo>
                <a:lnTo>
                  <a:pt x="312539" y="98226"/>
                </a:lnTo>
                <a:lnTo>
                  <a:pt x="294680" y="107156"/>
                </a:lnTo>
                <a:lnTo>
                  <a:pt x="276820" y="142874"/>
                </a:lnTo>
                <a:lnTo>
                  <a:pt x="258961" y="187522"/>
                </a:lnTo>
                <a:lnTo>
                  <a:pt x="232172" y="241101"/>
                </a:lnTo>
                <a:lnTo>
                  <a:pt x="223242" y="294679"/>
                </a:lnTo>
                <a:lnTo>
                  <a:pt x="223242" y="348257"/>
                </a:lnTo>
                <a:lnTo>
                  <a:pt x="223242" y="383976"/>
                </a:lnTo>
                <a:lnTo>
                  <a:pt x="232172" y="401835"/>
                </a:lnTo>
                <a:lnTo>
                  <a:pt x="250031" y="419694"/>
                </a:lnTo>
                <a:lnTo>
                  <a:pt x="267891" y="419694"/>
                </a:lnTo>
                <a:lnTo>
                  <a:pt x="285750" y="410765"/>
                </a:lnTo>
                <a:lnTo>
                  <a:pt x="312539" y="392905"/>
                </a:lnTo>
                <a:lnTo>
                  <a:pt x="339328" y="366116"/>
                </a:lnTo>
                <a:lnTo>
                  <a:pt x="366117" y="321468"/>
                </a:lnTo>
                <a:lnTo>
                  <a:pt x="392906" y="276819"/>
                </a:lnTo>
                <a:lnTo>
                  <a:pt x="410766" y="223241"/>
                </a:lnTo>
                <a:lnTo>
                  <a:pt x="428625" y="160733"/>
                </a:lnTo>
                <a:lnTo>
                  <a:pt x="446484" y="98226"/>
                </a:lnTo>
                <a:lnTo>
                  <a:pt x="464344" y="44648"/>
                </a:lnTo>
                <a:lnTo>
                  <a:pt x="464344" y="17859"/>
                </a:lnTo>
                <a:lnTo>
                  <a:pt x="464344" y="0"/>
                </a:lnTo>
                <a:lnTo>
                  <a:pt x="455414" y="17859"/>
                </a:lnTo>
                <a:lnTo>
                  <a:pt x="437555" y="44648"/>
                </a:lnTo>
                <a:lnTo>
                  <a:pt x="410766" y="98226"/>
                </a:lnTo>
                <a:lnTo>
                  <a:pt x="392906" y="160733"/>
                </a:lnTo>
                <a:lnTo>
                  <a:pt x="375047" y="223241"/>
                </a:lnTo>
                <a:lnTo>
                  <a:pt x="366117" y="276819"/>
                </a:lnTo>
                <a:lnTo>
                  <a:pt x="366117" y="321468"/>
                </a:lnTo>
                <a:lnTo>
                  <a:pt x="366117" y="348257"/>
                </a:lnTo>
                <a:lnTo>
                  <a:pt x="383977" y="357186"/>
                </a:lnTo>
                <a:lnTo>
                  <a:pt x="401836" y="357186"/>
                </a:lnTo>
                <a:lnTo>
                  <a:pt x="428625" y="339327"/>
                </a:lnTo>
                <a:lnTo>
                  <a:pt x="446484" y="312538"/>
                </a:lnTo>
                <a:lnTo>
                  <a:pt x="473273" y="276819"/>
                </a:lnTo>
                <a:lnTo>
                  <a:pt x="500062" y="232171"/>
                </a:lnTo>
                <a:lnTo>
                  <a:pt x="526852" y="196452"/>
                </a:lnTo>
                <a:lnTo>
                  <a:pt x="544711" y="169663"/>
                </a:lnTo>
                <a:lnTo>
                  <a:pt x="553641" y="142874"/>
                </a:lnTo>
                <a:lnTo>
                  <a:pt x="562570" y="133944"/>
                </a:lnTo>
                <a:lnTo>
                  <a:pt x="562570" y="125015"/>
                </a:lnTo>
                <a:lnTo>
                  <a:pt x="56257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7116961" y="5402461"/>
            <a:ext cx="544712" cy="348258"/>
          </a:xfrm>
          <a:custGeom>
            <a:avLst/>
            <a:gdLst/>
            <a:ahLst/>
            <a:cxnLst/>
            <a:rect l="0" t="0" r="0" b="0"/>
            <a:pathLst>
              <a:path w="544712" h="348258">
                <a:moveTo>
                  <a:pt x="142875" y="8930"/>
                </a:moveTo>
                <a:lnTo>
                  <a:pt x="142875" y="8930"/>
                </a:lnTo>
                <a:lnTo>
                  <a:pt x="133945" y="17859"/>
                </a:lnTo>
                <a:lnTo>
                  <a:pt x="125016" y="44648"/>
                </a:lnTo>
                <a:lnTo>
                  <a:pt x="107156" y="71437"/>
                </a:lnTo>
                <a:lnTo>
                  <a:pt x="89297" y="107156"/>
                </a:lnTo>
                <a:lnTo>
                  <a:pt x="71437" y="151805"/>
                </a:lnTo>
                <a:lnTo>
                  <a:pt x="53578" y="196452"/>
                </a:lnTo>
                <a:lnTo>
                  <a:pt x="26789" y="241101"/>
                </a:lnTo>
                <a:lnTo>
                  <a:pt x="17859" y="276819"/>
                </a:lnTo>
                <a:lnTo>
                  <a:pt x="8930" y="312538"/>
                </a:lnTo>
                <a:lnTo>
                  <a:pt x="0" y="330398"/>
                </a:lnTo>
                <a:lnTo>
                  <a:pt x="0" y="348257"/>
                </a:lnTo>
                <a:lnTo>
                  <a:pt x="17859" y="339327"/>
                </a:lnTo>
                <a:lnTo>
                  <a:pt x="26789" y="330398"/>
                </a:lnTo>
                <a:lnTo>
                  <a:pt x="53578" y="303609"/>
                </a:lnTo>
                <a:lnTo>
                  <a:pt x="80367" y="258960"/>
                </a:lnTo>
                <a:lnTo>
                  <a:pt x="107156" y="214312"/>
                </a:lnTo>
                <a:lnTo>
                  <a:pt x="133945" y="160734"/>
                </a:lnTo>
                <a:lnTo>
                  <a:pt x="160734" y="116086"/>
                </a:lnTo>
                <a:lnTo>
                  <a:pt x="187523" y="80367"/>
                </a:lnTo>
                <a:lnTo>
                  <a:pt x="214312" y="71437"/>
                </a:lnTo>
                <a:lnTo>
                  <a:pt x="223242" y="80367"/>
                </a:lnTo>
                <a:lnTo>
                  <a:pt x="232172" y="98227"/>
                </a:lnTo>
                <a:lnTo>
                  <a:pt x="223242" y="125016"/>
                </a:lnTo>
                <a:lnTo>
                  <a:pt x="214312" y="160734"/>
                </a:lnTo>
                <a:lnTo>
                  <a:pt x="196453" y="205382"/>
                </a:lnTo>
                <a:lnTo>
                  <a:pt x="169664" y="241101"/>
                </a:lnTo>
                <a:lnTo>
                  <a:pt x="151805" y="276819"/>
                </a:lnTo>
                <a:lnTo>
                  <a:pt x="133945" y="294679"/>
                </a:lnTo>
                <a:lnTo>
                  <a:pt x="116086" y="312538"/>
                </a:lnTo>
                <a:lnTo>
                  <a:pt x="107156" y="312538"/>
                </a:lnTo>
                <a:lnTo>
                  <a:pt x="107156" y="303609"/>
                </a:lnTo>
                <a:lnTo>
                  <a:pt x="116086" y="285749"/>
                </a:lnTo>
                <a:lnTo>
                  <a:pt x="133945" y="258960"/>
                </a:lnTo>
                <a:lnTo>
                  <a:pt x="160734" y="223241"/>
                </a:lnTo>
                <a:lnTo>
                  <a:pt x="196453" y="187523"/>
                </a:lnTo>
                <a:lnTo>
                  <a:pt x="232172" y="142875"/>
                </a:lnTo>
                <a:lnTo>
                  <a:pt x="267891" y="98227"/>
                </a:lnTo>
                <a:lnTo>
                  <a:pt x="303609" y="62508"/>
                </a:lnTo>
                <a:lnTo>
                  <a:pt x="330398" y="35719"/>
                </a:lnTo>
                <a:lnTo>
                  <a:pt x="348258" y="17859"/>
                </a:lnTo>
                <a:lnTo>
                  <a:pt x="357187" y="17859"/>
                </a:lnTo>
                <a:lnTo>
                  <a:pt x="357187" y="17859"/>
                </a:lnTo>
                <a:lnTo>
                  <a:pt x="339328" y="26789"/>
                </a:lnTo>
                <a:lnTo>
                  <a:pt x="321469" y="44648"/>
                </a:lnTo>
                <a:lnTo>
                  <a:pt x="294680" y="71437"/>
                </a:lnTo>
                <a:lnTo>
                  <a:pt x="267891" y="107156"/>
                </a:lnTo>
                <a:lnTo>
                  <a:pt x="250031" y="142875"/>
                </a:lnTo>
                <a:lnTo>
                  <a:pt x="232172" y="169664"/>
                </a:lnTo>
                <a:lnTo>
                  <a:pt x="223242" y="196452"/>
                </a:lnTo>
                <a:lnTo>
                  <a:pt x="223242" y="214312"/>
                </a:lnTo>
                <a:lnTo>
                  <a:pt x="223242" y="223241"/>
                </a:lnTo>
                <a:lnTo>
                  <a:pt x="241102" y="223241"/>
                </a:lnTo>
                <a:lnTo>
                  <a:pt x="258961" y="223241"/>
                </a:lnTo>
                <a:lnTo>
                  <a:pt x="276820" y="205382"/>
                </a:lnTo>
                <a:lnTo>
                  <a:pt x="294680" y="196452"/>
                </a:lnTo>
                <a:lnTo>
                  <a:pt x="312539" y="169664"/>
                </a:lnTo>
                <a:lnTo>
                  <a:pt x="330398" y="142875"/>
                </a:lnTo>
                <a:lnTo>
                  <a:pt x="348258" y="116086"/>
                </a:lnTo>
                <a:lnTo>
                  <a:pt x="357187" y="80367"/>
                </a:lnTo>
                <a:lnTo>
                  <a:pt x="366117" y="53578"/>
                </a:lnTo>
                <a:lnTo>
                  <a:pt x="366117" y="35719"/>
                </a:lnTo>
                <a:lnTo>
                  <a:pt x="366117" y="35719"/>
                </a:lnTo>
                <a:lnTo>
                  <a:pt x="366117" y="44648"/>
                </a:lnTo>
                <a:lnTo>
                  <a:pt x="357187" y="62508"/>
                </a:lnTo>
                <a:lnTo>
                  <a:pt x="357187" y="80367"/>
                </a:lnTo>
                <a:lnTo>
                  <a:pt x="357187" y="98227"/>
                </a:lnTo>
                <a:lnTo>
                  <a:pt x="366117" y="116086"/>
                </a:lnTo>
                <a:lnTo>
                  <a:pt x="375047" y="125016"/>
                </a:lnTo>
                <a:lnTo>
                  <a:pt x="401836" y="125016"/>
                </a:lnTo>
                <a:lnTo>
                  <a:pt x="419695" y="116086"/>
                </a:lnTo>
                <a:lnTo>
                  <a:pt x="446484" y="107156"/>
                </a:lnTo>
                <a:lnTo>
                  <a:pt x="473273" y="89297"/>
                </a:lnTo>
                <a:lnTo>
                  <a:pt x="500062" y="62508"/>
                </a:lnTo>
                <a:lnTo>
                  <a:pt x="517922" y="35719"/>
                </a:lnTo>
                <a:lnTo>
                  <a:pt x="535781" y="17859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608094" y="5339953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53578" y="0"/>
                </a:moveTo>
                <a:lnTo>
                  <a:pt x="5357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26789" y="125016"/>
                </a:lnTo>
                <a:lnTo>
                  <a:pt x="44648" y="133945"/>
                </a:lnTo>
                <a:lnTo>
                  <a:pt x="71437" y="133945"/>
                </a:lnTo>
                <a:lnTo>
                  <a:pt x="89297" y="133945"/>
                </a:lnTo>
                <a:lnTo>
                  <a:pt x="107156" y="11608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60734" y="62508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7715250" y="5214938"/>
            <a:ext cx="80368" cy="258961"/>
          </a:xfrm>
          <a:custGeom>
            <a:avLst/>
            <a:gdLst/>
            <a:ahLst/>
            <a:cxnLst/>
            <a:rect l="0" t="0" r="0" b="0"/>
            <a:pathLst>
              <a:path w="80368" h="258961">
                <a:moveTo>
                  <a:pt x="80367" y="0"/>
                </a:moveTo>
                <a:lnTo>
                  <a:pt x="80367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62508" y="44648"/>
                </a:lnTo>
                <a:lnTo>
                  <a:pt x="44648" y="80367"/>
                </a:lnTo>
                <a:lnTo>
                  <a:pt x="35719" y="107156"/>
                </a:lnTo>
                <a:lnTo>
                  <a:pt x="17859" y="142875"/>
                </a:lnTo>
                <a:lnTo>
                  <a:pt x="8930" y="178593"/>
                </a:lnTo>
                <a:lnTo>
                  <a:pt x="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0" y="258960"/>
                </a:lnTo>
                <a:lnTo>
                  <a:pt x="8930" y="258960"/>
                </a:lnTo>
                <a:lnTo>
                  <a:pt x="26789" y="250031"/>
                </a:lnTo>
                <a:lnTo>
                  <a:pt x="44648" y="232171"/>
                </a:lnTo>
                <a:lnTo>
                  <a:pt x="44648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7840266" y="5170289"/>
            <a:ext cx="241102" cy="178595"/>
          </a:xfrm>
          <a:custGeom>
            <a:avLst/>
            <a:gdLst/>
            <a:ahLst/>
            <a:cxnLst/>
            <a:rect l="0" t="0" r="0" b="0"/>
            <a:pathLst>
              <a:path w="241102" h="178595">
                <a:moveTo>
                  <a:pt x="62507" y="0"/>
                </a:moveTo>
                <a:lnTo>
                  <a:pt x="6250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6250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0734"/>
                </a:lnTo>
                <a:lnTo>
                  <a:pt x="26789" y="169664"/>
                </a:lnTo>
                <a:lnTo>
                  <a:pt x="62507" y="178594"/>
                </a:lnTo>
                <a:lnTo>
                  <a:pt x="107156" y="178594"/>
                </a:lnTo>
                <a:lnTo>
                  <a:pt x="142875" y="178594"/>
                </a:lnTo>
                <a:lnTo>
                  <a:pt x="178593" y="178594"/>
                </a:lnTo>
                <a:lnTo>
                  <a:pt x="214312" y="169664"/>
                </a:lnTo>
                <a:lnTo>
                  <a:pt x="232172" y="169664"/>
                </a:lnTo>
                <a:lnTo>
                  <a:pt x="241101" y="151805"/>
                </a:lnTo>
                <a:lnTo>
                  <a:pt x="232172" y="133945"/>
                </a:lnTo>
                <a:lnTo>
                  <a:pt x="214312" y="107156"/>
                </a:lnTo>
                <a:lnTo>
                  <a:pt x="214312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Testing for the Currency Conversion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568575"/>
            <a:ext cx="76644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902023" y="6304359"/>
            <a:ext cx="258962" cy="446485"/>
          </a:xfrm>
          <a:custGeom>
            <a:avLst/>
            <a:gdLst/>
            <a:ahLst/>
            <a:cxnLst/>
            <a:rect l="0" t="0" r="0" b="0"/>
            <a:pathLst>
              <a:path w="258962" h="446485">
                <a:moveTo>
                  <a:pt x="187524" y="17859"/>
                </a:move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5" y="8929"/>
                </a:lnTo>
                <a:lnTo>
                  <a:pt x="160735" y="8929"/>
                </a:lnTo>
                <a:lnTo>
                  <a:pt x="160735" y="8929"/>
                </a:lnTo>
                <a:lnTo>
                  <a:pt x="151805" y="8929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29"/>
                </a:lnTo>
                <a:lnTo>
                  <a:pt x="107157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53579" y="8929"/>
                </a:lnTo>
                <a:lnTo>
                  <a:pt x="44649" y="8929"/>
                </a:lnTo>
                <a:lnTo>
                  <a:pt x="26790" y="17859"/>
                </a:lnTo>
                <a:lnTo>
                  <a:pt x="26790" y="35718"/>
                </a:lnTo>
                <a:lnTo>
                  <a:pt x="1786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32171"/>
                </a:lnTo>
                <a:lnTo>
                  <a:pt x="0" y="276820"/>
                </a:lnTo>
                <a:lnTo>
                  <a:pt x="0" y="321468"/>
                </a:lnTo>
                <a:lnTo>
                  <a:pt x="8930" y="366117"/>
                </a:lnTo>
                <a:lnTo>
                  <a:pt x="17860" y="401836"/>
                </a:lnTo>
                <a:lnTo>
                  <a:pt x="26790" y="437554"/>
                </a:lnTo>
                <a:lnTo>
                  <a:pt x="44649" y="446484"/>
                </a:lnTo>
                <a:lnTo>
                  <a:pt x="53579" y="446484"/>
                </a:lnTo>
                <a:lnTo>
                  <a:pt x="71438" y="446484"/>
                </a:lnTo>
                <a:lnTo>
                  <a:pt x="98227" y="446484"/>
                </a:lnTo>
                <a:lnTo>
                  <a:pt x="116086" y="428625"/>
                </a:lnTo>
                <a:lnTo>
                  <a:pt x="142875" y="419695"/>
                </a:lnTo>
                <a:lnTo>
                  <a:pt x="205383" y="357187"/>
                </a:lnTo>
                <a:lnTo>
                  <a:pt x="241102" y="294679"/>
                </a:lnTo>
                <a:lnTo>
                  <a:pt x="258961" y="214312"/>
                </a:lnTo>
                <a:lnTo>
                  <a:pt x="258961" y="142875"/>
                </a:lnTo>
                <a:lnTo>
                  <a:pt x="241102" y="80367"/>
                </a:lnTo>
                <a:lnTo>
                  <a:pt x="223243" y="44648"/>
                </a:lnTo>
                <a:lnTo>
                  <a:pt x="187524" y="26789"/>
                </a:lnTo>
                <a:lnTo>
                  <a:pt x="142875" y="26789"/>
                </a:lnTo>
                <a:lnTo>
                  <a:pt x="107157" y="44648"/>
                </a:lnTo>
                <a:lnTo>
                  <a:pt x="62508" y="62507"/>
                </a:lnTo>
                <a:lnTo>
                  <a:pt x="62508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93156" y="2089547"/>
            <a:ext cx="428626" cy="375048"/>
          </a:xfrm>
          <a:custGeom>
            <a:avLst/>
            <a:gdLst/>
            <a:ahLst/>
            <a:cxnLst/>
            <a:rect l="0" t="0" r="0" b="0"/>
            <a:pathLst>
              <a:path w="428626" h="375048">
                <a:moveTo>
                  <a:pt x="0" y="375047"/>
                </a:move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8930" y="366117"/>
                </a:lnTo>
                <a:lnTo>
                  <a:pt x="17860" y="357187"/>
                </a:lnTo>
                <a:lnTo>
                  <a:pt x="26789" y="348257"/>
                </a:lnTo>
                <a:lnTo>
                  <a:pt x="35719" y="330398"/>
                </a:lnTo>
                <a:lnTo>
                  <a:pt x="53578" y="312539"/>
                </a:lnTo>
                <a:lnTo>
                  <a:pt x="71438" y="294679"/>
                </a:lnTo>
                <a:lnTo>
                  <a:pt x="98227" y="276820"/>
                </a:lnTo>
                <a:lnTo>
                  <a:pt x="125016" y="258961"/>
                </a:lnTo>
                <a:lnTo>
                  <a:pt x="151805" y="232172"/>
                </a:lnTo>
                <a:lnTo>
                  <a:pt x="187524" y="205382"/>
                </a:lnTo>
                <a:lnTo>
                  <a:pt x="232172" y="169664"/>
                </a:lnTo>
                <a:lnTo>
                  <a:pt x="267891" y="142875"/>
                </a:lnTo>
                <a:lnTo>
                  <a:pt x="303610" y="107156"/>
                </a:lnTo>
                <a:lnTo>
                  <a:pt x="339328" y="71437"/>
                </a:lnTo>
                <a:lnTo>
                  <a:pt x="375047" y="44648"/>
                </a:lnTo>
                <a:lnTo>
                  <a:pt x="401836" y="26789"/>
                </a:lnTo>
                <a:lnTo>
                  <a:pt x="410766" y="8929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8929"/>
                </a:lnTo>
                <a:lnTo>
                  <a:pt x="428625" y="8929"/>
                </a:lnTo>
                <a:lnTo>
                  <a:pt x="419696" y="8929"/>
                </a:lnTo>
                <a:lnTo>
                  <a:pt x="41969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91445" y="1714500"/>
            <a:ext cx="375048" cy="250032"/>
          </a:xfrm>
          <a:custGeom>
            <a:avLst/>
            <a:gdLst/>
            <a:ahLst/>
            <a:cxnLst/>
            <a:rect l="0" t="0" r="0" b="0"/>
            <a:pathLst>
              <a:path w="375048" h="250032">
                <a:moveTo>
                  <a:pt x="17860" y="89297"/>
                </a:move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9" y="187523"/>
                </a:lnTo>
                <a:lnTo>
                  <a:pt x="62508" y="205383"/>
                </a:lnTo>
                <a:lnTo>
                  <a:pt x="62508" y="223242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50031"/>
                </a:lnTo>
                <a:lnTo>
                  <a:pt x="71438" y="250031"/>
                </a:lnTo>
                <a:lnTo>
                  <a:pt x="71438" y="241101"/>
                </a:lnTo>
                <a:lnTo>
                  <a:pt x="71438" y="223242"/>
                </a:lnTo>
                <a:lnTo>
                  <a:pt x="62508" y="205383"/>
                </a:lnTo>
                <a:lnTo>
                  <a:pt x="62508" y="178594"/>
                </a:lnTo>
                <a:lnTo>
                  <a:pt x="53578" y="142875"/>
                </a:lnTo>
                <a:lnTo>
                  <a:pt x="62508" y="116086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8" y="53578"/>
                </a:lnTo>
                <a:lnTo>
                  <a:pt x="89297" y="44648"/>
                </a:lnTo>
                <a:lnTo>
                  <a:pt x="107157" y="53578"/>
                </a:lnTo>
                <a:lnTo>
                  <a:pt x="116086" y="80367"/>
                </a:lnTo>
                <a:lnTo>
                  <a:pt x="125016" y="107156"/>
                </a:lnTo>
                <a:lnTo>
                  <a:pt x="142875" y="142875"/>
                </a:lnTo>
                <a:lnTo>
                  <a:pt x="151805" y="178594"/>
                </a:lnTo>
                <a:lnTo>
                  <a:pt x="160735" y="205383"/>
                </a:lnTo>
                <a:lnTo>
                  <a:pt x="169664" y="232172"/>
                </a:lnTo>
                <a:lnTo>
                  <a:pt x="178594" y="250031"/>
                </a:lnTo>
                <a:lnTo>
                  <a:pt x="178594" y="250031"/>
                </a:lnTo>
                <a:lnTo>
                  <a:pt x="187524" y="250031"/>
                </a:lnTo>
                <a:lnTo>
                  <a:pt x="187524" y="232172"/>
                </a:lnTo>
                <a:lnTo>
                  <a:pt x="187524" y="205383"/>
                </a:lnTo>
                <a:lnTo>
                  <a:pt x="178594" y="160734"/>
                </a:lnTo>
                <a:lnTo>
                  <a:pt x="178594" y="125015"/>
                </a:lnTo>
                <a:lnTo>
                  <a:pt x="178594" y="80367"/>
                </a:lnTo>
                <a:lnTo>
                  <a:pt x="178594" y="44648"/>
                </a:lnTo>
                <a:lnTo>
                  <a:pt x="187524" y="17859"/>
                </a:lnTo>
                <a:lnTo>
                  <a:pt x="196453" y="0"/>
                </a:lnTo>
                <a:lnTo>
                  <a:pt x="205383" y="8929"/>
                </a:lnTo>
                <a:lnTo>
                  <a:pt x="214313" y="26789"/>
                </a:lnTo>
                <a:lnTo>
                  <a:pt x="232172" y="53578"/>
                </a:lnTo>
                <a:lnTo>
                  <a:pt x="241102" y="80367"/>
                </a:lnTo>
                <a:lnTo>
                  <a:pt x="250032" y="116086"/>
                </a:lnTo>
                <a:lnTo>
                  <a:pt x="258961" y="142875"/>
                </a:lnTo>
                <a:lnTo>
                  <a:pt x="276821" y="160734"/>
                </a:lnTo>
                <a:lnTo>
                  <a:pt x="294680" y="178594"/>
                </a:lnTo>
                <a:lnTo>
                  <a:pt x="312539" y="178594"/>
                </a:lnTo>
                <a:lnTo>
                  <a:pt x="330399" y="169664"/>
                </a:lnTo>
                <a:lnTo>
                  <a:pt x="348258" y="160734"/>
                </a:lnTo>
                <a:lnTo>
                  <a:pt x="375047" y="133945"/>
                </a:lnTo>
                <a:lnTo>
                  <a:pt x="37504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48633" y="1651992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17859" y="89297"/>
                </a:move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25016"/>
                </a:lnTo>
                <a:lnTo>
                  <a:pt x="80367" y="107156"/>
                </a:lnTo>
                <a:lnTo>
                  <a:pt x="89297" y="80367"/>
                </a:lnTo>
                <a:lnTo>
                  <a:pt x="89297" y="62508"/>
                </a:lnTo>
                <a:lnTo>
                  <a:pt x="89297" y="35719"/>
                </a:lnTo>
                <a:lnTo>
                  <a:pt x="71437" y="17859"/>
                </a:lnTo>
                <a:lnTo>
                  <a:pt x="53578" y="0"/>
                </a:lnTo>
                <a:lnTo>
                  <a:pt x="35719" y="0"/>
                </a:lnTo>
                <a:lnTo>
                  <a:pt x="17859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17859" y="53578"/>
                </a:lnTo>
                <a:lnTo>
                  <a:pt x="35719" y="53578"/>
                </a:lnTo>
                <a:lnTo>
                  <a:pt x="62508" y="44648"/>
                </a:lnTo>
                <a:lnTo>
                  <a:pt x="98226" y="35719"/>
                </a:lnTo>
                <a:lnTo>
                  <a:pt x="9822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09367" y="1482328"/>
            <a:ext cx="187525" cy="205384"/>
          </a:xfrm>
          <a:custGeom>
            <a:avLst/>
            <a:gdLst/>
            <a:ahLst/>
            <a:cxnLst/>
            <a:rect l="0" t="0" r="0" b="0"/>
            <a:pathLst>
              <a:path w="187525" h="205384">
                <a:moveTo>
                  <a:pt x="26789" y="107156"/>
                </a:move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98226"/>
                </a:lnTo>
                <a:lnTo>
                  <a:pt x="1786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05383"/>
                </a:lnTo>
                <a:lnTo>
                  <a:pt x="26789" y="196453"/>
                </a:lnTo>
                <a:lnTo>
                  <a:pt x="44649" y="187523"/>
                </a:lnTo>
                <a:lnTo>
                  <a:pt x="53578" y="169664"/>
                </a:lnTo>
                <a:lnTo>
                  <a:pt x="53578" y="151805"/>
                </a:lnTo>
                <a:lnTo>
                  <a:pt x="62508" y="125016"/>
                </a:lnTo>
                <a:lnTo>
                  <a:pt x="62508" y="98226"/>
                </a:lnTo>
                <a:lnTo>
                  <a:pt x="62508" y="71437"/>
                </a:lnTo>
                <a:lnTo>
                  <a:pt x="53578" y="44648"/>
                </a:lnTo>
                <a:lnTo>
                  <a:pt x="53578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53578" y="133945"/>
                </a:lnTo>
                <a:lnTo>
                  <a:pt x="71438" y="151805"/>
                </a:lnTo>
                <a:lnTo>
                  <a:pt x="89297" y="169664"/>
                </a:lnTo>
                <a:lnTo>
                  <a:pt x="116086" y="178594"/>
                </a:lnTo>
                <a:lnTo>
                  <a:pt x="133946" y="178594"/>
                </a:lnTo>
                <a:lnTo>
                  <a:pt x="151805" y="178594"/>
                </a:lnTo>
                <a:lnTo>
                  <a:pt x="169664" y="178594"/>
                </a:lnTo>
                <a:lnTo>
                  <a:pt x="178594" y="160734"/>
                </a:lnTo>
                <a:lnTo>
                  <a:pt x="178594" y="142875"/>
                </a:lnTo>
                <a:lnTo>
                  <a:pt x="187524" y="125016"/>
                </a:lnTo>
                <a:lnTo>
                  <a:pt x="18752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52242" y="1268016"/>
            <a:ext cx="321470" cy="330399"/>
          </a:xfrm>
          <a:custGeom>
            <a:avLst/>
            <a:gdLst/>
            <a:ahLst/>
            <a:cxnLst/>
            <a:rect l="0" t="0" r="0" b="0"/>
            <a:pathLst>
              <a:path w="321470" h="330399">
                <a:moveTo>
                  <a:pt x="0" y="312538"/>
                </a:moveTo>
                <a:lnTo>
                  <a:pt x="0" y="312538"/>
                </a:lnTo>
                <a:lnTo>
                  <a:pt x="0" y="321468"/>
                </a:lnTo>
                <a:lnTo>
                  <a:pt x="0" y="321468"/>
                </a:lnTo>
                <a:lnTo>
                  <a:pt x="0" y="330398"/>
                </a:lnTo>
                <a:lnTo>
                  <a:pt x="8930" y="330398"/>
                </a:lnTo>
                <a:lnTo>
                  <a:pt x="17860" y="330398"/>
                </a:lnTo>
                <a:lnTo>
                  <a:pt x="35719" y="321468"/>
                </a:lnTo>
                <a:lnTo>
                  <a:pt x="44649" y="312538"/>
                </a:lnTo>
                <a:lnTo>
                  <a:pt x="62508" y="294679"/>
                </a:lnTo>
                <a:lnTo>
                  <a:pt x="80367" y="276820"/>
                </a:lnTo>
                <a:lnTo>
                  <a:pt x="89297" y="258960"/>
                </a:lnTo>
                <a:lnTo>
                  <a:pt x="98227" y="241101"/>
                </a:lnTo>
                <a:lnTo>
                  <a:pt x="98227" y="223242"/>
                </a:lnTo>
                <a:lnTo>
                  <a:pt x="98227" y="205382"/>
                </a:lnTo>
                <a:lnTo>
                  <a:pt x="89297" y="187523"/>
                </a:lnTo>
                <a:lnTo>
                  <a:pt x="80367" y="169663"/>
                </a:lnTo>
                <a:lnTo>
                  <a:pt x="71438" y="160734"/>
                </a:lnTo>
                <a:lnTo>
                  <a:pt x="53578" y="160734"/>
                </a:lnTo>
                <a:lnTo>
                  <a:pt x="44649" y="169663"/>
                </a:lnTo>
                <a:lnTo>
                  <a:pt x="35719" y="187523"/>
                </a:lnTo>
                <a:lnTo>
                  <a:pt x="26789" y="214312"/>
                </a:lnTo>
                <a:lnTo>
                  <a:pt x="26789" y="241101"/>
                </a:lnTo>
                <a:lnTo>
                  <a:pt x="35719" y="267890"/>
                </a:lnTo>
                <a:lnTo>
                  <a:pt x="44649" y="294679"/>
                </a:lnTo>
                <a:lnTo>
                  <a:pt x="53578" y="312538"/>
                </a:lnTo>
                <a:lnTo>
                  <a:pt x="71438" y="321468"/>
                </a:lnTo>
                <a:lnTo>
                  <a:pt x="98227" y="330398"/>
                </a:lnTo>
                <a:lnTo>
                  <a:pt x="116086" y="321468"/>
                </a:lnTo>
                <a:lnTo>
                  <a:pt x="142875" y="312538"/>
                </a:lnTo>
                <a:lnTo>
                  <a:pt x="169664" y="285749"/>
                </a:lnTo>
                <a:lnTo>
                  <a:pt x="196453" y="267890"/>
                </a:lnTo>
                <a:lnTo>
                  <a:pt x="223242" y="232171"/>
                </a:lnTo>
                <a:lnTo>
                  <a:pt x="232172" y="205382"/>
                </a:lnTo>
                <a:lnTo>
                  <a:pt x="241102" y="169663"/>
                </a:lnTo>
                <a:lnTo>
                  <a:pt x="241102" y="133945"/>
                </a:lnTo>
                <a:lnTo>
                  <a:pt x="241102" y="98226"/>
                </a:lnTo>
                <a:lnTo>
                  <a:pt x="223242" y="62507"/>
                </a:lnTo>
                <a:lnTo>
                  <a:pt x="214313" y="35718"/>
                </a:lnTo>
                <a:lnTo>
                  <a:pt x="196453" y="8929"/>
                </a:lnTo>
                <a:lnTo>
                  <a:pt x="178594" y="0"/>
                </a:lnTo>
                <a:lnTo>
                  <a:pt x="160735" y="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42875" y="71437"/>
                </a:lnTo>
                <a:lnTo>
                  <a:pt x="151805" y="98226"/>
                </a:lnTo>
                <a:lnTo>
                  <a:pt x="160735" y="125015"/>
                </a:lnTo>
                <a:lnTo>
                  <a:pt x="187524" y="160734"/>
                </a:lnTo>
                <a:lnTo>
                  <a:pt x="205383" y="187523"/>
                </a:lnTo>
                <a:lnTo>
                  <a:pt x="241102" y="214312"/>
                </a:lnTo>
                <a:lnTo>
                  <a:pt x="267891" y="232171"/>
                </a:lnTo>
                <a:lnTo>
                  <a:pt x="294680" y="250031"/>
                </a:lnTo>
                <a:lnTo>
                  <a:pt x="312539" y="258960"/>
                </a:lnTo>
                <a:lnTo>
                  <a:pt x="321469" y="267890"/>
                </a:lnTo>
                <a:lnTo>
                  <a:pt x="321469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62945" y="1821656"/>
            <a:ext cx="312540" cy="276821"/>
          </a:xfrm>
          <a:custGeom>
            <a:avLst/>
            <a:gdLst/>
            <a:ahLst/>
            <a:cxnLst/>
            <a:rect l="0" t="0" r="0" b="0"/>
            <a:pathLst>
              <a:path w="312540" h="276821">
                <a:moveTo>
                  <a:pt x="62508" y="53578"/>
                </a:moveTo>
                <a:lnTo>
                  <a:pt x="53578" y="53578"/>
                </a:lnTo>
                <a:lnTo>
                  <a:pt x="44649" y="53578"/>
                </a:lnTo>
                <a:lnTo>
                  <a:pt x="35719" y="53578"/>
                </a:lnTo>
                <a:lnTo>
                  <a:pt x="26789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51805"/>
                </a:lnTo>
                <a:lnTo>
                  <a:pt x="44649" y="169664"/>
                </a:lnTo>
                <a:lnTo>
                  <a:pt x="62508" y="169664"/>
                </a:lnTo>
                <a:lnTo>
                  <a:pt x="80368" y="169664"/>
                </a:lnTo>
                <a:lnTo>
                  <a:pt x="98227" y="169664"/>
                </a:lnTo>
                <a:lnTo>
                  <a:pt x="107157" y="160734"/>
                </a:lnTo>
                <a:lnTo>
                  <a:pt x="116086" y="151805"/>
                </a:lnTo>
                <a:lnTo>
                  <a:pt x="116086" y="133945"/>
                </a:lnTo>
                <a:lnTo>
                  <a:pt x="107157" y="125016"/>
                </a:lnTo>
                <a:lnTo>
                  <a:pt x="98227" y="107156"/>
                </a:lnTo>
                <a:lnTo>
                  <a:pt x="80368" y="98227"/>
                </a:lnTo>
                <a:lnTo>
                  <a:pt x="71438" y="80367"/>
                </a:lnTo>
                <a:lnTo>
                  <a:pt x="53578" y="80367"/>
                </a:lnTo>
                <a:lnTo>
                  <a:pt x="44649" y="71438"/>
                </a:lnTo>
                <a:lnTo>
                  <a:pt x="35719" y="71438"/>
                </a:lnTo>
                <a:lnTo>
                  <a:pt x="35719" y="80367"/>
                </a:lnTo>
                <a:lnTo>
                  <a:pt x="44649" y="71438"/>
                </a:lnTo>
                <a:lnTo>
                  <a:pt x="53578" y="71438"/>
                </a:lnTo>
                <a:lnTo>
                  <a:pt x="62508" y="62508"/>
                </a:lnTo>
                <a:lnTo>
                  <a:pt x="80368" y="53578"/>
                </a:lnTo>
                <a:lnTo>
                  <a:pt x="98227" y="35719"/>
                </a:lnTo>
                <a:lnTo>
                  <a:pt x="116086" y="17859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26789"/>
                </a:lnTo>
                <a:lnTo>
                  <a:pt x="160735" y="53578"/>
                </a:lnTo>
                <a:lnTo>
                  <a:pt x="160735" y="89297"/>
                </a:lnTo>
                <a:lnTo>
                  <a:pt x="169664" y="133945"/>
                </a:lnTo>
                <a:lnTo>
                  <a:pt x="178594" y="178594"/>
                </a:lnTo>
                <a:lnTo>
                  <a:pt x="187524" y="214313"/>
                </a:lnTo>
                <a:lnTo>
                  <a:pt x="196453" y="241102"/>
                </a:lnTo>
                <a:lnTo>
                  <a:pt x="223243" y="258961"/>
                </a:lnTo>
                <a:lnTo>
                  <a:pt x="241102" y="267891"/>
                </a:lnTo>
                <a:lnTo>
                  <a:pt x="258961" y="276820"/>
                </a:lnTo>
                <a:lnTo>
                  <a:pt x="285750" y="267891"/>
                </a:lnTo>
                <a:lnTo>
                  <a:pt x="294680" y="250031"/>
                </a:lnTo>
                <a:lnTo>
                  <a:pt x="312539" y="223242"/>
                </a:lnTo>
                <a:lnTo>
                  <a:pt x="312539" y="187523"/>
                </a:lnTo>
                <a:lnTo>
                  <a:pt x="303610" y="160734"/>
                </a:lnTo>
                <a:lnTo>
                  <a:pt x="276821" y="125016"/>
                </a:lnTo>
                <a:lnTo>
                  <a:pt x="241102" y="107156"/>
                </a:lnTo>
                <a:lnTo>
                  <a:pt x="205383" y="107156"/>
                </a:lnTo>
                <a:lnTo>
                  <a:pt x="169664" y="125016"/>
                </a:lnTo>
                <a:lnTo>
                  <a:pt x="133946" y="142875"/>
                </a:lnTo>
                <a:lnTo>
                  <a:pt x="116086" y="160734"/>
                </a:lnTo>
                <a:lnTo>
                  <a:pt x="107157" y="178594"/>
                </a:lnTo>
                <a:lnTo>
                  <a:pt x="107157" y="178594"/>
                </a:lnTo>
                <a:lnTo>
                  <a:pt x="133946" y="178594"/>
                </a:lnTo>
                <a:lnTo>
                  <a:pt x="160735" y="160734"/>
                </a:lnTo>
                <a:lnTo>
                  <a:pt x="16073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64781" y="1535906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0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0" y="241102"/>
                </a:lnTo>
                <a:lnTo>
                  <a:pt x="0" y="223242"/>
                </a:lnTo>
                <a:lnTo>
                  <a:pt x="0" y="196453"/>
                </a:lnTo>
                <a:lnTo>
                  <a:pt x="0" y="160734"/>
                </a:lnTo>
                <a:lnTo>
                  <a:pt x="8930" y="125016"/>
                </a:lnTo>
                <a:lnTo>
                  <a:pt x="8930" y="98227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71438"/>
                </a:lnTo>
                <a:lnTo>
                  <a:pt x="62508" y="89297"/>
                </a:lnTo>
                <a:lnTo>
                  <a:pt x="71438" y="116086"/>
                </a:lnTo>
                <a:lnTo>
                  <a:pt x="80367" y="142875"/>
                </a:lnTo>
                <a:lnTo>
                  <a:pt x="89297" y="169664"/>
                </a:lnTo>
                <a:lnTo>
                  <a:pt x="89297" y="187523"/>
                </a:lnTo>
                <a:lnTo>
                  <a:pt x="98227" y="205383"/>
                </a:lnTo>
                <a:lnTo>
                  <a:pt x="98227" y="214313"/>
                </a:lnTo>
                <a:lnTo>
                  <a:pt x="107157" y="223242"/>
                </a:lnTo>
                <a:lnTo>
                  <a:pt x="107157" y="214313"/>
                </a:lnTo>
                <a:lnTo>
                  <a:pt x="107157" y="196453"/>
                </a:lnTo>
                <a:lnTo>
                  <a:pt x="107157" y="178594"/>
                </a:lnTo>
                <a:lnTo>
                  <a:pt x="107157" y="142875"/>
                </a:lnTo>
                <a:lnTo>
                  <a:pt x="107157" y="107156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8930"/>
                </a:lnTo>
                <a:lnTo>
                  <a:pt x="133946" y="26789"/>
                </a:lnTo>
                <a:lnTo>
                  <a:pt x="142875" y="62508"/>
                </a:lnTo>
                <a:lnTo>
                  <a:pt x="151805" y="89297"/>
                </a:lnTo>
                <a:lnTo>
                  <a:pt x="160735" y="125016"/>
                </a:lnTo>
                <a:lnTo>
                  <a:pt x="178594" y="151805"/>
                </a:lnTo>
                <a:lnTo>
                  <a:pt x="187524" y="178594"/>
                </a:lnTo>
                <a:lnTo>
                  <a:pt x="205383" y="196453"/>
                </a:lnTo>
                <a:lnTo>
                  <a:pt x="214313" y="196453"/>
                </a:lnTo>
                <a:lnTo>
                  <a:pt x="232172" y="196453"/>
                </a:lnTo>
                <a:lnTo>
                  <a:pt x="241102" y="178594"/>
                </a:lnTo>
                <a:lnTo>
                  <a:pt x="250032" y="160734"/>
                </a:lnTo>
                <a:lnTo>
                  <a:pt x="258961" y="125016"/>
                </a:lnTo>
                <a:lnTo>
                  <a:pt x="258961" y="89297"/>
                </a:lnTo>
                <a:lnTo>
                  <a:pt x="258961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79094" y="1410890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8929" y="71438"/>
                </a:moveTo>
                <a:lnTo>
                  <a:pt x="0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26789" y="133946"/>
                </a:lnTo>
                <a:lnTo>
                  <a:pt x="44648" y="160735"/>
                </a:lnTo>
                <a:lnTo>
                  <a:pt x="71437" y="178594"/>
                </a:lnTo>
                <a:lnTo>
                  <a:pt x="89297" y="196454"/>
                </a:lnTo>
                <a:lnTo>
                  <a:pt x="107156" y="205383"/>
                </a:lnTo>
                <a:lnTo>
                  <a:pt x="125015" y="214313"/>
                </a:lnTo>
                <a:lnTo>
                  <a:pt x="151804" y="214313"/>
                </a:lnTo>
                <a:lnTo>
                  <a:pt x="160734" y="196454"/>
                </a:lnTo>
                <a:lnTo>
                  <a:pt x="169664" y="187524"/>
                </a:lnTo>
                <a:lnTo>
                  <a:pt x="169664" y="160735"/>
                </a:lnTo>
                <a:lnTo>
                  <a:pt x="160734" y="125016"/>
                </a:lnTo>
                <a:lnTo>
                  <a:pt x="151804" y="89297"/>
                </a:lnTo>
                <a:lnTo>
                  <a:pt x="142875" y="62508"/>
                </a:lnTo>
                <a:lnTo>
                  <a:pt x="142875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4" y="17860"/>
                </a:lnTo>
                <a:lnTo>
                  <a:pt x="160734" y="2678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20195" y="1348383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89297" y="17859"/>
                </a:moveTo>
                <a:lnTo>
                  <a:pt x="80368" y="1785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17860" y="151804"/>
                </a:lnTo>
                <a:lnTo>
                  <a:pt x="35719" y="169664"/>
                </a:lnTo>
                <a:lnTo>
                  <a:pt x="62508" y="169664"/>
                </a:lnTo>
                <a:lnTo>
                  <a:pt x="89297" y="169664"/>
                </a:lnTo>
                <a:lnTo>
                  <a:pt x="125016" y="160734"/>
                </a:lnTo>
                <a:lnTo>
                  <a:pt x="160735" y="151804"/>
                </a:lnTo>
                <a:lnTo>
                  <a:pt x="187524" y="125015"/>
                </a:lnTo>
                <a:lnTo>
                  <a:pt x="205383" y="107156"/>
                </a:lnTo>
                <a:lnTo>
                  <a:pt x="214313" y="89296"/>
                </a:lnTo>
                <a:lnTo>
                  <a:pt x="214313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52367" y="1955601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133946" y="53578"/>
                </a:moveTo>
                <a:lnTo>
                  <a:pt x="133946" y="53578"/>
                </a:lnTo>
                <a:lnTo>
                  <a:pt x="133946" y="53578"/>
                </a:lnTo>
                <a:lnTo>
                  <a:pt x="133946" y="53578"/>
                </a:lnTo>
                <a:lnTo>
                  <a:pt x="133946" y="53578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60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17860" y="196453"/>
                </a:lnTo>
                <a:lnTo>
                  <a:pt x="44649" y="205383"/>
                </a:lnTo>
                <a:lnTo>
                  <a:pt x="62508" y="205383"/>
                </a:lnTo>
                <a:lnTo>
                  <a:pt x="98227" y="205383"/>
                </a:lnTo>
                <a:lnTo>
                  <a:pt x="125016" y="187524"/>
                </a:lnTo>
                <a:lnTo>
                  <a:pt x="151805" y="169664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48820" y="1777008"/>
            <a:ext cx="428626" cy="366118"/>
          </a:xfrm>
          <a:custGeom>
            <a:avLst/>
            <a:gdLst/>
            <a:ahLst/>
            <a:cxnLst/>
            <a:rect l="0" t="0" r="0" b="0"/>
            <a:pathLst>
              <a:path w="428626" h="366118">
                <a:moveTo>
                  <a:pt x="17860" y="196453"/>
                </a:moveTo>
                <a:lnTo>
                  <a:pt x="17860" y="196453"/>
                </a:lnTo>
                <a:lnTo>
                  <a:pt x="17860" y="205382"/>
                </a:lnTo>
                <a:lnTo>
                  <a:pt x="8930" y="214312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303609"/>
                </a:lnTo>
                <a:lnTo>
                  <a:pt x="8930" y="321468"/>
                </a:lnTo>
                <a:lnTo>
                  <a:pt x="8930" y="348257"/>
                </a:lnTo>
                <a:lnTo>
                  <a:pt x="26789" y="357187"/>
                </a:lnTo>
                <a:lnTo>
                  <a:pt x="35719" y="366117"/>
                </a:lnTo>
                <a:lnTo>
                  <a:pt x="53578" y="357187"/>
                </a:lnTo>
                <a:lnTo>
                  <a:pt x="71438" y="339328"/>
                </a:lnTo>
                <a:lnTo>
                  <a:pt x="89297" y="312539"/>
                </a:lnTo>
                <a:lnTo>
                  <a:pt x="107157" y="285750"/>
                </a:lnTo>
                <a:lnTo>
                  <a:pt x="116086" y="250031"/>
                </a:lnTo>
                <a:lnTo>
                  <a:pt x="133946" y="223242"/>
                </a:lnTo>
                <a:lnTo>
                  <a:pt x="142875" y="205382"/>
                </a:lnTo>
                <a:lnTo>
                  <a:pt x="142875" y="205382"/>
                </a:lnTo>
                <a:lnTo>
                  <a:pt x="142875" y="205382"/>
                </a:lnTo>
                <a:lnTo>
                  <a:pt x="133946" y="223242"/>
                </a:lnTo>
                <a:lnTo>
                  <a:pt x="133946" y="241101"/>
                </a:lnTo>
                <a:lnTo>
                  <a:pt x="125016" y="267890"/>
                </a:lnTo>
                <a:lnTo>
                  <a:pt x="125016" y="285750"/>
                </a:lnTo>
                <a:lnTo>
                  <a:pt x="133946" y="303609"/>
                </a:lnTo>
                <a:lnTo>
                  <a:pt x="142875" y="312539"/>
                </a:lnTo>
                <a:lnTo>
                  <a:pt x="151805" y="321468"/>
                </a:lnTo>
                <a:lnTo>
                  <a:pt x="169664" y="321468"/>
                </a:lnTo>
                <a:lnTo>
                  <a:pt x="187524" y="312539"/>
                </a:lnTo>
                <a:lnTo>
                  <a:pt x="205383" y="285750"/>
                </a:lnTo>
                <a:lnTo>
                  <a:pt x="223243" y="267890"/>
                </a:lnTo>
                <a:lnTo>
                  <a:pt x="241102" y="241101"/>
                </a:lnTo>
                <a:lnTo>
                  <a:pt x="250032" y="205382"/>
                </a:lnTo>
                <a:lnTo>
                  <a:pt x="258961" y="169664"/>
                </a:lnTo>
                <a:lnTo>
                  <a:pt x="267891" y="125015"/>
                </a:lnTo>
                <a:lnTo>
                  <a:pt x="267891" y="89296"/>
                </a:lnTo>
                <a:lnTo>
                  <a:pt x="267891" y="62507"/>
                </a:lnTo>
                <a:lnTo>
                  <a:pt x="276821" y="35718"/>
                </a:lnTo>
                <a:lnTo>
                  <a:pt x="276821" y="26789"/>
                </a:lnTo>
                <a:lnTo>
                  <a:pt x="267891" y="26789"/>
                </a:lnTo>
                <a:lnTo>
                  <a:pt x="250032" y="44648"/>
                </a:lnTo>
                <a:lnTo>
                  <a:pt x="241102" y="80367"/>
                </a:lnTo>
                <a:lnTo>
                  <a:pt x="223243" y="125015"/>
                </a:lnTo>
                <a:lnTo>
                  <a:pt x="205383" y="169664"/>
                </a:lnTo>
                <a:lnTo>
                  <a:pt x="205383" y="214312"/>
                </a:lnTo>
                <a:lnTo>
                  <a:pt x="205383" y="258961"/>
                </a:lnTo>
                <a:lnTo>
                  <a:pt x="214313" y="285750"/>
                </a:lnTo>
                <a:lnTo>
                  <a:pt x="241102" y="303609"/>
                </a:lnTo>
                <a:lnTo>
                  <a:pt x="258961" y="312539"/>
                </a:lnTo>
                <a:lnTo>
                  <a:pt x="285750" y="312539"/>
                </a:lnTo>
                <a:lnTo>
                  <a:pt x="312539" y="294679"/>
                </a:lnTo>
                <a:lnTo>
                  <a:pt x="339328" y="285750"/>
                </a:lnTo>
                <a:lnTo>
                  <a:pt x="357188" y="250031"/>
                </a:lnTo>
                <a:lnTo>
                  <a:pt x="375047" y="223242"/>
                </a:lnTo>
                <a:lnTo>
                  <a:pt x="392907" y="178593"/>
                </a:lnTo>
                <a:lnTo>
                  <a:pt x="401836" y="133945"/>
                </a:lnTo>
                <a:lnTo>
                  <a:pt x="410766" y="80367"/>
                </a:lnTo>
                <a:lnTo>
                  <a:pt x="410766" y="44648"/>
                </a:lnTo>
                <a:lnTo>
                  <a:pt x="419696" y="8929"/>
                </a:lnTo>
                <a:lnTo>
                  <a:pt x="419696" y="0"/>
                </a:lnTo>
                <a:lnTo>
                  <a:pt x="410766" y="8929"/>
                </a:lnTo>
                <a:lnTo>
                  <a:pt x="392907" y="35718"/>
                </a:lnTo>
                <a:lnTo>
                  <a:pt x="375047" y="71437"/>
                </a:lnTo>
                <a:lnTo>
                  <a:pt x="357188" y="125015"/>
                </a:lnTo>
                <a:lnTo>
                  <a:pt x="339328" y="178593"/>
                </a:lnTo>
                <a:lnTo>
                  <a:pt x="330399" y="223242"/>
                </a:lnTo>
                <a:lnTo>
                  <a:pt x="330399" y="267890"/>
                </a:lnTo>
                <a:lnTo>
                  <a:pt x="330399" y="294679"/>
                </a:lnTo>
                <a:lnTo>
                  <a:pt x="348258" y="312539"/>
                </a:lnTo>
                <a:lnTo>
                  <a:pt x="366118" y="321468"/>
                </a:lnTo>
                <a:lnTo>
                  <a:pt x="383977" y="321468"/>
                </a:lnTo>
                <a:lnTo>
                  <a:pt x="401836" y="303609"/>
                </a:lnTo>
                <a:lnTo>
                  <a:pt x="428625" y="276820"/>
                </a:lnTo>
                <a:lnTo>
                  <a:pt x="428625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57813" y="1759148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89296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26789"/>
                </a:lnTo>
                <a:lnTo>
                  <a:pt x="62507" y="53578"/>
                </a:lnTo>
                <a:lnTo>
                  <a:pt x="44648" y="80367"/>
                </a:lnTo>
                <a:lnTo>
                  <a:pt x="35718" y="125016"/>
                </a:lnTo>
                <a:lnTo>
                  <a:pt x="26789" y="160735"/>
                </a:lnTo>
                <a:lnTo>
                  <a:pt x="17859" y="196453"/>
                </a:lnTo>
                <a:lnTo>
                  <a:pt x="8929" y="223242"/>
                </a:lnTo>
                <a:lnTo>
                  <a:pt x="8929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8929" y="258961"/>
                </a:lnTo>
                <a:lnTo>
                  <a:pt x="17859" y="250031"/>
                </a:lnTo>
                <a:lnTo>
                  <a:pt x="35718" y="232172"/>
                </a:lnTo>
                <a:lnTo>
                  <a:pt x="53578" y="205383"/>
                </a:lnTo>
                <a:lnTo>
                  <a:pt x="71437" y="187524"/>
                </a:lnTo>
                <a:lnTo>
                  <a:pt x="98226" y="169664"/>
                </a:lnTo>
                <a:lnTo>
                  <a:pt x="116085" y="160735"/>
                </a:lnTo>
                <a:lnTo>
                  <a:pt x="142875" y="160735"/>
                </a:lnTo>
                <a:lnTo>
                  <a:pt x="151804" y="178594"/>
                </a:lnTo>
                <a:lnTo>
                  <a:pt x="160734" y="196453"/>
                </a:lnTo>
                <a:lnTo>
                  <a:pt x="160734" y="223242"/>
                </a:lnTo>
                <a:lnTo>
                  <a:pt x="142875" y="250031"/>
                </a:lnTo>
                <a:lnTo>
                  <a:pt x="116085" y="276821"/>
                </a:lnTo>
                <a:lnTo>
                  <a:pt x="89296" y="294680"/>
                </a:lnTo>
                <a:lnTo>
                  <a:pt x="62507" y="312539"/>
                </a:lnTo>
                <a:lnTo>
                  <a:pt x="44648" y="321469"/>
                </a:lnTo>
                <a:lnTo>
                  <a:pt x="35718" y="321469"/>
                </a:lnTo>
                <a:lnTo>
                  <a:pt x="44648" y="303610"/>
                </a:lnTo>
                <a:lnTo>
                  <a:pt x="53578" y="285750"/>
                </a:lnTo>
                <a:lnTo>
                  <a:pt x="71437" y="258961"/>
                </a:lnTo>
                <a:lnTo>
                  <a:pt x="71437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45336" y="1910953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8929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6"/>
                </a:lnTo>
                <a:lnTo>
                  <a:pt x="893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25016"/>
                </a:lnTo>
                <a:lnTo>
                  <a:pt x="62508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7" y="44648"/>
                </a:lnTo>
                <a:lnTo>
                  <a:pt x="89297" y="62508"/>
                </a:lnTo>
                <a:lnTo>
                  <a:pt x="89297" y="89297"/>
                </a:lnTo>
                <a:lnTo>
                  <a:pt x="80367" y="107156"/>
                </a:lnTo>
                <a:lnTo>
                  <a:pt x="80367" y="125016"/>
                </a:lnTo>
                <a:lnTo>
                  <a:pt x="89297" y="13394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33945" y="133945"/>
                </a:lnTo>
                <a:lnTo>
                  <a:pt x="151805" y="125016"/>
                </a:lnTo>
                <a:lnTo>
                  <a:pt x="169664" y="107156"/>
                </a:lnTo>
                <a:lnTo>
                  <a:pt x="178594" y="80367"/>
                </a:lnTo>
                <a:lnTo>
                  <a:pt x="187523" y="53578"/>
                </a:lnTo>
                <a:lnTo>
                  <a:pt x="18752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786438" y="1857375"/>
            <a:ext cx="116086" cy="160735"/>
          </a:xfrm>
          <a:custGeom>
            <a:avLst/>
            <a:gdLst/>
            <a:ahLst/>
            <a:cxnLst/>
            <a:rect l="0" t="0" r="0" b="0"/>
            <a:pathLst>
              <a:path w="116086" h="160735">
                <a:moveTo>
                  <a:pt x="71437" y="0"/>
                </a:moveTo>
                <a:lnTo>
                  <a:pt x="62507" y="0"/>
                </a:lnTo>
                <a:lnTo>
                  <a:pt x="53578" y="17859"/>
                </a:lnTo>
                <a:lnTo>
                  <a:pt x="35718" y="35719"/>
                </a:lnTo>
                <a:lnTo>
                  <a:pt x="17859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5"/>
                </a:lnTo>
                <a:lnTo>
                  <a:pt x="17859" y="151804"/>
                </a:lnTo>
                <a:lnTo>
                  <a:pt x="44648" y="160734"/>
                </a:lnTo>
                <a:lnTo>
                  <a:pt x="62507" y="160734"/>
                </a:lnTo>
                <a:lnTo>
                  <a:pt x="89296" y="160734"/>
                </a:lnTo>
                <a:lnTo>
                  <a:pt x="116085" y="142875"/>
                </a:lnTo>
                <a:lnTo>
                  <a:pt x="11608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93594" y="1875234"/>
            <a:ext cx="44649" cy="160736"/>
          </a:xfrm>
          <a:custGeom>
            <a:avLst/>
            <a:gdLst/>
            <a:ahLst/>
            <a:cxnLst/>
            <a:rect l="0" t="0" r="0" b="0"/>
            <a:pathLst>
              <a:path w="44649" h="160736">
                <a:moveTo>
                  <a:pt x="35719" y="0"/>
                </a:moveTo>
                <a:lnTo>
                  <a:pt x="35719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8929" y="160735"/>
                </a:lnTo>
                <a:lnTo>
                  <a:pt x="17859" y="151805"/>
                </a:lnTo>
                <a:lnTo>
                  <a:pt x="17859" y="133945"/>
                </a:lnTo>
                <a:lnTo>
                  <a:pt x="26789" y="107156"/>
                </a:lnTo>
                <a:lnTo>
                  <a:pt x="44648" y="71438"/>
                </a:lnTo>
                <a:lnTo>
                  <a:pt x="4464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56102" y="1830586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71437" y="0"/>
                </a:moveTo>
                <a:lnTo>
                  <a:pt x="62507" y="8929"/>
                </a:lnTo>
                <a:lnTo>
                  <a:pt x="53578" y="17859"/>
                </a:lnTo>
                <a:lnTo>
                  <a:pt x="35718" y="35718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17859" y="151804"/>
                </a:lnTo>
                <a:lnTo>
                  <a:pt x="44648" y="169664"/>
                </a:lnTo>
                <a:lnTo>
                  <a:pt x="71437" y="178593"/>
                </a:lnTo>
                <a:lnTo>
                  <a:pt x="98226" y="187523"/>
                </a:lnTo>
                <a:lnTo>
                  <a:pt x="125015" y="187523"/>
                </a:lnTo>
                <a:lnTo>
                  <a:pt x="142875" y="178593"/>
                </a:lnTo>
                <a:lnTo>
                  <a:pt x="151804" y="178593"/>
                </a:lnTo>
                <a:lnTo>
                  <a:pt x="160734" y="169664"/>
                </a:lnTo>
                <a:lnTo>
                  <a:pt x="16073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50781" y="1509117"/>
            <a:ext cx="214314" cy="687587"/>
          </a:xfrm>
          <a:custGeom>
            <a:avLst/>
            <a:gdLst/>
            <a:ahLst/>
            <a:cxnLst/>
            <a:rect l="0" t="0" r="0" b="0"/>
            <a:pathLst>
              <a:path w="214314" h="687587">
                <a:moveTo>
                  <a:pt x="151805" y="0"/>
                </a:moveTo>
                <a:lnTo>
                  <a:pt x="151805" y="8930"/>
                </a:lnTo>
                <a:lnTo>
                  <a:pt x="133946" y="26789"/>
                </a:lnTo>
                <a:lnTo>
                  <a:pt x="116086" y="62508"/>
                </a:lnTo>
                <a:lnTo>
                  <a:pt x="89297" y="107156"/>
                </a:lnTo>
                <a:lnTo>
                  <a:pt x="62508" y="178594"/>
                </a:lnTo>
                <a:lnTo>
                  <a:pt x="35719" y="258961"/>
                </a:lnTo>
                <a:lnTo>
                  <a:pt x="8930" y="339328"/>
                </a:lnTo>
                <a:lnTo>
                  <a:pt x="0" y="419695"/>
                </a:lnTo>
                <a:lnTo>
                  <a:pt x="8930" y="482203"/>
                </a:lnTo>
                <a:lnTo>
                  <a:pt x="26789" y="544711"/>
                </a:lnTo>
                <a:lnTo>
                  <a:pt x="62508" y="589359"/>
                </a:lnTo>
                <a:lnTo>
                  <a:pt x="107157" y="625078"/>
                </a:lnTo>
                <a:lnTo>
                  <a:pt x="151805" y="660797"/>
                </a:lnTo>
                <a:lnTo>
                  <a:pt x="187524" y="678656"/>
                </a:lnTo>
                <a:lnTo>
                  <a:pt x="214313" y="687586"/>
                </a:lnTo>
                <a:lnTo>
                  <a:pt x="214313" y="687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527602" y="1384102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8"/>
                </a:lnTo>
                <a:lnTo>
                  <a:pt x="8929" y="35718"/>
                </a:lnTo>
                <a:lnTo>
                  <a:pt x="8929" y="53577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26789" y="116085"/>
                </a:lnTo>
                <a:lnTo>
                  <a:pt x="44648" y="116085"/>
                </a:lnTo>
                <a:lnTo>
                  <a:pt x="62507" y="116085"/>
                </a:lnTo>
                <a:lnTo>
                  <a:pt x="80367" y="107156"/>
                </a:lnTo>
                <a:lnTo>
                  <a:pt x="89296" y="98226"/>
                </a:lnTo>
                <a:lnTo>
                  <a:pt x="107156" y="89296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527602" y="1384102"/>
            <a:ext cx="71438" cy="35719"/>
          </a:xfrm>
          <a:custGeom>
            <a:avLst/>
            <a:gdLst/>
            <a:ahLst/>
            <a:cxnLst/>
            <a:rect l="0" t="0" r="0" b="0"/>
            <a:pathLst>
              <a:path w="71438" h="35719">
                <a:moveTo>
                  <a:pt x="0" y="35718"/>
                </a:moveTo>
                <a:lnTo>
                  <a:pt x="0" y="35718"/>
                </a:lnTo>
                <a:lnTo>
                  <a:pt x="8929" y="26788"/>
                </a:lnTo>
                <a:lnTo>
                  <a:pt x="8929" y="26788"/>
                </a:lnTo>
                <a:lnTo>
                  <a:pt x="17859" y="26788"/>
                </a:lnTo>
                <a:lnTo>
                  <a:pt x="26789" y="26788"/>
                </a:lnTo>
                <a:lnTo>
                  <a:pt x="44648" y="26788"/>
                </a:lnTo>
                <a:lnTo>
                  <a:pt x="53578" y="17859"/>
                </a:lnTo>
                <a:lnTo>
                  <a:pt x="62507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545461" y="1321594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15125" y="1330523"/>
            <a:ext cx="133946" cy="133947"/>
          </a:xfrm>
          <a:custGeom>
            <a:avLst/>
            <a:gdLst/>
            <a:ahLst/>
            <a:cxnLst/>
            <a:rect l="0" t="0" r="0" b="0"/>
            <a:pathLst>
              <a:path w="133946" h="13394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9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44648" y="107156"/>
                </a:lnTo>
                <a:lnTo>
                  <a:pt x="44648" y="116086"/>
                </a:lnTo>
                <a:lnTo>
                  <a:pt x="53578" y="133946"/>
                </a:lnTo>
                <a:lnTo>
                  <a:pt x="62508" y="133946"/>
                </a:lnTo>
                <a:lnTo>
                  <a:pt x="71438" y="125016"/>
                </a:lnTo>
                <a:lnTo>
                  <a:pt x="71438" y="116086"/>
                </a:lnTo>
                <a:lnTo>
                  <a:pt x="80367" y="98227"/>
                </a:lnTo>
                <a:lnTo>
                  <a:pt x="89297" y="80367"/>
                </a:lnTo>
                <a:lnTo>
                  <a:pt x="89297" y="53579"/>
                </a:lnTo>
                <a:lnTo>
                  <a:pt x="98227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49070" y="1196578"/>
            <a:ext cx="580431" cy="276821"/>
          </a:xfrm>
          <a:custGeom>
            <a:avLst/>
            <a:gdLst/>
            <a:ahLst/>
            <a:cxnLst/>
            <a:rect l="0" t="0" r="0" b="0"/>
            <a:pathLst>
              <a:path w="580431" h="276821">
                <a:moveTo>
                  <a:pt x="17860" y="205383"/>
                </a:move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9" y="187524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8" y="16073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33945"/>
                </a:lnTo>
                <a:lnTo>
                  <a:pt x="62508" y="133945"/>
                </a:lnTo>
                <a:lnTo>
                  <a:pt x="53578" y="142875"/>
                </a:lnTo>
                <a:lnTo>
                  <a:pt x="44649" y="160735"/>
                </a:lnTo>
                <a:lnTo>
                  <a:pt x="26789" y="187524"/>
                </a:lnTo>
                <a:lnTo>
                  <a:pt x="1786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76820"/>
                </a:lnTo>
                <a:lnTo>
                  <a:pt x="26789" y="276820"/>
                </a:lnTo>
                <a:lnTo>
                  <a:pt x="35719" y="276820"/>
                </a:lnTo>
                <a:lnTo>
                  <a:pt x="53578" y="258961"/>
                </a:lnTo>
                <a:lnTo>
                  <a:pt x="71438" y="250031"/>
                </a:lnTo>
                <a:lnTo>
                  <a:pt x="89297" y="223242"/>
                </a:lnTo>
                <a:lnTo>
                  <a:pt x="107157" y="205383"/>
                </a:lnTo>
                <a:lnTo>
                  <a:pt x="116086" y="187524"/>
                </a:lnTo>
                <a:lnTo>
                  <a:pt x="125016" y="169664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25016" y="169664"/>
                </a:lnTo>
                <a:lnTo>
                  <a:pt x="116086" y="187524"/>
                </a:lnTo>
                <a:lnTo>
                  <a:pt x="107157" y="196453"/>
                </a:lnTo>
                <a:lnTo>
                  <a:pt x="107157" y="214312"/>
                </a:lnTo>
                <a:lnTo>
                  <a:pt x="107157" y="223242"/>
                </a:lnTo>
                <a:lnTo>
                  <a:pt x="116086" y="223242"/>
                </a:lnTo>
                <a:lnTo>
                  <a:pt x="125016" y="223242"/>
                </a:lnTo>
                <a:lnTo>
                  <a:pt x="125016" y="223242"/>
                </a:lnTo>
                <a:lnTo>
                  <a:pt x="142875" y="214312"/>
                </a:lnTo>
                <a:lnTo>
                  <a:pt x="160735" y="205383"/>
                </a:lnTo>
                <a:lnTo>
                  <a:pt x="169664" y="187524"/>
                </a:lnTo>
                <a:lnTo>
                  <a:pt x="187524" y="178594"/>
                </a:lnTo>
                <a:lnTo>
                  <a:pt x="196453" y="178594"/>
                </a:lnTo>
                <a:lnTo>
                  <a:pt x="196453" y="178594"/>
                </a:lnTo>
                <a:lnTo>
                  <a:pt x="205383" y="187524"/>
                </a:lnTo>
                <a:lnTo>
                  <a:pt x="205383" y="196453"/>
                </a:lnTo>
                <a:lnTo>
                  <a:pt x="205383" y="214312"/>
                </a:lnTo>
                <a:lnTo>
                  <a:pt x="214313" y="223242"/>
                </a:lnTo>
                <a:lnTo>
                  <a:pt x="214313" y="241101"/>
                </a:lnTo>
                <a:lnTo>
                  <a:pt x="223243" y="241101"/>
                </a:lnTo>
                <a:lnTo>
                  <a:pt x="232172" y="250031"/>
                </a:lnTo>
                <a:lnTo>
                  <a:pt x="241102" y="241101"/>
                </a:lnTo>
                <a:lnTo>
                  <a:pt x="258961" y="232172"/>
                </a:lnTo>
                <a:lnTo>
                  <a:pt x="276821" y="214312"/>
                </a:lnTo>
                <a:lnTo>
                  <a:pt x="294680" y="196453"/>
                </a:lnTo>
                <a:lnTo>
                  <a:pt x="321469" y="160735"/>
                </a:lnTo>
                <a:lnTo>
                  <a:pt x="339328" y="133945"/>
                </a:lnTo>
                <a:lnTo>
                  <a:pt x="366118" y="98227"/>
                </a:lnTo>
                <a:lnTo>
                  <a:pt x="392907" y="62508"/>
                </a:lnTo>
                <a:lnTo>
                  <a:pt x="410766" y="35719"/>
                </a:lnTo>
                <a:lnTo>
                  <a:pt x="428625" y="17859"/>
                </a:lnTo>
                <a:lnTo>
                  <a:pt x="437555" y="8930"/>
                </a:lnTo>
                <a:lnTo>
                  <a:pt x="437555" y="0"/>
                </a:lnTo>
                <a:lnTo>
                  <a:pt x="428625" y="0"/>
                </a:lnTo>
                <a:lnTo>
                  <a:pt x="410766" y="8930"/>
                </a:lnTo>
                <a:lnTo>
                  <a:pt x="401836" y="17859"/>
                </a:lnTo>
                <a:lnTo>
                  <a:pt x="383977" y="44649"/>
                </a:lnTo>
                <a:lnTo>
                  <a:pt x="366118" y="71438"/>
                </a:lnTo>
                <a:lnTo>
                  <a:pt x="357188" y="107156"/>
                </a:lnTo>
                <a:lnTo>
                  <a:pt x="357188" y="142875"/>
                </a:lnTo>
                <a:lnTo>
                  <a:pt x="357188" y="169664"/>
                </a:lnTo>
                <a:lnTo>
                  <a:pt x="366118" y="196453"/>
                </a:lnTo>
                <a:lnTo>
                  <a:pt x="375047" y="214312"/>
                </a:lnTo>
                <a:lnTo>
                  <a:pt x="392907" y="223242"/>
                </a:lnTo>
                <a:lnTo>
                  <a:pt x="401836" y="223242"/>
                </a:lnTo>
                <a:lnTo>
                  <a:pt x="410766" y="223242"/>
                </a:lnTo>
                <a:lnTo>
                  <a:pt x="401836" y="214312"/>
                </a:lnTo>
                <a:lnTo>
                  <a:pt x="401836" y="196453"/>
                </a:lnTo>
                <a:lnTo>
                  <a:pt x="383977" y="178594"/>
                </a:lnTo>
                <a:lnTo>
                  <a:pt x="366118" y="160735"/>
                </a:lnTo>
                <a:lnTo>
                  <a:pt x="348258" y="133945"/>
                </a:lnTo>
                <a:lnTo>
                  <a:pt x="321469" y="116086"/>
                </a:lnTo>
                <a:lnTo>
                  <a:pt x="303610" y="98227"/>
                </a:lnTo>
                <a:lnTo>
                  <a:pt x="285750" y="8929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94680" y="71438"/>
                </a:lnTo>
                <a:lnTo>
                  <a:pt x="321469" y="62508"/>
                </a:lnTo>
                <a:lnTo>
                  <a:pt x="357188" y="53578"/>
                </a:lnTo>
                <a:lnTo>
                  <a:pt x="401836" y="53578"/>
                </a:lnTo>
                <a:lnTo>
                  <a:pt x="455414" y="44649"/>
                </a:lnTo>
                <a:lnTo>
                  <a:pt x="491133" y="44649"/>
                </a:lnTo>
                <a:lnTo>
                  <a:pt x="535782" y="44649"/>
                </a:lnTo>
                <a:lnTo>
                  <a:pt x="562571" y="44649"/>
                </a:lnTo>
                <a:lnTo>
                  <a:pt x="580430" y="53578"/>
                </a:lnTo>
                <a:lnTo>
                  <a:pt x="58043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670602" y="1812726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53578" y="0"/>
                </a:move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26789"/>
                </a:lnTo>
                <a:lnTo>
                  <a:pt x="98226" y="44649"/>
                </a:lnTo>
                <a:lnTo>
                  <a:pt x="89296" y="71438"/>
                </a:lnTo>
                <a:lnTo>
                  <a:pt x="80367" y="89297"/>
                </a:lnTo>
                <a:lnTo>
                  <a:pt x="53578" y="107157"/>
                </a:lnTo>
                <a:lnTo>
                  <a:pt x="2678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786688" y="1098351"/>
            <a:ext cx="142876" cy="258963"/>
          </a:xfrm>
          <a:custGeom>
            <a:avLst/>
            <a:gdLst/>
            <a:ahLst/>
            <a:cxnLst/>
            <a:rect l="0" t="0" r="0" b="0"/>
            <a:pathLst>
              <a:path w="142876" h="258963">
                <a:moveTo>
                  <a:pt x="142875" y="1786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5" y="17860"/>
                </a:lnTo>
                <a:lnTo>
                  <a:pt x="98226" y="26790"/>
                </a:lnTo>
                <a:lnTo>
                  <a:pt x="89296" y="53579"/>
                </a:lnTo>
                <a:lnTo>
                  <a:pt x="80367" y="89297"/>
                </a:lnTo>
                <a:lnTo>
                  <a:pt x="71437" y="125016"/>
                </a:lnTo>
                <a:lnTo>
                  <a:pt x="62507" y="160735"/>
                </a:lnTo>
                <a:lnTo>
                  <a:pt x="53578" y="187524"/>
                </a:lnTo>
                <a:lnTo>
                  <a:pt x="44648" y="223243"/>
                </a:lnTo>
                <a:lnTo>
                  <a:pt x="44648" y="241102"/>
                </a:lnTo>
                <a:lnTo>
                  <a:pt x="35718" y="250032"/>
                </a:lnTo>
                <a:lnTo>
                  <a:pt x="26789" y="258962"/>
                </a:lnTo>
                <a:lnTo>
                  <a:pt x="17859" y="25896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733109" y="1250156"/>
            <a:ext cx="196455" cy="1"/>
          </a:xfrm>
          <a:custGeom>
            <a:avLst/>
            <a:gdLst/>
            <a:ahLst/>
            <a:cxnLst/>
            <a:rect l="0" t="0" r="0" b="0"/>
            <a:pathLst>
              <a:path w="196455" h="1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53579" y="0"/>
                </a:lnTo>
                <a:lnTo>
                  <a:pt x="80368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4" y="0"/>
                </a:lnTo>
                <a:lnTo>
                  <a:pt x="196454" y="0"/>
                </a:lnTo>
                <a:lnTo>
                  <a:pt x="1964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911703" y="1196578"/>
            <a:ext cx="196454" cy="116087"/>
          </a:xfrm>
          <a:custGeom>
            <a:avLst/>
            <a:gdLst/>
            <a:ahLst/>
            <a:cxnLst/>
            <a:rect l="0" t="0" r="0" b="0"/>
            <a:pathLst>
              <a:path w="196454" h="116087">
                <a:moveTo>
                  <a:pt x="8930" y="53578"/>
                </a:move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9" y="80367"/>
                </a:lnTo>
                <a:lnTo>
                  <a:pt x="62508" y="62508"/>
                </a:lnTo>
                <a:lnTo>
                  <a:pt x="80367" y="35719"/>
                </a:lnTo>
                <a:lnTo>
                  <a:pt x="98227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7" y="26789"/>
                </a:lnTo>
                <a:lnTo>
                  <a:pt x="89297" y="44649"/>
                </a:lnTo>
                <a:lnTo>
                  <a:pt x="80367" y="62508"/>
                </a:lnTo>
                <a:lnTo>
                  <a:pt x="71438" y="80367"/>
                </a:lnTo>
                <a:lnTo>
                  <a:pt x="71438" y="98227"/>
                </a:lnTo>
                <a:lnTo>
                  <a:pt x="71438" y="107156"/>
                </a:lnTo>
                <a:lnTo>
                  <a:pt x="80367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33945" y="98227"/>
                </a:lnTo>
                <a:lnTo>
                  <a:pt x="151805" y="80367"/>
                </a:lnTo>
                <a:lnTo>
                  <a:pt x="169664" y="62508"/>
                </a:lnTo>
                <a:lnTo>
                  <a:pt x="187524" y="44649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8090297" y="1196578"/>
            <a:ext cx="160734" cy="125017"/>
          </a:xfrm>
          <a:custGeom>
            <a:avLst/>
            <a:gdLst/>
            <a:ahLst/>
            <a:cxnLst/>
            <a:rect l="0" t="0" r="0" b="0"/>
            <a:pathLst>
              <a:path w="160734" h="125017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16086"/>
                </a:lnTo>
                <a:lnTo>
                  <a:pt x="44648" y="107156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71437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107156"/>
                </a:lnTo>
                <a:lnTo>
                  <a:pt x="98226" y="107156"/>
                </a:lnTo>
                <a:lnTo>
                  <a:pt x="107155" y="107156"/>
                </a:lnTo>
                <a:lnTo>
                  <a:pt x="116085" y="98227"/>
                </a:lnTo>
                <a:lnTo>
                  <a:pt x="125015" y="89297"/>
                </a:lnTo>
                <a:lnTo>
                  <a:pt x="133944" y="80367"/>
                </a:lnTo>
                <a:lnTo>
                  <a:pt x="151804" y="62508"/>
                </a:lnTo>
                <a:lnTo>
                  <a:pt x="160733" y="53578"/>
                </a:lnTo>
                <a:lnTo>
                  <a:pt x="16073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8286749" y="1151930"/>
            <a:ext cx="151806" cy="125016"/>
          </a:xfrm>
          <a:custGeom>
            <a:avLst/>
            <a:gdLst/>
            <a:ahLst/>
            <a:cxnLst/>
            <a:rect l="0" t="0" r="0" b="0"/>
            <a:pathLst>
              <a:path w="151806" h="125016">
                <a:moveTo>
                  <a:pt x="71438" y="8929"/>
                </a:moveTo>
                <a:lnTo>
                  <a:pt x="7143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6250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17860" y="125015"/>
                </a:lnTo>
                <a:lnTo>
                  <a:pt x="35719" y="125015"/>
                </a:lnTo>
                <a:lnTo>
                  <a:pt x="71438" y="116086"/>
                </a:lnTo>
                <a:lnTo>
                  <a:pt x="98227" y="116086"/>
                </a:lnTo>
                <a:lnTo>
                  <a:pt x="125016" y="107156"/>
                </a:lnTo>
                <a:lnTo>
                  <a:pt x="151805" y="89297"/>
                </a:lnTo>
                <a:lnTo>
                  <a:pt x="15180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Freeform 3074"/>
          <p:cNvSpPr/>
          <p:nvPr/>
        </p:nvSpPr>
        <p:spPr>
          <a:xfrm>
            <a:off x="8456413" y="1009055"/>
            <a:ext cx="44650" cy="258962"/>
          </a:xfrm>
          <a:custGeom>
            <a:avLst/>
            <a:gdLst/>
            <a:ahLst/>
            <a:cxnLst/>
            <a:rect l="0" t="0" r="0" b="0"/>
            <a:pathLst>
              <a:path w="44650" h="258962">
                <a:moveTo>
                  <a:pt x="2678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4110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Freeform 3075"/>
          <p:cNvSpPr/>
          <p:nvPr/>
        </p:nvSpPr>
        <p:spPr>
          <a:xfrm>
            <a:off x="8376046" y="1134070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8930"/>
                </a:move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3076"/>
          <p:cNvSpPr/>
          <p:nvPr/>
        </p:nvSpPr>
        <p:spPr>
          <a:xfrm>
            <a:off x="8536780" y="1169789"/>
            <a:ext cx="26791" cy="89298"/>
          </a:xfrm>
          <a:custGeom>
            <a:avLst/>
            <a:gdLst/>
            <a:ahLst/>
            <a:cxnLst/>
            <a:rect l="0" t="0" r="0" b="0"/>
            <a:pathLst>
              <a:path w="26791" h="89298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26790" y="53578"/>
                </a:lnTo>
                <a:lnTo>
                  <a:pt x="2679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077"/>
          <p:cNvSpPr/>
          <p:nvPr/>
        </p:nvSpPr>
        <p:spPr>
          <a:xfrm>
            <a:off x="8554640" y="1071562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3078"/>
          <p:cNvSpPr/>
          <p:nvPr/>
        </p:nvSpPr>
        <p:spPr>
          <a:xfrm>
            <a:off x="8626077" y="1151930"/>
            <a:ext cx="151806" cy="53579"/>
          </a:xfrm>
          <a:custGeom>
            <a:avLst/>
            <a:gdLst/>
            <a:ahLst/>
            <a:cxnLst/>
            <a:rect l="0" t="0" r="0" b="0"/>
            <a:pathLst>
              <a:path w="151806" h="53579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8929"/>
                </a:lnTo>
                <a:lnTo>
                  <a:pt x="80368" y="8929"/>
                </a:lnTo>
                <a:lnTo>
                  <a:pt x="9822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25016" y="35718"/>
                </a:lnTo>
                <a:lnTo>
                  <a:pt x="133946" y="4464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51805" y="44648"/>
                </a:lnTo>
                <a:lnTo>
                  <a:pt x="15180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Freeform 3079"/>
          <p:cNvSpPr/>
          <p:nvPr/>
        </p:nvSpPr>
        <p:spPr>
          <a:xfrm>
            <a:off x="7786688" y="884039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116085" y="0"/>
                </a:moveTo>
                <a:lnTo>
                  <a:pt x="107156" y="8930"/>
                </a:lnTo>
                <a:lnTo>
                  <a:pt x="89296" y="17859"/>
                </a:lnTo>
                <a:lnTo>
                  <a:pt x="71437" y="35719"/>
                </a:lnTo>
                <a:lnTo>
                  <a:pt x="44648" y="5357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0734"/>
                </a:lnTo>
                <a:lnTo>
                  <a:pt x="35718" y="160734"/>
                </a:lnTo>
                <a:lnTo>
                  <a:pt x="71437" y="160734"/>
                </a:lnTo>
                <a:lnTo>
                  <a:pt x="107156" y="142875"/>
                </a:lnTo>
                <a:lnTo>
                  <a:pt x="151804" y="125016"/>
                </a:lnTo>
                <a:lnTo>
                  <a:pt x="187523" y="107156"/>
                </a:lnTo>
                <a:lnTo>
                  <a:pt x="223242" y="80367"/>
                </a:lnTo>
                <a:lnTo>
                  <a:pt x="223242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080"/>
          <p:cNvSpPr/>
          <p:nvPr/>
        </p:nvSpPr>
        <p:spPr>
          <a:xfrm>
            <a:off x="7920633" y="767953"/>
            <a:ext cx="580430" cy="285751"/>
          </a:xfrm>
          <a:custGeom>
            <a:avLst/>
            <a:gdLst/>
            <a:ahLst/>
            <a:cxnLst/>
            <a:rect l="0" t="0" r="0" b="0"/>
            <a:pathLst>
              <a:path w="580430" h="285751">
                <a:moveTo>
                  <a:pt x="53578" y="214313"/>
                </a:moveTo>
                <a:lnTo>
                  <a:pt x="44648" y="223242"/>
                </a:lnTo>
                <a:lnTo>
                  <a:pt x="26789" y="23217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17859" y="276820"/>
                </a:lnTo>
                <a:lnTo>
                  <a:pt x="35719" y="267891"/>
                </a:lnTo>
                <a:lnTo>
                  <a:pt x="62508" y="250031"/>
                </a:lnTo>
                <a:lnTo>
                  <a:pt x="98226" y="241102"/>
                </a:lnTo>
                <a:lnTo>
                  <a:pt x="125015" y="223242"/>
                </a:lnTo>
                <a:lnTo>
                  <a:pt x="142875" y="205383"/>
                </a:lnTo>
                <a:lnTo>
                  <a:pt x="160734" y="187523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0734" y="187523"/>
                </a:lnTo>
                <a:lnTo>
                  <a:pt x="151805" y="196453"/>
                </a:lnTo>
                <a:lnTo>
                  <a:pt x="133945" y="214313"/>
                </a:lnTo>
                <a:lnTo>
                  <a:pt x="125015" y="241102"/>
                </a:lnTo>
                <a:lnTo>
                  <a:pt x="116086" y="258961"/>
                </a:lnTo>
                <a:lnTo>
                  <a:pt x="116086" y="276820"/>
                </a:lnTo>
                <a:lnTo>
                  <a:pt x="125015" y="285750"/>
                </a:lnTo>
                <a:lnTo>
                  <a:pt x="133945" y="285750"/>
                </a:lnTo>
                <a:lnTo>
                  <a:pt x="151805" y="276820"/>
                </a:lnTo>
                <a:lnTo>
                  <a:pt x="178594" y="267891"/>
                </a:lnTo>
                <a:lnTo>
                  <a:pt x="196453" y="250031"/>
                </a:lnTo>
                <a:lnTo>
                  <a:pt x="232172" y="223242"/>
                </a:lnTo>
                <a:lnTo>
                  <a:pt x="258961" y="196453"/>
                </a:lnTo>
                <a:lnTo>
                  <a:pt x="294679" y="160734"/>
                </a:lnTo>
                <a:lnTo>
                  <a:pt x="321468" y="125016"/>
                </a:lnTo>
                <a:lnTo>
                  <a:pt x="348257" y="98227"/>
                </a:lnTo>
                <a:lnTo>
                  <a:pt x="366116" y="80367"/>
                </a:lnTo>
                <a:lnTo>
                  <a:pt x="366116" y="71438"/>
                </a:lnTo>
                <a:lnTo>
                  <a:pt x="357187" y="71438"/>
                </a:lnTo>
                <a:lnTo>
                  <a:pt x="330397" y="89297"/>
                </a:lnTo>
                <a:lnTo>
                  <a:pt x="303608" y="107156"/>
                </a:lnTo>
                <a:lnTo>
                  <a:pt x="267890" y="133945"/>
                </a:lnTo>
                <a:lnTo>
                  <a:pt x="241101" y="169664"/>
                </a:lnTo>
                <a:lnTo>
                  <a:pt x="214312" y="196453"/>
                </a:lnTo>
                <a:lnTo>
                  <a:pt x="196453" y="232172"/>
                </a:lnTo>
                <a:lnTo>
                  <a:pt x="187523" y="258961"/>
                </a:lnTo>
                <a:lnTo>
                  <a:pt x="187523" y="276820"/>
                </a:lnTo>
                <a:lnTo>
                  <a:pt x="205383" y="276820"/>
                </a:lnTo>
                <a:lnTo>
                  <a:pt x="232172" y="276820"/>
                </a:lnTo>
                <a:lnTo>
                  <a:pt x="267890" y="267891"/>
                </a:lnTo>
                <a:lnTo>
                  <a:pt x="303608" y="250031"/>
                </a:lnTo>
                <a:lnTo>
                  <a:pt x="348257" y="223242"/>
                </a:lnTo>
                <a:lnTo>
                  <a:pt x="383976" y="196453"/>
                </a:lnTo>
                <a:lnTo>
                  <a:pt x="428624" y="160734"/>
                </a:lnTo>
                <a:lnTo>
                  <a:pt x="464343" y="125016"/>
                </a:lnTo>
                <a:lnTo>
                  <a:pt x="500062" y="89297"/>
                </a:lnTo>
                <a:lnTo>
                  <a:pt x="517921" y="53578"/>
                </a:lnTo>
                <a:lnTo>
                  <a:pt x="526851" y="17859"/>
                </a:lnTo>
                <a:lnTo>
                  <a:pt x="526851" y="8930"/>
                </a:lnTo>
                <a:lnTo>
                  <a:pt x="517921" y="0"/>
                </a:lnTo>
                <a:lnTo>
                  <a:pt x="500062" y="8930"/>
                </a:lnTo>
                <a:lnTo>
                  <a:pt x="473272" y="35719"/>
                </a:lnTo>
                <a:lnTo>
                  <a:pt x="446483" y="62508"/>
                </a:lnTo>
                <a:lnTo>
                  <a:pt x="419694" y="98227"/>
                </a:lnTo>
                <a:lnTo>
                  <a:pt x="401835" y="142875"/>
                </a:lnTo>
                <a:lnTo>
                  <a:pt x="401835" y="169664"/>
                </a:lnTo>
                <a:lnTo>
                  <a:pt x="419694" y="205383"/>
                </a:lnTo>
                <a:lnTo>
                  <a:pt x="446483" y="223242"/>
                </a:lnTo>
                <a:lnTo>
                  <a:pt x="473272" y="241102"/>
                </a:lnTo>
                <a:lnTo>
                  <a:pt x="517921" y="241102"/>
                </a:lnTo>
                <a:lnTo>
                  <a:pt x="544710" y="241102"/>
                </a:lnTo>
                <a:lnTo>
                  <a:pt x="580429" y="232172"/>
                </a:lnTo>
                <a:lnTo>
                  <a:pt x="58042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8465343" y="785812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89297" y="26789"/>
                </a:move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35719" y="142875"/>
                </a:lnTo>
                <a:lnTo>
                  <a:pt x="26789" y="178594"/>
                </a:lnTo>
                <a:lnTo>
                  <a:pt x="8930" y="205383"/>
                </a:lnTo>
                <a:lnTo>
                  <a:pt x="893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23243"/>
                </a:lnTo>
                <a:lnTo>
                  <a:pt x="17859" y="205383"/>
                </a:lnTo>
                <a:lnTo>
                  <a:pt x="35719" y="187524"/>
                </a:lnTo>
                <a:lnTo>
                  <a:pt x="62508" y="160735"/>
                </a:lnTo>
                <a:lnTo>
                  <a:pt x="80367" y="142875"/>
                </a:lnTo>
                <a:lnTo>
                  <a:pt x="107156" y="125016"/>
                </a:lnTo>
                <a:lnTo>
                  <a:pt x="125016" y="107157"/>
                </a:lnTo>
                <a:lnTo>
                  <a:pt x="142875" y="107157"/>
                </a:lnTo>
                <a:lnTo>
                  <a:pt x="151805" y="107157"/>
                </a:lnTo>
                <a:lnTo>
                  <a:pt x="142875" y="116086"/>
                </a:lnTo>
                <a:lnTo>
                  <a:pt x="133945" y="125016"/>
                </a:lnTo>
                <a:lnTo>
                  <a:pt x="107156" y="151805"/>
                </a:lnTo>
                <a:lnTo>
                  <a:pt x="89297" y="169664"/>
                </a:lnTo>
                <a:lnTo>
                  <a:pt x="62508" y="187524"/>
                </a:lnTo>
                <a:lnTo>
                  <a:pt x="53578" y="205383"/>
                </a:lnTo>
                <a:lnTo>
                  <a:pt x="44648" y="214313"/>
                </a:lnTo>
                <a:lnTo>
                  <a:pt x="44648" y="214313"/>
                </a:lnTo>
                <a:lnTo>
                  <a:pt x="62508" y="214313"/>
                </a:lnTo>
                <a:lnTo>
                  <a:pt x="71437" y="205383"/>
                </a:lnTo>
                <a:lnTo>
                  <a:pt x="98227" y="187524"/>
                </a:lnTo>
                <a:lnTo>
                  <a:pt x="125016" y="169664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3082"/>
          <p:cNvSpPr/>
          <p:nvPr/>
        </p:nvSpPr>
        <p:spPr>
          <a:xfrm>
            <a:off x="8554640" y="875109"/>
            <a:ext cx="250032" cy="107158"/>
          </a:xfrm>
          <a:custGeom>
            <a:avLst/>
            <a:gdLst/>
            <a:ahLst/>
            <a:cxnLst/>
            <a:rect l="0" t="0" r="0" b="0"/>
            <a:pathLst>
              <a:path w="250032" h="107158">
                <a:moveTo>
                  <a:pt x="151805" y="0"/>
                </a:moveTo>
                <a:lnTo>
                  <a:pt x="151805" y="0"/>
                </a:lnTo>
                <a:lnTo>
                  <a:pt x="133945" y="8930"/>
                </a:lnTo>
                <a:lnTo>
                  <a:pt x="116086" y="8930"/>
                </a:lnTo>
                <a:lnTo>
                  <a:pt x="89297" y="17860"/>
                </a:lnTo>
                <a:lnTo>
                  <a:pt x="62508" y="35719"/>
                </a:lnTo>
                <a:lnTo>
                  <a:pt x="44648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44648" y="80367"/>
                </a:lnTo>
                <a:lnTo>
                  <a:pt x="62508" y="71438"/>
                </a:lnTo>
                <a:lnTo>
                  <a:pt x="98226" y="62508"/>
                </a:lnTo>
                <a:lnTo>
                  <a:pt x="125015" y="53578"/>
                </a:lnTo>
                <a:lnTo>
                  <a:pt x="142875" y="35719"/>
                </a:lnTo>
                <a:lnTo>
                  <a:pt x="169664" y="26789"/>
                </a:lnTo>
                <a:lnTo>
                  <a:pt x="187523" y="17860"/>
                </a:lnTo>
                <a:lnTo>
                  <a:pt x="196453" y="8930"/>
                </a:lnTo>
                <a:lnTo>
                  <a:pt x="196453" y="8930"/>
                </a:lnTo>
                <a:lnTo>
                  <a:pt x="187523" y="17860"/>
                </a:lnTo>
                <a:lnTo>
                  <a:pt x="169664" y="35719"/>
                </a:lnTo>
                <a:lnTo>
                  <a:pt x="142875" y="53578"/>
                </a:lnTo>
                <a:lnTo>
                  <a:pt x="116086" y="71438"/>
                </a:lnTo>
                <a:lnTo>
                  <a:pt x="98226" y="89297"/>
                </a:lnTo>
                <a:lnTo>
                  <a:pt x="89297" y="98227"/>
                </a:lnTo>
                <a:lnTo>
                  <a:pt x="89297" y="107157"/>
                </a:lnTo>
                <a:lnTo>
                  <a:pt x="98226" y="107157"/>
                </a:lnTo>
                <a:lnTo>
                  <a:pt x="125015" y="107157"/>
                </a:lnTo>
                <a:lnTo>
                  <a:pt x="142875" y="98227"/>
                </a:lnTo>
                <a:lnTo>
                  <a:pt x="169664" y="89297"/>
                </a:lnTo>
                <a:lnTo>
                  <a:pt x="187523" y="71438"/>
                </a:lnTo>
                <a:lnTo>
                  <a:pt x="214312" y="53578"/>
                </a:lnTo>
                <a:lnTo>
                  <a:pt x="232172" y="35719"/>
                </a:lnTo>
                <a:lnTo>
                  <a:pt x="250031" y="26789"/>
                </a:lnTo>
                <a:lnTo>
                  <a:pt x="25003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eeform 3083"/>
          <p:cNvSpPr/>
          <p:nvPr/>
        </p:nvSpPr>
        <p:spPr>
          <a:xfrm>
            <a:off x="8777882" y="884039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3571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1785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8876109" y="857250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8929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8902898" y="884039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3086"/>
          <p:cNvSpPr/>
          <p:nvPr/>
        </p:nvSpPr>
        <p:spPr>
          <a:xfrm>
            <a:off x="8983265" y="696516"/>
            <a:ext cx="71438" cy="196454"/>
          </a:xfrm>
          <a:custGeom>
            <a:avLst/>
            <a:gdLst/>
            <a:ahLst/>
            <a:cxnLst/>
            <a:rect l="0" t="0" r="0" b="0"/>
            <a:pathLst>
              <a:path w="71438" h="196454">
                <a:moveTo>
                  <a:pt x="8930" y="35718"/>
                </a:move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35719" y="62507"/>
                </a:lnTo>
                <a:lnTo>
                  <a:pt x="44648" y="89296"/>
                </a:lnTo>
                <a:lnTo>
                  <a:pt x="53578" y="116085"/>
                </a:lnTo>
                <a:lnTo>
                  <a:pt x="62508" y="151804"/>
                </a:lnTo>
                <a:lnTo>
                  <a:pt x="62508" y="178593"/>
                </a:lnTo>
                <a:lnTo>
                  <a:pt x="71437" y="196453"/>
                </a:lnTo>
                <a:lnTo>
                  <a:pt x="71437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Freeform 3087"/>
          <p:cNvSpPr/>
          <p:nvPr/>
        </p:nvSpPr>
        <p:spPr>
          <a:xfrm>
            <a:off x="8876109" y="1187648"/>
            <a:ext cx="133946" cy="732236"/>
          </a:xfrm>
          <a:custGeom>
            <a:avLst/>
            <a:gdLst/>
            <a:ahLst/>
            <a:cxnLst/>
            <a:rect l="0" t="0" r="0" b="0"/>
            <a:pathLst>
              <a:path w="133946" h="73223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35719"/>
                </a:lnTo>
                <a:lnTo>
                  <a:pt x="71437" y="62508"/>
                </a:lnTo>
                <a:lnTo>
                  <a:pt x="89296" y="98227"/>
                </a:lnTo>
                <a:lnTo>
                  <a:pt x="107156" y="142875"/>
                </a:lnTo>
                <a:lnTo>
                  <a:pt x="116086" y="196454"/>
                </a:lnTo>
                <a:lnTo>
                  <a:pt x="125015" y="267891"/>
                </a:lnTo>
                <a:lnTo>
                  <a:pt x="133945" y="339328"/>
                </a:lnTo>
                <a:lnTo>
                  <a:pt x="125015" y="419696"/>
                </a:lnTo>
                <a:lnTo>
                  <a:pt x="116086" y="500063"/>
                </a:lnTo>
                <a:lnTo>
                  <a:pt x="107156" y="571500"/>
                </a:lnTo>
                <a:lnTo>
                  <a:pt x="98226" y="634008"/>
                </a:lnTo>
                <a:lnTo>
                  <a:pt x="80367" y="687586"/>
                </a:lnTo>
                <a:lnTo>
                  <a:pt x="71437" y="732235"/>
                </a:lnTo>
                <a:lnTo>
                  <a:pt x="71437" y="7322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 3088"/>
          <p:cNvSpPr/>
          <p:nvPr/>
        </p:nvSpPr>
        <p:spPr>
          <a:xfrm>
            <a:off x="6491883" y="1678781"/>
            <a:ext cx="125016" cy="312540"/>
          </a:xfrm>
          <a:custGeom>
            <a:avLst/>
            <a:gdLst/>
            <a:ahLst/>
            <a:cxnLst/>
            <a:rect l="0" t="0" r="0" b="0"/>
            <a:pathLst>
              <a:path w="125016" h="312540">
                <a:moveTo>
                  <a:pt x="107156" y="71438"/>
                </a:moveTo>
                <a:lnTo>
                  <a:pt x="98226" y="71438"/>
                </a:lnTo>
                <a:lnTo>
                  <a:pt x="98226" y="71438"/>
                </a:lnTo>
                <a:lnTo>
                  <a:pt x="98226" y="71438"/>
                </a:lnTo>
                <a:lnTo>
                  <a:pt x="98226" y="62508"/>
                </a:lnTo>
                <a:lnTo>
                  <a:pt x="98226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98227"/>
                </a:lnTo>
                <a:lnTo>
                  <a:pt x="0" y="142875"/>
                </a:lnTo>
                <a:lnTo>
                  <a:pt x="0" y="178594"/>
                </a:lnTo>
                <a:lnTo>
                  <a:pt x="0" y="223242"/>
                </a:lnTo>
                <a:lnTo>
                  <a:pt x="0" y="258961"/>
                </a:lnTo>
                <a:lnTo>
                  <a:pt x="17859" y="285750"/>
                </a:lnTo>
                <a:lnTo>
                  <a:pt x="35719" y="303609"/>
                </a:lnTo>
                <a:lnTo>
                  <a:pt x="53578" y="312539"/>
                </a:lnTo>
                <a:lnTo>
                  <a:pt x="71437" y="312539"/>
                </a:lnTo>
                <a:lnTo>
                  <a:pt x="98226" y="312539"/>
                </a:lnTo>
                <a:lnTo>
                  <a:pt x="116086" y="312539"/>
                </a:lnTo>
                <a:lnTo>
                  <a:pt x="116086" y="303609"/>
                </a:lnTo>
                <a:lnTo>
                  <a:pt x="125015" y="294680"/>
                </a:lnTo>
                <a:lnTo>
                  <a:pt x="125015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 3089"/>
          <p:cNvSpPr/>
          <p:nvPr/>
        </p:nvSpPr>
        <p:spPr>
          <a:xfrm>
            <a:off x="6599039" y="1830586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35719" y="98226"/>
                </a:lnTo>
                <a:lnTo>
                  <a:pt x="35719" y="125015"/>
                </a:lnTo>
                <a:lnTo>
                  <a:pt x="44649" y="142875"/>
                </a:lnTo>
                <a:lnTo>
                  <a:pt x="53578" y="151804"/>
                </a:lnTo>
                <a:lnTo>
                  <a:pt x="71438" y="160734"/>
                </a:lnTo>
                <a:lnTo>
                  <a:pt x="80367" y="151804"/>
                </a:lnTo>
                <a:lnTo>
                  <a:pt x="89297" y="142875"/>
                </a:lnTo>
                <a:lnTo>
                  <a:pt x="98227" y="125015"/>
                </a:lnTo>
                <a:lnTo>
                  <a:pt x="107156" y="98226"/>
                </a:lnTo>
                <a:lnTo>
                  <a:pt x="107156" y="71437"/>
                </a:lnTo>
                <a:lnTo>
                  <a:pt x="98227" y="44648"/>
                </a:lnTo>
                <a:lnTo>
                  <a:pt x="80367" y="17859"/>
                </a:lnTo>
                <a:lnTo>
                  <a:pt x="71438" y="8929"/>
                </a:lnTo>
                <a:lnTo>
                  <a:pt x="53578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17859" y="125015"/>
                </a:lnTo>
                <a:lnTo>
                  <a:pt x="35719" y="133945"/>
                </a:lnTo>
                <a:lnTo>
                  <a:pt x="53578" y="125015"/>
                </a:lnTo>
                <a:lnTo>
                  <a:pt x="71438" y="116086"/>
                </a:lnTo>
                <a:lnTo>
                  <a:pt x="7143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 3090"/>
          <p:cNvSpPr/>
          <p:nvPr/>
        </p:nvSpPr>
        <p:spPr>
          <a:xfrm>
            <a:off x="6732984" y="1794867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16086"/>
                </a:lnTo>
                <a:lnTo>
                  <a:pt x="17860" y="107156"/>
                </a:lnTo>
                <a:lnTo>
                  <a:pt x="17860" y="80367"/>
                </a:lnTo>
                <a:lnTo>
                  <a:pt x="26789" y="62508"/>
                </a:lnTo>
                <a:lnTo>
                  <a:pt x="26789" y="35719"/>
                </a:lnTo>
                <a:lnTo>
                  <a:pt x="3571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44649" y="53578"/>
                </a:lnTo>
                <a:lnTo>
                  <a:pt x="53579" y="71437"/>
                </a:lnTo>
                <a:lnTo>
                  <a:pt x="53579" y="98227"/>
                </a:lnTo>
                <a:lnTo>
                  <a:pt x="53579" y="116086"/>
                </a:lnTo>
                <a:lnTo>
                  <a:pt x="53579" y="133945"/>
                </a:lnTo>
                <a:lnTo>
                  <a:pt x="53579" y="142875"/>
                </a:lnTo>
                <a:lnTo>
                  <a:pt x="53579" y="142875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8" y="107156"/>
                </a:lnTo>
                <a:lnTo>
                  <a:pt x="80368" y="89297"/>
                </a:lnTo>
                <a:lnTo>
                  <a:pt x="89297" y="62508"/>
                </a:lnTo>
                <a:lnTo>
                  <a:pt x="98227" y="3571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25016" y="125016"/>
                </a:lnTo>
                <a:lnTo>
                  <a:pt x="133946" y="107156"/>
                </a:lnTo>
                <a:lnTo>
                  <a:pt x="151805" y="89297"/>
                </a:lnTo>
                <a:lnTo>
                  <a:pt x="160735" y="62508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 3091"/>
          <p:cNvSpPr/>
          <p:nvPr/>
        </p:nvSpPr>
        <p:spPr>
          <a:xfrm>
            <a:off x="6902648" y="1785937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71438"/>
                </a:lnTo>
                <a:lnTo>
                  <a:pt x="17860" y="107157"/>
                </a:lnTo>
                <a:lnTo>
                  <a:pt x="26790" y="142875"/>
                </a:lnTo>
                <a:lnTo>
                  <a:pt x="17860" y="178594"/>
                </a:lnTo>
                <a:lnTo>
                  <a:pt x="26790" y="214313"/>
                </a:lnTo>
                <a:lnTo>
                  <a:pt x="26790" y="241102"/>
                </a:lnTo>
                <a:lnTo>
                  <a:pt x="26790" y="258961"/>
                </a:lnTo>
                <a:lnTo>
                  <a:pt x="26790" y="276821"/>
                </a:lnTo>
                <a:lnTo>
                  <a:pt x="26790" y="285750"/>
                </a:lnTo>
                <a:lnTo>
                  <a:pt x="17860" y="276821"/>
                </a:lnTo>
                <a:lnTo>
                  <a:pt x="17860" y="267891"/>
                </a:lnTo>
                <a:lnTo>
                  <a:pt x="17860" y="241102"/>
                </a:lnTo>
                <a:lnTo>
                  <a:pt x="17860" y="205383"/>
                </a:lnTo>
                <a:lnTo>
                  <a:pt x="17860" y="160735"/>
                </a:lnTo>
                <a:lnTo>
                  <a:pt x="17860" y="116086"/>
                </a:lnTo>
                <a:lnTo>
                  <a:pt x="17860" y="80367"/>
                </a:lnTo>
                <a:lnTo>
                  <a:pt x="26790" y="4464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9" y="17860"/>
                </a:lnTo>
                <a:lnTo>
                  <a:pt x="71438" y="26789"/>
                </a:lnTo>
                <a:lnTo>
                  <a:pt x="80368" y="44649"/>
                </a:lnTo>
                <a:lnTo>
                  <a:pt x="80368" y="62508"/>
                </a:lnTo>
                <a:lnTo>
                  <a:pt x="80368" y="89297"/>
                </a:lnTo>
                <a:lnTo>
                  <a:pt x="62508" y="107157"/>
                </a:lnTo>
                <a:lnTo>
                  <a:pt x="53579" y="125016"/>
                </a:lnTo>
                <a:lnTo>
                  <a:pt x="26790" y="142875"/>
                </a:lnTo>
                <a:lnTo>
                  <a:pt x="17860" y="142875"/>
                </a:lnTo>
                <a:lnTo>
                  <a:pt x="8930" y="133946"/>
                </a:lnTo>
                <a:lnTo>
                  <a:pt x="8930" y="116086"/>
                </a:lnTo>
                <a:lnTo>
                  <a:pt x="26790" y="80367"/>
                </a:lnTo>
                <a:lnTo>
                  <a:pt x="53579" y="4464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 3092"/>
          <p:cNvSpPr/>
          <p:nvPr/>
        </p:nvSpPr>
        <p:spPr>
          <a:xfrm>
            <a:off x="7018734" y="1643062"/>
            <a:ext cx="17861" cy="214314"/>
          </a:xfrm>
          <a:custGeom>
            <a:avLst/>
            <a:gdLst/>
            <a:ahLst/>
            <a:cxnLst/>
            <a:rect l="0" t="0" r="0" b="0"/>
            <a:pathLst>
              <a:path w="17861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33946"/>
                </a:lnTo>
                <a:lnTo>
                  <a:pt x="17860" y="160735"/>
                </a:lnTo>
                <a:lnTo>
                  <a:pt x="17860" y="187524"/>
                </a:lnTo>
                <a:lnTo>
                  <a:pt x="1786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05383"/>
                </a:lnTo>
                <a:lnTo>
                  <a:pt x="0" y="178594"/>
                </a:lnTo>
                <a:lnTo>
                  <a:pt x="0" y="160735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Freeform 3093"/>
          <p:cNvSpPr/>
          <p:nvPr/>
        </p:nvSpPr>
        <p:spPr>
          <a:xfrm>
            <a:off x="6983016" y="1607344"/>
            <a:ext cx="187524" cy="232172"/>
          </a:xfrm>
          <a:custGeom>
            <a:avLst/>
            <a:gdLst/>
            <a:ahLst/>
            <a:cxnLst/>
            <a:rect l="0" t="0" r="0" b="0"/>
            <a:pathLst>
              <a:path w="187524" h="232172">
                <a:moveTo>
                  <a:pt x="0" y="35718"/>
                </a:moveTo>
                <a:lnTo>
                  <a:pt x="0" y="35718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59"/>
                </a:lnTo>
                <a:lnTo>
                  <a:pt x="53578" y="8929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6" y="62507"/>
                </a:lnTo>
                <a:lnTo>
                  <a:pt x="71437" y="80367"/>
                </a:lnTo>
                <a:lnTo>
                  <a:pt x="53578" y="98226"/>
                </a:lnTo>
                <a:lnTo>
                  <a:pt x="44648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8" y="98226"/>
                </a:lnTo>
                <a:lnTo>
                  <a:pt x="53578" y="80367"/>
                </a:lnTo>
                <a:lnTo>
                  <a:pt x="80367" y="80367"/>
                </a:lnTo>
                <a:lnTo>
                  <a:pt x="107156" y="71437"/>
                </a:lnTo>
                <a:lnTo>
                  <a:pt x="133945" y="71437"/>
                </a:lnTo>
                <a:lnTo>
                  <a:pt x="160734" y="89296"/>
                </a:lnTo>
                <a:lnTo>
                  <a:pt x="178593" y="107156"/>
                </a:lnTo>
                <a:lnTo>
                  <a:pt x="187523" y="133945"/>
                </a:lnTo>
                <a:lnTo>
                  <a:pt x="178593" y="160734"/>
                </a:lnTo>
                <a:lnTo>
                  <a:pt x="160734" y="187523"/>
                </a:lnTo>
                <a:lnTo>
                  <a:pt x="133945" y="205382"/>
                </a:lnTo>
                <a:lnTo>
                  <a:pt x="98226" y="223242"/>
                </a:lnTo>
                <a:lnTo>
                  <a:pt x="71437" y="232171"/>
                </a:lnTo>
                <a:lnTo>
                  <a:pt x="44648" y="232171"/>
                </a:lnTo>
                <a:lnTo>
                  <a:pt x="44648" y="223242"/>
                </a:lnTo>
                <a:lnTo>
                  <a:pt x="53578" y="196453"/>
                </a:lnTo>
                <a:lnTo>
                  <a:pt x="71437" y="169664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Freeform 3094"/>
          <p:cNvSpPr/>
          <p:nvPr/>
        </p:nvSpPr>
        <p:spPr>
          <a:xfrm>
            <a:off x="7224117" y="1580554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98227"/>
                </a:lnTo>
                <a:lnTo>
                  <a:pt x="17860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196454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196454"/>
                </a:lnTo>
                <a:lnTo>
                  <a:pt x="26789" y="178594"/>
                </a:lnTo>
                <a:lnTo>
                  <a:pt x="26789" y="151805"/>
                </a:lnTo>
                <a:lnTo>
                  <a:pt x="26789" y="125016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Freeform 3095"/>
          <p:cNvSpPr/>
          <p:nvPr/>
        </p:nvSpPr>
        <p:spPr>
          <a:xfrm>
            <a:off x="7197328" y="1553765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8930"/>
                </a:lnTo>
                <a:lnTo>
                  <a:pt x="8036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80367" y="80368"/>
                </a:lnTo>
                <a:lnTo>
                  <a:pt x="62508" y="98227"/>
                </a:lnTo>
                <a:lnTo>
                  <a:pt x="44649" y="116086"/>
                </a:lnTo>
                <a:lnTo>
                  <a:pt x="26789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17860" y="107157"/>
                </a:lnTo>
                <a:lnTo>
                  <a:pt x="1786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 3096"/>
          <p:cNvSpPr/>
          <p:nvPr/>
        </p:nvSpPr>
        <p:spPr>
          <a:xfrm>
            <a:off x="7313414" y="1634133"/>
            <a:ext cx="98228" cy="151805"/>
          </a:xfrm>
          <a:custGeom>
            <a:avLst/>
            <a:gdLst/>
            <a:ahLst/>
            <a:cxnLst/>
            <a:rect l="0" t="0" r="0" b="0"/>
            <a:pathLst>
              <a:path w="98228" h="151805">
                <a:moveTo>
                  <a:pt x="17859" y="26789"/>
                </a:move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07156"/>
                </a:lnTo>
                <a:lnTo>
                  <a:pt x="35719" y="80367"/>
                </a:lnTo>
                <a:lnTo>
                  <a:pt x="44649" y="53578"/>
                </a:lnTo>
                <a:lnTo>
                  <a:pt x="53578" y="26789"/>
                </a:lnTo>
                <a:lnTo>
                  <a:pt x="62508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2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Freeform 3097"/>
          <p:cNvSpPr/>
          <p:nvPr/>
        </p:nvSpPr>
        <p:spPr>
          <a:xfrm>
            <a:off x="7384852" y="164306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" y="71438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35718" y="98227"/>
                </a:lnTo>
                <a:lnTo>
                  <a:pt x="53578" y="89297"/>
                </a:lnTo>
                <a:lnTo>
                  <a:pt x="71437" y="71438"/>
                </a:lnTo>
                <a:lnTo>
                  <a:pt x="89296" y="6250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17860"/>
                </a:lnTo>
                <a:lnTo>
                  <a:pt x="53578" y="44649"/>
                </a:lnTo>
                <a:lnTo>
                  <a:pt x="44648" y="71438"/>
                </a:lnTo>
                <a:lnTo>
                  <a:pt x="44648" y="98227"/>
                </a:lnTo>
                <a:lnTo>
                  <a:pt x="44648" y="116086"/>
                </a:lnTo>
                <a:lnTo>
                  <a:pt x="44648" y="133946"/>
                </a:lnTo>
                <a:lnTo>
                  <a:pt x="62507" y="142875"/>
                </a:lnTo>
                <a:lnTo>
                  <a:pt x="71437" y="142875"/>
                </a:lnTo>
                <a:lnTo>
                  <a:pt x="89296" y="133946"/>
                </a:lnTo>
                <a:lnTo>
                  <a:pt x="107156" y="116086"/>
                </a:lnTo>
                <a:lnTo>
                  <a:pt x="125015" y="98227"/>
                </a:lnTo>
                <a:lnTo>
                  <a:pt x="142875" y="71438"/>
                </a:lnTo>
                <a:lnTo>
                  <a:pt x="14287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Freeform 3098"/>
          <p:cNvSpPr/>
          <p:nvPr/>
        </p:nvSpPr>
        <p:spPr>
          <a:xfrm>
            <a:off x="7518797" y="1607344"/>
            <a:ext cx="62509" cy="151805"/>
          </a:xfrm>
          <a:custGeom>
            <a:avLst/>
            <a:gdLst/>
            <a:ahLst/>
            <a:cxnLst/>
            <a:rect l="0" t="0" r="0" b="0"/>
            <a:pathLst>
              <a:path w="62509" h="151805">
                <a:moveTo>
                  <a:pt x="53578" y="8929"/>
                </a:moveTo>
                <a:lnTo>
                  <a:pt x="5357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35719" y="44648"/>
                </a:lnTo>
                <a:lnTo>
                  <a:pt x="44648" y="53578"/>
                </a:lnTo>
                <a:lnTo>
                  <a:pt x="53578" y="62507"/>
                </a:lnTo>
                <a:lnTo>
                  <a:pt x="53578" y="71437"/>
                </a:lnTo>
                <a:lnTo>
                  <a:pt x="62508" y="89296"/>
                </a:lnTo>
                <a:lnTo>
                  <a:pt x="62508" y="98226"/>
                </a:lnTo>
                <a:lnTo>
                  <a:pt x="53578" y="116085"/>
                </a:lnTo>
                <a:lnTo>
                  <a:pt x="53578" y="125015"/>
                </a:lnTo>
                <a:lnTo>
                  <a:pt x="44648" y="133945"/>
                </a:lnTo>
                <a:lnTo>
                  <a:pt x="26789" y="142875"/>
                </a:lnTo>
                <a:lnTo>
                  <a:pt x="17859" y="151804"/>
                </a:lnTo>
                <a:lnTo>
                  <a:pt x="8930" y="151804"/>
                </a:lnTo>
                <a:lnTo>
                  <a:pt x="8930" y="142875"/>
                </a:lnTo>
                <a:lnTo>
                  <a:pt x="0" y="133945"/>
                </a:lnTo>
                <a:lnTo>
                  <a:pt x="8930" y="116085"/>
                </a:lnTo>
                <a:lnTo>
                  <a:pt x="17859" y="98226"/>
                </a:lnTo>
                <a:lnTo>
                  <a:pt x="26789" y="8036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Freeform 3099"/>
          <p:cNvSpPr/>
          <p:nvPr/>
        </p:nvSpPr>
        <p:spPr>
          <a:xfrm>
            <a:off x="7608094" y="1598414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62508"/>
                </a:lnTo>
                <a:lnTo>
                  <a:pt x="62508" y="71437"/>
                </a:lnTo>
                <a:lnTo>
                  <a:pt x="62508" y="89297"/>
                </a:lnTo>
                <a:lnTo>
                  <a:pt x="71437" y="89297"/>
                </a:lnTo>
                <a:lnTo>
                  <a:pt x="71437" y="98226"/>
                </a:lnTo>
                <a:lnTo>
                  <a:pt x="62508" y="107156"/>
                </a:lnTo>
                <a:lnTo>
                  <a:pt x="53578" y="116086"/>
                </a:lnTo>
                <a:lnTo>
                  <a:pt x="35719" y="125015"/>
                </a:lnTo>
                <a:lnTo>
                  <a:pt x="26789" y="13394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8929" y="107156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Freeform 3100"/>
          <p:cNvSpPr/>
          <p:nvPr/>
        </p:nvSpPr>
        <p:spPr>
          <a:xfrm>
            <a:off x="8027789" y="1714500"/>
            <a:ext cx="759024" cy="107157"/>
          </a:xfrm>
          <a:custGeom>
            <a:avLst/>
            <a:gdLst/>
            <a:ahLst/>
            <a:cxnLst/>
            <a:rect l="0" t="0" r="0" b="0"/>
            <a:pathLst>
              <a:path w="759024" h="107157">
                <a:moveTo>
                  <a:pt x="35719" y="107156"/>
                </a:moveTo>
                <a:lnTo>
                  <a:pt x="3571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107156"/>
                </a:lnTo>
                <a:lnTo>
                  <a:pt x="53578" y="107156"/>
                </a:lnTo>
                <a:lnTo>
                  <a:pt x="107156" y="98226"/>
                </a:lnTo>
                <a:lnTo>
                  <a:pt x="169663" y="89297"/>
                </a:lnTo>
                <a:lnTo>
                  <a:pt x="258960" y="80367"/>
                </a:lnTo>
                <a:lnTo>
                  <a:pt x="348257" y="62508"/>
                </a:lnTo>
                <a:lnTo>
                  <a:pt x="437554" y="53578"/>
                </a:lnTo>
                <a:lnTo>
                  <a:pt x="526851" y="35719"/>
                </a:lnTo>
                <a:lnTo>
                  <a:pt x="607218" y="26789"/>
                </a:lnTo>
                <a:lnTo>
                  <a:pt x="669726" y="17859"/>
                </a:lnTo>
                <a:lnTo>
                  <a:pt x="714374" y="8929"/>
                </a:lnTo>
                <a:lnTo>
                  <a:pt x="741163" y="0"/>
                </a:lnTo>
                <a:lnTo>
                  <a:pt x="759023" y="0"/>
                </a:lnTo>
                <a:lnTo>
                  <a:pt x="750093" y="0"/>
                </a:lnTo>
                <a:lnTo>
                  <a:pt x="741163" y="8929"/>
                </a:lnTo>
                <a:lnTo>
                  <a:pt x="723304" y="17859"/>
                </a:lnTo>
                <a:lnTo>
                  <a:pt x="705445" y="26789"/>
                </a:lnTo>
                <a:lnTo>
                  <a:pt x="687585" y="26789"/>
                </a:lnTo>
                <a:lnTo>
                  <a:pt x="678656" y="17859"/>
                </a:lnTo>
                <a:lnTo>
                  <a:pt x="67865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Freeform 3101"/>
          <p:cNvSpPr/>
          <p:nvPr/>
        </p:nvSpPr>
        <p:spPr>
          <a:xfrm>
            <a:off x="4313039" y="2152054"/>
            <a:ext cx="276821" cy="1107283"/>
          </a:xfrm>
          <a:custGeom>
            <a:avLst/>
            <a:gdLst/>
            <a:ahLst/>
            <a:cxnLst/>
            <a:rect l="0" t="0" r="0" b="0"/>
            <a:pathLst>
              <a:path w="276821" h="1107283">
                <a:moveTo>
                  <a:pt x="267891" y="17860"/>
                </a:moveTo>
                <a:lnTo>
                  <a:pt x="267891" y="17860"/>
                </a:lnTo>
                <a:lnTo>
                  <a:pt x="267891" y="17860"/>
                </a:lnTo>
                <a:lnTo>
                  <a:pt x="276820" y="893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8930"/>
                </a:lnTo>
                <a:lnTo>
                  <a:pt x="267891" y="17860"/>
                </a:lnTo>
                <a:lnTo>
                  <a:pt x="258961" y="26790"/>
                </a:lnTo>
                <a:lnTo>
                  <a:pt x="250031" y="44649"/>
                </a:lnTo>
                <a:lnTo>
                  <a:pt x="232172" y="80368"/>
                </a:lnTo>
                <a:lnTo>
                  <a:pt x="205383" y="125016"/>
                </a:lnTo>
                <a:lnTo>
                  <a:pt x="169664" y="196454"/>
                </a:lnTo>
                <a:lnTo>
                  <a:pt x="125016" y="294680"/>
                </a:lnTo>
                <a:lnTo>
                  <a:pt x="89297" y="419696"/>
                </a:lnTo>
                <a:lnTo>
                  <a:pt x="44649" y="544712"/>
                </a:lnTo>
                <a:lnTo>
                  <a:pt x="17859" y="669727"/>
                </a:lnTo>
                <a:lnTo>
                  <a:pt x="0" y="785813"/>
                </a:lnTo>
                <a:lnTo>
                  <a:pt x="0" y="884039"/>
                </a:lnTo>
                <a:lnTo>
                  <a:pt x="0" y="964407"/>
                </a:lnTo>
                <a:lnTo>
                  <a:pt x="17859" y="1026914"/>
                </a:lnTo>
                <a:lnTo>
                  <a:pt x="26789" y="1071563"/>
                </a:lnTo>
                <a:lnTo>
                  <a:pt x="35719" y="1107282"/>
                </a:lnTo>
                <a:lnTo>
                  <a:pt x="35719" y="11072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Freeform 3102"/>
          <p:cNvSpPr/>
          <p:nvPr/>
        </p:nvSpPr>
        <p:spPr>
          <a:xfrm>
            <a:off x="8233171" y="1634133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4" name="Freeform 3103"/>
          <p:cNvSpPr/>
          <p:nvPr/>
        </p:nvSpPr>
        <p:spPr>
          <a:xfrm>
            <a:off x="2018109" y="2732484"/>
            <a:ext cx="741165" cy="62509"/>
          </a:xfrm>
          <a:custGeom>
            <a:avLst/>
            <a:gdLst/>
            <a:ahLst/>
            <a:cxnLst/>
            <a:rect l="0" t="0" r="0" b="0"/>
            <a:pathLst>
              <a:path w="741165" h="62509">
                <a:moveTo>
                  <a:pt x="3571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17860"/>
                </a:lnTo>
                <a:lnTo>
                  <a:pt x="62508" y="26789"/>
                </a:lnTo>
                <a:lnTo>
                  <a:pt x="80368" y="26789"/>
                </a:lnTo>
                <a:lnTo>
                  <a:pt x="98227" y="35719"/>
                </a:lnTo>
                <a:lnTo>
                  <a:pt x="116086" y="44649"/>
                </a:lnTo>
                <a:lnTo>
                  <a:pt x="142875" y="53579"/>
                </a:lnTo>
                <a:lnTo>
                  <a:pt x="169664" y="53579"/>
                </a:lnTo>
                <a:lnTo>
                  <a:pt x="196454" y="53579"/>
                </a:lnTo>
                <a:lnTo>
                  <a:pt x="232172" y="62508"/>
                </a:lnTo>
                <a:lnTo>
                  <a:pt x="276821" y="62508"/>
                </a:lnTo>
                <a:lnTo>
                  <a:pt x="312539" y="62508"/>
                </a:lnTo>
                <a:lnTo>
                  <a:pt x="348258" y="62508"/>
                </a:lnTo>
                <a:lnTo>
                  <a:pt x="392907" y="62508"/>
                </a:lnTo>
                <a:lnTo>
                  <a:pt x="428625" y="62508"/>
                </a:lnTo>
                <a:lnTo>
                  <a:pt x="473274" y="53579"/>
                </a:lnTo>
                <a:lnTo>
                  <a:pt x="508993" y="53579"/>
                </a:lnTo>
                <a:lnTo>
                  <a:pt x="553641" y="53579"/>
                </a:lnTo>
                <a:lnTo>
                  <a:pt x="589360" y="53579"/>
                </a:lnTo>
                <a:lnTo>
                  <a:pt x="634008" y="53579"/>
                </a:lnTo>
                <a:lnTo>
                  <a:pt x="669727" y="53579"/>
                </a:lnTo>
                <a:lnTo>
                  <a:pt x="696516" y="53579"/>
                </a:lnTo>
                <a:lnTo>
                  <a:pt x="714375" y="53579"/>
                </a:lnTo>
                <a:lnTo>
                  <a:pt x="732235" y="62508"/>
                </a:lnTo>
                <a:lnTo>
                  <a:pt x="741164" y="62508"/>
                </a:lnTo>
                <a:lnTo>
                  <a:pt x="741164" y="62508"/>
                </a:lnTo>
                <a:lnTo>
                  <a:pt x="741164" y="62508"/>
                </a:lnTo>
                <a:lnTo>
                  <a:pt x="741164" y="62508"/>
                </a:lnTo>
                <a:lnTo>
                  <a:pt x="741164" y="62508"/>
                </a:lnTo>
                <a:lnTo>
                  <a:pt x="74116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Freeform 3104"/>
          <p:cNvSpPr/>
          <p:nvPr/>
        </p:nvSpPr>
        <p:spPr>
          <a:xfrm>
            <a:off x="2455664" y="1928812"/>
            <a:ext cx="5777508" cy="1393032"/>
          </a:xfrm>
          <a:custGeom>
            <a:avLst/>
            <a:gdLst/>
            <a:ahLst/>
            <a:cxnLst/>
            <a:rect l="0" t="0" r="0" b="0"/>
            <a:pathLst>
              <a:path w="5777508" h="1393032">
                <a:moveTo>
                  <a:pt x="0" y="875109"/>
                </a:moveTo>
                <a:lnTo>
                  <a:pt x="0" y="875109"/>
                </a:lnTo>
                <a:lnTo>
                  <a:pt x="0" y="875109"/>
                </a:lnTo>
                <a:lnTo>
                  <a:pt x="0" y="875109"/>
                </a:lnTo>
                <a:lnTo>
                  <a:pt x="0" y="875109"/>
                </a:lnTo>
                <a:lnTo>
                  <a:pt x="0" y="875109"/>
                </a:lnTo>
                <a:lnTo>
                  <a:pt x="0" y="884039"/>
                </a:lnTo>
                <a:lnTo>
                  <a:pt x="0" y="884039"/>
                </a:lnTo>
                <a:lnTo>
                  <a:pt x="0" y="884039"/>
                </a:lnTo>
                <a:lnTo>
                  <a:pt x="0" y="892969"/>
                </a:lnTo>
                <a:lnTo>
                  <a:pt x="0" y="892969"/>
                </a:lnTo>
                <a:lnTo>
                  <a:pt x="0" y="901899"/>
                </a:lnTo>
                <a:lnTo>
                  <a:pt x="0" y="910828"/>
                </a:lnTo>
                <a:lnTo>
                  <a:pt x="8930" y="919758"/>
                </a:lnTo>
                <a:lnTo>
                  <a:pt x="8930" y="928688"/>
                </a:lnTo>
                <a:lnTo>
                  <a:pt x="8930" y="946547"/>
                </a:lnTo>
                <a:lnTo>
                  <a:pt x="8930" y="964406"/>
                </a:lnTo>
                <a:lnTo>
                  <a:pt x="8930" y="982266"/>
                </a:lnTo>
                <a:lnTo>
                  <a:pt x="8930" y="1009055"/>
                </a:lnTo>
                <a:lnTo>
                  <a:pt x="8930" y="1035844"/>
                </a:lnTo>
                <a:lnTo>
                  <a:pt x="8930" y="1071563"/>
                </a:lnTo>
                <a:lnTo>
                  <a:pt x="17859" y="1098352"/>
                </a:lnTo>
                <a:lnTo>
                  <a:pt x="17859" y="1134070"/>
                </a:lnTo>
                <a:lnTo>
                  <a:pt x="26789" y="1160859"/>
                </a:lnTo>
                <a:lnTo>
                  <a:pt x="35719" y="1187649"/>
                </a:lnTo>
                <a:lnTo>
                  <a:pt x="44649" y="1205508"/>
                </a:lnTo>
                <a:lnTo>
                  <a:pt x="62508" y="1232297"/>
                </a:lnTo>
                <a:lnTo>
                  <a:pt x="80367" y="1259086"/>
                </a:lnTo>
                <a:lnTo>
                  <a:pt x="89297" y="1276945"/>
                </a:lnTo>
                <a:lnTo>
                  <a:pt x="116086" y="1294805"/>
                </a:lnTo>
                <a:lnTo>
                  <a:pt x="133945" y="1312664"/>
                </a:lnTo>
                <a:lnTo>
                  <a:pt x="160734" y="1330524"/>
                </a:lnTo>
                <a:lnTo>
                  <a:pt x="196453" y="1339453"/>
                </a:lnTo>
                <a:lnTo>
                  <a:pt x="223242" y="1357313"/>
                </a:lnTo>
                <a:lnTo>
                  <a:pt x="267891" y="1366242"/>
                </a:lnTo>
                <a:lnTo>
                  <a:pt x="312539" y="1375172"/>
                </a:lnTo>
                <a:lnTo>
                  <a:pt x="357188" y="1375172"/>
                </a:lnTo>
                <a:lnTo>
                  <a:pt x="401836" y="1384102"/>
                </a:lnTo>
                <a:lnTo>
                  <a:pt x="455414" y="1384102"/>
                </a:lnTo>
                <a:lnTo>
                  <a:pt x="517922" y="1393031"/>
                </a:lnTo>
                <a:lnTo>
                  <a:pt x="580430" y="1384102"/>
                </a:lnTo>
                <a:lnTo>
                  <a:pt x="651867" y="1384102"/>
                </a:lnTo>
                <a:lnTo>
                  <a:pt x="723305" y="1375172"/>
                </a:lnTo>
                <a:lnTo>
                  <a:pt x="803672" y="1375172"/>
                </a:lnTo>
                <a:lnTo>
                  <a:pt x="884039" y="1366242"/>
                </a:lnTo>
                <a:lnTo>
                  <a:pt x="973336" y="1357313"/>
                </a:lnTo>
                <a:lnTo>
                  <a:pt x="1062633" y="1339453"/>
                </a:lnTo>
                <a:lnTo>
                  <a:pt x="1160859" y="1330524"/>
                </a:lnTo>
                <a:lnTo>
                  <a:pt x="1268016" y="1312664"/>
                </a:lnTo>
                <a:lnTo>
                  <a:pt x="1375172" y="1303734"/>
                </a:lnTo>
                <a:lnTo>
                  <a:pt x="1491258" y="1285875"/>
                </a:lnTo>
                <a:lnTo>
                  <a:pt x="1616274" y="1259086"/>
                </a:lnTo>
                <a:lnTo>
                  <a:pt x="1741289" y="1241227"/>
                </a:lnTo>
                <a:lnTo>
                  <a:pt x="1866305" y="1223367"/>
                </a:lnTo>
                <a:lnTo>
                  <a:pt x="2009180" y="1205508"/>
                </a:lnTo>
                <a:lnTo>
                  <a:pt x="2143125" y="1187649"/>
                </a:lnTo>
                <a:lnTo>
                  <a:pt x="2286000" y="1169789"/>
                </a:lnTo>
                <a:lnTo>
                  <a:pt x="2428875" y="1151930"/>
                </a:lnTo>
                <a:lnTo>
                  <a:pt x="2562820" y="1125141"/>
                </a:lnTo>
                <a:lnTo>
                  <a:pt x="2705695" y="1116211"/>
                </a:lnTo>
                <a:lnTo>
                  <a:pt x="2848570" y="1098352"/>
                </a:lnTo>
                <a:lnTo>
                  <a:pt x="2982516" y="1080492"/>
                </a:lnTo>
                <a:lnTo>
                  <a:pt x="3125391" y="1071563"/>
                </a:lnTo>
                <a:lnTo>
                  <a:pt x="3259336" y="1062633"/>
                </a:lnTo>
                <a:lnTo>
                  <a:pt x="3393281" y="1053703"/>
                </a:lnTo>
                <a:lnTo>
                  <a:pt x="3527227" y="1053703"/>
                </a:lnTo>
                <a:lnTo>
                  <a:pt x="3652242" y="1053703"/>
                </a:lnTo>
                <a:lnTo>
                  <a:pt x="3777258" y="1053703"/>
                </a:lnTo>
                <a:lnTo>
                  <a:pt x="3893344" y="1053703"/>
                </a:lnTo>
                <a:lnTo>
                  <a:pt x="4009430" y="1053703"/>
                </a:lnTo>
                <a:lnTo>
                  <a:pt x="4116586" y="1053703"/>
                </a:lnTo>
                <a:lnTo>
                  <a:pt x="4232672" y="1053703"/>
                </a:lnTo>
                <a:lnTo>
                  <a:pt x="4330899" y="1053703"/>
                </a:lnTo>
                <a:lnTo>
                  <a:pt x="4438055" y="1053703"/>
                </a:lnTo>
                <a:lnTo>
                  <a:pt x="4536281" y="1053703"/>
                </a:lnTo>
                <a:lnTo>
                  <a:pt x="4634508" y="1053703"/>
                </a:lnTo>
                <a:lnTo>
                  <a:pt x="4723805" y="1044774"/>
                </a:lnTo>
                <a:lnTo>
                  <a:pt x="4813102" y="1044774"/>
                </a:lnTo>
                <a:lnTo>
                  <a:pt x="4902399" y="1044774"/>
                </a:lnTo>
                <a:lnTo>
                  <a:pt x="4982766" y="1035844"/>
                </a:lnTo>
                <a:lnTo>
                  <a:pt x="5063133" y="1035844"/>
                </a:lnTo>
                <a:lnTo>
                  <a:pt x="5143500" y="1026914"/>
                </a:lnTo>
                <a:lnTo>
                  <a:pt x="5214938" y="1026914"/>
                </a:lnTo>
                <a:lnTo>
                  <a:pt x="5286375" y="1017984"/>
                </a:lnTo>
                <a:lnTo>
                  <a:pt x="5339953" y="1009055"/>
                </a:lnTo>
                <a:lnTo>
                  <a:pt x="5402461" y="1000125"/>
                </a:lnTo>
                <a:lnTo>
                  <a:pt x="5438180" y="991195"/>
                </a:lnTo>
                <a:lnTo>
                  <a:pt x="5482828" y="982266"/>
                </a:lnTo>
                <a:lnTo>
                  <a:pt x="5518547" y="964406"/>
                </a:lnTo>
                <a:lnTo>
                  <a:pt x="5554266" y="955477"/>
                </a:lnTo>
                <a:lnTo>
                  <a:pt x="5581055" y="937617"/>
                </a:lnTo>
                <a:lnTo>
                  <a:pt x="5607844" y="928688"/>
                </a:lnTo>
                <a:lnTo>
                  <a:pt x="5625703" y="910828"/>
                </a:lnTo>
                <a:lnTo>
                  <a:pt x="5634633" y="892969"/>
                </a:lnTo>
                <a:lnTo>
                  <a:pt x="5652492" y="866180"/>
                </a:lnTo>
                <a:lnTo>
                  <a:pt x="5652492" y="839391"/>
                </a:lnTo>
                <a:lnTo>
                  <a:pt x="5661422" y="812602"/>
                </a:lnTo>
                <a:lnTo>
                  <a:pt x="5670352" y="776883"/>
                </a:lnTo>
                <a:lnTo>
                  <a:pt x="5679281" y="741165"/>
                </a:lnTo>
                <a:lnTo>
                  <a:pt x="5688211" y="696516"/>
                </a:lnTo>
                <a:lnTo>
                  <a:pt x="5706070" y="660797"/>
                </a:lnTo>
                <a:lnTo>
                  <a:pt x="5715000" y="616149"/>
                </a:lnTo>
                <a:lnTo>
                  <a:pt x="5723930" y="571501"/>
                </a:lnTo>
                <a:lnTo>
                  <a:pt x="5741788" y="517922"/>
                </a:lnTo>
                <a:lnTo>
                  <a:pt x="5750718" y="473274"/>
                </a:lnTo>
                <a:lnTo>
                  <a:pt x="5750718" y="419696"/>
                </a:lnTo>
                <a:lnTo>
                  <a:pt x="5759648" y="375047"/>
                </a:lnTo>
                <a:lnTo>
                  <a:pt x="5768577" y="330399"/>
                </a:lnTo>
                <a:lnTo>
                  <a:pt x="5768577" y="285750"/>
                </a:lnTo>
                <a:lnTo>
                  <a:pt x="5777507" y="241102"/>
                </a:lnTo>
                <a:lnTo>
                  <a:pt x="5777507" y="196453"/>
                </a:lnTo>
                <a:lnTo>
                  <a:pt x="5768577" y="160735"/>
                </a:lnTo>
                <a:lnTo>
                  <a:pt x="5768577" y="125016"/>
                </a:lnTo>
                <a:lnTo>
                  <a:pt x="5759648" y="98227"/>
                </a:lnTo>
                <a:lnTo>
                  <a:pt x="5759648" y="71438"/>
                </a:lnTo>
                <a:lnTo>
                  <a:pt x="5750718" y="53578"/>
                </a:lnTo>
                <a:lnTo>
                  <a:pt x="5741788" y="35719"/>
                </a:lnTo>
                <a:lnTo>
                  <a:pt x="5741788" y="17860"/>
                </a:lnTo>
                <a:lnTo>
                  <a:pt x="5741788" y="8930"/>
                </a:lnTo>
                <a:lnTo>
                  <a:pt x="5741788" y="0"/>
                </a:lnTo>
                <a:lnTo>
                  <a:pt x="5750718" y="0"/>
                </a:lnTo>
                <a:lnTo>
                  <a:pt x="5759648" y="0"/>
                </a:lnTo>
                <a:lnTo>
                  <a:pt x="5768577" y="0"/>
                </a:lnTo>
                <a:lnTo>
                  <a:pt x="5777507" y="0"/>
                </a:lnTo>
                <a:lnTo>
                  <a:pt x="5777507" y="0"/>
                </a:lnTo>
                <a:lnTo>
                  <a:pt x="5777507" y="0"/>
                </a:lnTo>
                <a:lnTo>
                  <a:pt x="5777507" y="0"/>
                </a:lnTo>
                <a:lnTo>
                  <a:pt x="5768577" y="0"/>
                </a:lnTo>
                <a:lnTo>
                  <a:pt x="5759648" y="8930"/>
                </a:lnTo>
                <a:lnTo>
                  <a:pt x="5741788" y="8930"/>
                </a:lnTo>
                <a:lnTo>
                  <a:pt x="5732859" y="8930"/>
                </a:lnTo>
                <a:lnTo>
                  <a:pt x="5723930" y="8930"/>
                </a:lnTo>
                <a:lnTo>
                  <a:pt x="5723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Freeform 3105"/>
          <p:cNvSpPr/>
          <p:nvPr/>
        </p:nvSpPr>
        <p:spPr>
          <a:xfrm>
            <a:off x="8054578" y="1839515"/>
            <a:ext cx="348258" cy="187525"/>
          </a:xfrm>
          <a:custGeom>
            <a:avLst/>
            <a:gdLst/>
            <a:ahLst/>
            <a:cxnLst/>
            <a:rect l="0" t="0" r="0" b="0"/>
            <a:pathLst>
              <a:path w="348258" h="187525">
                <a:moveTo>
                  <a:pt x="133945" y="62508"/>
                </a:moveTo>
                <a:lnTo>
                  <a:pt x="133945" y="53579"/>
                </a:lnTo>
                <a:lnTo>
                  <a:pt x="133945" y="53579"/>
                </a:lnTo>
                <a:lnTo>
                  <a:pt x="133945" y="44649"/>
                </a:lnTo>
                <a:lnTo>
                  <a:pt x="142874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16086" y="53579"/>
                </a:lnTo>
                <a:lnTo>
                  <a:pt x="98227" y="71438"/>
                </a:lnTo>
                <a:lnTo>
                  <a:pt x="80367" y="89297"/>
                </a:lnTo>
                <a:lnTo>
                  <a:pt x="53578" y="107157"/>
                </a:lnTo>
                <a:lnTo>
                  <a:pt x="35719" y="125016"/>
                </a:lnTo>
                <a:lnTo>
                  <a:pt x="26789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87524"/>
                </a:lnTo>
                <a:lnTo>
                  <a:pt x="8930" y="178594"/>
                </a:lnTo>
                <a:lnTo>
                  <a:pt x="17860" y="169664"/>
                </a:lnTo>
                <a:lnTo>
                  <a:pt x="35719" y="151805"/>
                </a:lnTo>
                <a:lnTo>
                  <a:pt x="44649" y="125016"/>
                </a:lnTo>
                <a:lnTo>
                  <a:pt x="62508" y="107157"/>
                </a:lnTo>
                <a:lnTo>
                  <a:pt x="80367" y="71438"/>
                </a:lnTo>
                <a:lnTo>
                  <a:pt x="98227" y="53579"/>
                </a:lnTo>
                <a:lnTo>
                  <a:pt x="116086" y="26789"/>
                </a:lnTo>
                <a:lnTo>
                  <a:pt x="133945" y="8930"/>
                </a:lnTo>
                <a:lnTo>
                  <a:pt x="151804" y="8930"/>
                </a:lnTo>
                <a:lnTo>
                  <a:pt x="160734" y="0"/>
                </a:lnTo>
                <a:lnTo>
                  <a:pt x="169663" y="8930"/>
                </a:lnTo>
                <a:lnTo>
                  <a:pt x="178593" y="8930"/>
                </a:lnTo>
                <a:lnTo>
                  <a:pt x="187523" y="26789"/>
                </a:lnTo>
                <a:lnTo>
                  <a:pt x="187523" y="35719"/>
                </a:lnTo>
                <a:lnTo>
                  <a:pt x="196452" y="53579"/>
                </a:lnTo>
                <a:lnTo>
                  <a:pt x="214312" y="62508"/>
                </a:lnTo>
                <a:lnTo>
                  <a:pt x="223242" y="80368"/>
                </a:lnTo>
                <a:lnTo>
                  <a:pt x="241101" y="89297"/>
                </a:lnTo>
                <a:lnTo>
                  <a:pt x="267890" y="98227"/>
                </a:lnTo>
                <a:lnTo>
                  <a:pt x="294679" y="107157"/>
                </a:lnTo>
                <a:lnTo>
                  <a:pt x="321468" y="116086"/>
                </a:lnTo>
                <a:lnTo>
                  <a:pt x="348257" y="107157"/>
                </a:lnTo>
                <a:lnTo>
                  <a:pt x="348257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Freeform 3106"/>
          <p:cNvSpPr/>
          <p:nvPr/>
        </p:nvSpPr>
        <p:spPr>
          <a:xfrm>
            <a:off x="8081367" y="1928812"/>
            <a:ext cx="392907" cy="89298"/>
          </a:xfrm>
          <a:custGeom>
            <a:avLst/>
            <a:gdLst/>
            <a:ahLst/>
            <a:cxnLst/>
            <a:rect l="0" t="0" r="0" b="0"/>
            <a:pathLst>
              <a:path w="392907" h="89298">
                <a:moveTo>
                  <a:pt x="0" y="89297"/>
                </a:moveTo>
                <a:lnTo>
                  <a:pt x="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107156" y="71438"/>
                </a:lnTo>
                <a:lnTo>
                  <a:pt x="142874" y="71438"/>
                </a:lnTo>
                <a:lnTo>
                  <a:pt x="187523" y="71438"/>
                </a:lnTo>
                <a:lnTo>
                  <a:pt x="232171" y="62508"/>
                </a:lnTo>
                <a:lnTo>
                  <a:pt x="276820" y="44649"/>
                </a:lnTo>
                <a:lnTo>
                  <a:pt x="321468" y="35719"/>
                </a:lnTo>
                <a:lnTo>
                  <a:pt x="366117" y="1786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8" name="Freeform 3107"/>
          <p:cNvSpPr/>
          <p:nvPr/>
        </p:nvSpPr>
        <p:spPr>
          <a:xfrm>
            <a:off x="687586" y="2705695"/>
            <a:ext cx="589360" cy="419696"/>
          </a:xfrm>
          <a:custGeom>
            <a:avLst/>
            <a:gdLst/>
            <a:ahLst/>
            <a:cxnLst/>
            <a:rect l="0" t="0" r="0" b="0"/>
            <a:pathLst>
              <a:path w="589360" h="419696">
                <a:moveTo>
                  <a:pt x="517922" y="80368"/>
                </a:moveTo>
                <a:lnTo>
                  <a:pt x="517922" y="71438"/>
                </a:lnTo>
                <a:lnTo>
                  <a:pt x="517922" y="71438"/>
                </a:lnTo>
                <a:lnTo>
                  <a:pt x="517922" y="71438"/>
                </a:lnTo>
                <a:lnTo>
                  <a:pt x="508992" y="71438"/>
                </a:lnTo>
                <a:lnTo>
                  <a:pt x="508992" y="62508"/>
                </a:lnTo>
                <a:lnTo>
                  <a:pt x="500063" y="62508"/>
                </a:lnTo>
                <a:lnTo>
                  <a:pt x="491133" y="62508"/>
                </a:lnTo>
                <a:lnTo>
                  <a:pt x="482203" y="53578"/>
                </a:lnTo>
                <a:lnTo>
                  <a:pt x="473273" y="53578"/>
                </a:lnTo>
                <a:lnTo>
                  <a:pt x="455414" y="44649"/>
                </a:lnTo>
                <a:lnTo>
                  <a:pt x="446484" y="35719"/>
                </a:lnTo>
                <a:lnTo>
                  <a:pt x="428625" y="26789"/>
                </a:lnTo>
                <a:lnTo>
                  <a:pt x="401836" y="17860"/>
                </a:lnTo>
                <a:lnTo>
                  <a:pt x="375047" y="8930"/>
                </a:lnTo>
                <a:lnTo>
                  <a:pt x="357188" y="0"/>
                </a:lnTo>
                <a:lnTo>
                  <a:pt x="330398" y="0"/>
                </a:lnTo>
                <a:lnTo>
                  <a:pt x="303609" y="0"/>
                </a:lnTo>
                <a:lnTo>
                  <a:pt x="276820" y="8930"/>
                </a:lnTo>
                <a:lnTo>
                  <a:pt x="250031" y="8930"/>
                </a:lnTo>
                <a:lnTo>
                  <a:pt x="223242" y="17860"/>
                </a:lnTo>
                <a:lnTo>
                  <a:pt x="196453" y="26789"/>
                </a:lnTo>
                <a:lnTo>
                  <a:pt x="169664" y="44649"/>
                </a:lnTo>
                <a:lnTo>
                  <a:pt x="151805" y="53578"/>
                </a:lnTo>
                <a:lnTo>
                  <a:pt x="125016" y="53578"/>
                </a:lnTo>
                <a:lnTo>
                  <a:pt x="98227" y="62508"/>
                </a:lnTo>
                <a:lnTo>
                  <a:pt x="80367" y="71438"/>
                </a:lnTo>
                <a:lnTo>
                  <a:pt x="71438" y="80368"/>
                </a:lnTo>
                <a:lnTo>
                  <a:pt x="53578" y="89297"/>
                </a:lnTo>
                <a:lnTo>
                  <a:pt x="44648" y="98226"/>
                </a:lnTo>
                <a:lnTo>
                  <a:pt x="35719" y="116086"/>
                </a:lnTo>
                <a:lnTo>
                  <a:pt x="26789" y="133945"/>
                </a:lnTo>
                <a:lnTo>
                  <a:pt x="17859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94680"/>
                </a:lnTo>
                <a:lnTo>
                  <a:pt x="17859" y="312539"/>
                </a:lnTo>
                <a:lnTo>
                  <a:pt x="26789" y="330398"/>
                </a:lnTo>
                <a:lnTo>
                  <a:pt x="44648" y="357187"/>
                </a:lnTo>
                <a:lnTo>
                  <a:pt x="71438" y="375047"/>
                </a:lnTo>
                <a:lnTo>
                  <a:pt x="107156" y="383976"/>
                </a:lnTo>
                <a:lnTo>
                  <a:pt x="142875" y="401836"/>
                </a:lnTo>
                <a:lnTo>
                  <a:pt x="178594" y="410766"/>
                </a:lnTo>
                <a:lnTo>
                  <a:pt x="223242" y="419695"/>
                </a:lnTo>
                <a:lnTo>
                  <a:pt x="267891" y="419695"/>
                </a:lnTo>
                <a:lnTo>
                  <a:pt x="312539" y="419695"/>
                </a:lnTo>
                <a:lnTo>
                  <a:pt x="366117" y="410766"/>
                </a:lnTo>
                <a:lnTo>
                  <a:pt x="410766" y="401836"/>
                </a:lnTo>
                <a:lnTo>
                  <a:pt x="455414" y="383976"/>
                </a:lnTo>
                <a:lnTo>
                  <a:pt x="500063" y="366117"/>
                </a:lnTo>
                <a:lnTo>
                  <a:pt x="535781" y="339328"/>
                </a:lnTo>
                <a:lnTo>
                  <a:pt x="562570" y="312539"/>
                </a:lnTo>
                <a:lnTo>
                  <a:pt x="580430" y="276820"/>
                </a:lnTo>
                <a:lnTo>
                  <a:pt x="589359" y="241101"/>
                </a:lnTo>
                <a:lnTo>
                  <a:pt x="580430" y="205383"/>
                </a:lnTo>
                <a:lnTo>
                  <a:pt x="562570" y="160734"/>
                </a:lnTo>
                <a:lnTo>
                  <a:pt x="544711" y="116086"/>
                </a:lnTo>
                <a:lnTo>
                  <a:pt x="508992" y="80368"/>
                </a:lnTo>
                <a:lnTo>
                  <a:pt x="482203" y="53578"/>
                </a:lnTo>
                <a:lnTo>
                  <a:pt x="455414" y="26789"/>
                </a:lnTo>
                <a:lnTo>
                  <a:pt x="428625" y="26789"/>
                </a:lnTo>
                <a:lnTo>
                  <a:pt x="410766" y="17860"/>
                </a:lnTo>
                <a:lnTo>
                  <a:pt x="401836" y="26789"/>
                </a:lnTo>
                <a:lnTo>
                  <a:pt x="392906" y="26789"/>
                </a:lnTo>
                <a:lnTo>
                  <a:pt x="392906" y="17860"/>
                </a:lnTo>
                <a:lnTo>
                  <a:pt x="39290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Freeform 3108"/>
          <p:cNvSpPr/>
          <p:nvPr/>
        </p:nvSpPr>
        <p:spPr>
          <a:xfrm>
            <a:off x="553641" y="2268140"/>
            <a:ext cx="205384" cy="464345"/>
          </a:xfrm>
          <a:custGeom>
            <a:avLst/>
            <a:gdLst/>
            <a:ahLst/>
            <a:cxnLst/>
            <a:rect l="0" t="0" r="0" b="0"/>
            <a:pathLst>
              <a:path w="205384" h="464345">
                <a:moveTo>
                  <a:pt x="205383" y="464344"/>
                </a:moveTo>
                <a:lnTo>
                  <a:pt x="196453" y="455415"/>
                </a:lnTo>
                <a:lnTo>
                  <a:pt x="178593" y="428626"/>
                </a:lnTo>
                <a:lnTo>
                  <a:pt x="151804" y="392907"/>
                </a:lnTo>
                <a:lnTo>
                  <a:pt x="125015" y="339329"/>
                </a:lnTo>
                <a:lnTo>
                  <a:pt x="89297" y="276821"/>
                </a:lnTo>
                <a:lnTo>
                  <a:pt x="62508" y="205383"/>
                </a:lnTo>
                <a:lnTo>
                  <a:pt x="35718" y="142875"/>
                </a:lnTo>
                <a:lnTo>
                  <a:pt x="17859" y="98227"/>
                </a:lnTo>
                <a:lnTo>
                  <a:pt x="0" y="53579"/>
                </a:lnTo>
                <a:lnTo>
                  <a:pt x="0" y="2678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Freeform 3109"/>
          <p:cNvSpPr/>
          <p:nvPr/>
        </p:nvSpPr>
        <p:spPr>
          <a:xfrm>
            <a:off x="437555" y="1910953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71437" y="53578"/>
                </a:moveTo>
                <a:lnTo>
                  <a:pt x="71437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62508" y="44648"/>
                </a:lnTo>
                <a:lnTo>
                  <a:pt x="6250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98226"/>
                </a:lnTo>
                <a:lnTo>
                  <a:pt x="8929" y="133945"/>
                </a:lnTo>
                <a:lnTo>
                  <a:pt x="17859" y="169664"/>
                </a:lnTo>
                <a:lnTo>
                  <a:pt x="35719" y="205383"/>
                </a:lnTo>
                <a:lnTo>
                  <a:pt x="53578" y="223242"/>
                </a:lnTo>
                <a:lnTo>
                  <a:pt x="71437" y="232172"/>
                </a:lnTo>
                <a:lnTo>
                  <a:pt x="98226" y="223242"/>
                </a:lnTo>
                <a:lnTo>
                  <a:pt x="125015" y="205383"/>
                </a:lnTo>
                <a:lnTo>
                  <a:pt x="151804" y="178594"/>
                </a:lnTo>
                <a:lnTo>
                  <a:pt x="169664" y="151805"/>
                </a:lnTo>
                <a:lnTo>
                  <a:pt x="187523" y="116086"/>
                </a:lnTo>
                <a:lnTo>
                  <a:pt x="187523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1" name="Freeform 3110"/>
          <p:cNvSpPr/>
          <p:nvPr/>
        </p:nvSpPr>
        <p:spPr>
          <a:xfrm>
            <a:off x="401836" y="1678781"/>
            <a:ext cx="241103" cy="375048"/>
          </a:xfrm>
          <a:custGeom>
            <a:avLst/>
            <a:gdLst/>
            <a:ahLst/>
            <a:cxnLst/>
            <a:rect l="0" t="0" r="0" b="0"/>
            <a:pathLst>
              <a:path w="241103" h="375048">
                <a:moveTo>
                  <a:pt x="26789" y="17859"/>
                </a:moveTo>
                <a:lnTo>
                  <a:pt x="17859" y="17859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35719"/>
                </a:lnTo>
                <a:lnTo>
                  <a:pt x="35719" y="53578"/>
                </a:lnTo>
                <a:lnTo>
                  <a:pt x="62508" y="89297"/>
                </a:lnTo>
                <a:lnTo>
                  <a:pt x="89297" y="133945"/>
                </a:lnTo>
                <a:lnTo>
                  <a:pt x="116086" y="178594"/>
                </a:lnTo>
                <a:lnTo>
                  <a:pt x="151805" y="232172"/>
                </a:lnTo>
                <a:lnTo>
                  <a:pt x="178594" y="276820"/>
                </a:lnTo>
                <a:lnTo>
                  <a:pt x="205383" y="312539"/>
                </a:lnTo>
                <a:lnTo>
                  <a:pt x="223242" y="348258"/>
                </a:lnTo>
                <a:lnTo>
                  <a:pt x="232172" y="366117"/>
                </a:lnTo>
                <a:lnTo>
                  <a:pt x="232172" y="375047"/>
                </a:lnTo>
                <a:lnTo>
                  <a:pt x="241102" y="375047"/>
                </a:lnTo>
                <a:lnTo>
                  <a:pt x="232172" y="357188"/>
                </a:lnTo>
                <a:lnTo>
                  <a:pt x="223242" y="330398"/>
                </a:lnTo>
                <a:lnTo>
                  <a:pt x="214313" y="294680"/>
                </a:lnTo>
                <a:lnTo>
                  <a:pt x="214313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2" name="Freeform 3111"/>
          <p:cNvSpPr/>
          <p:nvPr/>
        </p:nvSpPr>
        <p:spPr>
          <a:xfrm>
            <a:off x="625078" y="1741289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42875"/>
                </a:lnTo>
                <a:lnTo>
                  <a:pt x="17860" y="125015"/>
                </a:lnTo>
                <a:lnTo>
                  <a:pt x="17860" y="107156"/>
                </a:lnTo>
                <a:lnTo>
                  <a:pt x="26789" y="80367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17859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26789" y="169664"/>
                </a:lnTo>
                <a:lnTo>
                  <a:pt x="35719" y="187523"/>
                </a:lnTo>
                <a:lnTo>
                  <a:pt x="62508" y="196453"/>
                </a:lnTo>
                <a:lnTo>
                  <a:pt x="89297" y="187523"/>
                </a:lnTo>
                <a:lnTo>
                  <a:pt x="116086" y="178594"/>
                </a:lnTo>
                <a:lnTo>
                  <a:pt x="133946" y="151805"/>
                </a:lnTo>
                <a:lnTo>
                  <a:pt x="151805" y="125015"/>
                </a:lnTo>
                <a:lnTo>
                  <a:pt x="169664" y="80367"/>
                </a:lnTo>
                <a:lnTo>
                  <a:pt x="169664" y="44648"/>
                </a:lnTo>
                <a:lnTo>
                  <a:pt x="16966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3" name="Freeform 3112"/>
          <p:cNvSpPr/>
          <p:nvPr/>
        </p:nvSpPr>
        <p:spPr>
          <a:xfrm>
            <a:off x="741164" y="1607344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62507"/>
                </a:moveTo>
                <a:lnTo>
                  <a:pt x="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26789" y="160734"/>
                </a:lnTo>
                <a:lnTo>
                  <a:pt x="44649" y="178593"/>
                </a:lnTo>
                <a:lnTo>
                  <a:pt x="62508" y="196453"/>
                </a:lnTo>
                <a:lnTo>
                  <a:pt x="89297" y="196453"/>
                </a:lnTo>
                <a:lnTo>
                  <a:pt x="116086" y="196453"/>
                </a:lnTo>
                <a:lnTo>
                  <a:pt x="133945" y="178593"/>
                </a:lnTo>
                <a:lnTo>
                  <a:pt x="160735" y="160734"/>
                </a:lnTo>
                <a:lnTo>
                  <a:pt x="169664" y="125015"/>
                </a:lnTo>
                <a:lnTo>
                  <a:pt x="187524" y="89296"/>
                </a:lnTo>
                <a:lnTo>
                  <a:pt x="187524" y="44648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Freeform 3113"/>
          <p:cNvSpPr/>
          <p:nvPr/>
        </p:nvSpPr>
        <p:spPr>
          <a:xfrm>
            <a:off x="794742" y="1366242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17860" y="53578"/>
                </a:lnTo>
                <a:lnTo>
                  <a:pt x="35719" y="80367"/>
                </a:lnTo>
                <a:lnTo>
                  <a:pt x="62508" y="125016"/>
                </a:lnTo>
                <a:lnTo>
                  <a:pt x="89297" y="160734"/>
                </a:lnTo>
                <a:lnTo>
                  <a:pt x="125016" y="205383"/>
                </a:lnTo>
                <a:lnTo>
                  <a:pt x="151805" y="241102"/>
                </a:lnTo>
                <a:lnTo>
                  <a:pt x="169664" y="276820"/>
                </a:lnTo>
                <a:lnTo>
                  <a:pt x="187524" y="294680"/>
                </a:lnTo>
                <a:lnTo>
                  <a:pt x="196453" y="312539"/>
                </a:lnTo>
                <a:lnTo>
                  <a:pt x="196453" y="312539"/>
                </a:lnTo>
                <a:lnTo>
                  <a:pt x="196453" y="303609"/>
                </a:lnTo>
                <a:lnTo>
                  <a:pt x="187524" y="276820"/>
                </a:lnTo>
                <a:lnTo>
                  <a:pt x="178594" y="241102"/>
                </a:lnTo>
                <a:lnTo>
                  <a:pt x="178594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5" name="Freeform 3114"/>
          <p:cNvSpPr/>
          <p:nvPr/>
        </p:nvSpPr>
        <p:spPr>
          <a:xfrm>
            <a:off x="1017984" y="1214437"/>
            <a:ext cx="285751" cy="392908"/>
          </a:xfrm>
          <a:custGeom>
            <a:avLst/>
            <a:gdLst/>
            <a:ahLst/>
            <a:cxnLst/>
            <a:rect l="0" t="0" r="0" b="0"/>
            <a:pathLst>
              <a:path w="285751" h="392908">
                <a:moveTo>
                  <a:pt x="53579" y="241102"/>
                </a:moveTo>
                <a:lnTo>
                  <a:pt x="44649" y="232172"/>
                </a:lnTo>
                <a:lnTo>
                  <a:pt x="44649" y="223242"/>
                </a:lnTo>
                <a:lnTo>
                  <a:pt x="35719" y="205383"/>
                </a:lnTo>
                <a:lnTo>
                  <a:pt x="17860" y="178594"/>
                </a:lnTo>
                <a:lnTo>
                  <a:pt x="8930" y="169665"/>
                </a:lnTo>
                <a:lnTo>
                  <a:pt x="8930" y="160735"/>
                </a:lnTo>
                <a:lnTo>
                  <a:pt x="0" y="169665"/>
                </a:lnTo>
                <a:lnTo>
                  <a:pt x="0" y="187524"/>
                </a:lnTo>
                <a:lnTo>
                  <a:pt x="0" y="223242"/>
                </a:lnTo>
                <a:lnTo>
                  <a:pt x="0" y="267891"/>
                </a:lnTo>
                <a:lnTo>
                  <a:pt x="8930" y="312539"/>
                </a:lnTo>
                <a:lnTo>
                  <a:pt x="17860" y="348258"/>
                </a:lnTo>
                <a:lnTo>
                  <a:pt x="26790" y="375047"/>
                </a:lnTo>
                <a:lnTo>
                  <a:pt x="44649" y="392907"/>
                </a:lnTo>
                <a:lnTo>
                  <a:pt x="53579" y="392907"/>
                </a:lnTo>
                <a:lnTo>
                  <a:pt x="71438" y="383977"/>
                </a:lnTo>
                <a:lnTo>
                  <a:pt x="80368" y="366117"/>
                </a:lnTo>
                <a:lnTo>
                  <a:pt x="89297" y="339328"/>
                </a:lnTo>
                <a:lnTo>
                  <a:pt x="89297" y="294680"/>
                </a:lnTo>
                <a:lnTo>
                  <a:pt x="89297" y="250032"/>
                </a:lnTo>
                <a:lnTo>
                  <a:pt x="89297" y="205383"/>
                </a:lnTo>
                <a:lnTo>
                  <a:pt x="80368" y="169665"/>
                </a:lnTo>
                <a:lnTo>
                  <a:pt x="80368" y="151805"/>
                </a:lnTo>
                <a:lnTo>
                  <a:pt x="80368" y="142876"/>
                </a:lnTo>
                <a:lnTo>
                  <a:pt x="80368" y="151805"/>
                </a:lnTo>
                <a:lnTo>
                  <a:pt x="80368" y="169665"/>
                </a:lnTo>
                <a:lnTo>
                  <a:pt x="80368" y="205383"/>
                </a:lnTo>
                <a:lnTo>
                  <a:pt x="80368" y="232172"/>
                </a:lnTo>
                <a:lnTo>
                  <a:pt x="89297" y="267891"/>
                </a:lnTo>
                <a:lnTo>
                  <a:pt x="98227" y="285750"/>
                </a:lnTo>
                <a:lnTo>
                  <a:pt x="116086" y="303610"/>
                </a:lnTo>
                <a:lnTo>
                  <a:pt x="125016" y="312539"/>
                </a:lnTo>
                <a:lnTo>
                  <a:pt x="133946" y="303610"/>
                </a:lnTo>
                <a:lnTo>
                  <a:pt x="133946" y="294680"/>
                </a:lnTo>
                <a:lnTo>
                  <a:pt x="142875" y="267891"/>
                </a:lnTo>
                <a:lnTo>
                  <a:pt x="142875" y="232172"/>
                </a:lnTo>
                <a:lnTo>
                  <a:pt x="142875" y="196453"/>
                </a:lnTo>
                <a:lnTo>
                  <a:pt x="142875" y="151805"/>
                </a:lnTo>
                <a:lnTo>
                  <a:pt x="133946" y="116086"/>
                </a:lnTo>
                <a:lnTo>
                  <a:pt x="133946" y="89297"/>
                </a:lnTo>
                <a:lnTo>
                  <a:pt x="142875" y="80368"/>
                </a:lnTo>
                <a:lnTo>
                  <a:pt x="151805" y="89297"/>
                </a:lnTo>
                <a:lnTo>
                  <a:pt x="160735" y="107157"/>
                </a:lnTo>
                <a:lnTo>
                  <a:pt x="169665" y="125016"/>
                </a:lnTo>
                <a:lnTo>
                  <a:pt x="178594" y="160735"/>
                </a:lnTo>
                <a:lnTo>
                  <a:pt x="196454" y="187524"/>
                </a:lnTo>
                <a:lnTo>
                  <a:pt x="205383" y="214313"/>
                </a:lnTo>
                <a:lnTo>
                  <a:pt x="214313" y="241102"/>
                </a:lnTo>
                <a:lnTo>
                  <a:pt x="232172" y="250032"/>
                </a:lnTo>
                <a:lnTo>
                  <a:pt x="232172" y="258961"/>
                </a:lnTo>
                <a:lnTo>
                  <a:pt x="241102" y="250032"/>
                </a:lnTo>
                <a:lnTo>
                  <a:pt x="232172" y="223242"/>
                </a:lnTo>
                <a:lnTo>
                  <a:pt x="232172" y="196453"/>
                </a:lnTo>
                <a:lnTo>
                  <a:pt x="223243" y="151805"/>
                </a:lnTo>
                <a:lnTo>
                  <a:pt x="223243" y="107157"/>
                </a:lnTo>
                <a:lnTo>
                  <a:pt x="223243" y="62508"/>
                </a:lnTo>
                <a:lnTo>
                  <a:pt x="223243" y="35719"/>
                </a:lnTo>
                <a:lnTo>
                  <a:pt x="223243" y="17860"/>
                </a:lnTo>
                <a:lnTo>
                  <a:pt x="241102" y="0"/>
                </a:lnTo>
                <a:lnTo>
                  <a:pt x="250032" y="0"/>
                </a:lnTo>
                <a:lnTo>
                  <a:pt x="258961" y="8930"/>
                </a:lnTo>
                <a:lnTo>
                  <a:pt x="276821" y="17860"/>
                </a:lnTo>
                <a:lnTo>
                  <a:pt x="285750" y="26790"/>
                </a:lnTo>
                <a:lnTo>
                  <a:pt x="285750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6" name="Freeform 3115"/>
          <p:cNvSpPr/>
          <p:nvPr/>
        </p:nvSpPr>
        <p:spPr>
          <a:xfrm>
            <a:off x="1312664" y="892969"/>
            <a:ext cx="178595" cy="464345"/>
          </a:xfrm>
          <a:custGeom>
            <a:avLst/>
            <a:gdLst/>
            <a:ahLst/>
            <a:cxnLst/>
            <a:rect l="0" t="0" r="0" b="0"/>
            <a:pathLst>
              <a:path w="178595" h="464345">
                <a:moveTo>
                  <a:pt x="8930" y="258961"/>
                </a:moveTo>
                <a:lnTo>
                  <a:pt x="8930" y="267890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48258"/>
                </a:lnTo>
                <a:lnTo>
                  <a:pt x="0" y="383976"/>
                </a:lnTo>
                <a:lnTo>
                  <a:pt x="8930" y="419695"/>
                </a:lnTo>
                <a:lnTo>
                  <a:pt x="17859" y="437554"/>
                </a:lnTo>
                <a:lnTo>
                  <a:pt x="26789" y="455414"/>
                </a:lnTo>
                <a:lnTo>
                  <a:pt x="26789" y="464344"/>
                </a:lnTo>
                <a:lnTo>
                  <a:pt x="35719" y="464344"/>
                </a:lnTo>
                <a:lnTo>
                  <a:pt x="44649" y="446484"/>
                </a:lnTo>
                <a:lnTo>
                  <a:pt x="44649" y="428625"/>
                </a:lnTo>
                <a:lnTo>
                  <a:pt x="44649" y="401836"/>
                </a:lnTo>
                <a:lnTo>
                  <a:pt x="53578" y="375047"/>
                </a:lnTo>
                <a:lnTo>
                  <a:pt x="53578" y="357187"/>
                </a:lnTo>
                <a:lnTo>
                  <a:pt x="53578" y="348258"/>
                </a:lnTo>
                <a:lnTo>
                  <a:pt x="62508" y="348258"/>
                </a:lnTo>
                <a:lnTo>
                  <a:pt x="71438" y="348258"/>
                </a:lnTo>
                <a:lnTo>
                  <a:pt x="80367" y="357187"/>
                </a:lnTo>
                <a:lnTo>
                  <a:pt x="89297" y="375047"/>
                </a:lnTo>
                <a:lnTo>
                  <a:pt x="98227" y="375047"/>
                </a:lnTo>
                <a:lnTo>
                  <a:pt x="107156" y="383976"/>
                </a:lnTo>
                <a:lnTo>
                  <a:pt x="116086" y="383976"/>
                </a:lnTo>
                <a:lnTo>
                  <a:pt x="116086" y="375047"/>
                </a:lnTo>
                <a:lnTo>
                  <a:pt x="125016" y="366117"/>
                </a:lnTo>
                <a:lnTo>
                  <a:pt x="125016" y="339328"/>
                </a:lnTo>
                <a:lnTo>
                  <a:pt x="125016" y="303609"/>
                </a:lnTo>
                <a:lnTo>
                  <a:pt x="125016" y="267890"/>
                </a:lnTo>
                <a:lnTo>
                  <a:pt x="116086" y="223242"/>
                </a:lnTo>
                <a:lnTo>
                  <a:pt x="107156" y="169664"/>
                </a:lnTo>
                <a:lnTo>
                  <a:pt x="107156" y="116086"/>
                </a:lnTo>
                <a:lnTo>
                  <a:pt x="98227" y="71437"/>
                </a:lnTo>
                <a:lnTo>
                  <a:pt x="89297" y="35718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35718"/>
                </a:lnTo>
                <a:lnTo>
                  <a:pt x="80367" y="62507"/>
                </a:lnTo>
                <a:lnTo>
                  <a:pt x="89297" y="107156"/>
                </a:lnTo>
                <a:lnTo>
                  <a:pt x="98227" y="151804"/>
                </a:lnTo>
                <a:lnTo>
                  <a:pt x="116086" y="205382"/>
                </a:lnTo>
                <a:lnTo>
                  <a:pt x="133945" y="250031"/>
                </a:lnTo>
                <a:lnTo>
                  <a:pt x="142875" y="285750"/>
                </a:lnTo>
                <a:lnTo>
                  <a:pt x="160734" y="312539"/>
                </a:lnTo>
                <a:lnTo>
                  <a:pt x="169664" y="330398"/>
                </a:lnTo>
                <a:lnTo>
                  <a:pt x="178594" y="339328"/>
                </a:lnTo>
                <a:lnTo>
                  <a:pt x="178594" y="339328"/>
                </a:lnTo>
                <a:lnTo>
                  <a:pt x="178594" y="339328"/>
                </a:lnTo>
                <a:lnTo>
                  <a:pt x="178594" y="321468"/>
                </a:lnTo>
                <a:lnTo>
                  <a:pt x="160734" y="303609"/>
                </a:lnTo>
                <a:lnTo>
                  <a:pt x="133945" y="276820"/>
                </a:lnTo>
                <a:lnTo>
                  <a:pt x="107156" y="241101"/>
                </a:lnTo>
                <a:lnTo>
                  <a:pt x="71438" y="205382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7" name="Freeform 3116"/>
          <p:cNvSpPr/>
          <p:nvPr/>
        </p:nvSpPr>
        <p:spPr>
          <a:xfrm>
            <a:off x="1268016" y="1009055"/>
            <a:ext cx="294680" cy="178594"/>
          </a:xfrm>
          <a:custGeom>
            <a:avLst/>
            <a:gdLst/>
            <a:ahLst/>
            <a:cxnLst/>
            <a:rect l="0" t="0" r="0" b="0"/>
            <a:pathLst>
              <a:path w="294680" h="178594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26789" y="35718"/>
                </a:lnTo>
                <a:lnTo>
                  <a:pt x="53578" y="35718"/>
                </a:lnTo>
                <a:lnTo>
                  <a:pt x="89297" y="26789"/>
                </a:lnTo>
                <a:lnTo>
                  <a:pt x="133945" y="17859"/>
                </a:lnTo>
                <a:lnTo>
                  <a:pt x="178593" y="8929"/>
                </a:lnTo>
                <a:lnTo>
                  <a:pt x="214312" y="0"/>
                </a:lnTo>
                <a:lnTo>
                  <a:pt x="241101" y="0"/>
                </a:lnTo>
                <a:lnTo>
                  <a:pt x="267890" y="8929"/>
                </a:lnTo>
                <a:lnTo>
                  <a:pt x="276820" y="26789"/>
                </a:lnTo>
                <a:lnTo>
                  <a:pt x="285750" y="53578"/>
                </a:lnTo>
                <a:lnTo>
                  <a:pt x="285750" y="89296"/>
                </a:lnTo>
                <a:lnTo>
                  <a:pt x="276820" y="125015"/>
                </a:lnTo>
                <a:lnTo>
                  <a:pt x="276820" y="151804"/>
                </a:lnTo>
                <a:lnTo>
                  <a:pt x="267890" y="169664"/>
                </a:lnTo>
                <a:lnTo>
                  <a:pt x="267890" y="178593"/>
                </a:lnTo>
                <a:lnTo>
                  <a:pt x="276820" y="178593"/>
                </a:lnTo>
                <a:lnTo>
                  <a:pt x="285750" y="169664"/>
                </a:lnTo>
                <a:lnTo>
                  <a:pt x="285750" y="151804"/>
                </a:lnTo>
                <a:lnTo>
                  <a:pt x="294679" y="125015"/>
                </a:lnTo>
                <a:lnTo>
                  <a:pt x="294679" y="89296"/>
                </a:lnTo>
                <a:lnTo>
                  <a:pt x="294679" y="62507"/>
                </a:lnTo>
                <a:lnTo>
                  <a:pt x="294679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8" name="Freeform 3117"/>
          <p:cNvSpPr/>
          <p:nvPr/>
        </p:nvSpPr>
        <p:spPr>
          <a:xfrm>
            <a:off x="1473398" y="875109"/>
            <a:ext cx="80369" cy="35720"/>
          </a:xfrm>
          <a:custGeom>
            <a:avLst/>
            <a:gdLst/>
            <a:ahLst/>
            <a:cxnLst/>
            <a:rect l="0" t="0" r="0" b="0"/>
            <a:pathLst>
              <a:path w="80369" h="3572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62508" y="26789"/>
                </a:lnTo>
                <a:lnTo>
                  <a:pt x="80368" y="35719"/>
                </a:lnTo>
                <a:lnTo>
                  <a:pt x="8036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9" name="Freeform 3118"/>
          <p:cNvSpPr/>
          <p:nvPr/>
        </p:nvSpPr>
        <p:spPr>
          <a:xfrm>
            <a:off x="1616273" y="875109"/>
            <a:ext cx="223244" cy="178595"/>
          </a:xfrm>
          <a:custGeom>
            <a:avLst/>
            <a:gdLst/>
            <a:ahLst/>
            <a:cxnLst/>
            <a:rect l="0" t="0" r="0" b="0"/>
            <a:pathLst>
              <a:path w="223244" h="178595">
                <a:moveTo>
                  <a:pt x="0" y="71438"/>
                </a:move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51805"/>
                </a:lnTo>
                <a:lnTo>
                  <a:pt x="17860" y="160735"/>
                </a:lnTo>
                <a:lnTo>
                  <a:pt x="26790" y="169664"/>
                </a:lnTo>
                <a:lnTo>
                  <a:pt x="26790" y="178594"/>
                </a:lnTo>
                <a:lnTo>
                  <a:pt x="26790" y="169664"/>
                </a:lnTo>
                <a:lnTo>
                  <a:pt x="35719" y="160735"/>
                </a:lnTo>
                <a:lnTo>
                  <a:pt x="35719" y="142875"/>
                </a:lnTo>
                <a:lnTo>
                  <a:pt x="35719" y="125016"/>
                </a:lnTo>
                <a:lnTo>
                  <a:pt x="35719" y="98227"/>
                </a:lnTo>
                <a:lnTo>
                  <a:pt x="35719" y="71438"/>
                </a:lnTo>
                <a:lnTo>
                  <a:pt x="44649" y="53578"/>
                </a:lnTo>
                <a:lnTo>
                  <a:pt x="53579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80368" y="71438"/>
                </a:lnTo>
                <a:lnTo>
                  <a:pt x="80368" y="80367"/>
                </a:lnTo>
                <a:lnTo>
                  <a:pt x="80368" y="89297"/>
                </a:lnTo>
                <a:lnTo>
                  <a:pt x="80368" y="98227"/>
                </a:lnTo>
                <a:lnTo>
                  <a:pt x="89297" y="98227"/>
                </a:lnTo>
                <a:lnTo>
                  <a:pt x="89297" y="80367"/>
                </a:lnTo>
                <a:lnTo>
                  <a:pt x="98227" y="62508"/>
                </a:lnTo>
                <a:lnTo>
                  <a:pt x="107157" y="44649"/>
                </a:lnTo>
                <a:lnTo>
                  <a:pt x="125016" y="26789"/>
                </a:lnTo>
                <a:lnTo>
                  <a:pt x="133946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96454" y="8930"/>
                </a:lnTo>
                <a:lnTo>
                  <a:pt x="205383" y="8930"/>
                </a:lnTo>
                <a:lnTo>
                  <a:pt x="214313" y="17860"/>
                </a:lnTo>
                <a:lnTo>
                  <a:pt x="223243" y="17860"/>
                </a:lnTo>
                <a:lnTo>
                  <a:pt x="223243" y="8930"/>
                </a:lnTo>
                <a:lnTo>
                  <a:pt x="22324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Freeform 3119"/>
          <p:cNvSpPr/>
          <p:nvPr/>
        </p:nvSpPr>
        <p:spPr>
          <a:xfrm>
            <a:off x="678656" y="928687"/>
            <a:ext cx="1285876" cy="1232298"/>
          </a:xfrm>
          <a:custGeom>
            <a:avLst/>
            <a:gdLst/>
            <a:ahLst/>
            <a:cxnLst/>
            <a:rect l="0" t="0" r="0" b="0"/>
            <a:pathLst>
              <a:path w="1285876" h="1232298">
                <a:moveTo>
                  <a:pt x="0" y="1232297"/>
                </a:moveTo>
                <a:lnTo>
                  <a:pt x="0" y="1232297"/>
                </a:lnTo>
                <a:lnTo>
                  <a:pt x="0" y="1232297"/>
                </a:lnTo>
                <a:lnTo>
                  <a:pt x="0" y="1232297"/>
                </a:lnTo>
                <a:lnTo>
                  <a:pt x="8930" y="1223367"/>
                </a:lnTo>
                <a:lnTo>
                  <a:pt x="17860" y="1205508"/>
                </a:lnTo>
                <a:lnTo>
                  <a:pt x="44649" y="1178719"/>
                </a:lnTo>
                <a:lnTo>
                  <a:pt x="80368" y="1134071"/>
                </a:lnTo>
                <a:lnTo>
                  <a:pt x="116086" y="1089422"/>
                </a:lnTo>
                <a:lnTo>
                  <a:pt x="169664" y="1026914"/>
                </a:lnTo>
                <a:lnTo>
                  <a:pt x="232172" y="955477"/>
                </a:lnTo>
                <a:lnTo>
                  <a:pt x="312539" y="866180"/>
                </a:lnTo>
                <a:lnTo>
                  <a:pt x="392907" y="767953"/>
                </a:lnTo>
                <a:lnTo>
                  <a:pt x="482203" y="669727"/>
                </a:lnTo>
                <a:lnTo>
                  <a:pt x="589360" y="562571"/>
                </a:lnTo>
                <a:lnTo>
                  <a:pt x="696516" y="455415"/>
                </a:lnTo>
                <a:lnTo>
                  <a:pt x="803672" y="357188"/>
                </a:lnTo>
                <a:lnTo>
                  <a:pt x="901899" y="276821"/>
                </a:lnTo>
                <a:lnTo>
                  <a:pt x="1000125" y="196454"/>
                </a:lnTo>
                <a:lnTo>
                  <a:pt x="1080492" y="133946"/>
                </a:lnTo>
                <a:lnTo>
                  <a:pt x="1151930" y="80368"/>
                </a:lnTo>
                <a:lnTo>
                  <a:pt x="1214438" y="44649"/>
                </a:lnTo>
                <a:lnTo>
                  <a:pt x="1259086" y="17860"/>
                </a:lnTo>
                <a:lnTo>
                  <a:pt x="1285875" y="0"/>
                </a:lnTo>
                <a:lnTo>
                  <a:pt x="1285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1" name="Freeform 3120"/>
          <p:cNvSpPr/>
          <p:nvPr/>
        </p:nvSpPr>
        <p:spPr>
          <a:xfrm>
            <a:off x="4464844" y="3795117"/>
            <a:ext cx="919759" cy="71438"/>
          </a:xfrm>
          <a:custGeom>
            <a:avLst/>
            <a:gdLst/>
            <a:ahLst/>
            <a:cxnLst/>
            <a:rect l="0" t="0" r="0" b="0"/>
            <a:pathLst>
              <a:path w="919759" h="71438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62508" y="35719"/>
                </a:lnTo>
                <a:lnTo>
                  <a:pt x="98226" y="26789"/>
                </a:lnTo>
                <a:lnTo>
                  <a:pt x="142875" y="26789"/>
                </a:lnTo>
                <a:lnTo>
                  <a:pt x="187523" y="17859"/>
                </a:lnTo>
                <a:lnTo>
                  <a:pt x="241101" y="17859"/>
                </a:lnTo>
                <a:lnTo>
                  <a:pt x="294679" y="8929"/>
                </a:lnTo>
                <a:lnTo>
                  <a:pt x="357187" y="8929"/>
                </a:lnTo>
                <a:lnTo>
                  <a:pt x="419695" y="8929"/>
                </a:lnTo>
                <a:lnTo>
                  <a:pt x="482203" y="8929"/>
                </a:lnTo>
                <a:lnTo>
                  <a:pt x="544711" y="8929"/>
                </a:lnTo>
                <a:lnTo>
                  <a:pt x="607219" y="8929"/>
                </a:lnTo>
                <a:lnTo>
                  <a:pt x="660797" y="0"/>
                </a:lnTo>
                <a:lnTo>
                  <a:pt x="714375" y="0"/>
                </a:lnTo>
                <a:lnTo>
                  <a:pt x="767953" y="8929"/>
                </a:lnTo>
                <a:lnTo>
                  <a:pt x="812601" y="8929"/>
                </a:lnTo>
                <a:lnTo>
                  <a:pt x="848320" y="8929"/>
                </a:lnTo>
                <a:lnTo>
                  <a:pt x="875109" y="17859"/>
                </a:lnTo>
                <a:lnTo>
                  <a:pt x="892969" y="26789"/>
                </a:lnTo>
                <a:lnTo>
                  <a:pt x="910828" y="26789"/>
                </a:lnTo>
                <a:lnTo>
                  <a:pt x="919758" y="35719"/>
                </a:lnTo>
                <a:lnTo>
                  <a:pt x="919758" y="44648"/>
                </a:lnTo>
                <a:lnTo>
                  <a:pt x="919758" y="44648"/>
                </a:lnTo>
                <a:lnTo>
                  <a:pt x="910828" y="53578"/>
                </a:lnTo>
                <a:lnTo>
                  <a:pt x="910828" y="62508"/>
                </a:lnTo>
                <a:lnTo>
                  <a:pt x="901898" y="62508"/>
                </a:lnTo>
                <a:lnTo>
                  <a:pt x="901898" y="62508"/>
                </a:lnTo>
                <a:lnTo>
                  <a:pt x="901898" y="71437"/>
                </a:lnTo>
                <a:lnTo>
                  <a:pt x="901898" y="71437"/>
                </a:lnTo>
                <a:lnTo>
                  <a:pt x="901898" y="71437"/>
                </a:lnTo>
                <a:lnTo>
                  <a:pt x="90189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2" name="Freeform 3121"/>
          <p:cNvSpPr/>
          <p:nvPr/>
        </p:nvSpPr>
        <p:spPr>
          <a:xfrm>
            <a:off x="6018609" y="3839765"/>
            <a:ext cx="1884165" cy="53579"/>
          </a:xfrm>
          <a:custGeom>
            <a:avLst/>
            <a:gdLst/>
            <a:ahLst/>
            <a:cxnLst/>
            <a:rect l="0" t="0" r="0" b="0"/>
            <a:pathLst>
              <a:path w="1884165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53579" y="17860"/>
                </a:lnTo>
                <a:lnTo>
                  <a:pt x="80368" y="17860"/>
                </a:lnTo>
                <a:lnTo>
                  <a:pt x="116086" y="17860"/>
                </a:lnTo>
                <a:lnTo>
                  <a:pt x="151805" y="26789"/>
                </a:lnTo>
                <a:lnTo>
                  <a:pt x="187524" y="26789"/>
                </a:lnTo>
                <a:lnTo>
                  <a:pt x="241102" y="26789"/>
                </a:lnTo>
                <a:lnTo>
                  <a:pt x="294680" y="35719"/>
                </a:lnTo>
                <a:lnTo>
                  <a:pt x="348258" y="35719"/>
                </a:lnTo>
                <a:lnTo>
                  <a:pt x="419696" y="35719"/>
                </a:lnTo>
                <a:lnTo>
                  <a:pt x="482204" y="35719"/>
                </a:lnTo>
                <a:lnTo>
                  <a:pt x="553641" y="35719"/>
                </a:lnTo>
                <a:lnTo>
                  <a:pt x="634008" y="35719"/>
                </a:lnTo>
                <a:lnTo>
                  <a:pt x="714375" y="35719"/>
                </a:lnTo>
                <a:lnTo>
                  <a:pt x="803672" y="35719"/>
                </a:lnTo>
                <a:lnTo>
                  <a:pt x="892969" y="35719"/>
                </a:lnTo>
                <a:lnTo>
                  <a:pt x="982266" y="35719"/>
                </a:lnTo>
                <a:lnTo>
                  <a:pt x="1071563" y="35719"/>
                </a:lnTo>
                <a:lnTo>
                  <a:pt x="1160860" y="35719"/>
                </a:lnTo>
                <a:lnTo>
                  <a:pt x="1250157" y="35719"/>
                </a:lnTo>
                <a:lnTo>
                  <a:pt x="1339454" y="35719"/>
                </a:lnTo>
                <a:lnTo>
                  <a:pt x="1419821" y="35719"/>
                </a:lnTo>
                <a:lnTo>
                  <a:pt x="1500188" y="35719"/>
                </a:lnTo>
                <a:lnTo>
                  <a:pt x="1571625" y="35719"/>
                </a:lnTo>
                <a:lnTo>
                  <a:pt x="1634133" y="44649"/>
                </a:lnTo>
                <a:lnTo>
                  <a:pt x="1696641" y="44649"/>
                </a:lnTo>
                <a:lnTo>
                  <a:pt x="1750219" y="44649"/>
                </a:lnTo>
                <a:lnTo>
                  <a:pt x="1794868" y="44649"/>
                </a:lnTo>
                <a:lnTo>
                  <a:pt x="1839516" y="44649"/>
                </a:lnTo>
                <a:lnTo>
                  <a:pt x="1866305" y="44649"/>
                </a:lnTo>
                <a:lnTo>
                  <a:pt x="1884164" y="53578"/>
                </a:lnTo>
                <a:lnTo>
                  <a:pt x="188416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3" name="Freeform 3122"/>
          <p:cNvSpPr/>
          <p:nvPr/>
        </p:nvSpPr>
        <p:spPr>
          <a:xfrm>
            <a:off x="1875234" y="3455789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4" name="Freeform 3123"/>
          <p:cNvSpPr/>
          <p:nvPr/>
        </p:nvSpPr>
        <p:spPr>
          <a:xfrm>
            <a:off x="1937742" y="3804046"/>
            <a:ext cx="1919884" cy="125017"/>
          </a:xfrm>
          <a:custGeom>
            <a:avLst/>
            <a:gdLst/>
            <a:ahLst/>
            <a:cxnLst/>
            <a:rect l="0" t="0" r="0" b="0"/>
            <a:pathLst>
              <a:path w="1919884" h="12501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89297" y="26790"/>
                </a:lnTo>
                <a:lnTo>
                  <a:pt x="107156" y="26790"/>
                </a:lnTo>
                <a:lnTo>
                  <a:pt x="125016" y="26790"/>
                </a:lnTo>
                <a:lnTo>
                  <a:pt x="133946" y="26790"/>
                </a:lnTo>
                <a:lnTo>
                  <a:pt x="151805" y="17860"/>
                </a:lnTo>
                <a:lnTo>
                  <a:pt x="169664" y="17860"/>
                </a:lnTo>
                <a:lnTo>
                  <a:pt x="187524" y="17860"/>
                </a:lnTo>
                <a:lnTo>
                  <a:pt x="205383" y="17860"/>
                </a:lnTo>
                <a:lnTo>
                  <a:pt x="223242" y="17860"/>
                </a:lnTo>
                <a:lnTo>
                  <a:pt x="241102" y="17860"/>
                </a:lnTo>
                <a:lnTo>
                  <a:pt x="258961" y="26790"/>
                </a:lnTo>
                <a:lnTo>
                  <a:pt x="276821" y="26790"/>
                </a:lnTo>
                <a:lnTo>
                  <a:pt x="294680" y="26790"/>
                </a:lnTo>
                <a:lnTo>
                  <a:pt x="312539" y="35719"/>
                </a:lnTo>
                <a:lnTo>
                  <a:pt x="339328" y="35719"/>
                </a:lnTo>
                <a:lnTo>
                  <a:pt x="366117" y="35719"/>
                </a:lnTo>
                <a:lnTo>
                  <a:pt x="392906" y="35719"/>
                </a:lnTo>
                <a:lnTo>
                  <a:pt x="410766" y="26790"/>
                </a:lnTo>
                <a:lnTo>
                  <a:pt x="437555" y="26790"/>
                </a:lnTo>
                <a:lnTo>
                  <a:pt x="473274" y="26790"/>
                </a:lnTo>
                <a:lnTo>
                  <a:pt x="500063" y="26790"/>
                </a:lnTo>
                <a:lnTo>
                  <a:pt x="535781" y="26790"/>
                </a:lnTo>
                <a:lnTo>
                  <a:pt x="562571" y="35719"/>
                </a:lnTo>
                <a:lnTo>
                  <a:pt x="598289" y="44649"/>
                </a:lnTo>
                <a:lnTo>
                  <a:pt x="634008" y="53579"/>
                </a:lnTo>
                <a:lnTo>
                  <a:pt x="669727" y="62508"/>
                </a:lnTo>
                <a:lnTo>
                  <a:pt x="705446" y="71438"/>
                </a:lnTo>
                <a:lnTo>
                  <a:pt x="741164" y="80368"/>
                </a:lnTo>
                <a:lnTo>
                  <a:pt x="776883" y="89297"/>
                </a:lnTo>
                <a:lnTo>
                  <a:pt x="812602" y="89297"/>
                </a:lnTo>
                <a:lnTo>
                  <a:pt x="848321" y="89297"/>
                </a:lnTo>
                <a:lnTo>
                  <a:pt x="875110" y="89297"/>
                </a:lnTo>
                <a:lnTo>
                  <a:pt x="910828" y="89297"/>
                </a:lnTo>
                <a:lnTo>
                  <a:pt x="946547" y="89297"/>
                </a:lnTo>
                <a:lnTo>
                  <a:pt x="982266" y="98227"/>
                </a:lnTo>
                <a:lnTo>
                  <a:pt x="1017985" y="98227"/>
                </a:lnTo>
                <a:lnTo>
                  <a:pt x="1062633" y="107157"/>
                </a:lnTo>
                <a:lnTo>
                  <a:pt x="1098352" y="107157"/>
                </a:lnTo>
                <a:lnTo>
                  <a:pt x="1125141" y="116086"/>
                </a:lnTo>
                <a:lnTo>
                  <a:pt x="1151930" y="116086"/>
                </a:lnTo>
                <a:lnTo>
                  <a:pt x="1178719" y="116086"/>
                </a:lnTo>
                <a:lnTo>
                  <a:pt x="1205508" y="125016"/>
                </a:lnTo>
                <a:lnTo>
                  <a:pt x="1232297" y="125016"/>
                </a:lnTo>
                <a:lnTo>
                  <a:pt x="1259086" y="125016"/>
                </a:lnTo>
                <a:lnTo>
                  <a:pt x="1294805" y="125016"/>
                </a:lnTo>
                <a:lnTo>
                  <a:pt x="1321594" y="116086"/>
                </a:lnTo>
                <a:lnTo>
                  <a:pt x="1348383" y="116086"/>
                </a:lnTo>
                <a:lnTo>
                  <a:pt x="1384102" y="116086"/>
                </a:lnTo>
                <a:lnTo>
                  <a:pt x="1410891" y="107157"/>
                </a:lnTo>
                <a:lnTo>
                  <a:pt x="1446610" y="107157"/>
                </a:lnTo>
                <a:lnTo>
                  <a:pt x="1482328" y="107157"/>
                </a:lnTo>
                <a:lnTo>
                  <a:pt x="1509117" y="98227"/>
                </a:lnTo>
                <a:lnTo>
                  <a:pt x="1535906" y="98227"/>
                </a:lnTo>
                <a:lnTo>
                  <a:pt x="1571625" y="98227"/>
                </a:lnTo>
                <a:lnTo>
                  <a:pt x="1607344" y="98227"/>
                </a:lnTo>
                <a:lnTo>
                  <a:pt x="1643063" y="98227"/>
                </a:lnTo>
                <a:lnTo>
                  <a:pt x="1678781" y="98227"/>
                </a:lnTo>
                <a:lnTo>
                  <a:pt x="1714500" y="98227"/>
                </a:lnTo>
                <a:lnTo>
                  <a:pt x="1741289" y="98227"/>
                </a:lnTo>
                <a:lnTo>
                  <a:pt x="1768078" y="98227"/>
                </a:lnTo>
                <a:lnTo>
                  <a:pt x="1794867" y="98227"/>
                </a:lnTo>
                <a:lnTo>
                  <a:pt x="1821656" y="89297"/>
                </a:lnTo>
                <a:lnTo>
                  <a:pt x="1839516" y="89297"/>
                </a:lnTo>
                <a:lnTo>
                  <a:pt x="1857375" y="89297"/>
                </a:lnTo>
                <a:lnTo>
                  <a:pt x="1866305" y="89297"/>
                </a:lnTo>
                <a:lnTo>
                  <a:pt x="1875235" y="89297"/>
                </a:lnTo>
                <a:lnTo>
                  <a:pt x="1884164" y="89297"/>
                </a:lnTo>
                <a:lnTo>
                  <a:pt x="1893094" y="89297"/>
                </a:lnTo>
                <a:lnTo>
                  <a:pt x="1893094" y="89297"/>
                </a:lnTo>
                <a:lnTo>
                  <a:pt x="189309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10953" y="98227"/>
                </a:lnTo>
                <a:lnTo>
                  <a:pt x="1902024" y="98227"/>
                </a:lnTo>
                <a:lnTo>
                  <a:pt x="1902024" y="98227"/>
                </a:lnTo>
                <a:lnTo>
                  <a:pt x="1902024" y="98227"/>
                </a:lnTo>
                <a:lnTo>
                  <a:pt x="1902024" y="98227"/>
                </a:lnTo>
                <a:lnTo>
                  <a:pt x="1902024" y="98227"/>
                </a:lnTo>
                <a:lnTo>
                  <a:pt x="1902024" y="89297"/>
                </a:lnTo>
                <a:lnTo>
                  <a:pt x="1902024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0953" y="89297"/>
                </a:lnTo>
                <a:lnTo>
                  <a:pt x="1919883" y="89297"/>
                </a:lnTo>
                <a:lnTo>
                  <a:pt x="1919883" y="80368"/>
                </a:lnTo>
                <a:lnTo>
                  <a:pt x="1919883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5" name="Freeform 3124"/>
          <p:cNvSpPr/>
          <p:nvPr/>
        </p:nvSpPr>
        <p:spPr>
          <a:xfrm>
            <a:off x="5277445" y="3911203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6" name="Freeform 3125"/>
          <p:cNvSpPr/>
          <p:nvPr/>
        </p:nvSpPr>
        <p:spPr>
          <a:xfrm>
            <a:off x="7108031" y="3804046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0700"/>
            <a:ext cx="816394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982516" y="2419945"/>
            <a:ext cx="2125266" cy="71439"/>
          </a:xfrm>
          <a:custGeom>
            <a:avLst/>
            <a:gdLst/>
            <a:ahLst/>
            <a:cxnLst/>
            <a:rect l="0" t="0" r="0" b="0"/>
            <a:pathLst>
              <a:path w="2125266" h="71439">
                <a:moveTo>
                  <a:pt x="0" y="71438"/>
                </a:moveTo>
                <a:lnTo>
                  <a:pt x="892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0367" y="53578"/>
                </a:lnTo>
                <a:lnTo>
                  <a:pt x="116086" y="53578"/>
                </a:lnTo>
                <a:lnTo>
                  <a:pt x="160734" y="44649"/>
                </a:lnTo>
                <a:lnTo>
                  <a:pt x="196453" y="44649"/>
                </a:lnTo>
                <a:lnTo>
                  <a:pt x="232172" y="44649"/>
                </a:lnTo>
                <a:lnTo>
                  <a:pt x="276820" y="44649"/>
                </a:lnTo>
                <a:lnTo>
                  <a:pt x="330398" y="44649"/>
                </a:lnTo>
                <a:lnTo>
                  <a:pt x="375047" y="44649"/>
                </a:lnTo>
                <a:lnTo>
                  <a:pt x="428625" y="44649"/>
                </a:lnTo>
                <a:lnTo>
                  <a:pt x="491132" y="44649"/>
                </a:lnTo>
                <a:lnTo>
                  <a:pt x="553640" y="44649"/>
                </a:lnTo>
                <a:lnTo>
                  <a:pt x="616148" y="35719"/>
                </a:lnTo>
                <a:lnTo>
                  <a:pt x="687586" y="26789"/>
                </a:lnTo>
                <a:lnTo>
                  <a:pt x="767953" y="17859"/>
                </a:lnTo>
                <a:lnTo>
                  <a:pt x="839390" y="17859"/>
                </a:lnTo>
                <a:lnTo>
                  <a:pt x="919757" y="8930"/>
                </a:lnTo>
                <a:lnTo>
                  <a:pt x="1000125" y="8930"/>
                </a:lnTo>
                <a:lnTo>
                  <a:pt x="1080492" y="0"/>
                </a:lnTo>
                <a:lnTo>
                  <a:pt x="1160859" y="0"/>
                </a:lnTo>
                <a:lnTo>
                  <a:pt x="1241226" y="0"/>
                </a:lnTo>
                <a:lnTo>
                  <a:pt x="1330523" y="8930"/>
                </a:lnTo>
                <a:lnTo>
                  <a:pt x="1410890" y="8930"/>
                </a:lnTo>
                <a:lnTo>
                  <a:pt x="1491257" y="8930"/>
                </a:lnTo>
                <a:lnTo>
                  <a:pt x="1580554" y="8930"/>
                </a:lnTo>
                <a:lnTo>
                  <a:pt x="1660922" y="8930"/>
                </a:lnTo>
                <a:lnTo>
                  <a:pt x="1741289" y="17859"/>
                </a:lnTo>
                <a:lnTo>
                  <a:pt x="1821656" y="17859"/>
                </a:lnTo>
                <a:lnTo>
                  <a:pt x="1893093" y="17859"/>
                </a:lnTo>
                <a:lnTo>
                  <a:pt x="1964531" y="17859"/>
                </a:lnTo>
                <a:lnTo>
                  <a:pt x="2027039" y="26789"/>
                </a:lnTo>
                <a:lnTo>
                  <a:pt x="2080617" y="26789"/>
                </a:lnTo>
                <a:lnTo>
                  <a:pt x="2125265" y="17859"/>
                </a:lnTo>
                <a:lnTo>
                  <a:pt x="212526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30836" y="3437929"/>
            <a:ext cx="2384228" cy="71439"/>
          </a:xfrm>
          <a:custGeom>
            <a:avLst/>
            <a:gdLst/>
            <a:ahLst/>
            <a:cxnLst/>
            <a:rect l="0" t="0" r="0" b="0"/>
            <a:pathLst>
              <a:path w="2384228" h="71439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8930"/>
                </a:lnTo>
                <a:lnTo>
                  <a:pt x="250031" y="8930"/>
                </a:lnTo>
                <a:lnTo>
                  <a:pt x="294680" y="17860"/>
                </a:lnTo>
                <a:lnTo>
                  <a:pt x="348258" y="26789"/>
                </a:lnTo>
                <a:lnTo>
                  <a:pt x="401836" y="26789"/>
                </a:lnTo>
                <a:lnTo>
                  <a:pt x="464344" y="35719"/>
                </a:lnTo>
                <a:lnTo>
                  <a:pt x="526852" y="35719"/>
                </a:lnTo>
                <a:lnTo>
                  <a:pt x="598289" y="35719"/>
                </a:lnTo>
                <a:lnTo>
                  <a:pt x="678656" y="44649"/>
                </a:lnTo>
                <a:lnTo>
                  <a:pt x="750094" y="44649"/>
                </a:lnTo>
                <a:lnTo>
                  <a:pt x="830461" y="44649"/>
                </a:lnTo>
                <a:lnTo>
                  <a:pt x="910828" y="53578"/>
                </a:lnTo>
                <a:lnTo>
                  <a:pt x="1000125" y="53578"/>
                </a:lnTo>
                <a:lnTo>
                  <a:pt x="1080492" y="62508"/>
                </a:lnTo>
                <a:lnTo>
                  <a:pt x="1169789" y="62508"/>
                </a:lnTo>
                <a:lnTo>
                  <a:pt x="1268016" y="71438"/>
                </a:lnTo>
                <a:lnTo>
                  <a:pt x="1357312" y="71438"/>
                </a:lnTo>
                <a:lnTo>
                  <a:pt x="1455539" y="71438"/>
                </a:lnTo>
                <a:lnTo>
                  <a:pt x="1544836" y="71438"/>
                </a:lnTo>
                <a:lnTo>
                  <a:pt x="1643062" y="71438"/>
                </a:lnTo>
                <a:lnTo>
                  <a:pt x="1741289" y="62508"/>
                </a:lnTo>
                <a:lnTo>
                  <a:pt x="1839516" y="62508"/>
                </a:lnTo>
                <a:lnTo>
                  <a:pt x="1937742" y="62508"/>
                </a:lnTo>
                <a:lnTo>
                  <a:pt x="2027039" y="62508"/>
                </a:lnTo>
                <a:lnTo>
                  <a:pt x="2116336" y="62508"/>
                </a:lnTo>
                <a:lnTo>
                  <a:pt x="2196703" y="62508"/>
                </a:lnTo>
                <a:lnTo>
                  <a:pt x="2268141" y="62508"/>
                </a:lnTo>
                <a:lnTo>
                  <a:pt x="2321719" y="62508"/>
                </a:lnTo>
                <a:lnTo>
                  <a:pt x="2366367" y="62508"/>
                </a:lnTo>
                <a:lnTo>
                  <a:pt x="2384227" y="53578"/>
                </a:lnTo>
                <a:lnTo>
                  <a:pt x="238422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59648" y="2464594"/>
            <a:ext cx="759025" cy="35720"/>
          </a:xfrm>
          <a:custGeom>
            <a:avLst/>
            <a:gdLst/>
            <a:ahLst/>
            <a:cxnLst/>
            <a:rect l="0" t="0" r="0" b="0"/>
            <a:pathLst>
              <a:path w="759025" h="35720">
                <a:moveTo>
                  <a:pt x="26790" y="35719"/>
                </a:moveTo>
                <a:lnTo>
                  <a:pt x="17860" y="3571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98227" y="26789"/>
                </a:lnTo>
                <a:lnTo>
                  <a:pt x="142875" y="26789"/>
                </a:lnTo>
                <a:lnTo>
                  <a:pt x="196454" y="26789"/>
                </a:lnTo>
                <a:lnTo>
                  <a:pt x="267891" y="17859"/>
                </a:lnTo>
                <a:lnTo>
                  <a:pt x="339329" y="17859"/>
                </a:lnTo>
                <a:lnTo>
                  <a:pt x="428625" y="8929"/>
                </a:lnTo>
                <a:lnTo>
                  <a:pt x="517922" y="8929"/>
                </a:lnTo>
                <a:lnTo>
                  <a:pt x="607219" y="0"/>
                </a:lnTo>
                <a:lnTo>
                  <a:pt x="687586" y="0"/>
                </a:lnTo>
                <a:lnTo>
                  <a:pt x="759024" y="0"/>
                </a:lnTo>
                <a:lnTo>
                  <a:pt x="7590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13352" y="3518296"/>
            <a:ext cx="910829" cy="44650"/>
          </a:xfrm>
          <a:custGeom>
            <a:avLst/>
            <a:gdLst/>
            <a:ahLst/>
            <a:cxnLst/>
            <a:rect l="0" t="0" r="0" b="0"/>
            <a:pathLst>
              <a:path w="910829" h="44650">
                <a:moveTo>
                  <a:pt x="0" y="8930"/>
                </a:moveTo>
                <a:lnTo>
                  <a:pt x="892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8930"/>
                </a:lnTo>
                <a:lnTo>
                  <a:pt x="98226" y="8930"/>
                </a:lnTo>
                <a:lnTo>
                  <a:pt x="133945" y="8930"/>
                </a:lnTo>
                <a:lnTo>
                  <a:pt x="178593" y="17860"/>
                </a:lnTo>
                <a:lnTo>
                  <a:pt x="232171" y="17860"/>
                </a:lnTo>
                <a:lnTo>
                  <a:pt x="285750" y="26790"/>
                </a:lnTo>
                <a:lnTo>
                  <a:pt x="357187" y="26790"/>
                </a:lnTo>
                <a:lnTo>
                  <a:pt x="428625" y="35719"/>
                </a:lnTo>
                <a:lnTo>
                  <a:pt x="517921" y="35719"/>
                </a:lnTo>
                <a:lnTo>
                  <a:pt x="598289" y="35719"/>
                </a:lnTo>
                <a:lnTo>
                  <a:pt x="678656" y="35719"/>
                </a:lnTo>
                <a:lnTo>
                  <a:pt x="759023" y="44649"/>
                </a:lnTo>
                <a:lnTo>
                  <a:pt x="821531" y="35719"/>
                </a:lnTo>
                <a:lnTo>
                  <a:pt x="875109" y="35719"/>
                </a:lnTo>
                <a:lnTo>
                  <a:pt x="901898" y="35719"/>
                </a:lnTo>
                <a:lnTo>
                  <a:pt x="910828" y="35719"/>
                </a:lnTo>
                <a:lnTo>
                  <a:pt x="892968" y="26790"/>
                </a:lnTo>
                <a:lnTo>
                  <a:pt x="839390" y="17860"/>
                </a:lnTo>
                <a:lnTo>
                  <a:pt x="83939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96703" y="2687836"/>
            <a:ext cx="1205509" cy="53579"/>
          </a:xfrm>
          <a:custGeom>
            <a:avLst/>
            <a:gdLst/>
            <a:ahLst/>
            <a:cxnLst/>
            <a:rect l="0" t="0" r="0" b="0"/>
            <a:pathLst>
              <a:path w="1205509" h="5357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17859"/>
                </a:lnTo>
                <a:lnTo>
                  <a:pt x="125016" y="17859"/>
                </a:lnTo>
                <a:lnTo>
                  <a:pt x="160735" y="26789"/>
                </a:lnTo>
                <a:lnTo>
                  <a:pt x="205383" y="35719"/>
                </a:lnTo>
                <a:lnTo>
                  <a:pt x="258961" y="44648"/>
                </a:lnTo>
                <a:lnTo>
                  <a:pt x="312539" y="53578"/>
                </a:lnTo>
                <a:lnTo>
                  <a:pt x="383977" y="53578"/>
                </a:lnTo>
                <a:lnTo>
                  <a:pt x="455414" y="53578"/>
                </a:lnTo>
                <a:lnTo>
                  <a:pt x="535781" y="53578"/>
                </a:lnTo>
                <a:lnTo>
                  <a:pt x="616149" y="53578"/>
                </a:lnTo>
                <a:lnTo>
                  <a:pt x="705445" y="44648"/>
                </a:lnTo>
                <a:lnTo>
                  <a:pt x="803672" y="35719"/>
                </a:lnTo>
                <a:lnTo>
                  <a:pt x="901899" y="26789"/>
                </a:lnTo>
                <a:lnTo>
                  <a:pt x="1009055" y="26789"/>
                </a:lnTo>
                <a:lnTo>
                  <a:pt x="1107281" y="17859"/>
                </a:lnTo>
                <a:lnTo>
                  <a:pt x="1205508" y="17859"/>
                </a:lnTo>
                <a:lnTo>
                  <a:pt x="120550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59336" y="3670101"/>
            <a:ext cx="1285876" cy="26790"/>
          </a:xfrm>
          <a:custGeom>
            <a:avLst/>
            <a:gdLst/>
            <a:ahLst/>
            <a:cxnLst/>
            <a:rect l="0" t="0" r="0" b="0"/>
            <a:pathLst>
              <a:path w="1285876" h="26790">
                <a:moveTo>
                  <a:pt x="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98227" y="0"/>
                </a:lnTo>
                <a:lnTo>
                  <a:pt x="133945" y="0"/>
                </a:lnTo>
                <a:lnTo>
                  <a:pt x="178594" y="0"/>
                </a:lnTo>
                <a:lnTo>
                  <a:pt x="223242" y="0"/>
                </a:lnTo>
                <a:lnTo>
                  <a:pt x="285750" y="0"/>
                </a:lnTo>
                <a:lnTo>
                  <a:pt x="348258" y="8930"/>
                </a:lnTo>
                <a:lnTo>
                  <a:pt x="419695" y="8930"/>
                </a:lnTo>
                <a:lnTo>
                  <a:pt x="491133" y="17860"/>
                </a:lnTo>
                <a:lnTo>
                  <a:pt x="580430" y="26789"/>
                </a:lnTo>
                <a:lnTo>
                  <a:pt x="669727" y="26789"/>
                </a:lnTo>
                <a:lnTo>
                  <a:pt x="767953" y="26789"/>
                </a:lnTo>
                <a:lnTo>
                  <a:pt x="875109" y="26789"/>
                </a:lnTo>
                <a:lnTo>
                  <a:pt x="982266" y="17860"/>
                </a:lnTo>
                <a:lnTo>
                  <a:pt x="1089422" y="17860"/>
                </a:lnTo>
                <a:lnTo>
                  <a:pt x="1187648" y="8930"/>
                </a:lnTo>
                <a:lnTo>
                  <a:pt x="1285875" y="0"/>
                </a:lnTo>
                <a:lnTo>
                  <a:pt x="1285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4475"/>
            <a:ext cx="7924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89359" y="1455539"/>
            <a:ext cx="375048" cy="1241228"/>
          </a:xfrm>
          <a:custGeom>
            <a:avLst/>
            <a:gdLst/>
            <a:ahLst/>
            <a:cxnLst/>
            <a:rect l="0" t="0" r="0" b="0"/>
            <a:pathLst>
              <a:path w="375048" h="1241228">
                <a:moveTo>
                  <a:pt x="375047" y="26789"/>
                </a:moveTo>
                <a:lnTo>
                  <a:pt x="375047" y="17859"/>
                </a:lnTo>
                <a:lnTo>
                  <a:pt x="375047" y="17859"/>
                </a:lnTo>
                <a:lnTo>
                  <a:pt x="375047" y="8930"/>
                </a:lnTo>
                <a:lnTo>
                  <a:pt x="366118" y="0"/>
                </a:lnTo>
                <a:lnTo>
                  <a:pt x="366118" y="0"/>
                </a:lnTo>
                <a:lnTo>
                  <a:pt x="357188" y="0"/>
                </a:lnTo>
                <a:lnTo>
                  <a:pt x="339329" y="8930"/>
                </a:lnTo>
                <a:lnTo>
                  <a:pt x="330399" y="17859"/>
                </a:lnTo>
                <a:lnTo>
                  <a:pt x="312540" y="26789"/>
                </a:lnTo>
                <a:lnTo>
                  <a:pt x="303610" y="26789"/>
                </a:lnTo>
                <a:lnTo>
                  <a:pt x="285750" y="35719"/>
                </a:lnTo>
                <a:lnTo>
                  <a:pt x="267891" y="44648"/>
                </a:lnTo>
                <a:lnTo>
                  <a:pt x="250032" y="53578"/>
                </a:lnTo>
                <a:lnTo>
                  <a:pt x="232172" y="53578"/>
                </a:lnTo>
                <a:lnTo>
                  <a:pt x="214313" y="62508"/>
                </a:lnTo>
                <a:lnTo>
                  <a:pt x="196454" y="71437"/>
                </a:lnTo>
                <a:lnTo>
                  <a:pt x="178594" y="71437"/>
                </a:lnTo>
                <a:lnTo>
                  <a:pt x="160735" y="80367"/>
                </a:lnTo>
                <a:lnTo>
                  <a:pt x="151805" y="89297"/>
                </a:lnTo>
                <a:lnTo>
                  <a:pt x="142875" y="89297"/>
                </a:lnTo>
                <a:lnTo>
                  <a:pt x="125016" y="98226"/>
                </a:lnTo>
                <a:lnTo>
                  <a:pt x="125016" y="98226"/>
                </a:lnTo>
                <a:lnTo>
                  <a:pt x="116086" y="107156"/>
                </a:lnTo>
                <a:lnTo>
                  <a:pt x="107157" y="116086"/>
                </a:lnTo>
                <a:lnTo>
                  <a:pt x="98227" y="125015"/>
                </a:lnTo>
                <a:lnTo>
                  <a:pt x="98227" y="142875"/>
                </a:lnTo>
                <a:lnTo>
                  <a:pt x="89297" y="160734"/>
                </a:lnTo>
                <a:lnTo>
                  <a:pt x="80368" y="187523"/>
                </a:lnTo>
                <a:lnTo>
                  <a:pt x="80368" y="232172"/>
                </a:lnTo>
                <a:lnTo>
                  <a:pt x="71438" y="276820"/>
                </a:lnTo>
                <a:lnTo>
                  <a:pt x="62508" y="330398"/>
                </a:lnTo>
                <a:lnTo>
                  <a:pt x="62508" y="392906"/>
                </a:lnTo>
                <a:lnTo>
                  <a:pt x="62508" y="455414"/>
                </a:lnTo>
                <a:lnTo>
                  <a:pt x="53579" y="526851"/>
                </a:lnTo>
                <a:lnTo>
                  <a:pt x="53579" y="598289"/>
                </a:lnTo>
                <a:lnTo>
                  <a:pt x="53579" y="669726"/>
                </a:lnTo>
                <a:lnTo>
                  <a:pt x="53579" y="741164"/>
                </a:lnTo>
                <a:lnTo>
                  <a:pt x="44649" y="803672"/>
                </a:lnTo>
                <a:lnTo>
                  <a:pt x="44649" y="866180"/>
                </a:lnTo>
                <a:lnTo>
                  <a:pt x="35719" y="928687"/>
                </a:lnTo>
                <a:lnTo>
                  <a:pt x="26790" y="982265"/>
                </a:lnTo>
                <a:lnTo>
                  <a:pt x="26790" y="1026914"/>
                </a:lnTo>
                <a:lnTo>
                  <a:pt x="17860" y="1062633"/>
                </a:lnTo>
                <a:lnTo>
                  <a:pt x="8930" y="1107281"/>
                </a:lnTo>
                <a:lnTo>
                  <a:pt x="8930" y="1134070"/>
                </a:lnTo>
                <a:lnTo>
                  <a:pt x="0" y="1151930"/>
                </a:lnTo>
                <a:lnTo>
                  <a:pt x="0" y="1169789"/>
                </a:lnTo>
                <a:lnTo>
                  <a:pt x="8930" y="1187649"/>
                </a:lnTo>
                <a:lnTo>
                  <a:pt x="17860" y="1205508"/>
                </a:lnTo>
                <a:lnTo>
                  <a:pt x="26790" y="1214438"/>
                </a:lnTo>
                <a:lnTo>
                  <a:pt x="44649" y="1223367"/>
                </a:lnTo>
                <a:lnTo>
                  <a:pt x="80368" y="1232297"/>
                </a:lnTo>
                <a:lnTo>
                  <a:pt x="125016" y="1241227"/>
                </a:lnTo>
                <a:lnTo>
                  <a:pt x="178594" y="1241227"/>
                </a:lnTo>
                <a:lnTo>
                  <a:pt x="223243" y="1241227"/>
                </a:lnTo>
                <a:lnTo>
                  <a:pt x="223243" y="1241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43438" y="2303859"/>
            <a:ext cx="678657" cy="26790"/>
          </a:xfrm>
          <a:custGeom>
            <a:avLst/>
            <a:gdLst/>
            <a:ahLst/>
            <a:cxnLst/>
            <a:rect l="0" t="0" r="0" b="0"/>
            <a:pathLst>
              <a:path w="678657" h="26790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80367" y="8930"/>
                </a:lnTo>
                <a:lnTo>
                  <a:pt x="125015" y="17860"/>
                </a:lnTo>
                <a:lnTo>
                  <a:pt x="178593" y="17860"/>
                </a:lnTo>
                <a:lnTo>
                  <a:pt x="241101" y="17860"/>
                </a:lnTo>
                <a:lnTo>
                  <a:pt x="303609" y="17860"/>
                </a:lnTo>
                <a:lnTo>
                  <a:pt x="375046" y="26789"/>
                </a:lnTo>
                <a:lnTo>
                  <a:pt x="437554" y="26789"/>
                </a:lnTo>
                <a:lnTo>
                  <a:pt x="500062" y="26789"/>
                </a:lnTo>
                <a:lnTo>
                  <a:pt x="553640" y="26789"/>
                </a:lnTo>
                <a:lnTo>
                  <a:pt x="589359" y="26789"/>
                </a:lnTo>
                <a:lnTo>
                  <a:pt x="625078" y="26789"/>
                </a:lnTo>
                <a:lnTo>
                  <a:pt x="651867" y="17860"/>
                </a:lnTo>
                <a:lnTo>
                  <a:pt x="669726" y="17860"/>
                </a:lnTo>
                <a:lnTo>
                  <a:pt x="678656" y="17860"/>
                </a:lnTo>
                <a:lnTo>
                  <a:pt x="678656" y="17860"/>
                </a:lnTo>
                <a:lnTo>
                  <a:pt x="669726" y="17860"/>
                </a:lnTo>
                <a:lnTo>
                  <a:pt x="660796" y="26789"/>
                </a:lnTo>
                <a:lnTo>
                  <a:pt x="642937" y="26789"/>
                </a:lnTo>
                <a:lnTo>
                  <a:pt x="625078" y="26789"/>
                </a:lnTo>
                <a:lnTo>
                  <a:pt x="62507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43438" y="3696890"/>
            <a:ext cx="678657" cy="80368"/>
          </a:xfrm>
          <a:custGeom>
            <a:avLst/>
            <a:gdLst/>
            <a:ahLst/>
            <a:cxnLst/>
            <a:rect l="0" t="0" r="0" b="0"/>
            <a:pathLst>
              <a:path w="678657" h="80368">
                <a:moveTo>
                  <a:pt x="1785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53578" y="17860"/>
                </a:lnTo>
                <a:lnTo>
                  <a:pt x="80367" y="17860"/>
                </a:lnTo>
                <a:lnTo>
                  <a:pt x="116085" y="26789"/>
                </a:lnTo>
                <a:lnTo>
                  <a:pt x="160734" y="35719"/>
                </a:lnTo>
                <a:lnTo>
                  <a:pt x="214312" y="35719"/>
                </a:lnTo>
                <a:lnTo>
                  <a:pt x="267890" y="44649"/>
                </a:lnTo>
                <a:lnTo>
                  <a:pt x="330398" y="44649"/>
                </a:lnTo>
                <a:lnTo>
                  <a:pt x="392906" y="44649"/>
                </a:lnTo>
                <a:lnTo>
                  <a:pt x="455414" y="44649"/>
                </a:lnTo>
                <a:lnTo>
                  <a:pt x="517921" y="35719"/>
                </a:lnTo>
                <a:lnTo>
                  <a:pt x="571500" y="35719"/>
                </a:lnTo>
                <a:lnTo>
                  <a:pt x="616148" y="35719"/>
                </a:lnTo>
                <a:lnTo>
                  <a:pt x="651867" y="35719"/>
                </a:lnTo>
                <a:lnTo>
                  <a:pt x="678656" y="44649"/>
                </a:lnTo>
                <a:lnTo>
                  <a:pt x="678656" y="44649"/>
                </a:lnTo>
                <a:lnTo>
                  <a:pt x="669726" y="53578"/>
                </a:lnTo>
                <a:lnTo>
                  <a:pt x="651867" y="71438"/>
                </a:lnTo>
                <a:lnTo>
                  <a:pt x="625078" y="80367"/>
                </a:lnTo>
                <a:lnTo>
                  <a:pt x="62507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1164" y="4366617"/>
            <a:ext cx="196454" cy="1535907"/>
          </a:xfrm>
          <a:custGeom>
            <a:avLst/>
            <a:gdLst/>
            <a:ahLst/>
            <a:cxnLst/>
            <a:rect l="0" t="0" r="0" b="0"/>
            <a:pathLst>
              <a:path w="196454" h="1535907">
                <a:moveTo>
                  <a:pt x="196453" y="8929"/>
                </a:moveTo>
                <a:lnTo>
                  <a:pt x="187524" y="8929"/>
                </a:lnTo>
                <a:lnTo>
                  <a:pt x="187524" y="8929"/>
                </a:lnTo>
                <a:lnTo>
                  <a:pt x="178594" y="8929"/>
                </a:lnTo>
                <a:lnTo>
                  <a:pt x="169664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107156"/>
                </a:lnTo>
                <a:lnTo>
                  <a:pt x="8930" y="142875"/>
                </a:lnTo>
                <a:lnTo>
                  <a:pt x="8930" y="187523"/>
                </a:lnTo>
                <a:lnTo>
                  <a:pt x="0" y="250031"/>
                </a:lnTo>
                <a:lnTo>
                  <a:pt x="0" y="321469"/>
                </a:lnTo>
                <a:lnTo>
                  <a:pt x="0" y="401836"/>
                </a:lnTo>
                <a:lnTo>
                  <a:pt x="8930" y="491133"/>
                </a:lnTo>
                <a:lnTo>
                  <a:pt x="17860" y="589360"/>
                </a:lnTo>
                <a:lnTo>
                  <a:pt x="17860" y="678656"/>
                </a:lnTo>
                <a:lnTo>
                  <a:pt x="26789" y="767953"/>
                </a:lnTo>
                <a:lnTo>
                  <a:pt x="26789" y="857250"/>
                </a:lnTo>
                <a:lnTo>
                  <a:pt x="35719" y="937617"/>
                </a:lnTo>
                <a:lnTo>
                  <a:pt x="35719" y="1009055"/>
                </a:lnTo>
                <a:lnTo>
                  <a:pt x="35719" y="1071563"/>
                </a:lnTo>
                <a:lnTo>
                  <a:pt x="44649" y="1134071"/>
                </a:lnTo>
                <a:lnTo>
                  <a:pt x="44649" y="1196578"/>
                </a:lnTo>
                <a:lnTo>
                  <a:pt x="44649" y="1250156"/>
                </a:lnTo>
                <a:lnTo>
                  <a:pt x="44649" y="1303734"/>
                </a:lnTo>
                <a:lnTo>
                  <a:pt x="35719" y="1348382"/>
                </a:lnTo>
                <a:lnTo>
                  <a:pt x="35719" y="1393031"/>
                </a:lnTo>
                <a:lnTo>
                  <a:pt x="35719" y="1437679"/>
                </a:lnTo>
                <a:lnTo>
                  <a:pt x="44649" y="1473398"/>
                </a:lnTo>
                <a:lnTo>
                  <a:pt x="44649" y="1500187"/>
                </a:lnTo>
                <a:lnTo>
                  <a:pt x="53578" y="1518046"/>
                </a:lnTo>
                <a:lnTo>
                  <a:pt x="71438" y="1535906"/>
                </a:lnTo>
                <a:lnTo>
                  <a:pt x="89297" y="1535906"/>
                </a:lnTo>
                <a:lnTo>
                  <a:pt x="116086" y="1535906"/>
                </a:lnTo>
                <a:lnTo>
                  <a:pt x="142875" y="1518046"/>
                </a:lnTo>
                <a:lnTo>
                  <a:pt x="178594" y="1509117"/>
                </a:lnTo>
                <a:lnTo>
                  <a:pt x="178594" y="1509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86250" y="506313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13039" y="509885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357688" y="5089922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48758" y="5098852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018609" y="5107781"/>
            <a:ext cx="1518048" cy="53579"/>
          </a:xfrm>
          <a:custGeom>
            <a:avLst/>
            <a:gdLst/>
            <a:ahLst/>
            <a:cxnLst/>
            <a:rect l="0" t="0" r="0" b="0"/>
            <a:pathLst>
              <a:path w="1518048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9" y="44649"/>
                </a:lnTo>
                <a:lnTo>
                  <a:pt x="62508" y="44649"/>
                </a:lnTo>
                <a:lnTo>
                  <a:pt x="80368" y="44649"/>
                </a:lnTo>
                <a:lnTo>
                  <a:pt x="98227" y="44649"/>
                </a:lnTo>
                <a:lnTo>
                  <a:pt x="116086" y="44649"/>
                </a:lnTo>
                <a:lnTo>
                  <a:pt x="133946" y="35719"/>
                </a:lnTo>
                <a:lnTo>
                  <a:pt x="151805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41102" y="35719"/>
                </a:lnTo>
                <a:lnTo>
                  <a:pt x="276821" y="35719"/>
                </a:lnTo>
                <a:lnTo>
                  <a:pt x="312539" y="35719"/>
                </a:lnTo>
                <a:lnTo>
                  <a:pt x="357188" y="26789"/>
                </a:lnTo>
                <a:lnTo>
                  <a:pt x="401836" y="26789"/>
                </a:lnTo>
                <a:lnTo>
                  <a:pt x="446485" y="17860"/>
                </a:lnTo>
                <a:lnTo>
                  <a:pt x="491133" y="17860"/>
                </a:lnTo>
                <a:lnTo>
                  <a:pt x="544711" y="17860"/>
                </a:lnTo>
                <a:lnTo>
                  <a:pt x="589360" y="8930"/>
                </a:lnTo>
                <a:lnTo>
                  <a:pt x="642938" y="8930"/>
                </a:lnTo>
                <a:lnTo>
                  <a:pt x="687586" y="8930"/>
                </a:lnTo>
                <a:lnTo>
                  <a:pt x="741164" y="8930"/>
                </a:lnTo>
                <a:lnTo>
                  <a:pt x="785813" y="8930"/>
                </a:lnTo>
                <a:lnTo>
                  <a:pt x="839391" y="8930"/>
                </a:lnTo>
                <a:lnTo>
                  <a:pt x="892969" y="8930"/>
                </a:lnTo>
                <a:lnTo>
                  <a:pt x="937618" y="8930"/>
                </a:lnTo>
                <a:lnTo>
                  <a:pt x="991196" y="8930"/>
                </a:lnTo>
                <a:lnTo>
                  <a:pt x="1035844" y="8930"/>
                </a:lnTo>
                <a:lnTo>
                  <a:pt x="1080493" y="8930"/>
                </a:lnTo>
                <a:lnTo>
                  <a:pt x="1125141" y="8930"/>
                </a:lnTo>
                <a:lnTo>
                  <a:pt x="1169789" y="0"/>
                </a:lnTo>
                <a:lnTo>
                  <a:pt x="1214438" y="0"/>
                </a:lnTo>
                <a:lnTo>
                  <a:pt x="1250157" y="0"/>
                </a:lnTo>
                <a:lnTo>
                  <a:pt x="1294805" y="0"/>
                </a:lnTo>
                <a:lnTo>
                  <a:pt x="1330524" y="0"/>
                </a:lnTo>
                <a:lnTo>
                  <a:pt x="1366243" y="0"/>
                </a:lnTo>
                <a:lnTo>
                  <a:pt x="1401961" y="0"/>
                </a:lnTo>
                <a:lnTo>
                  <a:pt x="1428750" y="8930"/>
                </a:lnTo>
                <a:lnTo>
                  <a:pt x="1455539" y="8930"/>
                </a:lnTo>
                <a:lnTo>
                  <a:pt x="1482329" y="17860"/>
                </a:lnTo>
                <a:lnTo>
                  <a:pt x="1500188" y="17860"/>
                </a:lnTo>
                <a:lnTo>
                  <a:pt x="1509118" y="17860"/>
                </a:lnTo>
                <a:lnTo>
                  <a:pt x="1518047" y="26789"/>
                </a:lnTo>
                <a:lnTo>
                  <a:pt x="1518047" y="26789"/>
                </a:lnTo>
                <a:lnTo>
                  <a:pt x="1518047" y="17860"/>
                </a:lnTo>
                <a:lnTo>
                  <a:pt x="1518047" y="17860"/>
                </a:lnTo>
                <a:lnTo>
                  <a:pt x="151804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71688" y="5500688"/>
            <a:ext cx="4652368" cy="196453"/>
          </a:xfrm>
          <a:custGeom>
            <a:avLst/>
            <a:gdLst/>
            <a:ahLst/>
            <a:cxnLst/>
            <a:rect l="0" t="0" r="0" b="0"/>
            <a:pathLst>
              <a:path w="4652368" h="196453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7" y="53578"/>
                </a:lnTo>
                <a:lnTo>
                  <a:pt x="80367" y="53578"/>
                </a:lnTo>
                <a:lnTo>
                  <a:pt x="98226" y="44648"/>
                </a:lnTo>
                <a:lnTo>
                  <a:pt x="107156" y="44648"/>
                </a:lnTo>
                <a:lnTo>
                  <a:pt x="116085" y="35718"/>
                </a:lnTo>
                <a:lnTo>
                  <a:pt x="133945" y="26789"/>
                </a:lnTo>
                <a:lnTo>
                  <a:pt x="142875" y="26789"/>
                </a:lnTo>
                <a:lnTo>
                  <a:pt x="151804" y="26789"/>
                </a:lnTo>
                <a:lnTo>
                  <a:pt x="160734" y="35718"/>
                </a:lnTo>
                <a:lnTo>
                  <a:pt x="169664" y="44648"/>
                </a:lnTo>
                <a:lnTo>
                  <a:pt x="187523" y="44648"/>
                </a:lnTo>
                <a:lnTo>
                  <a:pt x="205382" y="62507"/>
                </a:lnTo>
                <a:lnTo>
                  <a:pt x="223242" y="62507"/>
                </a:lnTo>
                <a:lnTo>
                  <a:pt x="241101" y="71437"/>
                </a:lnTo>
                <a:lnTo>
                  <a:pt x="267890" y="71437"/>
                </a:lnTo>
                <a:lnTo>
                  <a:pt x="285750" y="62507"/>
                </a:lnTo>
                <a:lnTo>
                  <a:pt x="312539" y="62507"/>
                </a:lnTo>
                <a:lnTo>
                  <a:pt x="330398" y="53578"/>
                </a:lnTo>
                <a:lnTo>
                  <a:pt x="348257" y="44648"/>
                </a:lnTo>
                <a:lnTo>
                  <a:pt x="366117" y="44648"/>
                </a:lnTo>
                <a:lnTo>
                  <a:pt x="375046" y="44648"/>
                </a:lnTo>
                <a:lnTo>
                  <a:pt x="392906" y="53578"/>
                </a:lnTo>
                <a:lnTo>
                  <a:pt x="410765" y="62507"/>
                </a:lnTo>
                <a:lnTo>
                  <a:pt x="437554" y="71437"/>
                </a:lnTo>
                <a:lnTo>
                  <a:pt x="464343" y="89296"/>
                </a:lnTo>
                <a:lnTo>
                  <a:pt x="500062" y="98225"/>
                </a:lnTo>
                <a:lnTo>
                  <a:pt x="535781" y="107155"/>
                </a:lnTo>
                <a:lnTo>
                  <a:pt x="571500" y="98225"/>
                </a:lnTo>
                <a:lnTo>
                  <a:pt x="598289" y="98225"/>
                </a:lnTo>
                <a:lnTo>
                  <a:pt x="634007" y="80366"/>
                </a:lnTo>
                <a:lnTo>
                  <a:pt x="660796" y="71437"/>
                </a:lnTo>
                <a:lnTo>
                  <a:pt x="687585" y="62507"/>
                </a:lnTo>
                <a:lnTo>
                  <a:pt x="705445" y="53578"/>
                </a:lnTo>
                <a:lnTo>
                  <a:pt x="723304" y="53578"/>
                </a:lnTo>
                <a:lnTo>
                  <a:pt x="741164" y="53578"/>
                </a:lnTo>
                <a:lnTo>
                  <a:pt x="759023" y="53578"/>
                </a:lnTo>
                <a:lnTo>
                  <a:pt x="776882" y="71437"/>
                </a:lnTo>
                <a:lnTo>
                  <a:pt x="803671" y="80366"/>
                </a:lnTo>
                <a:lnTo>
                  <a:pt x="830460" y="98225"/>
                </a:lnTo>
                <a:lnTo>
                  <a:pt x="866179" y="107155"/>
                </a:lnTo>
                <a:lnTo>
                  <a:pt x="892968" y="116085"/>
                </a:lnTo>
                <a:lnTo>
                  <a:pt x="928687" y="116085"/>
                </a:lnTo>
                <a:lnTo>
                  <a:pt x="964406" y="107155"/>
                </a:lnTo>
                <a:lnTo>
                  <a:pt x="1000125" y="98225"/>
                </a:lnTo>
                <a:lnTo>
                  <a:pt x="1026914" y="80366"/>
                </a:lnTo>
                <a:lnTo>
                  <a:pt x="1053703" y="71437"/>
                </a:lnTo>
                <a:lnTo>
                  <a:pt x="1080492" y="71437"/>
                </a:lnTo>
                <a:lnTo>
                  <a:pt x="1107281" y="62507"/>
                </a:lnTo>
                <a:lnTo>
                  <a:pt x="1125140" y="71437"/>
                </a:lnTo>
                <a:lnTo>
                  <a:pt x="1160859" y="80366"/>
                </a:lnTo>
                <a:lnTo>
                  <a:pt x="1187648" y="98225"/>
                </a:lnTo>
                <a:lnTo>
                  <a:pt x="1214437" y="116085"/>
                </a:lnTo>
                <a:lnTo>
                  <a:pt x="1259085" y="125014"/>
                </a:lnTo>
                <a:lnTo>
                  <a:pt x="1294804" y="142874"/>
                </a:lnTo>
                <a:lnTo>
                  <a:pt x="1339453" y="142874"/>
                </a:lnTo>
                <a:lnTo>
                  <a:pt x="1375171" y="142874"/>
                </a:lnTo>
                <a:lnTo>
                  <a:pt x="1410890" y="125014"/>
                </a:lnTo>
                <a:lnTo>
                  <a:pt x="1446609" y="116085"/>
                </a:lnTo>
                <a:lnTo>
                  <a:pt x="1473398" y="107155"/>
                </a:lnTo>
                <a:lnTo>
                  <a:pt x="1509117" y="98225"/>
                </a:lnTo>
                <a:lnTo>
                  <a:pt x="1544835" y="89296"/>
                </a:lnTo>
                <a:lnTo>
                  <a:pt x="1571625" y="89296"/>
                </a:lnTo>
                <a:lnTo>
                  <a:pt x="1598414" y="98225"/>
                </a:lnTo>
                <a:lnTo>
                  <a:pt x="1634132" y="107155"/>
                </a:lnTo>
                <a:lnTo>
                  <a:pt x="1660921" y="125014"/>
                </a:lnTo>
                <a:lnTo>
                  <a:pt x="1696640" y="133944"/>
                </a:lnTo>
                <a:lnTo>
                  <a:pt x="1732359" y="142874"/>
                </a:lnTo>
                <a:lnTo>
                  <a:pt x="1777007" y="142874"/>
                </a:lnTo>
                <a:lnTo>
                  <a:pt x="1812726" y="125014"/>
                </a:lnTo>
                <a:lnTo>
                  <a:pt x="1848445" y="116085"/>
                </a:lnTo>
                <a:lnTo>
                  <a:pt x="1884164" y="98225"/>
                </a:lnTo>
                <a:lnTo>
                  <a:pt x="1910953" y="89296"/>
                </a:lnTo>
                <a:lnTo>
                  <a:pt x="1937742" y="71437"/>
                </a:lnTo>
                <a:lnTo>
                  <a:pt x="1964531" y="71437"/>
                </a:lnTo>
                <a:lnTo>
                  <a:pt x="1991320" y="71437"/>
                </a:lnTo>
                <a:lnTo>
                  <a:pt x="2018109" y="71437"/>
                </a:lnTo>
                <a:lnTo>
                  <a:pt x="2053828" y="89296"/>
                </a:lnTo>
                <a:lnTo>
                  <a:pt x="2080617" y="98225"/>
                </a:lnTo>
                <a:lnTo>
                  <a:pt x="2116335" y="116085"/>
                </a:lnTo>
                <a:lnTo>
                  <a:pt x="2160984" y="116085"/>
                </a:lnTo>
                <a:lnTo>
                  <a:pt x="2196703" y="116085"/>
                </a:lnTo>
                <a:lnTo>
                  <a:pt x="2241351" y="107155"/>
                </a:lnTo>
                <a:lnTo>
                  <a:pt x="2286000" y="89296"/>
                </a:lnTo>
                <a:lnTo>
                  <a:pt x="2330648" y="71437"/>
                </a:lnTo>
                <a:lnTo>
                  <a:pt x="2375296" y="53578"/>
                </a:lnTo>
                <a:lnTo>
                  <a:pt x="2411015" y="35718"/>
                </a:lnTo>
                <a:lnTo>
                  <a:pt x="2446734" y="17859"/>
                </a:lnTo>
                <a:lnTo>
                  <a:pt x="2473523" y="17859"/>
                </a:lnTo>
                <a:lnTo>
                  <a:pt x="2509242" y="17859"/>
                </a:lnTo>
                <a:lnTo>
                  <a:pt x="2536031" y="17859"/>
                </a:lnTo>
                <a:lnTo>
                  <a:pt x="2562820" y="35718"/>
                </a:lnTo>
                <a:lnTo>
                  <a:pt x="2589609" y="44648"/>
                </a:lnTo>
                <a:lnTo>
                  <a:pt x="2625328" y="62507"/>
                </a:lnTo>
                <a:lnTo>
                  <a:pt x="2661046" y="62507"/>
                </a:lnTo>
                <a:lnTo>
                  <a:pt x="2705695" y="71437"/>
                </a:lnTo>
                <a:lnTo>
                  <a:pt x="2741414" y="62507"/>
                </a:lnTo>
                <a:lnTo>
                  <a:pt x="2777132" y="53578"/>
                </a:lnTo>
                <a:lnTo>
                  <a:pt x="2812851" y="35718"/>
                </a:lnTo>
                <a:lnTo>
                  <a:pt x="2848570" y="17859"/>
                </a:lnTo>
                <a:lnTo>
                  <a:pt x="2875359" y="8929"/>
                </a:lnTo>
                <a:lnTo>
                  <a:pt x="2902148" y="0"/>
                </a:lnTo>
                <a:lnTo>
                  <a:pt x="2928937" y="0"/>
                </a:lnTo>
                <a:lnTo>
                  <a:pt x="2955726" y="0"/>
                </a:lnTo>
                <a:lnTo>
                  <a:pt x="2982515" y="8929"/>
                </a:lnTo>
                <a:lnTo>
                  <a:pt x="3009304" y="26789"/>
                </a:lnTo>
                <a:lnTo>
                  <a:pt x="3045023" y="53578"/>
                </a:lnTo>
                <a:lnTo>
                  <a:pt x="3071812" y="71437"/>
                </a:lnTo>
                <a:lnTo>
                  <a:pt x="3107531" y="80366"/>
                </a:lnTo>
                <a:lnTo>
                  <a:pt x="3143250" y="89296"/>
                </a:lnTo>
                <a:lnTo>
                  <a:pt x="3187898" y="89296"/>
                </a:lnTo>
                <a:lnTo>
                  <a:pt x="3223617" y="98225"/>
                </a:lnTo>
                <a:lnTo>
                  <a:pt x="3259335" y="98225"/>
                </a:lnTo>
                <a:lnTo>
                  <a:pt x="3286125" y="98225"/>
                </a:lnTo>
                <a:lnTo>
                  <a:pt x="3321843" y="98225"/>
                </a:lnTo>
                <a:lnTo>
                  <a:pt x="3348632" y="107155"/>
                </a:lnTo>
                <a:lnTo>
                  <a:pt x="3384351" y="116085"/>
                </a:lnTo>
                <a:lnTo>
                  <a:pt x="3420070" y="133944"/>
                </a:lnTo>
                <a:lnTo>
                  <a:pt x="3455789" y="151803"/>
                </a:lnTo>
                <a:lnTo>
                  <a:pt x="3491507" y="169663"/>
                </a:lnTo>
                <a:lnTo>
                  <a:pt x="3527226" y="178592"/>
                </a:lnTo>
                <a:lnTo>
                  <a:pt x="3571875" y="187522"/>
                </a:lnTo>
                <a:lnTo>
                  <a:pt x="3616523" y="196452"/>
                </a:lnTo>
                <a:lnTo>
                  <a:pt x="3661171" y="196452"/>
                </a:lnTo>
                <a:lnTo>
                  <a:pt x="3705820" y="196452"/>
                </a:lnTo>
                <a:lnTo>
                  <a:pt x="3741539" y="196452"/>
                </a:lnTo>
                <a:lnTo>
                  <a:pt x="3768328" y="196452"/>
                </a:lnTo>
                <a:lnTo>
                  <a:pt x="3804046" y="187522"/>
                </a:lnTo>
                <a:lnTo>
                  <a:pt x="3830835" y="187522"/>
                </a:lnTo>
                <a:lnTo>
                  <a:pt x="3857625" y="187522"/>
                </a:lnTo>
                <a:lnTo>
                  <a:pt x="3884414" y="178592"/>
                </a:lnTo>
                <a:lnTo>
                  <a:pt x="3911203" y="169663"/>
                </a:lnTo>
                <a:lnTo>
                  <a:pt x="3937992" y="151803"/>
                </a:lnTo>
                <a:lnTo>
                  <a:pt x="3964781" y="142874"/>
                </a:lnTo>
                <a:lnTo>
                  <a:pt x="3991570" y="133944"/>
                </a:lnTo>
                <a:lnTo>
                  <a:pt x="4027289" y="125014"/>
                </a:lnTo>
                <a:lnTo>
                  <a:pt x="4054078" y="125014"/>
                </a:lnTo>
                <a:lnTo>
                  <a:pt x="4071937" y="125014"/>
                </a:lnTo>
                <a:lnTo>
                  <a:pt x="4098726" y="142874"/>
                </a:lnTo>
                <a:lnTo>
                  <a:pt x="4125515" y="151803"/>
                </a:lnTo>
                <a:lnTo>
                  <a:pt x="4152304" y="169663"/>
                </a:lnTo>
                <a:lnTo>
                  <a:pt x="4179093" y="178592"/>
                </a:lnTo>
                <a:lnTo>
                  <a:pt x="4196953" y="178592"/>
                </a:lnTo>
                <a:lnTo>
                  <a:pt x="4223742" y="178592"/>
                </a:lnTo>
                <a:lnTo>
                  <a:pt x="4250531" y="169663"/>
                </a:lnTo>
                <a:lnTo>
                  <a:pt x="4277320" y="160733"/>
                </a:lnTo>
                <a:lnTo>
                  <a:pt x="4304109" y="142874"/>
                </a:lnTo>
                <a:lnTo>
                  <a:pt x="4330898" y="125014"/>
                </a:lnTo>
                <a:lnTo>
                  <a:pt x="4357687" y="107155"/>
                </a:lnTo>
                <a:lnTo>
                  <a:pt x="4375546" y="98225"/>
                </a:lnTo>
                <a:lnTo>
                  <a:pt x="4402335" y="98225"/>
                </a:lnTo>
                <a:lnTo>
                  <a:pt x="4420195" y="107155"/>
                </a:lnTo>
                <a:lnTo>
                  <a:pt x="4438054" y="125014"/>
                </a:lnTo>
                <a:lnTo>
                  <a:pt x="4455914" y="151803"/>
                </a:lnTo>
                <a:lnTo>
                  <a:pt x="4473773" y="169663"/>
                </a:lnTo>
                <a:lnTo>
                  <a:pt x="4491632" y="187522"/>
                </a:lnTo>
                <a:lnTo>
                  <a:pt x="4509492" y="187522"/>
                </a:lnTo>
                <a:lnTo>
                  <a:pt x="4536281" y="187522"/>
                </a:lnTo>
                <a:lnTo>
                  <a:pt x="4554140" y="178592"/>
                </a:lnTo>
                <a:lnTo>
                  <a:pt x="4580929" y="160733"/>
                </a:lnTo>
                <a:lnTo>
                  <a:pt x="4607718" y="133944"/>
                </a:lnTo>
                <a:lnTo>
                  <a:pt x="4625578" y="116085"/>
                </a:lnTo>
                <a:lnTo>
                  <a:pt x="4634507" y="89296"/>
                </a:lnTo>
                <a:lnTo>
                  <a:pt x="4643437" y="80366"/>
                </a:lnTo>
                <a:lnTo>
                  <a:pt x="4652367" y="71437"/>
                </a:lnTo>
                <a:lnTo>
                  <a:pt x="4652367" y="89296"/>
                </a:lnTo>
                <a:lnTo>
                  <a:pt x="4652367" y="98225"/>
                </a:lnTo>
                <a:lnTo>
                  <a:pt x="4643437" y="125014"/>
                </a:lnTo>
                <a:lnTo>
                  <a:pt x="4625578" y="142874"/>
                </a:lnTo>
                <a:lnTo>
                  <a:pt x="4616648" y="142874"/>
                </a:lnTo>
                <a:lnTo>
                  <a:pt x="4598789" y="133944"/>
                </a:lnTo>
                <a:lnTo>
                  <a:pt x="4580929" y="89296"/>
                </a:lnTo>
                <a:lnTo>
                  <a:pt x="458092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27289" y="5375672"/>
            <a:ext cx="151806" cy="598289"/>
          </a:xfrm>
          <a:custGeom>
            <a:avLst/>
            <a:gdLst/>
            <a:ahLst/>
            <a:cxnLst/>
            <a:rect l="0" t="0" r="0" b="0"/>
            <a:pathLst>
              <a:path w="151806" h="598289">
                <a:moveTo>
                  <a:pt x="44649" y="8930"/>
                </a:move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98226"/>
                </a:lnTo>
                <a:lnTo>
                  <a:pt x="35719" y="151805"/>
                </a:lnTo>
                <a:lnTo>
                  <a:pt x="53578" y="223241"/>
                </a:lnTo>
                <a:lnTo>
                  <a:pt x="71438" y="294679"/>
                </a:lnTo>
                <a:lnTo>
                  <a:pt x="89297" y="366116"/>
                </a:lnTo>
                <a:lnTo>
                  <a:pt x="107156" y="437554"/>
                </a:lnTo>
                <a:lnTo>
                  <a:pt x="116086" y="491132"/>
                </a:lnTo>
                <a:lnTo>
                  <a:pt x="125016" y="535780"/>
                </a:lnTo>
                <a:lnTo>
                  <a:pt x="133945" y="562569"/>
                </a:lnTo>
                <a:lnTo>
                  <a:pt x="133945" y="580429"/>
                </a:lnTo>
                <a:lnTo>
                  <a:pt x="142875" y="598288"/>
                </a:lnTo>
                <a:lnTo>
                  <a:pt x="151805" y="598288"/>
                </a:lnTo>
                <a:lnTo>
                  <a:pt x="151805" y="598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55852" y="6054327"/>
            <a:ext cx="98227" cy="330400"/>
          </a:xfrm>
          <a:custGeom>
            <a:avLst/>
            <a:gdLst/>
            <a:ahLst/>
            <a:cxnLst/>
            <a:rect l="0" t="0" r="0" b="0"/>
            <a:pathLst>
              <a:path w="98227" h="33040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98227"/>
                </a:lnTo>
                <a:lnTo>
                  <a:pt x="17859" y="142875"/>
                </a:lnTo>
                <a:lnTo>
                  <a:pt x="17859" y="187524"/>
                </a:lnTo>
                <a:lnTo>
                  <a:pt x="26789" y="241102"/>
                </a:lnTo>
                <a:lnTo>
                  <a:pt x="35718" y="276821"/>
                </a:lnTo>
                <a:lnTo>
                  <a:pt x="44648" y="303610"/>
                </a:lnTo>
                <a:lnTo>
                  <a:pt x="53578" y="321469"/>
                </a:lnTo>
                <a:lnTo>
                  <a:pt x="62507" y="330399"/>
                </a:lnTo>
                <a:lnTo>
                  <a:pt x="80367" y="330399"/>
                </a:lnTo>
                <a:lnTo>
                  <a:pt x="89296" y="321469"/>
                </a:lnTo>
                <a:lnTo>
                  <a:pt x="98226" y="303610"/>
                </a:lnTo>
                <a:lnTo>
                  <a:pt x="98226" y="276821"/>
                </a:lnTo>
                <a:lnTo>
                  <a:pt x="98226" y="250032"/>
                </a:lnTo>
                <a:lnTo>
                  <a:pt x="80367" y="232172"/>
                </a:lnTo>
                <a:lnTo>
                  <a:pt x="62507" y="205383"/>
                </a:lnTo>
                <a:lnTo>
                  <a:pt x="6250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95117" y="6197202"/>
            <a:ext cx="267892" cy="98228"/>
          </a:xfrm>
          <a:custGeom>
            <a:avLst/>
            <a:gdLst/>
            <a:ahLst/>
            <a:cxnLst/>
            <a:rect l="0" t="0" r="0" b="0"/>
            <a:pathLst>
              <a:path w="267892" h="98228">
                <a:moveTo>
                  <a:pt x="0" y="98227"/>
                </a:moveTo>
                <a:lnTo>
                  <a:pt x="0" y="98227"/>
                </a:lnTo>
                <a:lnTo>
                  <a:pt x="0" y="89297"/>
                </a:lnTo>
                <a:lnTo>
                  <a:pt x="17860" y="80368"/>
                </a:lnTo>
                <a:lnTo>
                  <a:pt x="35719" y="71438"/>
                </a:lnTo>
                <a:lnTo>
                  <a:pt x="62508" y="62508"/>
                </a:lnTo>
                <a:lnTo>
                  <a:pt x="98227" y="53578"/>
                </a:lnTo>
                <a:lnTo>
                  <a:pt x="133946" y="44649"/>
                </a:lnTo>
                <a:lnTo>
                  <a:pt x="169664" y="35719"/>
                </a:lnTo>
                <a:lnTo>
                  <a:pt x="205383" y="26789"/>
                </a:lnTo>
                <a:lnTo>
                  <a:pt x="232172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089797" y="6116835"/>
            <a:ext cx="339329" cy="223243"/>
          </a:xfrm>
          <a:custGeom>
            <a:avLst/>
            <a:gdLst/>
            <a:ahLst/>
            <a:cxnLst/>
            <a:rect l="0" t="0" r="0" b="0"/>
            <a:pathLst>
              <a:path w="339329" h="223243">
                <a:moveTo>
                  <a:pt x="0" y="178594"/>
                </a:moveTo>
                <a:lnTo>
                  <a:pt x="0" y="178594"/>
                </a:lnTo>
                <a:lnTo>
                  <a:pt x="8930" y="178594"/>
                </a:lnTo>
                <a:lnTo>
                  <a:pt x="26789" y="160735"/>
                </a:lnTo>
                <a:lnTo>
                  <a:pt x="44648" y="151805"/>
                </a:lnTo>
                <a:lnTo>
                  <a:pt x="62508" y="133945"/>
                </a:lnTo>
                <a:lnTo>
                  <a:pt x="80367" y="116086"/>
                </a:lnTo>
                <a:lnTo>
                  <a:pt x="89297" y="9822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6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26789"/>
                </a:lnTo>
                <a:lnTo>
                  <a:pt x="71437" y="53578"/>
                </a:lnTo>
                <a:lnTo>
                  <a:pt x="71437" y="98227"/>
                </a:lnTo>
                <a:lnTo>
                  <a:pt x="71437" y="133945"/>
                </a:lnTo>
                <a:lnTo>
                  <a:pt x="80367" y="169664"/>
                </a:lnTo>
                <a:lnTo>
                  <a:pt x="89297" y="196453"/>
                </a:lnTo>
                <a:lnTo>
                  <a:pt x="98226" y="21431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42875" y="196453"/>
                </a:lnTo>
                <a:lnTo>
                  <a:pt x="151805" y="169664"/>
                </a:lnTo>
                <a:lnTo>
                  <a:pt x="160734" y="133945"/>
                </a:lnTo>
                <a:lnTo>
                  <a:pt x="169664" y="98227"/>
                </a:lnTo>
                <a:lnTo>
                  <a:pt x="169664" y="62508"/>
                </a:lnTo>
                <a:lnTo>
                  <a:pt x="169664" y="35719"/>
                </a:lnTo>
                <a:lnTo>
                  <a:pt x="178594" y="26789"/>
                </a:lnTo>
                <a:lnTo>
                  <a:pt x="187523" y="35719"/>
                </a:lnTo>
                <a:lnTo>
                  <a:pt x="196453" y="53578"/>
                </a:lnTo>
                <a:lnTo>
                  <a:pt x="205383" y="89297"/>
                </a:lnTo>
                <a:lnTo>
                  <a:pt x="214312" y="125016"/>
                </a:lnTo>
                <a:lnTo>
                  <a:pt x="232172" y="160735"/>
                </a:lnTo>
                <a:lnTo>
                  <a:pt x="241101" y="187524"/>
                </a:lnTo>
                <a:lnTo>
                  <a:pt x="258961" y="214313"/>
                </a:lnTo>
                <a:lnTo>
                  <a:pt x="267891" y="223242"/>
                </a:lnTo>
                <a:lnTo>
                  <a:pt x="285750" y="223242"/>
                </a:lnTo>
                <a:lnTo>
                  <a:pt x="294680" y="205383"/>
                </a:lnTo>
                <a:lnTo>
                  <a:pt x="312539" y="178594"/>
                </a:lnTo>
                <a:lnTo>
                  <a:pt x="321469" y="142875"/>
                </a:lnTo>
                <a:lnTo>
                  <a:pt x="330398" y="98227"/>
                </a:lnTo>
                <a:lnTo>
                  <a:pt x="339328" y="53578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13039" y="6009679"/>
            <a:ext cx="125017" cy="428626"/>
          </a:xfrm>
          <a:custGeom>
            <a:avLst/>
            <a:gdLst/>
            <a:ahLst/>
            <a:cxnLst/>
            <a:rect l="0" t="0" r="0" b="0"/>
            <a:pathLst>
              <a:path w="125017" h="428626">
                <a:moveTo>
                  <a:pt x="125016" y="0"/>
                </a:moveTo>
                <a:lnTo>
                  <a:pt x="125016" y="8930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7" y="80367"/>
                </a:lnTo>
                <a:lnTo>
                  <a:pt x="80367" y="125016"/>
                </a:lnTo>
                <a:lnTo>
                  <a:pt x="62508" y="178594"/>
                </a:lnTo>
                <a:lnTo>
                  <a:pt x="44649" y="241101"/>
                </a:lnTo>
                <a:lnTo>
                  <a:pt x="26789" y="312539"/>
                </a:lnTo>
                <a:lnTo>
                  <a:pt x="17859" y="348258"/>
                </a:lnTo>
                <a:lnTo>
                  <a:pt x="0" y="401836"/>
                </a:lnTo>
                <a:lnTo>
                  <a:pt x="0" y="428625"/>
                </a:lnTo>
                <a:lnTo>
                  <a:pt x="0" y="428625"/>
                </a:lnTo>
                <a:lnTo>
                  <a:pt x="8930" y="401836"/>
                </a:lnTo>
                <a:lnTo>
                  <a:pt x="26789" y="357187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580930" y="5911452"/>
            <a:ext cx="89298" cy="401837"/>
          </a:xfrm>
          <a:custGeom>
            <a:avLst/>
            <a:gdLst/>
            <a:ahLst/>
            <a:cxnLst/>
            <a:rect l="0" t="0" r="0" b="0"/>
            <a:pathLst>
              <a:path w="89298" h="40183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98227"/>
                </a:lnTo>
                <a:lnTo>
                  <a:pt x="0" y="160735"/>
                </a:lnTo>
                <a:lnTo>
                  <a:pt x="0" y="223243"/>
                </a:lnTo>
                <a:lnTo>
                  <a:pt x="8929" y="276821"/>
                </a:lnTo>
                <a:lnTo>
                  <a:pt x="8929" y="330399"/>
                </a:lnTo>
                <a:lnTo>
                  <a:pt x="17859" y="366118"/>
                </a:lnTo>
                <a:lnTo>
                  <a:pt x="26789" y="392907"/>
                </a:lnTo>
                <a:lnTo>
                  <a:pt x="44648" y="401836"/>
                </a:lnTo>
                <a:lnTo>
                  <a:pt x="53578" y="392907"/>
                </a:lnTo>
                <a:lnTo>
                  <a:pt x="71437" y="366118"/>
                </a:lnTo>
                <a:lnTo>
                  <a:pt x="80367" y="330399"/>
                </a:lnTo>
                <a:lnTo>
                  <a:pt x="89297" y="285750"/>
                </a:lnTo>
                <a:lnTo>
                  <a:pt x="89297" y="241102"/>
                </a:lnTo>
                <a:lnTo>
                  <a:pt x="80367" y="187524"/>
                </a:lnTo>
                <a:lnTo>
                  <a:pt x="80367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491633" y="6098976"/>
            <a:ext cx="214313" cy="53579"/>
          </a:xfrm>
          <a:custGeom>
            <a:avLst/>
            <a:gdLst/>
            <a:ahLst/>
            <a:cxnLst/>
            <a:rect l="0" t="0" r="0" b="0"/>
            <a:pathLst>
              <a:path w="214313" h="53579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17859" y="53578"/>
                </a:lnTo>
                <a:lnTo>
                  <a:pt x="35719" y="44648"/>
                </a:lnTo>
                <a:lnTo>
                  <a:pt x="71437" y="35719"/>
                </a:lnTo>
                <a:lnTo>
                  <a:pt x="107156" y="17859"/>
                </a:lnTo>
                <a:lnTo>
                  <a:pt x="151805" y="8929"/>
                </a:lnTo>
                <a:lnTo>
                  <a:pt x="187523" y="892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93469" y="5795366"/>
            <a:ext cx="35720" cy="419697"/>
          </a:xfrm>
          <a:custGeom>
            <a:avLst/>
            <a:gdLst/>
            <a:ahLst/>
            <a:cxnLst/>
            <a:rect l="0" t="0" r="0" b="0"/>
            <a:pathLst>
              <a:path w="35720" h="419697">
                <a:moveTo>
                  <a:pt x="17859" y="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116086"/>
                </a:lnTo>
                <a:lnTo>
                  <a:pt x="8929" y="160735"/>
                </a:lnTo>
                <a:lnTo>
                  <a:pt x="17859" y="214313"/>
                </a:lnTo>
                <a:lnTo>
                  <a:pt x="26789" y="267891"/>
                </a:lnTo>
                <a:lnTo>
                  <a:pt x="35719" y="321469"/>
                </a:lnTo>
                <a:lnTo>
                  <a:pt x="35719" y="366118"/>
                </a:lnTo>
                <a:lnTo>
                  <a:pt x="35719" y="401836"/>
                </a:lnTo>
                <a:lnTo>
                  <a:pt x="26789" y="419696"/>
                </a:lnTo>
                <a:lnTo>
                  <a:pt x="8929" y="419696"/>
                </a:lnTo>
                <a:lnTo>
                  <a:pt x="8929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839891" y="6107905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0" y="8930"/>
                </a:moveTo>
                <a:lnTo>
                  <a:pt x="8929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17860"/>
                </a:lnTo>
                <a:lnTo>
                  <a:pt x="89297" y="17860"/>
                </a:lnTo>
                <a:lnTo>
                  <a:pt x="11608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89922" y="6009679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63133" y="5759648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3571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268516" y="5750718"/>
            <a:ext cx="35719" cy="410767"/>
          </a:xfrm>
          <a:custGeom>
            <a:avLst/>
            <a:gdLst/>
            <a:ahLst/>
            <a:cxnLst/>
            <a:rect l="0" t="0" r="0" b="0"/>
            <a:pathLst>
              <a:path w="35719" h="41076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53578"/>
                </a:lnTo>
                <a:lnTo>
                  <a:pt x="0" y="89297"/>
                </a:lnTo>
                <a:lnTo>
                  <a:pt x="0" y="133945"/>
                </a:lnTo>
                <a:lnTo>
                  <a:pt x="8929" y="196453"/>
                </a:lnTo>
                <a:lnTo>
                  <a:pt x="8929" y="250031"/>
                </a:lnTo>
                <a:lnTo>
                  <a:pt x="8929" y="303609"/>
                </a:lnTo>
                <a:lnTo>
                  <a:pt x="17859" y="348258"/>
                </a:lnTo>
                <a:lnTo>
                  <a:pt x="17859" y="383977"/>
                </a:lnTo>
                <a:lnTo>
                  <a:pt x="17859" y="401836"/>
                </a:lnTo>
                <a:lnTo>
                  <a:pt x="26789" y="410766"/>
                </a:lnTo>
                <a:lnTo>
                  <a:pt x="26789" y="410766"/>
                </a:lnTo>
                <a:lnTo>
                  <a:pt x="35718" y="392906"/>
                </a:lnTo>
                <a:lnTo>
                  <a:pt x="35718" y="366117"/>
                </a:lnTo>
                <a:lnTo>
                  <a:pt x="35718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170289" y="5982890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53578" y="71437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44648"/>
                </a:lnTo>
                <a:lnTo>
                  <a:pt x="17859" y="71437"/>
                </a:lnTo>
                <a:lnTo>
                  <a:pt x="17859" y="107156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9" y="178594"/>
                </a:lnTo>
                <a:lnTo>
                  <a:pt x="53578" y="178594"/>
                </a:lnTo>
                <a:lnTo>
                  <a:pt x="71438" y="169664"/>
                </a:lnTo>
                <a:lnTo>
                  <a:pt x="89297" y="142875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84602" y="5741788"/>
            <a:ext cx="205383" cy="401837"/>
          </a:xfrm>
          <a:custGeom>
            <a:avLst/>
            <a:gdLst/>
            <a:ahLst/>
            <a:cxnLst/>
            <a:rect l="0" t="0" r="0" b="0"/>
            <a:pathLst>
              <a:path w="205383" h="401837">
                <a:moveTo>
                  <a:pt x="71437" y="223242"/>
                </a:moveTo>
                <a:lnTo>
                  <a:pt x="62507" y="214313"/>
                </a:lnTo>
                <a:lnTo>
                  <a:pt x="62507" y="214313"/>
                </a:lnTo>
                <a:lnTo>
                  <a:pt x="62507" y="205383"/>
                </a:lnTo>
                <a:lnTo>
                  <a:pt x="62507" y="196453"/>
                </a:lnTo>
                <a:lnTo>
                  <a:pt x="53578" y="187524"/>
                </a:lnTo>
                <a:lnTo>
                  <a:pt x="44648" y="178594"/>
                </a:lnTo>
                <a:lnTo>
                  <a:pt x="44648" y="178594"/>
                </a:lnTo>
                <a:lnTo>
                  <a:pt x="35718" y="178594"/>
                </a:lnTo>
                <a:lnTo>
                  <a:pt x="26789" y="187524"/>
                </a:lnTo>
                <a:lnTo>
                  <a:pt x="17859" y="214313"/>
                </a:lnTo>
                <a:lnTo>
                  <a:pt x="8929" y="241102"/>
                </a:lnTo>
                <a:lnTo>
                  <a:pt x="8929" y="276821"/>
                </a:lnTo>
                <a:lnTo>
                  <a:pt x="0" y="321469"/>
                </a:lnTo>
                <a:lnTo>
                  <a:pt x="8929" y="348258"/>
                </a:lnTo>
                <a:lnTo>
                  <a:pt x="8929" y="366117"/>
                </a:lnTo>
                <a:lnTo>
                  <a:pt x="8929" y="383977"/>
                </a:lnTo>
                <a:lnTo>
                  <a:pt x="26789" y="383977"/>
                </a:lnTo>
                <a:lnTo>
                  <a:pt x="35718" y="366117"/>
                </a:lnTo>
                <a:lnTo>
                  <a:pt x="44648" y="348258"/>
                </a:lnTo>
                <a:lnTo>
                  <a:pt x="53578" y="312539"/>
                </a:lnTo>
                <a:lnTo>
                  <a:pt x="62507" y="267891"/>
                </a:lnTo>
                <a:lnTo>
                  <a:pt x="80367" y="214313"/>
                </a:lnTo>
                <a:lnTo>
                  <a:pt x="89296" y="160735"/>
                </a:lnTo>
                <a:lnTo>
                  <a:pt x="89296" y="98227"/>
                </a:lnTo>
                <a:lnTo>
                  <a:pt x="98226" y="53578"/>
                </a:lnTo>
                <a:lnTo>
                  <a:pt x="98226" y="17860"/>
                </a:lnTo>
                <a:lnTo>
                  <a:pt x="98226" y="0"/>
                </a:lnTo>
                <a:lnTo>
                  <a:pt x="89296" y="0"/>
                </a:lnTo>
                <a:lnTo>
                  <a:pt x="89296" y="26789"/>
                </a:lnTo>
                <a:lnTo>
                  <a:pt x="80367" y="62508"/>
                </a:lnTo>
                <a:lnTo>
                  <a:pt x="71437" y="116086"/>
                </a:lnTo>
                <a:lnTo>
                  <a:pt x="71437" y="169664"/>
                </a:lnTo>
                <a:lnTo>
                  <a:pt x="71437" y="232172"/>
                </a:lnTo>
                <a:lnTo>
                  <a:pt x="80367" y="285750"/>
                </a:lnTo>
                <a:lnTo>
                  <a:pt x="89296" y="330399"/>
                </a:lnTo>
                <a:lnTo>
                  <a:pt x="116086" y="357188"/>
                </a:lnTo>
                <a:lnTo>
                  <a:pt x="133945" y="383977"/>
                </a:lnTo>
                <a:lnTo>
                  <a:pt x="151804" y="392907"/>
                </a:lnTo>
                <a:lnTo>
                  <a:pt x="178593" y="401836"/>
                </a:lnTo>
                <a:lnTo>
                  <a:pt x="196453" y="392907"/>
                </a:lnTo>
                <a:lnTo>
                  <a:pt x="205382" y="375047"/>
                </a:lnTo>
                <a:lnTo>
                  <a:pt x="205382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697141" y="5375672"/>
            <a:ext cx="901899" cy="133946"/>
          </a:xfrm>
          <a:custGeom>
            <a:avLst/>
            <a:gdLst/>
            <a:ahLst/>
            <a:cxnLst/>
            <a:rect l="0" t="0" r="0" b="0"/>
            <a:pathLst>
              <a:path w="901899" h="133946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44648" y="133945"/>
                </a:lnTo>
                <a:lnTo>
                  <a:pt x="62507" y="125016"/>
                </a:lnTo>
                <a:lnTo>
                  <a:pt x="80367" y="125016"/>
                </a:lnTo>
                <a:lnTo>
                  <a:pt x="107156" y="125016"/>
                </a:lnTo>
                <a:lnTo>
                  <a:pt x="133945" y="125016"/>
                </a:lnTo>
                <a:lnTo>
                  <a:pt x="169664" y="125016"/>
                </a:lnTo>
                <a:lnTo>
                  <a:pt x="205382" y="133945"/>
                </a:lnTo>
                <a:lnTo>
                  <a:pt x="241101" y="125016"/>
                </a:lnTo>
                <a:lnTo>
                  <a:pt x="276820" y="125016"/>
                </a:lnTo>
                <a:lnTo>
                  <a:pt x="312539" y="125016"/>
                </a:lnTo>
                <a:lnTo>
                  <a:pt x="357187" y="116086"/>
                </a:lnTo>
                <a:lnTo>
                  <a:pt x="392906" y="116086"/>
                </a:lnTo>
                <a:lnTo>
                  <a:pt x="428625" y="116086"/>
                </a:lnTo>
                <a:lnTo>
                  <a:pt x="464343" y="116086"/>
                </a:lnTo>
                <a:lnTo>
                  <a:pt x="500062" y="116086"/>
                </a:lnTo>
                <a:lnTo>
                  <a:pt x="526851" y="116086"/>
                </a:lnTo>
                <a:lnTo>
                  <a:pt x="562570" y="116086"/>
                </a:lnTo>
                <a:lnTo>
                  <a:pt x="589359" y="116086"/>
                </a:lnTo>
                <a:lnTo>
                  <a:pt x="616148" y="125016"/>
                </a:lnTo>
                <a:lnTo>
                  <a:pt x="642937" y="125016"/>
                </a:lnTo>
                <a:lnTo>
                  <a:pt x="669726" y="125016"/>
                </a:lnTo>
                <a:lnTo>
                  <a:pt x="687586" y="116086"/>
                </a:lnTo>
                <a:lnTo>
                  <a:pt x="696515" y="116086"/>
                </a:lnTo>
                <a:lnTo>
                  <a:pt x="705445" y="116086"/>
                </a:lnTo>
                <a:lnTo>
                  <a:pt x="714375" y="116086"/>
                </a:lnTo>
                <a:lnTo>
                  <a:pt x="714375" y="107156"/>
                </a:lnTo>
                <a:lnTo>
                  <a:pt x="714375" y="107156"/>
                </a:lnTo>
                <a:lnTo>
                  <a:pt x="714375" y="116086"/>
                </a:lnTo>
                <a:lnTo>
                  <a:pt x="714375" y="116086"/>
                </a:lnTo>
                <a:lnTo>
                  <a:pt x="714375" y="116086"/>
                </a:lnTo>
                <a:lnTo>
                  <a:pt x="714375" y="116086"/>
                </a:lnTo>
                <a:lnTo>
                  <a:pt x="723304" y="116086"/>
                </a:lnTo>
                <a:lnTo>
                  <a:pt x="723304" y="116086"/>
                </a:lnTo>
                <a:lnTo>
                  <a:pt x="732234" y="116086"/>
                </a:lnTo>
                <a:lnTo>
                  <a:pt x="732234" y="125016"/>
                </a:lnTo>
                <a:lnTo>
                  <a:pt x="741164" y="125016"/>
                </a:lnTo>
                <a:lnTo>
                  <a:pt x="741164" y="125016"/>
                </a:lnTo>
                <a:lnTo>
                  <a:pt x="750093" y="125016"/>
                </a:lnTo>
                <a:lnTo>
                  <a:pt x="759023" y="125016"/>
                </a:lnTo>
                <a:lnTo>
                  <a:pt x="776882" y="133945"/>
                </a:lnTo>
                <a:lnTo>
                  <a:pt x="794742" y="133945"/>
                </a:lnTo>
                <a:lnTo>
                  <a:pt x="812601" y="133945"/>
                </a:lnTo>
                <a:lnTo>
                  <a:pt x="830461" y="133945"/>
                </a:lnTo>
                <a:lnTo>
                  <a:pt x="857250" y="133945"/>
                </a:lnTo>
                <a:lnTo>
                  <a:pt x="866179" y="133945"/>
                </a:lnTo>
                <a:lnTo>
                  <a:pt x="884039" y="133945"/>
                </a:lnTo>
                <a:lnTo>
                  <a:pt x="892968" y="133945"/>
                </a:lnTo>
                <a:lnTo>
                  <a:pt x="892968" y="133945"/>
                </a:lnTo>
                <a:lnTo>
                  <a:pt x="892968" y="125016"/>
                </a:lnTo>
                <a:lnTo>
                  <a:pt x="884039" y="125016"/>
                </a:lnTo>
                <a:lnTo>
                  <a:pt x="884039" y="116086"/>
                </a:lnTo>
                <a:lnTo>
                  <a:pt x="875109" y="107156"/>
                </a:lnTo>
                <a:lnTo>
                  <a:pt x="875109" y="107156"/>
                </a:lnTo>
                <a:lnTo>
                  <a:pt x="875109" y="107156"/>
                </a:lnTo>
                <a:lnTo>
                  <a:pt x="875109" y="98226"/>
                </a:lnTo>
                <a:lnTo>
                  <a:pt x="875109" y="98226"/>
                </a:lnTo>
                <a:lnTo>
                  <a:pt x="884039" y="98226"/>
                </a:lnTo>
                <a:lnTo>
                  <a:pt x="901898" y="89297"/>
                </a:lnTo>
                <a:lnTo>
                  <a:pt x="90189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87773" y="5500688"/>
            <a:ext cx="142876" cy="634008"/>
          </a:xfrm>
          <a:custGeom>
            <a:avLst/>
            <a:gdLst/>
            <a:ahLst/>
            <a:cxnLst/>
            <a:rect l="0" t="0" r="0" b="0"/>
            <a:pathLst>
              <a:path w="142876" h="63400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80366"/>
                </a:lnTo>
                <a:lnTo>
                  <a:pt x="35719" y="125014"/>
                </a:lnTo>
                <a:lnTo>
                  <a:pt x="62508" y="187522"/>
                </a:lnTo>
                <a:lnTo>
                  <a:pt x="80368" y="267889"/>
                </a:lnTo>
                <a:lnTo>
                  <a:pt x="107157" y="357186"/>
                </a:lnTo>
                <a:lnTo>
                  <a:pt x="125016" y="437553"/>
                </a:lnTo>
                <a:lnTo>
                  <a:pt x="133946" y="517921"/>
                </a:lnTo>
                <a:lnTo>
                  <a:pt x="142875" y="571499"/>
                </a:lnTo>
                <a:lnTo>
                  <a:pt x="133946" y="616147"/>
                </a:lnTo>
                <a:lnTo>
                  <a:pt x="133946" y="634007"/>
                </a:lnTo>
                <a:lnTo>
                  <a:pt x="133946" y="634007"/>
                </a:lnTo>
                <a:lnTo>
                  <a:pt x="125016" y="616147"/>
                </a:lnTo>
                <a:lnTo>
                  <a:pt x="125016" y="6161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41352" y="629542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Freeform 4095"/>
          <p:cNvSpPr/>
          <p:nvPr/>
        </p:nvSpPr>
        <p:spPr>
          <a:xfrm>
            <a:off x="2178844" y="6286499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53578" y="26789"/>
                </a:moveTo>
                <a:lnTo>
                  <a:pt x="53578" y="3571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53578"/>
                </a:lnTo>
                <a:lnTo>
                  <a:pt x="5357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44649"/>
                </a:lnTo>
                <a:lnTo>
                  <a:pt x="35719" y="35719"/>
                </a:lnTo>
                <a:lnTo>
                  <a:pt x="26789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17859" y="169664"/>
                </a:lnTo>
                <a:lnTo>
                  <a:pt x="17859" y="187524"/>
                </a:lnTo>
                <a:lnTo>
                  <a:pt x="26789" y="196453"/>
                </a:lnTo>
                <a:lnTo>
                  <a:pt x="35719" y="205383"/>
                </a:lnTo>
                <a:lnTo>
                  <a:pt x="44648" y="205383"/>
                </a:lnTo>
                <a:lnTo>
                  <a:pt x="44648" y="187524"/>
                </a:lnTo>
                <a:lnTo>
                  <a:pt x="44648" y="160735"/>
                </a:lnTo>
                <a:lnTo>
                  <a:pt x="44648" y="125016"/>
                </a:lnTo>
                <a:lnTo>
                  <a:pt x="44648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62508" y="80367"/>
                </a:lnTo>
                <a:lnTo>
                  <a:pt x="71437" y="98227"/>
                </a:lnTo>
                <a:lnTo>
                  <a:pt x="89297" y="116086"/>
                </a:lnTo>
                <a:lnTo>
                  <a:pt x="107156" y="142875"/>
                </a:lnTo>
                <a:lnTo>
                  <a:pt x="125015" y="160735"/>
                </a:lnTo>
                <a:lnTo>
                  <a:pt x="142875" y="178594"/>
                </a:lnTo>
                <a:lnTo>
                  <a:pt x="151804" y="178594"/>
                </a:lnTo>
                <a:lnTo>
                  <a:pt x="160734" y="160735"/>
                </a:lnTo>
                <a:lnTo>
                  <a:pt x="169664" y="133946"/>
                </a:lnTo>
                <a:lnTo>
                  <a:pt x="16966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Freeform 4096"/>
          <p:cNvSpPr/>
          <p:nvPr/>
        </p:nvSpPr>
        <p:spPr>
          <a:xfrm>
            <a:off x="2411016" y="6116835"/>
            <a:ext cx="98227" cy="285751"/>
          </a:xfrm>
          <a:custGeom>
            <a:avLst/>
            <a:gdLst/>
            <a:ahLst/>
            <a:cxnLst/>
            <a:rect l="0" t="0" r="0" b="0"/>
            <a:pathLst>
              <a:path w="98227" h="28575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71438"/>
                </a:lnTo>
                <a:lnTo>
                  <a:pt x="17859" y="98227"/>
                </a:lnTo>
                <a:lnTo>
                  <a:pt x="17859" y="142875"/>
                </a:lnTo>
                <a:lnTo>
                  <a:pt x="26789" y="178594"/>
                </a:lnTo>
                <a:lnTo>
                  <a:pt x="44648" y="214313"/>
                </a:lnTo>
                <a:lnTo>
                  <a:pt x="53578" y="241102"/>
                </a:lnTo>
                <a:lnTo>
                  <a:pt x="62507" y="267891"/>
                </a:lnTo>
                <a:lnTo>
                  <a:pt x="80367" y="276820"/>
                </a:lnTo>
                <a:lnTo>
                  <a:pt x="80367" y="285750"/>
                </a:lnTo>
                <a:lnTo>
                  <a:pt x="89297" y="276820"/>
                </a:lnTo>
                <a:lnTo>
                  <a:pt x="98226" y="258961"/>
                </a:lnTo>
                <a:lnTo>
                  <a:pt x="89297" y="232172"/>
                </a:lnTo>
                <a:lnTo>
                  <a:pt x="89297" y="196453"/>
                </a:lnTo>
                <a:lnTo>
                  <a:pt x="80367" y="169664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Freeform 4098"/>
          <p:cNvSpPr/>
          <p:nvPr/>
        </p:nvSpPr>
        <p:spPr>
          <a:xfrm>
            <a:off x="2339578" y="6215062"/>
            <a:ext cx="205384" cy="98227"/>
          </a:xfrm>
          <a:custGeom>
            <a:avLst/>
            <a:gdLst/>
            <a:ahLst/>
            <a:cxnLst/>
            <a:rect l="0" t="0" r="0" b="0"/>
            <a:pathLst>
              <a:path w="205384" h="98227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26789" y="89297"/>
                </a:lnTo>
                <a:lnTo>
                  <a:pt x="53578" y="71437"/>
                </a:lnTo>
                <a:lnTo>
                  <a:pt x="80367" y="53578"/>
                </a:lnTo>
                <a:lnTo>
                  <a:pt x="116086" y="44648"/>
                </a:lnTo>
                <a:lnTo>
                  <a:pt x="151805" y="26789"/>
                </a:lnTo>
                <a:lnTo>
                  <a:pt x="178594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Freeform 4099"/>
          <p:cNvSpPr/>
          <p:nvPr/>
        </p:nvSpPr>
        <p:spPr>
          <a:xfrm>
            <a:off x="2580680" y="6179343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8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33945"/>
                </a:lnTo>
                <a:lnTo>
                  <a:pt x="62508" y="107156"/>
                </a:lnTo>
                <a:lnTo>
                  <a:pt x="62508" y="80367"/>
                </a:lnTo>
                <a:lnTo>
                  <a:pt x="53578" y="53578"/>
                </a:lnTo>
                <a:lnTo>
                  <a:pt x="44648" y="35719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8929" y="62508"/>
                </a:lnTo>
                <a:lnTo>
                  <a:pt x="17859" y="80367"/>
                </a:lnTo>
                <a:lnTo>
                  <a:pt x="35718" y="89297"/>
                </a:lnTo>
                <a:lnTo>
                  <a:pt x="3571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4100"/>
          <p:cNvSpPr/>
          <p:nvPr/>
        </p:nvSpPr>
        <p:spPr>
          <a:xfrm>
            <a:off x="2803922" y="5884663"/>
            <a:ext cx="71438" cy="366118"/>
          </a:xfrm>
          <a:custGeom>
            <a:avLst/>
            <a:gdLst/>
            <a:ahLst/>
            <a:cxnLst/>
            <a:rect l="0" t="0" r="0" b="0"/>
            <a:pathLst>
              <a:path w="71438" h="366118">
                <a:moveTo>
                  <a:pt x="53578" y="44649"/>
                </a:moveTo>
                <a:lnTo>
                  <a:pt x="5357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80367"/>
                </a:lnTo>
                <a:lnTo>
                  <a:pt x="0" y="116086"/>
                </a:lnTo>
                <a:lnTo>
                  <a:pt x="8930" y="151805"/>
                </a:lnTo>
                <a:lnTo>
                  <a:pt x="17859" y="187524"/>
                </a:lnTo>
                <a:lnTo>
                  <a:pt x="35719" y="223242"/>
                </a:lnTo>
                <a:lnTo>
                  <a:pt x="44648" y="250032"/>
                </a:lnTo>
                <a:lnTo>
                  <a:pt x="53578" y="285750"/>
                </a:lnTo>
                <a:lnTo>
                  <a:pt x="62508" y="312539"/>
                </a:lnTo>
                <a:lnTo>
                  <a:pt x="71437" y="330399"/>
                </a:lnTo>
                <a:lnTo>
                  <a:pt x="71437" y="348258"/>
                </a:lnTo>
                <a:lnTo>
                  <a:pt x="71437" y="357188"/>
                </a:lnTo>
                <a:lnTo>
                  <a:pt x="62508" y="366117"/>
                </a:lnTo>
                <a:lnTo>
                  <a:pt x="53578" y="366117"/>
                </a:lnTo>
                <a:lnTo>
                  <a:pt x="35719" y="357188"/>
                </a:lnTo>
                <a:lnTo>
                  <a:pt x="17859" y="330399"/>
                </a:lnTo>
                <a:lnTo>
                  <a:pt x="1785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2759273" y="6063257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0" y="62508"/>
                </a:moveTo>
                <a:lnTo>
                  <a:pt x="8930" y="62508"/>
                </a:lnTo>
                <a:lnTo>
                  <a:pt x="17860" y="62508"/>
                </a:lnTo>
                <a:lnTo>
                  <a:pt x="35719" y="62508"/>
                </a:lnTo>
                <a:lnTo>
                  <a:pt x="62508" y="53578"/>
                </a:lnTo>
                <a:lnTo>
                  <a:pt x="80368" y="44648"/>
                </a:lnTo>
                <a:lnTo>
                  <a:pt x="89297" y="35719"/>
                </a:lnTo>
                <a:lnTo>
                  <a:pt x="107157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Freeform 4102"/>
          <p:cNvSpPr/>
          <p:nvPr/>
        </p:nvSpPr>
        <p:spPr>
          <a:xfrm>
            <a:off x="2339578" y="6250780"/>
            <a:ext cx="696517" cy="366119"/>
          </a:xfrm>
          <a:custGeom>
            <a:avLst/>
            <a:gdLst/>
            <a:ahLst/>
            <a:cxnLst/>
            <a:rect l="0" t="0" r="0" b="0"/>
            <a:pathLst>
              <a:path w="696517" h="366119">
                <a:moveTo>
                  <a:pt x="17860" y="339329"/>
                </a:moveTo>
                <a:lnTo>
                  <a:pt x="893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66118"/>
                </a:lnTo>
                <a:lnTo>
                  <a:pt x="8930" y="366118"/>
                </a:lnTo>
                <a:lnTo>
                  <a:pt x="17860" y="357188"/>
                </a:lnTo>
                <a:lnTo>
                  <a:pt x="35719" y="357188"/>
                </a:lnTo>
                <a:lnTo>
                  <a:pt x="98227" y="339329"/>
                </a:lnTo>
                <a:lnTo>
                  <a:pt x="178594" y="303610"/>
                </a:lnTo>
                <a:lnTo>
                  <a:pt x="267891" y="258961"/>
                </a:lnTo>
                <a:lnTo>
                  <a:pt x="375047" y="205383"/>
                </a:lnTo>
                <a:lnTo>
                  <a:pt x="464344" y="151805"/>
                </a:lnTo>
                <a:lnTo>
                  <a:pt x="544711" y="116086"/>
                </a:lnTo>
                <a:lnTo>
                  <a:pt x="607219" y="71438"/>
                </a:lnTo>
                <a:lnTo>
                  <a:pt x="651867" y="44649"/>
                </a:lnTo>
                <a:lnTo>
                  <a:pt x="687586" y="17860"/>
                </a:lnTo>
                <a:lnTo>
                  <a:pt x="696516" y="0"/>
                </a:lnTo>
                <a:lnTo>
                  <a:pt x="696516" y="0"/>
                </a:lnTo>
                <a:lnTo>
                  <a:pt x="6965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Freeform 4103"/>
          <p:cNvSpPr/>
          <p:nvPr/>
        </p:nvSpPr>
        <p:spPr>
          <a:xfrm>
            <a:off x="2571750" y="6634757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44648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8" y="125016"/>
                </a:lnTo>
                <a:lnTo>
                  <a:pt x="44648" y="107156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71438" y="98227"/>
                </a:lnTo>
                <a:lnTo>
                  <a:pt x="80367" y="98227"/>
                </a:lnTo>
                <a:lnTo>
                  <a:pt x="89297" y="116086"/>
                </a:lnTo>
                <a:lnTo>
                  <a:pt x="98227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4104"/>
          <p:cNvSpPr/>
          <p:nvPr/>
        </p:nvSpPr>
        <p:spPr>
          <a:xfrm>
            <a:off x="2741414" y="6545460"/>
            <a:ext cx="98228" cy="187525"/>
          </a:xfrm>
          <a:custGeom>
            <a:avLst/>
            <a:gdLst/>
            <a:ahLst/>
            <a:cxnLst/>
            <a:rect l="0" t="0" r="0" b="0"/>
            <a:pathLst>
              <a:path w="98228" h="187525">
                <a:moveTo>
                  <a:pt x="17859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53578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9" y="125016"/>
                </a:lnTo>
                <a:lnTo>
                  <a:pt x="53578" y="151805"/>
                </a:lnTo>
                <a:lnTo>
                  <a:pt x="62508" y="169664"/>
                </a:lnTo>
                <a:lnTo>
                  <a:pt x="71438" y="178594"/>
                </a:lnTo>
                <a:lnTo>
                  <a:pt x="80367" y="187524"/>
                </a:lnTo>
                <a:lnTo>
                  <a:pt x="89297" y="187524"/>
                </a:lnTo>
                <a:lnTo>
                  <a:pt x="89297" y="178594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Freeform 4105"/>
          <p:cNvSpPr/>
          <p:nvPr/>
        </p:nvSpPr>
        <p:spPr>
          <a:xfrm>
            <a:off x="2723555" y="6607968"/>
            <a:ext cx="98227" cy="44649"/>
          </a:xfrm>
          <a:custGeom>
            <a:avLst/>
            <a:gdLst/>
            <a:ahLst/>
            <a:cxnLst/>
            <a:rect l="0" t="0" r="0" b="0"/>
            <a:pathLst>
              <a:path w="98227" h="44649">
                <a:moveTo>
                  <a:pt x="26789" y="17859"/>
                </a:moveTo>
                <a:lnTo>
                  <a:pt x="1785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4106"/>
          <p:cNvSpPr/>
          <p:nvPr/>
        </p:nvSpPr>
        <p:spPr>
          <a:xfrm>
            <a:off x="2875359" y="6554390"/>
            <a:ext cx="53580" cy="142876"/>
          </a:xfrm>
          <a:custGeom>
            <a:avLst/>
            <a:gdLst/>
            <a:ahLst/>
            <a:cxnLst/>
            <a:rect l="0" t="0" r="0" b="0"/>
            <a:pathLst>
              <a:path w="53580" h="14287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07156"/>
                </a:lnTo>
                <a:lnTo>
                  <a:pt x="26789" y="12501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33945"/>
                </a:lnTo>
                <a:lnTo>
                  <a:pt x="53579" y="116086"/>
                </a:lnTo>
                <a:lnTo>
                  <a:pt x="53579" y="98226"/>
                </a:lnTo>
                <a:lnTo>
                  <a:pt x="53579" y="80367"/>
                </a:lnTo>
                <a:lnTo>
                  <a:pt x="44649" y="62508"/>
                </a:lnTo>
                <a:lnTo>
                  <a:pt x="44649" y="44648"/>
                </a:lnTo>
                <a:lnTo>
                  <a:pt x="3571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Freeform 4107"/>
          <p:cNvSpPr/>
          <p:nvPr/>
        </p:nvSpPr>
        <p:spPr>
          <a:xfrm>
            <a:off x="3071813" y="6465093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7" y="125016"/>
                </a:lnTo>
                <a:lnTo>
                  <a:pt x="71437" y="98227"/>
                </a:lnTo>
                <a:lnTo>
                  <a:pt x="71437" y="53578"/>
                </a:lnTo>
                <a:lnTo>
                  <a:pt x="7143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 4108"/>
          <p:cNvSpPr/>
          <p:nvPr/>
        </p:nvSpPr>
        <p:spPr>
          <a:xfrm>
            <a:off x="3036094" y="6375796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1785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Freeform 4109"/>
          <p:cNvSpPr/>
          <p:nvPr/>
        </p:nvSpPr>
        <p:spPr>
          <a:xfrm>
            <a:off x="232172" y="1893094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53578" y="35718"/>
                </a:moveTo>
                <a:lnTo>
                  <a:pt x="44648" y="44648"/>
                </a:lnTo>
                <a:lnTo>
                  <a:pt x="3571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35718"/>
                </a:lnTo>
                <a:lnTo>
                  <a:pt x="53578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71437" y="71437"/>
                </a:lnTo>
                <a:lnTo>
                  <a:pt x="98227" y="62507"/>
                </a:lnTo>
                <a:lnTo>
                  <a:pt x="125016" y="53578"/>
                </a:lnTo>
                <a:lnTo>
                  <a:pt x="151805" y="53578"/>
                </a:lnTo>
                <a:lnTo>
                  <a:pt x="169664" y="62507"/>
                </a:lnTo>
                <a:lnTo>
                  <a:pt x="169664" y="89296"/>
                </a:lnTo>
                <a:lnTo>
                  <a:pt x="151805" y="116085"/>
                </a:lnTo>
                <a:lnTo>
                  <a:pt x="142875" y="142875"/>
                </a:lnTo>
                <a:lnTo>
                  <a:pt x="133945" y="169664"/>
                </a:lnTo>
                <a:lnTo>
                  <a:pt x="125016" y="205382"/>
                </a:lnTo>
                <a:lnTo>
                  <a:pt x="107156" y="241101"/>
                </a:lnTo>
                <a:lnTo>
                  <a:pt x="107156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 4110"/>
          <p:cNvSpPr/>
          <p:nvPr/>
        </p:nvSpPr>
        <p:spPr>
          <a:xfrm>
            <a:off x="517922" y="3759398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26789" y="44648"/>
                </a:moveTo>
                <a:lnTo>
                  <a:pt x="17859" y="44648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33945"/>
                </a:lnTo>
                <a:lnTo>
                  <a:pt x="17859" y="169664"/>
                </a:lnTo>
                <a:lnTo>
                  <a:pt x="35719" y="187523"/>
                </a:lnTo>
                <a:lnTo>
                  <a:pt x="44648" y="196453"/>
                </a:lnTo>
                <a:lnTo>
                  <a:pt x="62508" y="196453"/>
                </a:lnTo>
                <a:lnTo>
                  <a:pt x="80367" y="178594"/>
                </a:lnTo>
                <a:lnTo>
                  <a:pt x="98227" y="160734"/>
                </a:lnTo>
                <a:lnTo>
                  <a:pt x="125016" y="125016"/>
                </a:lnTo>
                <a:lnTo>
                  <a:pt x="151805" y="89297"/>
                </a:lnTo>
                <a:lnTo>
                  <a:pt x="169664" y="44648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Freeform 4111"/>
          <p:cNvSpPr/>
          <p:nvPr/>
        </p:nvSpPr>
        <p:spPr>
          <a:xfrm>
            <a:off x="651867" y="3723679"/>
            <a:ext cx="62509" cy="375048"/>
          </a:xfrm>
          <a:custGeom>
            <a:avLst/>
            <a:gdLst/>
            <a:ahLst/>
            <a:cxnLst/>
            <a:rect l="0" t="0" r="0" b="0"/>
            <a:pathLst>
              <a:path w="62509" h="375048">
                <a:moveTo>
                  <a:pt x="0" y="0"/>
                </a:moveTo>
                <a:lnTo>
                  <a:pt x="8930" y="26789"/>
                </a:lnTo>
                <a:lnTo>
                  <a:pt x="8930" y="80367"/>
                </a:lnTo>
                <a:lnTo>
                  <a:pt x="17860" y="151805"/>
                </a:lnTo>
                <a:lnTo>
                  <a:pt x="26789" y="232172"/>
                </a:lnTo>
                <a:lnTo>
                  <a:pt x="35719" y="303610"/>
                </a:lnTo>
                <a:lnTo>
                  <a:pt x="53578" y="357188"/>
                </a:lnTo>
                <a:lnTo>
                  <a:pt x="62508" y="375047"/>
                </a:lnTo>
                <a:lnTo>
                  <a:pt x="62508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Freeform 4112"/>
          <p:cNvSpPr/>
          <p:nvPr/>
        </p:nvSpPr>
        <p:spPr>
          <a:xfrm>
            <a:off x="258961" y="160734"/>
            <a:ext cx="44649" cy="98228"/>
          </a:xfrm>
          <a:custGeom>
            <a:avLst/>
            <a:gdLst/>
            <a:ahLst/>
            <a:cxnLst/>
            <a:rect l="0" t="0" r="0" b="0"/>
            <a:pathLst>
              <a:path w="44649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8" y="80368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Freeform 4113"/>
          <p:cNvSpPr/>
          <p:nvPr/>
        </p:nvSpPr>
        <p:spPr>
          <a:xfrm>
            <a:off x="187524" y="607219"/>
            <a:ext cx="285751" cy="160735"/>
          </a:xfrm>
          <a:custGeom>
            <a:avLst/>
            <a:gdLst/>
            <a:ahLst/>
            <a:cxnLst/>
            <a:rect l="0" t="0" r="0" b="0"/>
            <a:pathLst>
              <a:path w="285751" h="160735">
                <a:moveTo>
                  <a:pt x="44648" y="35719"/>
                </a:move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7" y="125015"/>
                </a:lnTo>
                <a:lnTo>
                  <a:pt x="71437" y="133945"/>
                </a:lnTo>
                <a:lnTo>
                  <a:pt x="89296" y="160734"/>
                </a:lnTo>
                <a:lnTo>
                  <a:pt x="116085" y="160734"/>
                </a:lnTo>
                <a:lnTo>
                  <a:pt x="142875" y="142875"/>
                </a:lnTo>
                <a:lnTo>
                  <a:pt x="196453" y="98226"/>
                </a:lnTo>
                <a:lnTo>
                  <a:pt x="241101" y="53578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468</Words>
  <Application>Microsoft Office PowerPoint</Application>
  <PresentationFormat>On-screen Show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CSCE 747 Software Testing and Quality Assurance</vt:lpstr>
      <vt:lpstr>A Little more Ham(crest) anyone?</vt:lpstr>
      <vt:lpstr>Hamcrest Core continued</vt:lpstr>
      <vt:lpstr>Overview of GUI Testing</vt:lpstr>
      <vt:lpstr>The Currency Conversion Program</vt:lpstr>
      <vt:lpstr>PowerPoint Presentation</vt:lpstr>
      <vt:lpstr>Integration Testing for the Currency Conversion Program</vt:lpstr>
      <vt:lpstr>PowerPoint Presentation</vt:lpstr>
      <vt:lpstr>Refactored</vt:lpstr>
      <vt:lpstr>Event Driven Petri Nets (EDPN)</vt:lpstr>
      <vt:lpstr>Input Events</vt:lpstr>
      <vt:lpstr>Output Events</vt:lpstr>
      <vt:lpstr>What set of threads</vt:lpstr>
      <vt:lpstr>Threads with ASF sequences</vt:lpstr>
      <vt:lpstr>PowerPoint Presentation</vt:lpstr>
      <vt:lpstr>Atomic System Functions</vt:lpstr>
      <vt:lpstr>Petri Net Fig 4.9</vt:lpstr>
      <vt:lpstr>Event-Driven Petri Nets (EDPNs)</vt:lpstr>
      <vt:lpstr>EDPN – Windshield Wiper Control</vt:lpstr>
      <vt:lpstr>Fig 19.2 EDPNs of atomic system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of four ASFs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STUDIO</cp:lastModifiedBy>
  <cp:revision>126</cp:revision>
  <cp:lastPrinted>2013-10-21T14:00:47Z</cp:lastPrinted>
  <dcterms:created xsi:type="dcterms:W3CDTF">2013-08-23T15:17:19Z</dcterms:created>
  <dcterms:modified xsi:type="dcterms:W3CDTF">2013-10-21T15:22:29Z</dcterms:modified>
</cp:coreProperties>
</file>