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61" r:id="rId3"/>
    <p:sldId id="411" r:id="rId4"/>
    <p:sldId id="412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5" r:id="rId14"/>
    <p:sldId id="386" r:id="rId15"/>
    <p:sldId id="388" r:id="rId16"/>
    <p:sldId id="384" r:id="rId17"/>
    <p:sldId id="413" r:id="rId18"/>
    <p:sldId id="414" r:id="rId19"/>
    <p:sldId id="415" r:id="rId20"/>
    <p:sldId id="387" r:id="rId21"/>
    <p:sldId id="389" r:id="rId22"/>
    <p:sldId id="394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9" r:id="rId36"/>
    <p:sldId id="430" r:id="rId37"/>
    <p:sldId id="431" r:id="rId38"/>
    <p:sldId id="432" r:id="rId39"/>
    <p:sldId id="437" r:id="rId40"/>
    <p:sldId id="436" r:id="rId41"/>
    <p:sldId id="438" r:id="rId42"/>
    <p:sldId id="439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3" r:id="rId54"/>
    <p:sldId id="452" r:id="rId55"/>
    <p:sldId id="455" r:id="rId56"/>
    <p:sldId id="454" r:id="rId57"/>
    <p:sldId id="456" r:id="rId58"/>
    <p:sldId id="457" r:id="rId59"/>
    <p:sldId id="458" r:id="rId6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r">
              <a:defRPr sz="1300"/>
            </a:lvl1pPr>
          </a:lstStyle>
          <a:p>
            <a:fld id="{DE46800A-807F-47ED-8890-C64E445E2F0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r">
              <a:defRPr sz="13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16T14:48:48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13841,'0'25,"25"-25,0 25,-1-1,26 1,-25 0,49 25,-24-1,-1-24,1 0,0 0,-26-1,26 1,0-25,-25 0,24 25,1-25,-25 25,-1-25,51 25,-50-25,24 0,1 0,-1 0,1 0,-25 24,49-24,-24 0,-25 0,24 0,1 0,-1 0,1 0,0 0,24 0,0 0,1 0,24-24,0 24,-24 0,-1-25,-24 25,24-25,-49 25,0 0,24 0,-49-25</inkml:trace>
  <inkml:trace contextRef="#ctx0" brushRef="#br0" timeOffset="3048">3175 13866,'0'25,"0"-25,0 24,0 1,0 0,0-25,0 25,0-25,0-25,0 0,0 0,0-24,0 49,0-25,25 0,-25 0,0 25,25 0,-25 0,24 0,-24 25,50 0,-50-25,50 25,-26 0,1-1,-25-24,25 25,-25 0,-25-25,0 25,1-25,-1 25,0-25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475039"/>
            <a:ext cx="7680325" cy="32908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BE1CA-01F5-4B5E-9D20-B5D389B4A4A7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670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14</a:t>
            </a:r>
            <a:r>
              <a:rPr lang="en-US" sz="1600" b="0" dirty="0" smtClean="0">
                <a:solidFill>
                  <a:schemeClr val="tx1"/>
                </a:solidFill>
              </a:rPr>
              <a:t> TDOOD-Example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-web-toolkit.googlecod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im_Gettys" TargetMode="External"/><Relationship Id="rId2" Type="http://schemas.openxmlformats.org/officeDocument/2006/relationships/hyperlink" Target="http://en.wikipedia.org/wiki/Bob_Scheif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orse_is_bette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ackoverflow.com/questions/79891/what-is-the-best-testing-tool-for-swing-based-applic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ranch.com/how-to/java/UnitTestingGuis" TargetMode="External"/><Relationship Id="rId7" Type="http://schemas.openxmlformats.org/officeDocument/2006/relationships/hyperlink" Target="http://jfcunit.sourceforge.net/" TargetMode="External"/><Relationship Id="rId2" Type="http://schemas.openxmlformats.org/officeDocument/2006/relationships/hyperlink" Target="http://www.coderanch.com/how-to/search?UnitTestingGu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p123.com/xplor/xp0001/index.shtml" TargetMode="External"/><Relationship Id="rId5" Type="http://schemas.openxmlformats.org/officeDocument/2006/relationships/hyperlink" Target="http://www.coderanch.com/how-to/edit?ModelViewPresenter" TargetMode="External"/><Relationship Id="rId4" Type="http://schemas.openxmlformats.org/officeDocument/2006/relationships/hyperlink" Target="http://www.coderanch.com/how-to/edit?ModelViewController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14 Test Driven Object Oriented Design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10/16/2013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XMPP: the </a:t>
            </a:r>
            <a:r>
              <a:rPr lang="en-US" dirty="0" err="1"/>
              <a:t>eXtensible</a:t>
            </a:r>
            <a:r>
              <a:rPr lang="en-US" dirty="0"/>
              <a:t> Messaging and Presence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191"/>
            <a:ext cx="7620000" cy="45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59024" y="830461"/>
            <a:ext cx="1089422" cy="80368"/>
          </a:xfrm>
          <a:custGeom>
            <a:avLst/>
            <a:gdLst/>
            <a:ahLst/>
            <a:cxnLst/>
            <a:rect l="0" t="0" r="0" b="0"/>
            <a:pathLst>
              <a:path w="1089422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53578"/>
                </a:lnTo>
                <a:lnTo>
                  <a:pt x="80367" y="53578"/>
                </a:lnTo>
                <a:lnTo>
                  <a:pt x="107156" y="44648"/>
                </a:lnTo>
                <a:lnTo>
                  <a:pt x="125015" y="35719"/>
                </a:lnTo>
                <a:lnTo>
                  <a:pt x="160734" y="35719"/>
                </a:lnTo>
                <a:lnTo>
                  <a:pt x="187523" y="35719"/>
                </a:lnTo>
                <a:lnTo>
                  <a:pt x="223242" y="35719"/>
                </a:lnTo>
                <a:lnTo>
                  <a:pt x="267890" y="35719"/>
                </a:lnTo>
                <a:lnTo>
                  <a:pt x="312539" y="35719"/>
                </a:lnTo>
                <a:lnTo>
                  <a:pt x="348257" y="35719"/>
                </a:lnTo>
                <a:lnTo>
                  <a:pt x="401835" y="26789"/>
                </a:lnTo>
                <a:lnTo>
                  <a:pt x="446484" y="26789"/>
                </a:lnTo>
                <a:lnTo>
                  <a:pt x="500062" y="17859"/>
                </a:lnTo>
                <a:lnTo>
                  <a:pt x="553640" y="17859"/>
                </a:lnTo>
                <a:lnTo>
                  <a:pt x="607218" y="17859"/>
                </a:lnTo>
                <a:lnTo>
                  <a:pt x="660796" y="8930"/>
                </a:lnTo>
                <a:lnTo>
                  <a:pt x="705445" y="8930"/>
                </a:lnTo>
                <a:lnTo>
                  <a:pt x="759023" y="8930"/>
                </a:lnTo>
                <a:lnTo>
                  <a:pt x="812601" y="8930"/>
                </a:lnTo>
                <a:lnTo>
                  <a:pt x="866179" y="0"/>
                </a:lnTo>
                <a:lnTo>
                  <a:pt x="910828" y="0"/>
                </a:lnTo>
                <a:lnTo>
                  <a:pt x="955476" y="0"/>
                </a:lnTo>
                <a:lnTo>
                  <a:pt x="1000124" y="0"/>
                </a:lnTo>
                <a:lnTo>
                  <a:pt x="1035843" y="0"/>
                </a:lnTo>
                <a:lnTo>
                  <a:pt x="1062632" y="0"/>
                </a:lnTo>
                <a:lnTo>
                  <a:pt x="1089421" y="0"/>
                </a:lnTo>
                <a:lnTo>
                  <a:pt x="10894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66305" y="830461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461" y="973336"/>
            <a:ext cx="53579" cy="383978"/>
          </a:xfrm>
          <a:custGeom>
            <a:avLst/>
            <a:gdLst/>
            <a:ahLst/>
            <a:cxnLst/>
            <a:rect l="0" t="0" r="0" b="0"/>
            <a:pathLst>
              <a:path w="53579" h="383978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17859" y="125015"/>
                </a:lnTo>
                <a:lnTo>
                  <a:pt x="26789" y="178594"/>
                </a:lnTo>
                <a:lnTo>
                  <a:pt x="35719" y="223242"/>
                </a:lnTo>
                <a:lnTo>
                  <a:pt x="35719" y="276820"/>
                </a:lnTo>
                <a:lnTo>
                  <a:pt x="35719" y="312539"/>
                </a:lnTo>
                <a:lnTo>
                  <a:pt x="44648" y="348258"/>
                </a:lnTo>
                <a:lnTo>
                  <a:pt x="44648" y="366117"/>
                </a:lnTo>
                <a:lnTo>
                  <a:pt x="44648" y="383977"/>
                </a:lnTo>
                <a:lnTo>
                  <a:pt x="44648" y="383977"/>
                </a:lnTo>
                <a:lnTo>
                  <a:pt x="44648" y="375047"/>
                </a:lnTo>
                <a:lnTo>
                  <a:pt x="53578" y="357187"/>
                </a:lnTo>
                <a:lnTo>
                  <a:pt x="53578" y="321469"/>
                </a:lnTo>
                <a:lnTo>
                  <a:pt x="53578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82266" y="928687"/>
            <a:ext cx="71438" cy="357189"/>
          </a:xfrm>
          <a:custGeom>
            <a:avLst/>
            <a:gdLst/>
            <a:ahLst/>
            <a:cxnLst/>
            <a:rect l="0" t="0" r="0" b="0"/>
            <a:pathLst>
              <a:path w="71438" h="357189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9"/>
                </a:lnTo>
                <a:lnTo>
                  <a:pt x="17859" y="89297"/>
                </a:lnTo>
                <a:lnTo>
                  <a:pt x="26789" y="125016"/>
                </a:lnTo>
                <a:lnTo>
                  <a:pt x="35718" y="169664"/>
                </a:lnTo>
                <a:lnTo>
                  <a:pt x="35718" y="223243"/>
                </a:lnTo>
                <a:lnTo>
                  <a:pt x="53578" y="267891"/>
                </a:lnTo>
                <a:lnTo>
                  <a:pt x="62508" y="303610"/>
                </a:lnTo>
                <a:lnTo>
                  <a:pt x="62508" y="330399"/>
                </a:lnTo>
                <a:lnTo>
                  <a:pt x="71437" y="348258"/>
                </a:lnTo>
                <a:lnTo>
                  <a:pt x="62508" y="357188"/>
                </a:lnTo>
                <a:lnTo>
                  <a:pt x="53578" y="357188"/>
                </a:lnTo>
                <a:lnTo>
                  <a:pt x="44648" y="339329"/>
                </a:lnTo>
                <a:lnTo>
                  <a:pt x="26789" y="321469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0094" y="1125141"/>
            <a:ext cx="321470" cy="62508"/>
          </a:xfrm>
          <a:custGeom>
            <a:avLst/>
            <a:gdLst/>
            <a:ahLst/>
            <a:cxnLst/>
            <a:rect l="0" t="0" r="0" b="0"/>
            <a:pathLst>
              <a:path w="321470" h="62508">
                <a:moveTo>
                  <a:pt x="17859" y="26789"/>
                </a:move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17859" y="62507"/>
                </a:lnTo>
                <a:lnTo>
                  <a:pt x="35719" y="62507"/>
                </a:lnTo>
                <a:lnTo>
                  <a:pt x="71437" y="62507"/>
                </a:lnTo>
                <a:lnTo>
                  <a:pt x="116086" y="62507"/>
                </a:lnTo>
                <a:lnTo>
                  <a:pt x="160734" y="44648"/>
                </a:lnTo>
                <a:lnTo>
                  <a:pt x="214312" y="35718"/>
                </a:lnTo>
                <a:lnTo>
                  <a:pt x="26789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60859" y="964406"/>
            <a:ext cx="98228" cy="348259"/>
          </a:xfrm>
          <a:custGeom>
            <a:avLst/>
            <a:gdLst/>
            <a:ahLst/>
            <a:cxnLst/>
            <a:rect l="0" t="0" r="0" b="0"/>
            <a:pathLst>
              <a:path w="98228" h="348259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98227"/>
                </a:lnTo>
                <a:lnTo>
                  <a:pt x="26790" y="142875"/>
                </a:lnTo>
                <a:lnTo>
                  <a:pt x="44649" y="196453"/>
                </a:lnTo>
                <a:lnTo>
                  <a:pt x="53579" y="241102"/>
                </a:lnTo>
                <a:lnTo>
                  <a:pt x="71438" y="285750"/>
                </a:lnTo>
                <a:lnTo>
                  <a:pt x="89297" y="321469"/>
                </a:lnTo>
                <a:lnTo>
                  <a:pt x="98227" y="339328"/>
                </a:lnTo>
                <a:lnTo>
                  <a:pt x="98227" y="348258"/>
                </a:lnTo>
                <a:lnTo>
                  <a:pt x="89297" y="348258"/>
                </a:lnTo>
                <a:lnTo>
                  <a:pt x="80368" y="339328"/>
                </a:lnTo>
                <a:lnTo>
                  <a:pt x="62508" y="321469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64406" y="946547"/>
            <a:ext cx="383978" cy="89298"/>
          </a:xfrm>
          <a:custGeom>
            <a:avLst/>
            <a:gdLst/>
            <a:ahLst/>
            <a:cxnLst/>
            <a:rect l="0" t="0" r="0" b="0"/>
            <a:pathLst>
              <a:path w="383978" h="89298">
                <a:moveTo>
                  <a:pt x="0" y="89297"/>
                </a:moveTo>
                <a:lnTo>
                  <a:pt x="0" y="89297"/>
                </a:lnTo>
                <a:lnTo>
                  <a:pt x="17860" y="89297"/>
                </a:lnTo>
                <a:lnTo>
                  <a:pt x="35719" y="80367"/>
                </a:lnTo>
                <a:lnTo>
                  <a:pt x="80368" y="71437"/>
                </a:lnTo>
                <a:lnTo>
                  <a:pt x="125016" y="53578"/>
                </a:lnTo>
                <a:lnTo>
                  <a:pt x="178594" y="35719"/>
                </a:lnTo>
                <a:lnTo>
                  <a:pt x="232172" y="17859"/>
                </a:lnTo>
                <a:lnTo>
                  <a:pt x="276821" y="8929"/>
                </a:lnTo>
                <a:lnTo>
                  <a:pt x="321469" y="0"/>
                </a:lnTo>
                <a:lnTo>
                  <a:pt x="357188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75172" y="982266"/>
            <a:ext cx="44649" cy="321469"/>
          </a:xfrm>
          <a:custGeom>
            <a:avLst/>
            <a:gdLst/>
            <a:ahLst/>
            <a:cxnLst/>
            <a:rect l="0" t="0" r="0" b="0"/>
            <a:pathLst>
              <a:path w="44649" h="321469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0" y="62507"/>
                </a:lnTo>
                <a:lnTo>
                  <a:pt x="0" y="98226"/>
                </a:lnTo>
                <a:lnTo>
                  <a:pt x="8930" y="142875"/>
                </a:lnTo>
                <a:lnTo>
                  <a:pt x="8930" y="196453"/>
                </a:lnTo>
                <a:lnTo>
                  <a:pt x="17859" y="241101"/>
                </a:lnTo>
                <a:lnTo>
                  <a:pt x="26789" y="276820"/>
                </a:lnTo>
                <a:lnTo>
                  <a:pt x="26789" y="303609"/>
                </a:lnTo>
                <a:lnTo>
                  <a:pt x="35719" y="312539"/>
                </a:lnTo>
                <a:lnTo>
                  <a:pt x="44648" y="321468"/>
                </a:lnTo>
                <a:lnTo>
                  <a:pt x="44648" y="321468"/>
                </a:lnTo>
                <a:lnTo>
                  <a:pt x="35719" y="303609"/>
                </a:lnTo>
                <a:lnTo>
                  <a:pt x="26789" y="267890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23367" y="955476"/>
            <a:ext cx="303611" cy="17861"/>
          </a:xfrm>
          <a:custGeom>
            <a:avLst/>
            <a:gdLst/>
            <a:ahLst/>
            <a:cxnLst/>
            <a:rect l="0" t="0" r="0" b="0"/>
            <a:pathLst>
              <a:path w="303611" h="17861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53578" y="8930"/>
                </a:lnTo>
                <a:lnTo>
                  <a:pt x="89297" y="8930"/>
                </a:lnTo>
                <a:lnTo>
                  <a:pt x="133946" y="0"/>
                </a:lnTo>
                <a:lnTo>
                  <a:pt x="178594" y="0"/>
                </a:lnTo>
                <a:lnTo>
                  <a:pt x="223242" y="0"/>
                </a:lnTo>
                <a:lnTo>
                  <a:pt x="267891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53766" y="955476"/>
            <a:ext cx="71438" cy="419697"/>
          </a:xfrm>
          <a:custGeom>
            <a:avLst/>
            <a:gdLst/>
            <a:ahLst/>
            <a:cxnLst/>
            <a:rect l="0" t="0" r="0" b="0"/>
            <a:pathLst>
              <a:path w="71438" h="419697">
                <a:moveTo>
                  <a:pt x="26789" y="0"/>
                </a:moveTo>
                <a:lnTo>
                  <a:pt x="26789" y="8930"/>
                </a:lnTo>
                <a:lnTo>
                  <a:pt x="26789" y="26790"/>
                </a:lnTo>
                <a:lnTo>
                  <a:pt x="26789" y="53579"/>
                </a:lnTo>
                <a:lnTo>
                  <a:pt x="35718" y="89297"/>
                </a:lnTo>
                <a:lnTo>
                  <a:pt x="35718" y="142875"/>
                </a:lnTo>
                <a:lnTo>
                  <a:pt x="35718" y="196454"/>
                </a:lnTo>
                <a:lnTo>
                  <a:pt x="44648" y="250032"/>
                </a:lnTo>
                <a:lnTo>
                  <a:pt x="44648" y="303610"/>
                </a:lnTo>
                <a:lnTo>
                  <a:pt x="53578" y="348258"/>
                </a:lnTo>
                <a:lnTo>
                  <a:pt x="62507" y="383977"/>
                </a:lnTo>
                <a:lnTo>
                  <a:pt x="71437" y="410766"/>
                </a:lnTo>
                <a:lnTo>
                  <a:pt x="71437" y="419696"/>
                </a:lnTo>
                <a:lnTo>
                  <a:pt x="71437" y="410766"/>
                </a:lnTo>
                <a:lnTo>
                  <a:pt x="62507" y="392907"/>
                </a:lnTo>
                <a:lnTo>
                  <a:pt x="53578" y="357188"/>
                </a:lnTo>
                <a:lnTo>
                  <a:pt x="35718" y="303610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62695" y="901898"/>
            <a:ext cx="133947" cy="223244"/>
          </a:xfrm>
          <a:custGeom>
            <a:avLst/>
            <a:gdLst/>
            <a:ahLst/>
            <a:cxnLst/>
            <a:rect l="0" t="0" r="0" b="0"/>
            <a:pathLst>
              <a:path w="133947" h="223244">
                <a:moveTo>
                  <a:pt x="0" y="0"/>
                </a:moveTo>
                <a:lnTo>
                  <a:pt x="17860" y="0"/>
                </a:lnTo>
                <a:lnTo>
                  <a:pt x="35719" y="0"/>
                </a:lnTo>
                <a:lnTo>
                  <a:pt x="62508" y="8930"/>
                </a:lnTo>
                <a:lnTo>
                  <a:pt x="89297" y="17860"/>
                </a:lnTo>
                <a:lnTo>
                  <a:pt x="116086" y="44649"/>
                </a:lnTo>
                <a:lnTo>
                  <a:pt x="125016" y="71438"/>
                </a:lnTo>
                <a:lnTo>
                  <a:pt x="133946" y="107157"/>
                </a:lnTo>
                <a:lnTo>
                  <a:pt x="125016" y="142875"/>
                </a:lnTo>
                <a:lnTo>
                  <a:pt x="107157" y="178594"/>
                </a:lnTo>
                <a:lnTo>
                  <a:pt x="80368" y="205383"/>
                </a:lnTo>
                <a:lnTo>
                  <a:pt x="62508" y="223243"/>
                </a:lnTo>
                <a:lnTo>
                  <a:pt x="53578" y="21431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7188" y="1116211"/>
            <a:ext cx="258962" cy="294680"/>
          </a:xfrm>
          <a:custGeom>
            <a:avLst/>
            <a:gdLst/>
            <a:ahLst/>
            <a:cxnLst/>
            <a:rect l="0" t="0" r="0" b="0"/>
            <a:pathLst>
              <a:path w="258962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35718" y="26789"/>
                </a:lnTo>
                <a:lnTo>
                  <a:pt x="44648" y="35719"/>
                </a:lnTo>
                <a:lnTo>
                  <a:pt x="62507" y="44648"/>
                </a:lnTo>
                <a:lnTo>
                  <a:pt x="71437" y="53578"/>
                </a:lnTo>
                <a:lnTo>
                  <a:pt x="98226" y="62508"/>
                </a:lnTo>
                <a:lnTo>
                  <a:pt x="116086" y="71437"/>
                </a:lnTo>
                <a:lnTo>
                  <a:pt x="133945" y="80367"/>
                </a:lnTo>
                <a:lnTo>
                  <a:pt x="151804" y="89297"/>
                </a:lnTo>
                <a:lnTo>
                  <a:pt x="169664" y="98226"/>
                </a:lnTo>
                <a:lnTo>
                  <a:pt x="187523" y="107156"/>
                </a:lnTo>
                <a:lnTo>
                  <a:pt x="205382" y="107156"/>
                </a:lnTo>
                <a:lnTo>
                  <a:pt x="223242" y="107156"/>
                </a:lnTo>
                <a:lnTo>
                  <a:pt x="232171" y="116086"/>
                </a:lnTo>
                <a:lnTo>
                  <a:pt x="241101" y="116086"/>
                </a:lnTo>
                <a:lnTo>
                  <a:pt x="250031" y="116086"/>
                </a:lnTo>
                <a:lnTo>
                  <a:pt x="258961" y="116086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50031" y="142875"/>
                </a:lnTo>
                <a:lnTo>
                  <a:pt x="232171" y="160734"/>
                </a:lnTo>
                <a:lnTo>
                  <a:pt x="214312" y="187523"/>
                </a:lnTo>
                <a:lnTo>
                  <a:pt x="196453" y="214312"/>
                </a:lnTo>
                <a:lnTo>
                  <a:pt x="169664" y="250031"/>
                </a:lnTo>
                <a:lnTo>
                  <a:pt x="142875" y="267891"/>
                </a:lnTo>
                <a:lnTo>
                  <a:pt x="133945" y="285750"/>
                </a:lnTo>
                <a:lnTo>
                  <a:pt x="133945" y="294679"/>
                </a:lnTo>
                <a:lnTo>
                  <a:pt x="142875" y="285750"/>
                </a:lnTo>
                <a:lnTo>
                  <a:pt x="160734" y="267891"/>
                </a:lnTo>
                <a:lnTo>
                  <a:pt x="160734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55727" y="2018109"/>
            <a:ext cx="2598540" cy="1714501"/>
          </a:xfrm>
          <a:custGeom>
            <a:avLst/>
            <a:gdLst/>
            <a:ahLst/>
            <a:cxnLst/>
            <a:rect l="0" t="0" r="0" b="0"/>
            <a:pathLst>
              <a:path w="2598540" h="1714501">
                <a:moveTo>
                  <a:pt x="1821656" y="187524"/>
                </a:moveTo>
                <a:lnTo>
                  <a:pt x="1812726" y="178594"/>
                </a:lnTo>
                <a:lnTo>
                  <a:pt x="1794867" y="169664"/>
                </a:lnTo>
                <a:lnTo>
                  <a:pt x="1768078" y="151805"/>
                </a:lnTo>
                <a:lnTo>
                  <a:pt x="1741289" y="142875"/>
                </a:lnTo>
                <a:lnTo>
                  <a:pt x="1696640" y="125016"/>
                </a:lnTo>
                <a:lnTo>
                  <a:pt x="1651992" y="107156"/>
                </a:lnTo>
                <a:lnTo>
                  <a:pt x="1589484" y="98227"/>
                </a:lnTo>
                <a:lnTo>
                  <a:pt x="1535906" y="80367"/>
                </a:lnTo>
                <a:lnTo>
                  <a:pt x="1473398" y="71438"/>
                </a:lnTo>
                <a:lnTo>
                  <a:pt x="1401961" y="62508"/>
                </a:lnTo>
                <a:lnTo>
                  <a:pt x="1330523" y="53578"/>
                </a:lnTo>
                <a:lnTo>
                  <a:pt x="1259086" y="53578"/>
                </a:lnTo>
                <a:lnTo>
                  <a:pt x="1187648" y="53578"/>
                </a:lnTo>
                <a:lnTo>
                  <a:pt x="1107281" y="62508"/>
                </a:lnTo>
                <a:lnTo>
                  <a:pt x="1026914" y="71438"/>
                </a:lnTo>
                <a:lnTo>
                  <a:pt x="946546" y="80367"/>
                </a:lnTo>
                <a:lnTo>
                  <a:pt x="866179" y="98227"/>
                </a:lnTo>
                <a:lnTo>
                  <a:pt x="776882" y="133945"/>
                </a:lnTo>
                <a:lnTo>
                  <a:pt x="678656" y="169664"/>
                </a:lnTo>
                <a:lnTo>
                  <a:pt x="589359" y="205383"/>
                </a:lnTo>
                <a:lnTo>
                  <a:pt x="491132" y="258961"/>
                </a:lnTo>
                <a:lnTo>
                  <a:pt x="410765" y="312539"/>
                </a:lnTo>
                <a:lnTo>
                  <a:pt x="339328" y="366117"/>
                </a:lnTo>
                <a:lnTo>
                  <a:pt x="276820" y="428625"/>
                </a:lnTo>
                <a:lnTo>
                  <a:pt x="214312" y="491133"/>
                </a:lnTo>
                <a:lnTo>
                  <a:pt x="160734" y="562571"/>
                </a:lnTo>
                <a:lnTo>
                  <a:pt x="107156" y="642938"/>
                </a:lnTo>
                <a:lnTo>
                  <a:pt x="71437" y="723305"/>
                </a:lnTo>
                <a:lnTo>
                  <a:pt x="35718" y="812602"/>
                </a:lnTo>
                <a:lnTo>
                  <a:pt x="17859" y="901898"/>
                </a:lnTo>
                <a:lnTo>
                  <a:pt x="0" y="982266"/>
                </a:lnTo>
                <a:lnTo>
                  <a:pt x="0" y="1071562"/>
                </a:lnTo>
                <a:lnTo>
                  <a:pt x="17859" y="1151930"/>
                </a:lnTo>
                <a:lnTo>
                  <a:pt x="35718" y="1223367"/>
                </a:lnTo>
                <a:lnTo>
                  <a:pt x="71437" y="1294805"/>
                </a:lnTo>
                <a:lnTo>
                  <a:pt x="107156" y="1357312"/>
                </a:lnTo>
                <a:lnTo>
                  <a:pt x="160734" y="1410891"/>
                </a:lnTo>
                <a:lnTo>
                  <a:pt x="223242" y="1455539"/>
                </a:lnTo>
                <a:lnTo>
                  <a:pt x="285750" y="1500187"/>
                </a:lnTo>
                <a:lnTo>
                  <a:pt x="357187" y="1544836"/>
                </a:lnTo>
                <a:lnTo>
                  <a:pt x="437554" y="1580555"/>
                </a:lnTo>
                <a:lnTo>
                  <a:pt x="526851" y="1607344"/>
                </a:lnTo>
                <a:lnTo>
                  <a:pt x="625078" y="1634133"/>
                </a:lnTo>
                <a:lnTo>
                  <a:pt x="723304" y="1660922"/>
                </a:lnTo>
                <a:lnTo>
                  <a:pt x="830461" y="1678781"/>
                </a:lnTo>
                <a:lnTo>
                  <a:pt x="946546" y="1696641"/>
                </a:lnTo>
                <a:lnTo>
                  <a:pt x="1053703" y="1705570"/>
                </a:lnTo>
                <a:lnTo>
                  <a:pt x="1160859" y="1714500"/>
                </a:lnTo>
                <a:lnTo>
                  <a:pt x="1268015" y="1705570"/>
                </a:lnTo>
                <a:lnTo>
                  <a:pt x="1384101" y="1687711"/>
                </a:lnTo>
                <a:lnTo>
                  <a:pt x="1491257" y="1669852"/>
                </a:lnTo>
                <a:lnTo>
                  <a:pt x="1598414" y="1634133"/>
                </a:lnTo>
                <a:lnTo>
                  <a:pt x="1696640" y="1589484"/>
                </a:lnTo>
                <a:lnTo>
                  <a:pt x="1803796" y="1544836"/>
                </a:lnTo>
                <a:lnTo>
                  <a:pt x="1910953" y="1500187"/>
                </a:lnTo>
                <a:lnTo>
                  <a:pt x="2009179" y="1446609"/>
                </a:lnTo>
                <a:lnTo>
                  <a:pt x="2107406" y="1393031"/>
                </a:lnTo>
                <a:lnTo>
                  <a:pt x="2196703" y="1339453"/>
                </a:lnTo>
                <a:lnTo>
                  <a:pt x="2277070" y="1276945"/>
                </a:lnTo>
                <a:lnTo>
                  <a:pt x="2357437" y="1214437"/>
                </a:lnTo>
                <a:lnTo>
                  <a:pt x="2428875" y="1151930"/>
                </a:lnTo>
                <a:lnTo>
                  <a:pt x="2482453" y="1080492"/>
                </a:lnTo>
                <a:lnTo>
                  <a:pt x="2536031" y="1009055"/>
                </a:lnTo>
                <a:lnTo>
                  <a:pt x="2571750" y="928687"/>
                </a:lnTo>
                <a:lnTo>
                  <a:pt x="2589609" y="848320"/>
                </a:lnTo>
                <a:lnTo>
                  <a:pt x="2598539" y="767954"/>
                </a:lnTo>
                <a:lnTo>
                  <a:pt x="2589609" y="696516"/>
                </a:lnTo>
                <a:lnTo>
                  <a:pt x="2562820" y="616149"/>
                </a:lnTo>
                <a:lnTo>
                  <a:pt x="2527101" y="544711"/>
                </a:lnTo>
                <a:lnTo>
                  <a:pt x="2464593" y="473274"/>
                </a:lnTo>
                <a:lnTo>
                  <a:pt x="2393156" y="410766"/>
                </a:lnTo>
                <a:lnTo>
                  <a:pt x="2303859" y="348258"/>
                </a:lnTo>
                <a:lnTo>
                  <a:pt x="2205632" y="285750"/>
                </a:lnTo>
                <a:lnTo>
                  <a:pt x="2098476" y="223242"/>
                </a:lnTo>
                <a:lnTo>
                  <a:pt x="1982390" y="169664"/>
                </a:lnTo>
                <a:lnTo>
                  <a:pt x="1857375" y="116086"/>
                </a:lnTo>
                <a:lnTo>
                  <a:pt x="1741289" y="71438"/>
                </a:lnTo>
                <a:lnTo>
                  <a:pt x="1625203" y="35719"/>
                </a:lnTo>
                <a:lnTo>
                  <a:pt x="1500187" y="8930"/>
                </a:lnTo>
                <a:lnTo>
                  <a:pt x="1384101" y="0"/>
                </a:lnTo>
                <a:lnTo>
                  <a:pt x="1259086" y="0"/>
                </a:lnTo>
                <a:lnTo>
                  <a:pt x="1134070" y="8930"/>
                </a:lnTo>
                <a:lnTo>
                  <a:pt x="1009054" y="35719"/>
                </a:lnTo>
                <a:lnTo>
                  <a:pt x="884039" y="80367"/>
                </a:lnTo>
                <a:lnTo>
                  <a:pt x="776882" y="133945"/>
                </a:lnTo>
                <a:lnTo>
                  <a:pt x="776882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357438" y="2089547"/>
            <a:ext cx="4393407" cy="723305"/>
          </a:xfrm>
          <a:custGeom>
            <a:avLst/>
            <a:gdLst/>
            <a:ahLst/>
            <a:cxnLst/>
            <a:rect l="0" t="0" r="0" b="0"/>
            <a:pathLst>
              <a:path w="4393407" h="723305">
                <a:moveTo>
                  <a:pt x="0" y="0"/>
                </a:moveTo>
                <a:lnTo>
                  <a:pt x="8929" y="0"/>
                </a:lnTo>
                <a:lnTo>
                  <a:pt x="26789" y="8929"/>
                </a:lnTo>
                <a:lnTo>
                  <a:pt x="53578" y="17859"/>
                </a:lnTo>
                <a:lnTo>
                  <a:pt x="89296" y="26789"/>
                </a:lnTo>
                <a:lnTo>
                  <a:pt x="125015" y="35718"/>
                </a:lnTo>
                <a:lnTo>
                  <a:pt x="160734" y="53578"/>
                </a:lnTo>
                <a:lnTo>
                  <a:pt x="205382" y="62507"/>
                </a:lnTo>
                <a:lnTo>
                  <a:pt x="250031" y="80367"/>
                </a:lnTo>
                <a:lnTo>
                  <a:pt x="285750" y="98226"/>
                </a:lnTo>
                <a:lnTo>
                  <a:pt x="339328" y="116086"/>
                </a:lnTo>
                <a:lnTo>
                  <a:pt x="383976" y="133945"/>
                </a:lnTo>
                <a:lnTo>
                  <a:pt x="437554" y="151804"/>
                </a:lnTo>
                <a:lnTo>
                  <a:pt x="482203" y="169664"/>
                </a:lnTo>
                <a:lnTo>
                  <a:pt x="535781" y="187523"/>
                </a:lnTo>
                <a:lnTo>
                  <a:pt x="589359" y="205382"/>
                </a:lnTo>
                <a:lnTo>
                  <a:pt x="642937" y="223242"/>
                </a:lnTo>
                <a:lnTo>
                  <a:pt x="705445" y="241101"/>
                </a:lnTo>
                <a:lnTo>
                  <a:pt x="767953" y="267890"/>
                </a:lnTo>
                <a:lnTo>
                  <a:pt x="830460" y="285750"/>
                </a:lnTo>
                <a:lnTo>
                  <a:pt x="892968" y="312539"/>
                </a:lnTo>
                <a:lnTo>
                  <a:pt x="955476" y="330398"/>
                </a:lnTo>
                <a:lnTo>
                  <a:pt x="1017984" y="357187"/>
                </a:lnTo>
                <a:lnTo>
                  <a:pt x="1089421" y="375047"/>
                </a:lnTo>
                <a:lnTo>
                  <a:pt x="1160859" y="392906"/>
                </a:lnTo>
                <a:lnTo>
                  <a:pt x="1232296" y="410766"/>
                </a:lnTo>
                <a:lnTo>
                  <a:pt x="1303734" y="428625"/>
                </a:lnTo>
                <a:lnTo>
                  <a:pt x="1384101" y="446484"/>
                </a:lnTo>
                <a:lnTo>
                  <a:pt x="1455539" y="464344"/>
                </a:lnTo>
                <a:lnTo>
                  <a:pt x="1535906" y="473273"/>
                </a:lnTo>
                <a:lnTo>
                  <a:pt x="1616273" y="491133"/>
                </a:lnTo>
                <a:lnTo>
                  <a:pt x="1696640" y="508992"/>
                </a:lnTo>
                <a:lnTo>
                  <a:pt x="1777007" y="517922"/>
                </a:lnTo>
                <a:lnTo>
                  <a:pt x="1857375" y="535781"/>
                </a:lnTo>
                <a:lnTo>
                  <a:pt x="1937742" y="553641"/>
                </a:lnTo>
                <a:lnTo>
                  <a:pt x="2027039" y="571500"/>
                </a:lnTo>
                <a:lnTo>
                  <a:pt x="2116335" y="589359"/>
                </a:lnTo>
                <a:lnTo>
                  <a:pt x="2205632" y="598289"/>
                </a:lnTo>
                <a:lnTo>
                  <a:pt x="2294929" y="607219"/>
                </a:lnTo>
                <a:lnTo>
                  <a:pt x="2384226" y="616148"/>
                </a:lnTo>
                <a:lnTo>
                  <a:pt x="2473523" y="634008"/>
                </a:lnTo>
                <a:lnTo>
                  <a:pt x="2562820" y="642937"/>
                </a:lnTo>
                <a:lnTo>
                  <a:pt x="2643187" y="651867"/>
                </a:lnTo>
                <a:lnTo>
                  <a:pt x="2732484" y="660797"/>
                </a:lnTo>
                <a:lnTo>
                  <a:pt x="2821781" y="669726"/>
                </a:lnTo>
                <a:lnTo>
                  <a:pt x="2911078" y="678656"/>
                </a:lnTo>
                <a:lnTo>
                  <a:pt x="3000375" y="687586"/>
                </a:lnTo>
                <a:lnTo>
                  <a:pt x="3089671" y="696516"/>
                </a:lnTo>
                <a:lnTo>
                  <a:pt x="3187898" y="696516"/>
                </a:lnTo>
                <a:lnTo>
                  <a:pt x="3277195" y="705445"/>
                </a:lnTo>
                <a:lnTo>
                  <a:pt x="3366492" y="705445"/>
                </a:lnTo>
                <a:lnTo>
                  <a:pt x="3455789" y="705445"/>
                </a:lnTo>
                <a:lnTo>
                  <a:pt x="3536156" y="714374"/>
                </a:lnTo>
                <a:lnTo>
                  <a:pt x="3625453" y="714374"/>
                </a:lnTo>
                <a:lnTo>
                  <a:pt x="3696890" y="714374"/>
                </a:lnTo>
                <a:lnTo>
                  <a:pt x="3768328" y="714374"/>
                </a:lnTo>
                <a:lnTo>
                  <a:pt x="3839765" y="714374"/>
                </a:lnTo>
                <a:lnTo>
                  <a:pt x="3911203" y="714374"/>
                </a:lnTo>
                <a:lnTo>
                  <a:pt x="3964781" y="714374"/>
                </a:lnTo>
                <a:lnTo>
                  <a:pt x="4027289" y="723304"/>
                </a:lnTo>
                <a:lnTo>
                  <a:pt x="4080867" y="723304"/>
                </a:lnTo>
                <a:lnTo>
                  <a:pt x="4125515" y="723304"/>
                </a:lnTo>
                <a:lnTo>
                  <a:pt x="4170164" y="723304"/>
                </a:lnTo>
                <a:lnTo>
                  <a:pt x="4214812" y="723304"/>
                </a:lnTo>
                <a:lnTo>
                  <a:pt x="4250531" y="723304"/>
                </a:lnTo>
                <a:lnTo>
                  <a:pt x="4286250" y="714374"/>
                </a:lnTo>
                <a:lnTo>
                  <a:pt x="4313039" y="714374"/>
                </a:lnTo>
                <a:lnTo>
                  <a:pt x="4330898" y="714374"/>
                </a:lnTo>
                <a:lnTo>
                  <a:pt x="4348757" y="714374"/>
                </a:lnTo>
                <a:lnTo>
                  <a:pt x="4357687" y="714374"/>
                </a:lnTo>
                <a:lnTo>
                  <a:pt x="4366617" y="723304"/>
                </a:lnTo>
                <a:lnTo>
                  <a:pt x="4375546" y="723304"/>
                </a:lnTo>
                <a:lnTo>
                  <a:pt x="4384476" y="723304"/>
                </a:lnTo>
                <a:lnTo>
                  <a:pt x="4384476" y="723304"/>
                </a:lnTo>
                <a:lnTo>
                  <a:pt x="4393406" y="714374"/>
                </a:lnTo>
                <a:lnTo>
                  <a:pt x="4393406" y="705445"/>
                </a:lnTo>
                <a:lnTo>
                  <a:pt x="4393406" y="7054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14563" y="1919883"/>
            <a:ext cx="250032" cy="214313"/>
          </a:xfrm>
          <a:custGeom>
            <a:avLst/>
            <a:gdLst/>
            <a:ahLst/>
            <a:cxnLst/>
            <a:rect l="0" t="0" r="0" b="0"/>
            <a:pathLst>
              <a:path w="250032" h="214313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8929" y="89296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53578" y="125015"/>
                </a:lnTo>
                <a:lnTo>
                  <a:pt x="71437" y="142875"/>
                </a:lnTo>
                <a:lnTo>
                  <a:pt x="89296" y="160734"/>
                </a:lnTo>
                <a:lnTo>
                  <a:pt x="98226" y="178593"/>
                </a:lnTo>
                <a:lnTo>
                  <a:pt x="116085" y="196453"/>
                </a:lnTo>
                <a:lnTo>
                  <a:pt x="125015" y="20538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33945" y="205382"/>
                </a:lnTo>
                <a:lnTo>
                  <a:pt x="125015" y="187523"/>
                </a:lnTo>
                <a:lnTo>
                  <a:pt x="125015" y="160734"/>
                </a:lnTo>
                <a:lnTo>
                  <a:pt x="116085" y="142875"/>
                </a:lnTo>
                <a:lnTo>
                  <a:pt x="98226" y="116086"/>
                </a:lnTo>
                <a:lnTo>
                  <a:pt x="89296" y="89296"/>
                </a:lnTo>
                <a:lnTo>
                  <a:pt x="80367" y="71437"/>
                </a:lnTo>
                <a:lnTo>
                  <a:pt x="71437" y="62507"/>
                </a:lnTo>
                <a:lnTo>
                  <a:pt x="62507" y="62507"/>
                </a:lnTo>
                <a:lnTo>
                  <a:pt x="62507" y="62507"/>
                </a:lnTo>
                <a:lnTo>
                  <a:pt x="71437" y="62507"/>
                </a:lnTo>
                <a:lnTo>
                  <a:pt x="89296" y="62507"/>
                </a:lnTo>
                <a:lnTo>
                  <a:pt x="133945" y="53578"/>
                </a:lnTo>
                <a:lnTo>
                  <a:pt x="187523" y="35718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43438" y="1884164"/>
            <a:ext cx="232172" cy="392907"/>
          </a:xfrm>
          <a:custGeom>
            <a:avLst/>
            <a:gdLst/>
            <a:ahLst/>
            <a:cxnLst/>
            <a:rect l="0" t="0" r="0" b="0"/>
            <a:pathLst>
              <a:path w="232172" h="392907">
                <a:moveTo>
                  <a:pt x="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8929" y="357187"/>
                </a:lnTo>
                <a:lnTo>
                  <a:pt x="17859" y="375047"/>
                </a:lnTo>
                <a:lnTo>
                  <a:pt x="26789" y="392906"/>
                </a:lnTo>
                <a:lnTo>
                  <a:pt x="35718" y="392906"/>
                </a:lnTo>
                <a:lnTo>
                  <a:pt x="44648" y="383976"/>
                </a:lnTo>
                <a:lnTo>
                  <a:pt x="62507" y="366117"/>
                </a:lnTo>
                <a:lnTo>
                  <a:pt x="71437" y="339328"/>
                </a:lnTo>
                <a:lnTo>
                  <a:pt x="80367" y="303609"/>
                </a:lnTo>
                <a:lnTo>
                  <a:pt x="98226" y="258961"/>
                </a:lnTo>
                <a:lnTo>
                  <a:pt x="98226" y="223242"/>
                </a:lnTo>
                <a:lnTo>
                  <a:pt x="107156" y="196453"/>
                </a:lnTo>
                <a:lnTo>
                  <a:pt x="116085" y="178594"/>
                </a:lnTo>
                <a:lnTo>
                  <a:pt x="116085" y="178594"/>
                </a:lnTo>
                <a:lnTo>
                  <a:pt x="116085" y="205383"/>
                </a:lnTo>
                <a:lnTo>
                  <a:pt x="125015" y="232172"/>
                </a:lnTo>
                <a:lnTo>
                  <a:pt x="133945" y="258961"/>
                </a:lnTo>
                <a:lnTo>
                  <a:pt x="142875" y="285750"/>
                </a:lnTo>
                <a:lnTo>
                  <a:pt x="160734" y="303609"/>
                </a:lnTo>
                <a:lnTo>
                  <a:pt x="178593" y="312539"/>
                </a:lnTo>
                <a:lnTo>
                  <a:pt x="187523" y="303609"/>
                </a:lnTo>
                <a:lnTo>
                  <a:pt x="205382" y="285750"/>
                </a:lnTo>
                <a:lnTo>
                  <a:pt x="223242" y="258961"/>
                </a:lnTo>
                <a:lnTo>
                  <a:pt x="232171" y="223242"/>
                </a:lnTo>
                <a:lnTo>
                  <a:pt x="232171" y="178594"/>
                </a:lnTo>
                <a:lnTo>
                  <a:pt x="232171" y="133945"/>
                </a:lnTo>
                <a:lnTo>
                  <a:pt x="232171" y="89297"/>
                </a:lnTo>
                <a:lnTo>
                  <a:pt x="223242" y="53578"/>
                </a:lnTo>
                <a:lnTo>
                  <a:pt x="223242" y="26789"/>
                </a:lnTo>
                <a:lnTo>
                  <a:pt x="214312" y="8930"/>
                </a:lnTo>
                <a:lnTo>
                  <a:pt x="205382" y="0"/>
                </a:lnTo>
                <a:lnTo>
                  <a:pt x="205382" y="8930"/>
                </a:lnTo>
                <a:lnTo>
                  <a:pt x="196453" y="17859"/>
                </a:lnTo>
                <a:lnTo>
                  <a:pt x="196453" y="17859"/>
                </a:lnTo>
                <a:lnTo>
                  <a:pt x="205382" y="26789"/>
                </a:lnTo>
                <a:lnTo>
                  <a:pt x="20538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93469" y="1884164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26789" y="214312"/>
                </a:moveTo>
                <a:lnTo>
                  <a:pt x="26789" y="214312"/>
                </a:lnTo>
                <a:lnTo>
                  <a:pt x="26789" y="205383"/>
                </a:lnTo>
                <a:lnTo>
                  <a:pt x="26789" y="196453"/>
                </a:lnTo>
                <a:lnTo>
                  <a:pt x="35719" y="187523"/>
                </a:lnTo>
                <a:lnTo>
                  <a:pt x="44648" y="160734"/>
                </a:lnTo>
                <a:lnTo>
                  <a:pt x="62508" y="142875"/>
                </a:lnTo>
                <a:lnTo>
                  <a:pt x="80367" y="116086"/>
                </a:lnTo>
                <a:lnTo>
                  <a:pt x="89297" y="89297"/>
                </a:lnTo>
                <a:lnTo>
                  <a:pt x="98226" y="71437"/>
                </a:lnTo>
                <a:lnTo>
                  <a:pt x="98226" y="62508"/>
                </a:lnTo>
                <a:lnTo>
                  <a:pt x="80367" y="53578"/>
                </a:lnTo>
                <a:lnTo>
                  <a:pt x="62508" y="62508"/>
                </a:lnTo>
                <a:lnTo>
                  <a:pt x="44648" y="89297"/>
                </a:lnTo>
                <a:lnTo>
                  <a:pt x="26789" y="116086"/>
                </a:lnTo>
                <a:lnTo>
                  <a:pt x="8929" y="151805"/>
                </a:lnTo>
                <a:lnTo>
                  <a:pt x="0" y="187523"/>
                </a:lnTo>
                <a:lnTo>
                  <a:pt x="0" y="214312"/>
                </a:lnTo>
                <a:lnTo>
                  <a:pt x="17859" y="232172"/>
                </a:lnTo>
                <a:lnTo>
                  <a:pt x="35719" y="241101"/>
                </a:lnTo>
                <a:lnTo>
                  <a:pt x="62508" y="241101"/>
                </a:lnTo>
                <a:lnTo>
                  <a:pt x="98226" y="232172"/>
                </a:lnTo>
                <a:lnTo>
                  <a:pt x="125015" y="205383"/>
                </a:lnTo>
                <a:lnTo>
                  <a:pt x="160734" y="178594"/>
                </a:lnTo>
                <a:lnTo>
                  <a:pt x="187523" y="142875"/>
                </a:lnTo>
                <a:lnTo>
                  <a:pt x="205383" y="98226"/>
                </a:lnTo>
                <a:lnTo>
                  <a:pt x="214312" y="53578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36344" y="1750219"/>
            <a:ext cx="232173" cy="339329"/>
          </a:xfrm>
          <a:custGeom>
            <a:avLst/>
            <a:gdLst/>
            <a:ahLst/>
            <a:cxnLst/>
            <a:rect l="0" t="0" r="0" b="0"/>
            <a:pathLst>
              <a:path w="232173" h="339329">
                <a:moveTo>
                  <a:pt x="17859" y="0"/>
                </a:moveTo>
                <a:lnTo>
                  <a:pt x="17859" y="8929"/>
                </a:lnTo>
                <a:lnTo>
                  <a:pt x="8929" y="26789"/>
                </a:lnTo>
                <a:lnTo>
                  <a:pt x="8929" y="71437"/>
                </a:lnTo>
                <a:lnTo>
                  <a:pt x="0" y="116085"/>
                </a:lnTo>
                <a:lnTo>
                  <a:pt x="0" y="169664"/>
                </a:lnTo>
                <a:lnTo>
                  <a:pt x="0" y="223242"/>
                </a:lnTo>
                <a:lnTo>
                  <a:pt x="0" y="267890"/>
                </a:lnTo>
                <a:lnTo>
                  <a:pt x="0" y="303609"/>
                </a:lnTo>
                <a:lnTo>
                  <a:pt x="8929" y="330398"/>
                </a:lnTo>
                <a:lnTo>
                  <a:pt x="17859" y="339328"/>
                </a:lnTo>
                <a:lnTo>
                  <a:pt x="26789" y="330398"/>
                </a:lnTo>
                <a:lnTo>
                  <a:pt x="44648" y="303609"/>
                </a:lnTo>
                <a:lnTo>
                  <a:pt x="71437" y="258960"/>
                </a:lnTo>
                <a:lnTo>
                  <a:pt x="89297" y="214312"/>
                </a:lnTo>
                <a:lnTo>
                  <a:pt x="116086" y="160734"/>
                </a:lnTo>
                <a:lnTo>
                  <a:pt x="142875" y="116085"/>
                </a:lnTo>
                <a:lnTo>
                  <a:pt x="178594" y="89296"/>
                </a:lnTo>
                <a:lnTo>
                  <a:pt x="205383" y="71437"/>
                </a:lnTo>
                <a:lnTo>
                  <a:pt x="223242" y="80367"/>
                </a:lnTo>
                <a:lnTo>
                  <a:pt x="232172" y="107156"/>
                </a:lnTo>
                <a:lnTo>
                  <a:pt x="223242" y="142875"/>
                </a:lnTo>
                <a:lnTo>
                  <a:pt x="214312" y="196453"/>
                </a:lnTo>
                <a:lnTo>
                  <a:pt x="187523" y="241101"/>
                </a:lnTo>
                <a:lnTo>
                  <a:pt x="160734" y="285750"/>
                </a:lnTo>
                <a:lnTo>
                  <a:pt x="142875" y="312539"/>
                </a:lnTo>
                <a:lnTo>
                  <a:pt x="125015" y="339328"/>
                </a:lnTo>
                <a:lnTo>
                  <a:pt x="116086" y="339328"/>
                </a:lnTo>
                <a:lnTo>
                  <a:pt x="116086" y="321468"/>
                </a:lnTo>
                <a:lnTo>
                  <a:pt x="125015" y="285750"/>
                </a:lnTo>
                <a:lnTo>
                  <a:pt x="142875" y="241101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13164" y="1759148"/>
            <a:ext cx="133946" cy="241103"/>
          </a:xfrm>
          <a:custGeom>
            <a:avLst/>
            <a:gdLst/>
            <a:ahLst/>
            <a:cxnLst/>
            <a:rect l="0" t="0" r="0" b="0"/>
            <a:pathLst>
              <a:path w="133946" h="241103">
                <a:moveTo>
                  <a:pt x="89297" y="53578"/>
                </a:moveTo>
                <a:lnTo>
                  <a:pt x="80367" y="53578"/>
                </a:lnTo>
                <a:lnTo>
                  <a:pt x="80367" y="44649"/>
                </a:lnTo>
                <a:lnTo>
                  <a:pt x="71438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35719" y="89297"/>
                </a:lnTo>
                <a:lnTo>
                  <a:pt x="53578" y="98227"/>
                </a:lnTo>
                <a:lnTo>
                  <a:pt x="80367" y="116086"/>
                </a:lnTo>
                <a:lnTo>
                  <a:pt x="107156" y="125016"/>
                </a:lnTo>
                <a:lnTo>
                  <a:pt x="125016" y="133946"/>
                </a:lnTo>
                <a:lnTo>
                  <a:pt x="133945" y="142875"/>
                </a:lnTo>
                <a:lnTo>
                  <a:pt x="133945" y="169664"/>
                </a:lnTo>
                <a:lnTo>
                  <a:pt x="125016" y="187524"/>
                </a:lnTo>
                <a:lnTo>
                  <a:pt x="98227" y="205383"/>
                </a:lnTo>
                <a:lnTo>
                  <a:pt x="71438" y="223242"/>
                </a:lnTo>
                <a:lnTo>
                  <a:pt x="44649" y="232172"/>
                </a:lnTo>
                <a:lnTo>
                  <a:pt x="17859" y="24110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196453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47109" y="1643062"/>
            <a:ext cx="419697" cy="276822"/>
          </a:xfrm>
          <a:custGeom>
            <a:avLst/>
            <a:gdLst/>
            <a:ahLst/>
            <a:cxnLst/>
            <a:rect l="0" t="0" r="0" b="0"/>
            <a:pathLst>
              <a:path w="419697" h="276822">
                <a:moveTo>
                  <a:pt x="26789" y="232172"/>
                </a:moveTo>
                <a:lnTo>
                  <a:pt x="17860" y="241102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41102"/>
                </a:lnTo>
                <a:lnTo>
                  <a:pt x="26789" y="223242"/>
                </a:lnTo>
                <a:lnTo>
                  <a:pt x="44649" y="205383"/>
                </a:lnTo>
                <a:lnTo>
                  <a:pt x="71438" y="178594"/>
                </a:lnTo>
                <a:lnTo>
                  <a:pt x="107157" y="151805"/>
                </a:lnTo>
                <a:lnTo>
                  <a:pt x="125016" y="125016"/>
                </a:lnTo>
                <a:lnTo>
                  <a:pt x="142875" y="98227"/>
                </a:lnTo>
                <a:lnTo>
                  <a:pt x="142875" y="71438"/>
                </a:lnTo>
                <a:lnTo>
                  <a:pt x="142875" y="62508"/>
                </a:lnTo>
                <a:lnTo>
                  <a:pt x="125016" y="71438"/>
                </a:lnTo>
                <a:lnTo>
                  <a:pt x="98227" y="89297"/>
                </a:lnTo>
                <a:lnTo>
                  <a:pt x="71438" y="116086"/>
                </a:lnTo>
                <a:lnTo>
                  <a:pt x="44649" y="151805"/>
                </a:lnTo>
                <a:lnTo>
                  <a:pt x="35719" y="187524"/>
                </a:lnTo>
                <a:lnTo>
                  <a:pt x="26789" y="223242"/>
                </a:lnTo>
                <a:lnTo>
                  <a:pt x="35719" y="258961"/>
                </a:lnTo>
                <a:lnTo>
                  <a:pt x="53579" y="276821"/>
                </a:lnTo>
                <a:lnTo>
                  <a:pt x="80368" y="276821"/>
                </a:lnTo>
                <a:lnTo>
                  <a:pt x="107157" y="276821"/>
                </a:lnTo>
                <a:lnTo>
                  <a:pt x="142875" y="267891"/>
                </a:lnTo>
                <a:lnTo>
                  <a:pt x="169664" y="250032"/>
                </a:lnTo>
                <a:lnTo>
                  <a:pt x="196454" y="223242"/>
                </a:lnTo>
                <a:lnTo>
                  <a:pt x="205383" y="196453"/>
                </a:lnTo>
                <a:lnTo>
                  <a:pt x="214313" y="151805"/>
                </a:lnTo>
                <a:lnTo>
                  <a:pt x="223243" y="116086"/>
                </a:lnTo>
                <a:lnTo>
                  <a:pt x="223243" y="89297"/>
                </a:lnTo>
                <a:lnTo>
                  <a:pt x="223243" y="62508"/>
                </a:lnTo>
                <a:lnTo>
                  <a:pt x="214313" y="53578"/>
                </a:lnTo>
                <a:lnTo>
                  <a:pt x="214313" y="62508"/>
                </a:lnTo>
                <a:lnTo>
                  <a:pt x="205383" y="71438"/>
                </a:lnTo>
                <a:lnTo>
                  <a:pt x="205383" y="98227"/>
                </a:lnTo>
                <a:lnTo>
                  <a:pt x="205383" y="116086"/>
                </a:lnTo>
                <a:lnTo>
                  <a:pt x="205383" y="142875"/>
                </a:lnTo>
                <a:lnTo>
                  <a:pt x="205383" y="169664"/>
                </a:lnTo>
                <a:lnTo>
                  <a:pt x="214313" y="187524"/>
                </a:lnTo>
                <a:lnTo>
                  <a:pt x="214313" y="196453"/>
                </a:lnTo>
                <a:lnTo>
                  <a:pt x="223243" y="196453"/>
                </a:lnTo>
                <a:lnTo>
                  <a:pt x="223243" y="196453"/>
                </a:lnTo>
                <a:lnTo>
                  <a:pt x="232172" y="178594"/>
                </a:lnTo>
                <a:lnTo>
                  <a:pt x="250032" y="151805"/>
                </a:lnTo>
                <a:lnTo>
                  <a:pt x="258961" y="116086"/>
                </a:lnTo>
                <a:lnTo>
                  <a:pt x="285750" y="80367"/>
                </a:lnTo>
                <a:lnTo>
                  <a:pt x="312539" y="44649"/>
                </a:lnTo>
                <a:lnTo>
                  <a:pt x="348258" y="17860"/>
                </a:lnTo>
                <a:lnTo>
                  <a:pt x="375047" y="0"/>
                </a:lnTo>
                <a:lnTo>
                  <a:pt x="392907" y="0"/>
                </a:lnTo>
                <a:lnTo>
                  <a:pt x="410766" y="0"/>
                </a:lnTo>
                <a:lnTo>
                  <a:pt x="419696" y="0"/>
                </a:lnTo>
                <a:lnTo>
                  <a:pt x="419696" y="8930"/>
                </a:lnTo>
                <a:lnTo>
                  <a:pt x="41969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884664" y="1580554"/>
            <a:ext cx="133946" cy="267892"/>
          </a:xfrm>
          <a:custGeom>
            <a:avLst/>
            <a:gdLst/>
            <a:ahLst/>
            <a:cxnLst/>
            <a:rect l="0" t="0" r="0" b="0"/>
            <a:pathLst>
              <a:path w="133946" h="267892">
                <a:moveTo>
                  <a:pt x="26789" y="116086"/>
                </a:moveTo>
                <a:lnTo>
                  <a:pt x="26789" y="133946"/>
                </a:lnTo>
                <a:lnTo>
                  <a:pt x="17859" y="160735"/>
                </a:lnTo>
                <a:lnTo>
                  <a:pt x="8930" y="196454"/>
                </a:lnTo>
                <a:lnTo>
                  <a:pt x="893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8930" y="267891"/>
                </a:lnTo>
                <a:lnTo>
                  <a:pt x="17859" y="258961"/>
                </a:lnTo>
                <a:lnTo>
                  <a:pt x="35719" y="232172"/>
                </a:lnTo>
                <a:lnTo>
                  <a:pt x="53578" y="196454"/>
                </a:lnTo>
                <a:lnTo>
                  <a:pt x="71438" y="151805"/>
                </a:lnTo>
                <a:lnTo>
                  <a:pt x="89297" y="107157"/>
                </a:lnTo>
                <a:lnTo>
                  <a:pt x="107156" y="53579"/>
                </a:lnTo>
                <a:lnTo>
                  <a:pt x="116086" y="1786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036469" y="1500187"/>
            <a:ext cx="482204" cy="294681"/>
          </a:xfrm>
          <a:custGeom>
            <a:avLst/>
            <a:gdLst/>
            <a:ahLst/>
            <a:cxnLst/>
            <a:rect l="0" t="0" r="0" b="0"/>
            <a:pathLst>
              <a:path w="482204" h="294681">
                <a:moveTo>
                  <a:pt x="26789" y="169664"/>
                </a:moveTo>
                <a:lnTo>
                  <a:pt x="2678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44648" y="169664"/>
                </a:lnTo>
                <a:lnTo>
                  <a:pt x="62508" y="160735"/>
                </a:lnTo>
                <a:lnTo>
                  <a:pt x="80367" y="142875"/>
                </a:lnTo>
                <a:lnTo>
                  <a:pt x="98226" y="133946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07156" y="89297"/>
                </a:lnTo>
                <a:lnTo>
                  <a:pt x="107156" y="80367"/>
                </a:lnTo>
                <a:lnTo>
                  <a:pt x="89297" y="80367"/>
                </a:lnTo>
                <a:lnTo>
                  <a:pt x="71437" y="98227"/>
                </a:lnTo>
                <a:lnTo>
                  <a:pt x="44648" y="125016"/>
                </a:lnTo>
                <a:lnTo>
                  <a:pt x="17859" y="160735"/>
                </a:lnTo>
                <a:lnTo>
                  <a:pt x="8929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8929" y="285750"/>
                </a:lnTo>
                <a:lnTo>
                  <a:pt x="35719" y="294680"/>
                </a:lnTo>
                <a:lnTo>
                  <a:pt x="53578" y="294680"/>
                </a:lnTo>
                <a:lnTo>
                  <a:pt x="89297" y="276821"/>
                </a:lnTo>
                <a:lnTo>
                  <a:pt x="116086" y="258961"/>
                </a:lnTo>
                <a:lnTo>
                  <a:pt x="142875" y="223242"/>
                </a:lnTo>
                <a:lnTo>
                  <a:pt x="160734" y="187524"/>
                </a:lnTo>
                <a:lnTo>
                  <a:pt x="187523" y="142875"/>
                </a:lnTo>
                <a:lnTo>
                  <a:pt x="205383" y="98227"/>
                </a:lnTo>
                <a:lnTo>
                  <a:pt x="223242" y="53578"/>
                </a:lnTo>
                <a:lnTo>
                  <a:pt x="232172" y="26789"/>
                </a:lnTo>
                <a:lnTo>
                  <a:pt x="232172" y="17860"/>
                </a:lnTo>
                <a:lnTo>
                  <a:pt x="232172" y="26789"/>
                </a:lnTo>
                <a:lnTo>
                  <a:pt x="232172" y="44649"/>
                </a:lnTo>
                <a:lnTo>
                  <a:pt x="223242" y="71438"/>
                </a:lnTo>
                <a:lnTo>
                  <a:pt x="214312" y="107157"/>
                </a:lnTo>
                <a:lnTo>
                  <a:pt x="205383" y="142875"/>
                </a:lnTo>
                <a:lnTo>
                  <a:pt x="205383" y="169664"/>
                </a:lnTo>
                <a:lnTo>
                  <a:pt x="205383" y="196453"/>
                </a:lnTo>
                <a:lnTo>
                  <a:pt x="205383" y="196453"/>
                </a:lnTo>
                <a:lnTo>
                  <a:pt x="214312" y="196453"/>
                </a:lnTo>
                <a:lnTo>
                  <a:pt x="223242" y="178594"/>
                </a:lnTo>
                <a:lnTo>
                  <a:pt x="241101" y="151805"/>
                </a:lnTo>
                <a:lnTo>
                  <a:pt x="267890" y="116086"/>
                </a:lnTo>
                <a:lnTo>
                  <a:pt x="294679" y="80367"/>
                </a:lnTo>
                <a:lnTo>
                  <a:pt x="330398" y="44649"/>
                </a:lnTo>
                <a:lnTo>
                  <a:pt x="366117" y="17860"/>
                </a:lnTo>
                <a:lnTo>
                  <a:pt x="401836" y="0"/>
                </a:lnTo>
                <a:lnTo>
                  <a:pt x="428625" y="0"/>
                </a:lnTo>
                <a:lnTo>
                  <a:pt x="455414" y="0"/>
                </a:lnTo>
                <a:lnTo>
                  <a:pt x="482203" y="17860"/>
                </a:lnTo>
                <a:lnTo>
                  <a:pt x="48220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54453" y="1848445"/>
            <a:ext cx="473275" cy="723306"/>
          </a:xfrm>
          <a:custGeom>
            <a:avLst/>
            <a:gdLst/>
            <a:ahLst/>
            <a:cxnLst/>
            <a:rect l="0" t="0" r="0" b="0"/>
            <a:pathLst>
              <a:path w="473275" h="723306">
                <a:moveTo>
                  <a:pt x="0" y="723305"/>
                </a:moveTo>
                <a:lnTo>
                  <a:pt x="0" y="714375"/>
                </a:lnTo>
                <a:lnTo>
                  <a:pt x="0" y="696516"/>
                </a:lnTo>
                <a:lnTo>
                  <a:pt x="0" y="669727"/>
                </a:lnTo>
                <a:lnTo>
                  <a:pt x="17860" y="616149"/>
                </a:lnTo>
                <a:lnTo>
                  <a:pt x="44649" y="562570"/>
                </a:lnTo>
                <a:lnTo>
                  <a:pt x="98227" y="482203"/>
                </a:lnTo>
                <a:lnTo>
                  <a:pt x="160735" y="383977"/>
                </a:lnTo>
                <a:lnTo>
                  <a:pt x="232172" y="294680"/>
                </a:lnTo>
                <a:lnTo>
                  <a:pt x="294680" y="205383"/>
                </a:lnTo>
                <a:lnTo>
                  <a:pt x="357188" y="125016"/>
                </a:lnTo>
                <a:lnTo>
                  <a:pt x="410766" y="62508"/>
                </a:lnTo>
                <a:lnTo>
                  <a:pt x="446485" y="26789"/>
                </a:lnTo>
                <a:lnTo>
                  <a:pt x="464344" y="0"/>
                </a:lnTo>
                <a:lnTo>
                  <a:pt x="473274" y="0"/>
                </a:lnTo>
                <a:lnTo>
                  <a:pt x="464344" y="8930"/>
                </a:lnTo>
                <a:lnTo>
                  <a:pt x="46434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09867" y="1473398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92008" y="1401961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58961"/>
                </a:lnTo>
                <a:lnTo>
                  <a:pt x="35719" y="258961"/>
                </a:lnTo>
                <a:lnTo>
                  <a:pt x="44648" y="258961"/>
                </a:lnTo>
                <a:lnTo>
                  <a:pt x="53578" y="250031"/>
                </a:lnTo>
                <a:lnTo>
                  <a:pt x="62508" y="232172"/>
                </a:lnTo>
                <a:lnTo>
                  <a:pt x="71437" y="205383"/>
                </a:lnTo>
                <a:lnTo>
                  <a:pt x="80367" y="178593"/>
                </a:lnTo>
                <a:lnTo>
                  <a:pt x="89297" y="151804"/>
                </a:lnTo>
                <a:lnTo>
                  <a:pt x="89297" y="125015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107156"/>
                </a:lnTo>
                <a:lnTo>
                  <a:pt x="89297" y="133945"/>
                </a:lnTo>
                <a:lnTo>
                  <a:pt x="89297" y="160734"/>
                </a:lnTo>
                <a:lnTo>
                  <a:pt x="89297" y="187523"/>
                </a:lnTo>
                <a:lnTo>
                  <a:pt x="89297" y="21431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51805" y="196453"/>
                </a:lnTo>
                <a:lnTo>
                  <a:pt x="169664" y="178593"/>
                </a:lnTo>
                <a:lnTo>
                  <a:pt x="187523" y="142875"/>
                </a:lnTo>
                <a:lnTo>
                  <a:pt x="196453" y="107156"/>
                </a:lnTo>
                <a:lnTo>
                  <a:pt x="196453" y="71437"/>
                </a:lnTo>
                <a:lnTo>
                  <a:pt x="205383" y="44648"/>
                </a:lnTo>
                <a:lnTo>
                  <a:pt x="196453" y="17859"/>
                </a:lnTo>
                <a:lnTo>
                  <a:pt x="187523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78594" y="17859"/>
                </a:lnTo>
                <a:lnTo>
                  <a:pt x="178594" y="26789"/>
                </a:lnTo>
                <a:lnTo>
                  <a:pt x="187523" y="35718"/>
                </a:lnTo>
                <a:lnTo>
                  <a:pt x="196453" y="44648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15250" y="1482328"/>
            <a:ext cx="187524" cy="125017"/>
          </a:xfrm>
          <a:custGeom>
            <a:avLst/>
            <a:gdLst/>
            <a:ahLst/>
            <a:cxnLst/>
            <a:rect l="0" t="0" r="0" b="0"/>
            <a:pathLst>
              <a:path w="187524" h="125017">
                <a:moveTo>
                  <a:pt x="0" y="116086"/>
                </a:moveTo>
                <a:lnTo>
                  <a:pt x="0" y="11608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44648" y="80367"/>
                </a:lnTo>
                <a:lnTo>
                  <a:pt x="62508" y="62508"/>
                </a:lnTo>
                <a:lnTo>
                  <a:pt x="80367" y="44648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17859"/>
                </a:lnTo>
                <a:lnTo>
                  <a:pt x="53578" y="35719"/>
                </a:lnTo>
                <a:lnTo>
                  <a:pt x="35719" y="53578"/>
                </a:lnTo>
                <a:lnTo>
                  <a:pt x="35719" y="71437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8" y="116086"/>
                </a:lnTo>
                <a:lnTo>
                  <a:pt x="71438" y="125016"/>
                </a:lnTo>
                <a:lnTo>
                  <a:pt x="98227" y="125016"/>
                </a:lnTo>
                <a:lnTo>
                  <a:pt x="125016" y="116086"/>
                </a:lnTo>
                <a:lnTo>
                  <a:pt x="151805" y="98226"/>
                </a:lnTo>
                <a:lnTo>
                  <a:pt x="169664" y="80367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" name="Freeform 11263"/>
          <p:cNvSpPr/>
          <p:nvPr/>
        </p:nvSpPr>
        <p:spPr>
          <a:xfrm>
            <a:off x="7858125" y="1312664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98226"/>
                </a:lnTo>
                <a:lnTo>
                  <a:pt x="17859" y="133945"/>
                </a:lnTo>
                <a:lnTo>
                  <a:pt x="17859" y="160734"/>
                </a:lnTo>
                <a:lnTo>
                  <a:pt x="26789" y="196453"/>
                </a:lnTo>
                <a:lnTo>
                  <a:pt x="35719" y="214312"/>
                </a:lnTo>
                <a:lnTo>
                  <a:pt x="35719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53578" y="214312"/>
                </a:lnTo>
                <a:lnTo>
                  <a:pt x="62508" y="196453"/>
                </a:lnTo>
                <a:lnTo>
                  <a:pt x="71438" y="16966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25016" y="116086"/>
                </a:lnTo>
                <a:lnTo>
                  <a:pt x="142875" y="11608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33945" y="187523"/>
                </a:lnTo>
                <a:lnTo>
                  <a:pt x="116086" y="205383"/>
                </a:lnTo>
                <a:lnTo>
                  <a:pt x="98227" y="223242"/>
                </a:lnTo>
                <a:lnTo>
                  <a:pt x="89297" y="241101"/>
                </a:lnTo>
                <a:lnTo>
                  <a:pt x="80367" y="250031"/>
                </a:lnTo>
                <a:lnTo>
                  <a:pt x="89297" y="250031"/>
                </a:lnTo>
                <a:lnTo>
                  <a:pt x="98227" y="241101"/>
                </a:lnTo>
                <a:lnTo>
                  <a:pt x="116086" y="214312"/>
                </a:lnTo>
                <a:lnTo>
                  <a:pt x="133945" y="187523"/>
                </a:lnTo>
                <a:lnTo>
                  <a:pt x="133945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Freeform 11264"/>
          <p:cNvSpPr/>
          <p:nvPr/>
        </p:nvSpPr>
        <p:spPr>
          <a:xfrm>
            <a:off x="8054578" y="1366242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7143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8"/>
                </a:lnTo>
                <a:lnTo>
                  <a:pt x="53578" y="71437"/>
                </a:lnTo>
                <a:lnTo>
                  <a:pt x="80367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07156" y="133945"/>
                </a:lnTo>
                <a:lnTo>
                  <a:pt x="89297" y="142875"/>
                </a:lnTo>
                <a:lnTo>
                  <a:pt x="62508" y="151805"/>
                </a:lnTo>
                <a:lnTo>
                  <a:pt x="44649" y="151805"/>
                </a:lnTo>
                <a:lnTo>
                  <a:pt x="26789" y="151805"/>
                </a:lnTo>
                <a:lnTo>
                  <a:pt x="17860" y="133945"/>
                </a:lnTo>
                <a:lnTo>
                  <a:pt x="17860" y="125016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Freeform 11266"/>
          <p:cNvSpPr/>
          <p:nvPr/>
        </p:nvSpPr>
        <p:spPr>
          <a:xfrm>
            <a:off x="8188523" y="1410890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53578" y="0"/>
                </a:move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Freeform 11267"/>
          <p:cNvSpPr/>
          <p:nvPr/>
        </p:nvSpPr>
        <p:spPr>
          <a:xfrm>
            <a:off x="8215312" y="1151930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Freeform 11268"/>
          <p:cNvSpPr/>
          <p:nvPr/>
        </p:nvSpPr>
        <p:spPr>
          <a:xfrm>
            <a:off x="8322468" y="1178719"/>
            <a:ext cx="125017" cy="294680"/>
          </a:xfrm>
          <a:custGeom>
            <a:avLst/>
            <a:gdLst/>
            <a:ahLst/>
            <a:cxnLst/>
            <a:rect l="0" t="0" r="0" b="0"/>
            <a:pathLst>
              <a:path w="125017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8930" y="107156"/>
                </a:lnTo>
                <a:lnTo>
                  <a:pt x="8930" y="151804"/>
                </a:lnTo>
                <a:lnTo>
                  <a:pt x="0" y="196453"/>
                </a:lnTo>
                <a:lnTo>
                  <a:pt x="0" y="232171"/>
                </a:lnTo>
                <a:lnTo>
                  <a:pt x="0" y="258960"/>
                </a:lnTo>
                <a:lnTo>
                  <a:pt x="8930" y="285750"/>
                </a:lnTo>
                <a:lnTo>
                  <a:pt x="17859" y="294679"/>
                </a:lnTo>
                <a:lnTo>
                  <a:pt x="44648" y="294679"/>
                </a:lnTo>
                <a:lnTo>
                  <a:pt x="62508" y="285750"/>
                </a:lnTo>
                <a:lnTo>
                  <a:pt x="80367" y="276820"/>
                </a:lnTo>
                <a:lnTo>
                  <a:pt x="98227" y="250031"/>
                </a:lnTo>
                <a:lnTo>
                  <a:pt x="116086" y="223242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Freeform 11269"/>
          <p:cNvSpPr/>
          <p:nvPr/>
        </p:nvSpPr>
        <p:spPr>
          <a:xfrm>
            <a:off x="8242101" y="1321594"/>
            <a:ext cx="258962" cy="8930"/>
          </a:xfrm>
          <a:custGeom>
            <a:avLst/>
            <a:gdLst/>
            <a:ahLst/>
            <a:cxnLst/>
            <a:rect l="0" t="0" r="0" b="0"/>
            <a:pathLst>
              <a:path w="258962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53578" y="8929"/>
                </a:lnTo>
                <a:lnTo>
                  <a:pt x="89297" y="8929"/>
                </a:lnTo>
                <a:lnTo>
                  <a:pt x="133945" y="8929"/>
                </a:lnTo>
                <a:lnTo>
                  <a:pt x="178594" y="8929"/>
                </a:lnTo>
                <a:lnTo>
                  <a:pt x="22324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Freeform 11270"/>
          <p:cNvSpPr/>
          <p:nvPr/>
        </p:nvSpPr>
        <p:spPr>
          <a:xfrm>
            <a:off x="8429624" y="1312664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0" y="89297"/>
                </a:moveTo>
                <a:lnTo>
                  <a:pt x="8930" y="80367"/>
                </a:lnTo>
                <a:lnTo>
                  <a:pt x="35719" y="80367"/>
                </a:lnTo>
                <a:lnTo>
                  <a:pt x="62508" y="71438"/>
                </a:lnTo>
                <a:lnTo>
                  <a:pt x="89297" y="62508"/>
                </a:lnTo>
                <a:lnTo>
                  <a:pt x="125016" y="53578"/>
                </a:lnTo>
                <a:lnTo>
                  <a:pt x="151805" y="44649"/>
                </a:lnTo>
                <a:lnTo>
                  <a:pt x="178594" y="26789"/>
                </a:lnTo>
                <a:lnTo>
                  <a:pt x="187524" y="17859"/>
                </a:lnTo>
                <a:lnTo>
                  <a:pt x="196453" y="8930"/>
                </a:lnTo>
                <a:lnTo>
                  <a:pt x="187524" y="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26789"/>
                </a:lnTo>
                <a:lnTo>
                  <a:pt x="7143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71438" y="151805"/>
                </a:lnTo>
                <a:lnTo>
                  <a:pt x="98227" y="169664"/>
                </a:lnTo>
                <a:lnTo>
                  <a:pt x="125016" y="178594"/>
                </a:lnTo>
                <a:lnTo>
                  <a:pt x="142875" y="187523"/>
                </a:lnTo>
                <a:lnTo>
                  <a:pt x="151805" y="196453"/>
                </a:lnTo>
                <a:lnTo>
                  <a:pt x="15180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Freeform 11271"/>
          <p:cNvSpPr/>
          <p:nvPr/>
        </p:nvSpPr>
        <p:spPr>
          <a:xfrm>
            <a:off x="7554516" y="1535906"/>
            <a:ext cx="1196578" cy="205384"/>
          </a:xfrm>
          <a:custGeom>
            <a:avLst/>
            <a:gdLst/>
            <a:ahLst/>
            <a:cxnLst/>
            <a:rect l="0" t="0" r="0" b="0"/>
            <a:pathLst>
              <a:path w="1196578" h="205384">
                <a:moveTo>
                  <a:pt x="0" y="205383"/>
                </a:moveTo>
                <a:lnTo>
                  <a:pt x="0" y="205383"/>
                </a:lnTo>
                <a:lnTo>
                  <a:pt x="0" y="196453"/>
                </a:lnTo>
                <a:lnTo>
                  <a:pt x="8929" y="187523"/>
                </a:lnTo>
                <a:lnTo>
                  <a:pt x="44648" y="169664"/>
                </a:lnTo>
                <a:lnTo>
                  <a:pt x="98226" y="151805"/>
                </a:lnTo>
                <a:lnTo>
                  <a:pt x="178593" y="125016"/>
                </a:lnTo>
                <a:lnTo>
                  <a:pt x="294679" y="98227"/>
                </a:lnTo>
                <a:lnTo>
                  <a:pt x="419695" y="80367"/>
                </a:lnTo>
                <a:lnTo>
                  <a:pt x="571500" y="53578"/>
                </a:lnTo>
                <a:lnTo>
                  <a:pt x="723304" y="35719"/>
                </a:lnTo>
                <a:lnTo>
                  <a:pt x="875108" y="26789"/>
                </a:lnTo>
                <a:lnTo>
                  <a:pt x="1000124" y="26789"/>
                </a:lnTo>
                <a:lnTo>
                  <a:pt x="1107280" y="17859"/>
                </a:lnTo>
                <a:lnTo>
                  <a:pt x="1169788" y="17859"/>
                </a:lnTo>
                <a:lnTo>
                  <a:pt x="1196577" y="8930"/>
                </a:lnTo>
                <a:lnTo>
                  <a:pt x="1187647" y="8930"/>
                </a:lnTo>
                <a:lnTo>
                  <a:pt x="1151929" y="0"/>
                </a:lnTo>
                <a:lnTo>
                  <a:pt x="1151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 11272"/>
          <p:cNvSpPr/>
          <p:nvPr/>
        </p:nvSpPr>
        <p:spPr>
          <a:xfrm>
            <a:off x="3098602" y="955476"/>
            <a:ext cx="5911453" cy="2955728"/>
          </a:xfrm>
          <a:custGeom>
            <a:avLst/>
            <a:gdLst/>
            <a:ahLst/>
            <a:cxnLst/>
            <a:rect l="0" t="0" r="0" b="0"/>
            <a:pathLst>
              <a:path w="5911453" h="2955728">
                <a:moveTo>
                  <a:pt x="5607843" y="98227"/>
                </a:moveTo>
                <a:lnTo>
                  <a:pt x="5607843" y="89297"/>
                </a:lnTo>
                <a:lnTo>
                  <a:pt x="5598913" y="89297"/>
                </a:lnTo>
                <a:lnTo>
                  <a:pt x="5598913" y="80368"/>
                </a:lnTo>
                <a:lnTo>
                  <a:pt x="5589983" y="71438"/>
                </a:lnTo>
                <a:lnTo>
                  <a:pt x="5589983" y="62508"/>
                </a:lnTo>
                <a:lnTo>
                  <a:pt x="5589983" y="53579"/>
                </a:lnTo>
                <a:lnTo>
                  <a:pt x="5589983" y="44649"/>
                </a:lnTo>
                <a:lnTo>
                  <a:pt x="5581053" y="35719"/>
                </a:lnTo>
                <a:lnTo>
                  <a:pt x="5563194" y="35719"/>
                </a:lnTo>
                <a:lnTo>
                  <a:pt x="5545335" y="26790"/>
                </a:lnTo>
                <a:lnTo>
                  <a:pt x="5527475" y="26790"/>
                </a:lnTo>
                <a:lnTo>
                  <a:pt x="5500686" y="17860"/>
                </a:lnTo>
                <a:lnTo>
                  <a:pt x="5464968" y="17860"/>
                </a:lnTo>
                <a:lnTo>
                  <a:pt x="5429249" y="17860"/>
                </a:lnTo>
                <a:lnTo>
                  <a:pt x="5393530" y="17860"/>
                </a:lnTo>
                <a:lnTo>
                  <a:pt x="5339952" y="8930"/>
                </a:lnTo>
                <a:lnTo>
                  <a:pt x="5277444" y="8930"/>
                </a:lnTo>
                <a:lnTo>
                  <a:pt x="5214936" y="8930"/>
                </a:lnTo>
                <a:lnTo>
                  <a:pt x="5143499" y="8930"/>
                </a:lnTo>
                <a:lnTo>
                  <a:pt x="5063132" y="8930"/>
                </a:lnTo>
                <a:lnTo>
                  <a:pt x="4982765" y="8930"/>
                </a:lnTo>
                <a:lnTo>
                  <a:pt x="4902398" y="8930"/>
                </a:lnTo>
                <a:lnTo>
                  <a:pt x="4813101" y="8930"/>
                </a:lnTo>
                <a:lnTo>
                  <a:pt x="4714875" y="8930"/>
                </a:lnTo>
                <a:lnTo>
                  <a:pt x="4616648" y="0"/>
                </a:lnTo>
                <a:lnTo>
                  <a:pt x="4518421" y="8930"/>
                </a:lnTo>
                <a:lnTo>
                  <a:pt x="4420195" y="8930"/>
                </a:lnTo>
                <a:lnTo>
                  <a:pt x="4313039" y="8930"/>
                </a:lnTo>
                <a:lnTo>
                  <a:pt x="4205882" y="17860"/>
                </a:lnTo>
                <a:lnTo>
                  <a:pt x="4098726" y="26790"/>
                </a:lnTo>
                <a:lnTo>
                  <a:pt x="3991570" y="35719"/>
                </a:lnTo>
                <a:lnTo>
                  <a:pt x="3884414" y="35719"/>
                </a:lnTo>
                <a:lnTo>
                  <a:pt x="3777257" y="44649"/>
                </a:lnTo>
                <a:lnTo>
                  <a:pt x="3670101" y="53579"/>
                </a:lnTo>
                <a:lnTo>
                  <a:pt x="3562945" y="53579"/>
                </a:lnTo>
                <a:lnTo>
                  <a:pt x="3455789" y="62508"/>
                </a:lnTo>
                <a:lnTo>
                  <a:pt x="3348632" y="62508"/>
                </a:lnTo>
                <a:lnTo>
                  <a:pt x="3241476" y="71438"/>
                </a:lnTo>
                <a:lnTo>
                  <a:pt x="3134320" y="80368"/>
                </a:lnTo>
                <a:lnTo>
                  <a:pt x="3018234" y="98227"/>
                </a:lnTo>
                <a:lnTo>
                  <a:pt x="2911078" y="107157"/>
                </a:lnTo>
                <a:lnTo>
                  <a:pt x="2803921" y="125016"/>
                </a:lnTo>
                <a:lnTo>
                  <a:pt x="2687836" y="142875"/>
                </a:lnTo>
                <a:lnTo>
                  <a:pt x="2580679" y="160735"/>
                </a:lnTo>
                <a:lnTo>
                  <a:pt x="2473523" y="178594"/>
                </a:lnTo>
                <a:lnTo>
                  <a:pt x="2366367" y="196454"/>
                </a:lnTo>
                <a:lnTo>
                  <a:pt x="2268140" y="223243"/>
                </a:lnTo>
                <a:lnTo>
                  <a:pt x="2160984" y="241102"/>
                </a:lnTo>
                <a:lnTo>
                  <a:pt x="2053828" y="267891"/>
                </a:lnTo>
                <a:lnTo>
                  <a:pt x="1955601" y="294680"/>
                </a:lnTo>
                <a:lnTo>
                  <a:pt x="1848445" y="321469"/>
                </a:lnTo>
                <a:lnTo>
                  <a:pt x="1750218" y="348258"/>
                </a:lnTo>
                <a:lnTo>
                  <a:pt x="1651992" y="375047"/>
                </a:lnTo>
                <a:lnTo>
                  <a:pt x="1553765" y="401837"/>
                </a:lnTo>
                <a:lnTo>
                  <a:pt x="1455539" y="428626"/>
                </a:lnTo>
                <a:lnTo>
                  <a:pt x="1366242" y="464344"/>
                </a:lnTo>
                <a:lnTo>
                  <a:pt x="1276945" y="500063"/>
                </a:lnTo>
                <a:lnTo>
                  <a:pt x="1187648" y="535782"/>
                </a:lnTo>
                <a:lnTo>
                  <a:pt x="1107281" y="571500"/>
                </a:lnTo>
                <a:lnTo>
                  <a:pt x="1026914" y="607219"/>
                </a:lnTo>
                <a:lnTo>
                  <a:pt x="955476" y="642938"/>
                </a:lnTo>
                <a:lnTo>
                  <a:pt x="884039" y="678657"/>
                </a:lnTo>
                <a:lnTo>
                  <a:pt x="821531" y="723305"/>
                </a:lnTo>
                <a:lnTo>
                  <a:pt x="759023" y="759024"/>
                </a:lnTo>
                <a:lnTo>
                  <a:pt x="696515" y="803672"/>
                </a:lnTo>
                <a:lnTo>
                  <a:pt x="642937" y="848321"/>
                </a:lnTo>
                <a:lnTo>
                  <a:pt x="589359" y="892969"/>
                </a:lnTo>
                <a:lnTo>
                  <a:pt x="544711" y="928688"/>
                </a:lnTo>
                <a:lnTo>
                  <a:pt x="491132" y="973336"/>
                </a:lnTo>
                <a:lnTo>
                  <a:pt x="446484" y="1017985"/>
                </a:lnTo>
                <a:lnTo>
                  <a:pt x="401836" y="1062633"/>
                </a:lnTo>
                <a:lnTo>
                  <a:pt x="357187" y="1107282"/>
                </a:lnTo>
                <a:lnTo>
                  <a:pt x="321468" y="1151930"/>
                </a:lnTo>
                <a:lnTo>
                  <a:pt x="285750" y="1196578"/>
                </a:lnTo>
                <a:lnTo>
                  <a:pt x="250031" y="1250157"/>
                </a:lnTo>
                <a:lnTo>
                  <a:pt x="214312" y="1303735"/>
                </a:lnTo>
                <a:lnTo>
                  <a:pt x="187523" y="1357313"/>
                </a:lnTo>
                <a:lnTo>
                  <a:pt x="169664" y="1410891"/>
                </a:lnTo>
                <a:lnTo>
                  <a:pt x="142875" y="1464469"/>
                </a:lnTo>
                <a:lnTo>
                  <a:pt x="116086" y="1526977"/>
                </a:lnTo>
                <a:lnTo>
                  <a:pt x="98226" y="1589485"/>
                </a:lnTo>
                <a:lnTo>
                  <a:pt x="71437" y="1651993"/>
                </a:lnTo>
                <a:lnTo>
                  <a:pt x="53578" y="1714501"/>
                </a:lnTo>
                <a:lnTo>
                  <a:pt x="35718" y="1785938"/>
                </a:lnTo>
                <a:lnTo>
                  <a:pt x="17859" y="1848445"/>
                </a:lnTo>
                <a:lnTo>
                  <a:pt x="8929" y="1910953"/>
                </a:lnTo>
                <a:lnTo>
                  <a:pt x="0" y="1964531"/>
                </a:lnTo>
                <a:lnTo>
                  <a:pt x="0" y="2018110"/>
                </a:lnTo>
                <a:lnTo>
                  <a:pt x="8929" y="2071688"/>
                </a:lnTo>
                <a:lnTo>
                  <a:pt x="26789" y="2125266"/>
                </a:lnTo>
                <a:lnTo>
                  <a:pt x="44648" y="2169914"/>
                </a:lnTo>
                <a:lnTo>
                  <a:pt x="62507" y="2214563"/>
                </a:lnTo>
                <a:lnTo>
                  <a:pt x="89296" y="2259211"/>
                </a:lnTo>
                <a:lnTo>
                  <a:pt x="107156" y="2303860"/>
                </a:lnTo>
                <a:lnTo>
                  <a:pt x="133945" y="2339578"/>
                </a:lnTo>
                <a:lnTo>
                  <a:pt x="160734" y="2384227"/>
                </a:lnTo>
                <a:lnTo>
                  <a:pt x="187523" y="2419945"/>
                </a:lnTo>
                <a:lnTo>
                  <a:pt x="223242" y="2455664"/>
                </a:lnTo>
                <a:lnTo>
                  <a:pt x="250031" y="2500313"/>
                </a:lnTo>
                <a:lnTo>
                  <a:pt x="276820" y="2536031"/>
                </a:lnTo>
                <a:lnTo>
                  <a:pt x="312539" y="2571750"/>
                </a:lnTo>
                <a:lnTo>
                  <a:pt x="348257" y="2598539"/>
                </a:lnTo>
                <a:lnTo>
                  <a:pt x="392906" y="2634258"/>
                </a:lnTo>
                <a:lnTo>
                  <a:pt x="437554" y="2661047"/>
                </a:lnTo>
                <a:lnTo>
                  <a:pt x="491132" y="2687836"/>
                </a:lnTo>
                <a:lnTo>
                  <a:pt x="544711" y="2714625"/>
                </a:lnTo>
                <a:lnTo>
                  <a:pt x="598289" y="2750344"/>
                </a:lnTo>
                <a:lnTo>
                  <a:pt x="660796" y="2777133"/>
                </a:lnTo>
                <a:lnTo>
                  <a:pt x="723304" y="2794992"/>
                </a:lnTo>
                <a:lnTo>
                  <a:pt x="785812" y="2821781"/>
                </a:lnTo>
                <a:lnTo>
                  <a:pt x="848320" y="2839641"/>
                </a:lnTo>
                <a:lnTo>
                  <a:pt x="919757" y="2848570"/>
                </a:lnTo>
                <a:lnTo>
                  <a:pt x="991195" y="2866430"/>
                </a:lnTo>
                <a:lnTo>
                  <a:pt x="1071562" y="2875360"/>
                </a:lnTo>
                <a:lnTo>
                  <a:pt x="1143000" y="2893219"/>
                </a:lnTo>
                <a:lnTo>
                  <a:pt x="1223367" y="2902149"/>
                </a:lnTo>
                <a:lnTo>
                  <a:pt x="1312664" y="2911078"/>
                </a:lnTo>
                <a:lnTo>
                  <a:pt x="1401961" y="2920008"/>
                </a:lnTo>
                <a:lnTo>
                  <a:pt x="1491257" y="2928938"/>
                </a:lnTo>
                <a:lnTo>
                  <a:pt x="1580554" y="2928938"/>
                </a:lnTo>
                <a:lnTo>
                  <a:pt x="1669851" y="2937867"/>
                </a:lnTo>
                <a:lnTo>
                  <a:pt x="1768078" y="2937867"/>
                </a:lnTo>
                <a:lnTo>
                  <a:pt x="1866304" y="2937867"/>
                </a:lnTo>
                <a:lnTo>
                  <a:pt x="1964531" y="2937867"/>
                </a:lnTo>
                <a:lnTo>
                  <a:pt x="2062757" y="2946797"/>
                </a:lnTo>
                <a:lnTo>
                  <a:pt x="2160984" y="2946797"/>
                </a:lnTo>
                <a:lnTo>
                  <a:pt x="2259211" y="2946797"/>
                </a:lnTo>
                <a:lnTo>
                  <a:pt x="2366367" y="2955727"/>
                </a:lnTo>
                <a:lnTo>
                  <a:pt x="2464593" y="2955727"/>
                </a:lnTo>
                <a:lnTo>
                  <a:pt x="2562820" y="2955727"/>
                </a:lnTo>
                <a:lnTo>
                  <a:pt x="2661046" y="2955727"/>
                </a:lnTo>
                <a:lnTo>
                  <a:pt x="2759273" y="2955727"/>
                </a:lnTo>
                <a:lnTo>
                  <a:pt x="2857500" y="2955727"/>
                </a:lnTo>
                <a:lnTo>
                  <a:pt x="2964656" y="2955727"/>
                </a:lnTo>
                <a:lnTo>
                  <a:pt x="3071812" y="2955727"/>
                </a:lnTo>
                <a:lnTo>
                  <a:pt x="3170039" y="2946797"/>
                </a:lnTo>
                <a:lnTo>
                  <a:pt x="3277195" y="2937867"/>
                </a:lnTo>
                <a:lnTo>
                  <a:pt x="3375421" y="2928938"/>
                </a:lnTo>
                <a:lnTo>
                  <a:pt x="3473648" y="2928938"/>
                </a:lnTo>
                <a:lnTo>
                  <a:pt x="3571875" y="2920008"/>
                </a:lnTo>
                <a:lnTo>
                  <a:pt x="3679031" y="2911078"/>
                </a:lnTo>
                <a:lnTo>
                  <a:pt x="3777257" y="2902149"/>
                </a:lnTo>
                <a:lnTo>
                  <a:pt x="3875484" y="2893219"/>
                </a:lnTo>
                <a:lnTo>
                  <a:pt x="3982640" y="2884289"/>
                </a:lnTo>
                <a:lnTo>
                  <a:pt x="4080867" y="2875360"/>
                </a:lnTo>
                <a:lnTo>
                  <a:pt x="4179093" y="2857500"/>
                </a:lnTo>
                <a:lnTo>
                  <a:pt x="4268390" y="2839641"/>
                </a:lnTo>
                <a:lnTo>
                  <a:pt x="4366617" y="2821781"/>
                </a:lnTo>
                <a:lnTo>
                  <a:pt x="4455914" y="2803922"/>
                </a:lnTo>
                <a:lnTo>
                  <a:pt x="4545211" y="2786063"/>
                </a:lnTo>
                <a:lnTo>
                  <a:pt x="4634507" y="2768203"/>
                </a:lnTo>
                <a:lnTo>
                  <a:pt x="4714875" y="2741414"/>
                </a:lnTo>
                <a:lnTo>
                  <a:pt x="4795242" y="2723555"/>
                </a:lnTo>
                <a:lnTo>
                  <a:pt x="4866679" y="2687836"/>
                </a:lnTo>
                <a:lnTo>
                  <a:pt x="4947046" y="2661047"/>
                </a:lnTo>
                <a:lnTo>
                  <a:pt x="5018484" y="2634258"/>
                </a:lnTo>
                <a:lnTo>
                  <a:pt x="5080992" y="2598539"/>
                </a:lnTo>
                <a:lnTo>
                  <a:pt x="5152428" y="2562820"/>
                </a:lnTo>
                <a:lnTo>
                  <a:pt x="5214936" y="2527102"/>
                </a:lnTo>
                <a:lnTo>
                  <a:pt x="5277444" y="2482453"/>
                </a:lnTo>
                <a:lnTo>
                  <a:pt x="5331022" y="2437805"/>
                </a:lnTo>
                <a:lnTo>
                  <a:pt x="5384600" y="2393156"/>
                </a:lnTo>
                <a:lnTo>
                  <a:pt x="5438178" y="2348508"/>
                </a:lnTo>
                <a:lnTo>
                  <a:pt x="5491757" y="2303860"/>
                </a:lnTo>
                <a:lnTo>
                  <a:pt x="5545335" y="2250281"/>
                </a:lnTo>
                <a:lnTo>
                  <a:pt x="5589983" y="2187774"/>
                </a:lnTo>
                <a:lnTo>
                  <a:pt x="5634632" y="2134195"/>
                </a:lnTo>
                <a:lnTo>
                  <a:pt x="5652491" y="2080617"/>
                </a:lnTo>
                <a:lnTo>
                  <a:pt x="5679280" y="2044899"/>
                </a:lnTo>
                <a:lnTo>
                  <a:pt x="5697139" y="2009180"/>
                </a:lnTo>
                <a:lnTo>
                  <a:pt x="5714999" y="1973461"/>
                </a:lnTo>
                <a:lnTo>
                  <a:pt x="5732858" y="1928813"/>
                </a:lnTo>
                <a:lnTo>
                  <a:pt x="5759647" y="1866305"/>
                </a:lnTo>
                <a:lnTo>
                  <a:pt x="5777507" y="1794868"/>
                </a:lnTo>
                <a:lnTo>
                  <a:pt x="5804296" y="1732360"/>
                </a:lnTo>
                <a:lnTo>
                  <a:pt x="5822155" y="1660922"/>
                </a:lnTo>
                <a:lnTo>
                  <a:pt x="5848944" y="1589485"/>
                </a:lnTo>
                <a:lnTo>
                  <a:pt x="5857874" y="1553766"/>
                </a:lnTo>
                <a:lnTo>
                  <a:pt x="5857874" y="1509118"/>
                </a:lnTo>
                <a:lnTo>
                  <a:pt x="5875733" y="1455539"/>
                </a:lnTo>
                <a:lnTo>
                  <a:pt x="5884663" y="1401961"/>
                </a:lnTo>
                <a:lnTo>
                  <a:pt x="5884663" y="1339453"/>
                </a:lnTo>
                <a:lnTo>
                  <a:pt x="5893593" y="1276946"/>
                </a:lnTo>
                <a:lnTo>
                  <a:pt x="5902522" y="1214438"/>
                </a:lnTo>
                <a:lnTo>
                  <a:pt x="5911452" y="1151930"/>
                </a:lnTo>
                <a:lnTo>
                  <a:pt x="5911452" y="1080493"/>
                </a:lnTo>
                <a:lnTo>
                  <a:pt x="5911452" y="1026914"/>
                </a:lnTo>
                <a:lnTo>
                  <a:pt x="5911452" y="964407"/>
                </a:lnTo>
                <a:lnTo>
                  <a:pt x="5911452" y="901899"/>
                </a:lnTo>
                <a:lnTo>
                  <a:pt x="5911452" y="839391"/>
                </a:lnTo>
                <a:lnTo>
                  <a:pt x="5902522" y="785813"/>
                </a:lnTo>
                <a:lnTo>
                  <a:pt x="5902522" y="732235"/>
                </a:lnTo>
                <a:lnTo>
                  <a:pt x="5893593" y="678657"/>
                </a:lnTo>
                <a:lnTo>
                  <a:pt x="5884663" y="625078"/>
                </a:lnTo>
                <a:lnTo>
                  <a:pt x="5875733" y="571500"/>
                </a:lnTo>
                <a:lnTo>
                  <a:pt x="5866803" y="517922"/>
                </a:lnTo>
                <a:lnTo>
                  <a:pt x="5848944" y="473274"/>
                </a:lnTo>
                <a:lnTo>
                  <a:pt x="5822155" y="375047"/>
                </a:lnTo>
                <a:lnTo>
                  <a:pt x="5804296" y="303610"/>
                </a:lnTo>
                <a:lnTo>
                  <a:pt x="5777507" y="241102"/>
                </a:lnTo>
                <a:lnTo>
                  <a:pt x="5750718" y="187524"/>
                </a:lnTo>
                <a:lnTo>
                  <a:pt x="5732858" y="142875"/>
                </a:lnTo>
                <a:lnTo>
                  <a:pt x="5723928" y="116086"/>
                </a:lnTo>
                <a:lnTo>
                  <a:pt x="5706069" y="89297"/>
                </a:lnTo>
                <a:lnTo>
                  <a:pt x="5697139" y="71438"/>
                </a:lnTo>
                <a:lnTo>
                  <a:pt x="5679280" y="53579"/>
                </a:lnTo>
                <a:lnTo>
                  <a:pt x="5670350" y="44649"/>
                </a:lnTo>
                <a:lnTo>
                  <a:pt x="5661421" y="35719"/>
                </a:lnTo>
                <a:lnTo>
                  <a:pt x="5652491" y="17860"/>
                </a:lnTo>
                <a:lnTo>
                  <a:pt x="5643561" y="8930"/>
                </a:lnTo>
                <a:lnTo>
                  <a:pt x="5634632" y="8930"/>
                </a:lnTo>
                <a:lnTo>
                  <a:pt x="5625702" y="8930"/>
                </a:lnTo>
                <a:lnTo>
                  <a:pt x="5625702" y="8930"/>
                </a:lnTo>
                <a:lnTo>
                  <a:pt x="5616772" y="17860"/>
                </a:lnTo>
                <a:lnTo>
                  <a:pt x="5607843" y="26790"/>
                </a:lnTo>
                <a:lnTo>
                  <a:pt x="5607843" y="35719"/>
                </a:lnTo>
                <a:lnTo>
                  <a:pt x="5607843" y="35719"/>
                </a:lnTo>
                <a:lnTo>
                  <a:pt x="5598913" y="35719"/>
                </a:lnTo>
                <a:lnTo>
                  <a:pt x="5589983" y="17860"/>
                </a:lnTo>
                <a:lnTo>
                  <a:pt x="5572124" y="17860"/>
                </a:lnTo>
                <a:lnTo>
                  <a:pt x="5563194" y="17860"/>
                </a:lnTo>
                <a:lnTo>
                  <a:pt x="556319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an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Auction Protocol </a:t>
            </a:r>
            <a:r>
              <a:rPr lang="en-US" dirty="0" smtClean="0"/>
              <a:t>- The </a:t>
            </a:r>
            <a:r>
              <a:rPr lang="en-US" dirty="0"/>
              <a:t>protocol for messages between a bidder and an auction house is simple. </a:t>
            </a:r>
            <a:endParaRPr lang="en-US" dirty="0" smtClean="0"/>
          </a:p>
          <a:p>
            <a:r>
              <a:rPr lang="en-US" dirty="0" smtClean="0"/>
              <a:t>Bidders </a:t>
            </a:r>
            <a:r>
              <a:rPr lang="en-US" dirty="0"/>
              <a:t>send commands, which can be: </a:t>
            </a:r>
            <a:endParaRPr lang="en-US" dirty="0" smtClean="0"/>
          </a:p>
          <a:p>
            <a:pPr lvl="1"/>
            <a:r>
              <a:rPr lang="en-US" dirty="0" smtClean="0"/>
              <a:t>Join - A </a:t>
            </a:r>
            <a:r>
              <a:rPr lang="en-US" dirty="0"/>
              <a:t>bidder joins an auction. The sender of the XMPP message identifies the bidder, and the name of the chat session identifies the item. </a:t>
            </a:r>
            <a:endParaRPr lang="en-US" dirty="0" smtClean="0"/>
          </a:p>
          <a:p>
            <a:pPr lvl="1"/>
            <a:r>
              <a:rPr lang="en-US" dirty="0" smtClean="0"/>
              <a:t>Bid - A </a:t>
            </a:r>
            <a:r>
              <a:rPr lang="en-US" dirty="0"/>
              <a:t>bidder sends a bidding price to the auction.</a:t>
            </a:r>
          </a:p>
          <a:p>
            <a:pPr lvl="1"/>
            <a:r>
              <a:rPr lang="en-US" dirty="0" smtClean="0"/>
              <a:t>Price - An </a:t>
            </a:r>
            <a:r>
              <a:rPr lang="en-US" dirty="0"/>
              <a:t>auction reports the currently accepted price. </a:t>
            </a:r>
            <a:endParaRPr lang="en-US" dirty="0" smtClean="0"/>
          </a:p>
          <a:p>
            <a:pPr lvl="1"/>
            <a:r>
              <a:rPr lang="en-US" dirty="0" smtClean="0"/>
              <a:t>Close - An </a:t>
            </a:r>
            <a:r>
              <a:rPr lang="en-US" dirty="0"/>
              <a:t>auction announces that it has closed. The winner of the last price event has won the auction.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1294805" y="3473648"/>
            <a:ext cx="446485" cy="35720"/>
          </a:xfrm>
          <a:custGeom>
            <a:avLst/>
            <a:gdLst/>
            <a:ahLst/>
            <a:cxnLst/>
            <a:rect l="0" t="0" r="0" b="0"/>
            <a:pathLst>
              <a:path w="446485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116086" y="1785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50031" y="17859"/>
                </a:lnTo>
                <a:lnTo>
                  <a:pt x="294679" y="8930"/>
                </a:lnTo>
                <a:lnTo>
                  <a:pt x="339328" y="8930"/>
                </a:lnTo>
                <a:lnTo>
                  <a:pt x="375047" y="0"/>
                </a:lnTo>
                <a:lnTo>
                  <a:pt x="410765" y="0"/>
                </a:lnTo>
                <a:lnTo>
                  <a:pt x="437554" y="0"/>
                </a:lnTo>
                <a:lnTo>
                  <a:pt x="446484" y="8930"/>
                </a:lnTo>
                <a:lnTo>
                  <a:pt x="44648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4805" y="4509492"/>
            <a:ext cx="455415" cy="80368"/>
          </a:xfrm>
          <a:custGeom>
            <a:avLst/>
            <a:gdLst/>
            <a:ahLst/>
            <a:cxnLst/>
            <a:rect l="0" t="0" r="0" b="0"/>
            <a:pathLst>
              <a:path w="455415" h="80368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44648" y="0"/>
                </a:lnTo>
                <a:lnTo>
                  <a:pt x="80367" y="0"/>
                </a:lnTo>
                <a:lnTo>
                  <a:pt x="125015" y="0"/>
                </a:lnTo>
                <a:lnTo>
                  <a:pt x="187523" y="8929"/>
                </a:lnTo>
                <a:lnTo>
                  <a:pt x="250031" y="17859"/>
                </a:lnTo>
                <a:lnTo>
                  <a:pt x="312539" y="44648"/>
                </a:lnTo>
                <a:lnTo>
                  <a:pt x="375047" y="62508"/>
                </a:lnTo>
                <a:lnTo>
                  <a:pt x="419695" y="71437"/>
                </a:lnTo>
                <a:lnTo>
                  <a:pt x="455414" y="80367"/>
                </a:lnTo>
                <a:lnTo>
                  <a:pt x="45541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03734" y="4875609"/>
            <a:ext cx="571501" cy="44650"/>
          </a:xfrm>
          <a:custGeom>
            <a:avLst/>
            <a:gdLst/>
            <a:ahLst/>
            <a:cxnLst/>
            <a:rect l="0" t="0" r="0" b="0"/>
            <a:pathLst>
              <a:path w="571501" h="44650">
                <a:moveTo>
                  <a:pt x="35719" y="44649"/>
                </a:moveTo>
                <a:lnTo>
                  <a:pt x="3571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44649" y="26789"/>
                </a:lnTo>
                <a:lnTo>
                  <a:pt x="80368" y="17860"/>
                </a:lnTo>
                <a:lnTo>
                  <a:pt x="133946" y="17860"/>
                </a:lnTo>
                <a:lnTo>
                  <a:pt x="205383" y="8930"/>
                </a:lnTo>
                <a:lnTo>
                  <a:pt x="294680" y="0"/>
                </a:lnTo>
                <a:lnTo>
                  <a:pt x="392907" y="0"/>
                </a:lnTo>
                <a:lnTo>
                  <a:pt x="482204" y="0"/>
                </a:lnTo>
                <a:lnTo>
                  <a:pt x="571500" y="8930"/>
                </a:lnTo>
                <a:lnTo>
                  <a:pt x="57150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30523" y="5589984"/>
            <a:ext cx="598291" cy="8930"/>
          </a:xfrm>
          <a:custGeom>
            <a:avLst/>
            <a:gdLst/>
            <a:ahLst/>
            <a:cxnLst/>
            <a:rect l="0" t="0" r="0" b="0"/>
            <a:pathLst>
              <a:path w="598291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8" y="0"/>
                </a:lnTo>
                <a:lnTo>
                  <a:pt x="133946" y="0"/>
                </a:lnTo>
                <a:lnTo>
                  <a:pt x="196454" y="0"/>
                </a:lnTo>
                <a:lnTo>
                  <a:pt x="276821" y="0"/>
                </a:lnTo>
                <a:lnTo>
                  <a:pt x="357188" y="0"/>
                </a:lnTo>
                <a:lnTo>
                  <a:pt x="437555" y="0"/>
                </a:lnTo>
                <a:lnTo>
                  <a:pt x="500063" y="8929"/>
                </a:lnTo>
                <a:lnTo>
                  <a:pt x="553641" y="8929"/>
                </a:lnTo>
                <a:lnTo>
                  <a:pt x="598290" y="8929"/>
                </a:lnTo>
                <a:lnTo>
                  <a:pt x="59829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11078" y="2875359"/>
            <a:ext cx="1500189" cy="375048"/>
          </a:xfrm>
          <a:custGeom>
            <a:avLst/>
            <a:gdLst/>
            <a:ahLst/>
            <a:cxnLst/>
            <a:rect l="0" t="0" r="0" b="0"/>
            <a:pathLst>
              <a:path w="1500189" h="375048">
                <a:moveTo>
                  <a:pt x="0" y="375047"/>
                </a:move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7"/>
                </a:lnTo>
                <a:lnTo>
                  <a:pt x="0" y="348258"/>
                </a:lnTo>
                <a:lnTo>
                  <a:pt x="8930" y="339328"/>
                </a:lnTo>
                <a:lnTo>
                  <a:pt x="8930" y="339328"/>
                </a:lnTo>
                <a:lnTo>
                  <a:pt x="17860" y="321469"/>
                </a:lnTo>
                <a:lnTo>
                  <a:pt x="26789" y="312539"/>
                </a:lnTo>
                <a:lnTo>
                  <a:pt x="35719" y="303609"/>
                </a:lnTo>
                <a:lnTo>
                  <a:pt x="53578" y="285750"/>
                </a:lnTo>
                <a:lnTo>
                  <a:pt x="71438" y="267891"/>
                </a:lnTo>
                <a:lnTo>
                  <a:pt x="98227" y="250031"/>
                </a:lnTo>
                <a:lnTo>
                  <a:pt x="125016" y="223242"/>
                </a:lnTo>
                <a:lnTo>
                  <a:pt x="160735" y="196453"/>
                </a:lnTo>
                <a:lnTo>
                  <a:pt x="205383" y="169664"/>
                </a:lnTo>
                <a:lnTo>
                  <a:pt x="250031" y="151805"/>
                </a:lnTo>
                <a:lnTo>
                  <a:pt x="294680" y="125016"/>
                </a:lnTo>
                <a:lnTo>
                  <a:pt x="348258" y="107156"/>
                </a:lnTo>
                <a:lnTo>
                  <a:pt x="401836" y="80367"/>
                </a:lnTo>
                <a:lnTo>
                  <a:pt x="464344" y="62508"/>
                </a:lnTo>
                <a:lnTo>
                  <a:pt x="526852" y="44648"/>
                </a:lnTo>
                <a:lnTo>
                  <a:pt x="598289" y="26789"/>
                </a:lnTo>
                <a:lnTo>
                  <a:pt x="669727" y="17859"/>
                </a:lnTo>
                <a:lnTo>
                  <a:pt x="741164" y="0"/>
                </a:lnTo>
                <a:lnTo>
                  <a:pt x="821531" y="0"/>
                </a:lnTo>
                <a:lnTo>
                  <a:pt x="892969" y="0"/>
                </a:lnTo>
                <a:lnTo>
                  <a:pt x="964406" y="0"/>
                </a:lnTo>
                <a:lnTo>
                  <a:pt x="1026914" y="17859"/>
                </a:lnTo>
                <a:lnTo>
                  <a:pt x="1089422" y="35719"/>
                </a:lnTo>
                <a:lnTo>
                  <a:pt x="1151930" y="53578"/>
                </a:lnTo>
                <a:lnTo>
                  <a:pt x="1214438" y="80367"/>
                </a:lnTo>
                <a:lnTo>
                  <a:pt x="1268016" y="107156"/>
                </a:lnTo>
                <a:lnTo>
                  <a:pt x="1312664" y="133945"/>
                </a:lnTo>
                <a:lnTo>
                  <a:pt x="1357313" y="151805"/>
                </a:lnTo>
                <a:lnTo>
                  <a:pt x="1393031" y="160734"/>
                </a:lnTo>
                <a:lnTo>
                  <a:pt x="1419820" y="178594"/>
                </a:lnTo>
                <a:lnTo>
                  <a:pt x="1446610" y="187523"/>
                </a:lnTo>
                <a:lnTo>
                  <a:pt x="1464469" y="205383"/>
                </a:lnTo>
                <a:lnTo>
                  <a:pt x="1473399" y="205383"/>
                </a:lnTo>
                <a:lnTo>
                  <a:pt x="1482328" y="214312"/>
                </a:lnTo>
                <a:lnTo>
                  <a:pt x="1491258" y="223242"/>
                </a:lnTo>
                <a:lnTo>
                  <a:pt x="1491258" y="223242"/>
                </a:lnTo>
                <a:lnTo>
                  <a:pt x="1491258" y="223242"/>
                </a:lnTo>
                <a:lnTo>
                  <a:pt x="1500188" y="223242"/>
                </a:lnTo>
                <a:lnTo>
                  <a:pt x="1491258" y="223242"/>
                </a:lnTo>
                <a:lnTo>
                  <a:pt x="1491258" y="223242"/>
                </a:lnTo>
                <a:lnTo>
                  <a:pt x="1482328" y="214312"/>
                </a:lnTo>
                <a:lnTo>
                  <a:pt x="148232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80867" y="2991445"/>
            <a:ext cx="455415" cy="169665"/>
          </a:xfrm>
          <a:custGeom>
            <a:avLst/>
            <a:gdLst/>
            <a:ahLst/>
            <a:cxnLst/>
            <a:rect l="0" t="0" r="0" b="0"/>
            <a:pathLst>
              <a:path w="455415" h="16966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30"/>
                </a:lnTo>
                <a:lnTo>
                  <a:pt x="89297" y="26789"/>
                </a:lnTo>
                <a:lnTo>
                  <a:pt x="116086" y="53578"/>
                </a:lnTo>
                <a:lnTo>
                  <a:pt x="151805" y="80367"/>
                </a:lnTo>
                <a:lnTo>
                  <a:pt x="187524" y="107156"/>
                </a:lnTo>
                <a:lnTo>
                  <a:pt x="214313" y="125016"/>
                </a:lnTo>
                <a:lnTo>
                  <a:pt x="258961" y="151805"/>
                </a:lnTo>
                <a:lnTo>
                  <a:pt x="294680" y="169664"/>
                </a:lnTo>
                <a:lnTo>
                  <a:pt x="330399" y="169664"/>
                </a:lnTo>
                <a:lnTo>
                  <a:pt x="357188" y="169664"/>
                </a:lnTo>
                <a:lnTo>
                  <a:pt x="392906" y="160734"/>
                </a:lnTo>
                <a:lnTo>
                  <a:pt x="419696" y="142875"/>
                </a:lnTo>
                <a:lnTo>
                  <a:pt x="437555" y="116086"/>
                </a:lnTo>
                <a:lnTo>
                  <a:pt x="446485" y="98226"/>
                </a:lnTo>
                <a:lnTo>
                  <a:pt x="455414" y="71437"/>
                </a:lnTo>
                <a:lnTo>
                  <a:pt x="455414" y="53578"/>
                </a:lnTo>
                <a:lnTo>
                  <a:pt x="455414" y="26789"/>
                </a:lnTo>
                <a:lnTo>
                  <a:pt x="455414" y="17859"/>
                </a:lnTo>
                <a:lnTo>
                  <a:pt x="455414" y="8930"/>
                </a:lnTo>
                <a:lnTo>
                  <a:pt x="446485" y="8930"/>
                </a:lnTo>
                <a:lnTo>
                  <a:pt x="44648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69977" y="3821906"/>
            <a:ext cx="1330524" cy="303610"/>
          </a:xfrm>
          <a:custGeom>
            <a:avLst/>
            <a:gdLst/>
            <a:ahLst/>
            <a:cxnLst/>
            <a:rect l="0" t="0" r="0" b="0"/>
            <a:pathLst>
              <a:path w="1330524" h="303610">
                <a:moveTo>
                  <a:pt x="17859" y="276820"/>
                </a:moveTo>
                <a:lnTo>
                  <a:pt x="17859" y="276820"/>
                </a:lnTo>
                <a:lnTo>
                  <a:pt x="17859" y="276820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09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8929" y="276820"/>
                </a:lnTo>
                <a:lnTo>
                  <a:pt x="17859" y="258961"/>
                </a:lnTo>
                <a:lnTo>
                  <a:pt x="26789" y="241101"/>
                </a:lnTo>
                <a:lnTo>
                  <a:pt x="35718" y="223242"/>
                </a:lnTo>
                <a:lnTo>
                  <a:pt x="62507" y="205383"/>
                </a:lnTo>
                <a:lnTo>
                  <a:pt x="89296" y="187523"/>
                </a:lnTo>
                <a:lnTo>
                  <a:pt x="125015" y="169664"/>
                </a:lnTo>
                <a:lnTo>
                  <a:pt x="160734" y="142875"/>
                </a:lnTo>
                <a:lnTo>
                  <a:pt x="214312" y="116086"/>
                </a:lnTo>
                <a:lnTo>
                  <a:pt x="267890" y="98226"/>
                </a:lnTo>
                <a:lnTo>
                  <a:pt x="321468" y="80367"/>
                </a:lnTo>
                <a:lnTo>
                  <a:pt x="383976" y="53578"/>
                </a:lnTo>
                <a:lnTo>
                  <a:pt x="455414" y="35719"/>
                </a:lnTo>
                <a:lnTo>
                  <a:pt x="526851" y="17859"/>
                </a:lnTo>
                <a:lnTo>
                  <a:pt x="598289" y="8930"/>
                </a:lnTo>
                <a:lnTo>
                  <a:pt x="669726" y="0"/>
                </a:lnTo>
                <a:lnTo>
                  <a:pt x="750093" y="0"/>
                </a:lnTo>
                <a:lnTo>
                  <a:pt x="821531" y="0"/>
                </a:lnTo>
                <a:lnTo>
                  <a:pt x="892968" y="8930"/>
                </a:lnTo>
                <a:lnTo>
                  <a:pt x="964406" y="17859"/>
                </a:lnTo>
                <a:lnTo>
                  <a:pt x="1026914" y="26789"/>
                </a:lnTo>
                <a:lnTo>
                  <a:pt x="1080492" y="44648"/>
                </a:lnTo>
                <a:lnTo>
                  <a:pt x="1134070" y="62508"/>
                </a:lnTo>
                <a:lnTo>
                  <a:pt x="1178718" y="89297"/>
                </a:lnTo>
                <a:lnTo>
                  <a:pt x="1214437" y="107156"/>
                </a:lnTo>
                <a:lnTo>
                  <a:pt x="1241226" y="116086"/>
                </a:lnTo>
                <a:lnTo>
                  <a:pt x="1268015" y="133945"/>
                </a:lnTo>
                <a:lnTo>
                  <a:pt x="1285875" y="133945"/>
                </a:lnTo>
                <a:lnTo>
                  <a:pt x="1303734" y="142875"/>
                </a:lnTo>
                <a:lnTo>
                  <a:pt x="1312664" y="142875"/>
                </a:lnTo>
                <a:lnTo>
                  <a:pt x="1321593" y="142875"/>
                </a:lnTo>
                <a:lnTo>
                  <a:pt x="1321593" y="142875"/>
                </a:lnTo>
                <a:lnTo>
                  <a:pt x="1330523" y="142875"/>
                </a:lnTo>
                <a:lnTo>
                  <a:pt x="1330523" y="142875"/>
                </a:lnTo>
                <a:lnTo>
                  <a:pt x="1330523" y="142875"/>
                </a:lnTo>
                <a:lnTo>
                  <a:pt x="1321593" y="133945"/>
                </a:lnTo>
                <a:lnTo>
                  <a:pt x="132159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05820" y="3830836"/>
            <a:ext cx="455415" cy="267891"/>
          </a:xfrm>
          <a:custGeom>
            <a:avLst/>
            <a:gdLst/>
            <a:ahLst/>
            <a:cxnLst/>
            <a:rect l="0" t="0" r="0" b="0"/>
            <a:pathLst>
              <a:path w="455415" h="267891">
                <a:moveTo>
                  <a:pt x="0" y="160734"/>
                </a:moveTo>
                <a:lnTo>
                  <a:pt x="0" y="160734"/>
                </a:lnTo>
                <a:lnTo>
                  <a:pt x="8930" y="160734"/>
                </a:lnTo>
                <a:lnTo>
                  <a:pt x="17860" y="169664"/>
                </a:lnTo>
                <a:lnTo>
                  <a:pt x="44649" y="178593"/>
                </a:lnTo>
                <a:lnTo>
                  <a:pt x="62508" y="196453"/>
                </a:lnTo>
                <a:lnTo>
                  <a:pt x="89297" y="214312"/>
                </a:lnTo>
                <a:lnTo>
                  <a:pt x="116086" y="232171"/>
                </a:lnTo>
                <a:lnTo>
                  <a:pt x="142875" y="250031"/>
                </a:lnTo>
                <a:lnTo>
                  <a:pt x="169664" y="258960"/>
                </a:lnTo>
                <a:lnTo>
                  <a:pt x="196453" y="267890"/>
                </a:lnTo>
                <a:lnTo>
                  <a:pt x="223243" y="267890"/>
                </a:lnTo>
                <a:lnTo>
                  <a:pt x="250032" y="267890"/>
                </a:lnTo>
                <a:lnTo>
                  <a:pt x="276821" y="250031"/>
                </a:lnTo>
                <a:lnTo>
                  <a:pt x="303610" y="232171"/>
                </a:lnTo>
                <a:lnTo>
                  <a:pt x="339328" y="214312"/>
                </a:lnTo>
                <a:lnTo>
                  <a:pt x="366118" y="187523"/>
                </a:lnTo>
                <a:lnTo>
                  <a:pt x="392907" y="151804"/>
                </a:lnTo>
                <a:lnTo>
                  <a:pt x="419696" y="116085"/>
                </a:lnTo>
                <a:lnTo>
                  <a:pt x="437555" y="80367"/>
                </a:lnTo>
                <a:lnTo>
                  <a:pt x="446485" y="44648"/>
                </a:lnTo>
                <a:lnTo>
                  <a:pt x="455414" y="26789"/>
                </a:lnTo>
                <a:lnTo>
                  <a:pt x="455414" y="8929"/>
                </a:lnTo>
                <a:lnTo>
                  <a:pt x="446485" y="0"/>
                </a:lnTo>
                <a:lnTo>
                  <a:pt x="437555" y="0"/>
                </a:lnTo>
                <a:lnTo>
                  <a:pt x="428625" y="8929"/>
                </a:lnTo>
                <a:lnTo>
                  <a:pt x="42862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78906" y="4955977"/>
            <a:ext cx="928689" cy="330399"/>
          </a:xfrm>
          <a:custGeom>
            <a:avLst/>
            <a:gdLst/>
            <a:ahLst/>
            <a:cxnLst/>
            <a:rect l="0" t="0" r="0" b="0"/>
            <a:pathLst>
              <a:path w="928689" h="330399">
                <a:moveTo>
                  <a:pt x="892969" y="0"/>
                </a:moveTo>
                <a:lnTo>
                  <a:pt x="892969" y="0"/>
                </a:lnTo>
                <a:lnTo>
                  <a:pt x="892969" y="0"/>
                </a:lnTo>
                <a:lnTo>
                  <a:pt x="892969" y="0"/>
                </a:lnTo>
                <a:lnTo>
                  <a:pt x="901899" y="0"/>
                </a:lnTo>
                <a:lnTo>
                  <a:pt x="901899" y="8929"/>
                </a:lnTo>
                <a:lnTo>
                  <a:pt x="901899" y="8929"/>
                </a:lnTo>
                <a:lnTo>
                  <a:pt x="910828" y="17859"/>
                </a:lnTo>
                <a:lnTo>
                  <a:pt x="919758" y="26789"/>
                </a:lnTo>
                <a:lnTo>
                  <a:pt x="919758" y="35718"/>
                </a:lnTo>
                <a:lnTo>
                  <a:pt x="928688" y="53578"/>
                </a:lnTo>
                <a:lnTo>
                  <a:pt x="928688" y="71437"/>
                </a:lnTo>
                <a:lnTo>
                  <a:pt x="928688" y="89296"/>
                </a:lnTo>
                <a:lnTo>
                  <a:pt x="928688" y="107156"/>
                </a:lnTo>
                <a:lnTo>
                  <a:pt x="919758" y="125015"/>
                </a:lnTo>
                <a:lnTo>
                  <a:pt x="910828" y="142875"/>
                </a:lnTo>
                <a:lnTo>
                  <a:pt x="892969" y="160734"/>
                </a:lnTo>
                <a:lnTo>
                  <a:pt x="875110" y="178593"/>
                </a:lnTo>
                <a:lnTo>
                  <a:pt x="848321" y="196453"/>
                </a:lnTo>
                <a:lnTo>
                  <a:pt x="812602" y="214312"/>
                </a:lnTo>
                <a:lnTo>
                  <a:pt x="776883" y="241101"/>
                </a:lnTo>
                <a:lnTo>
                  <a:pt x="741164" y="258961"/>
                </a:lnTo>
                <a:lnTo>
                  <a:pt x="696516" y="276820"/>
                </a:lnTo>
                <a:lnTo>
                  <a:pt x="660797" y="294679"/>
                </a:lnTo>
                <a:lnTo>
                  <a:pt x="616149" y="303609"/>
                </a:lnTo>
                <a:lnTo>
                  <a:pt x="562571" y="321468"/>
                </a:lnTo>
                <a:lnTo>
                  <a:pt x="517922" y="321468"/>
                </a:lnTo>
                <a:lnTo>
                  <a:pt x="473274" y="330398"/>
                </a:lnTo>
                <a:lnTo>
                  <a:pt x="419696" y="330398"/>
                </a:lnTo>
                <a:lnTo>
                  <a:pt x="375047" y="330398"/>
                </a:lnTo>
                <a:lnTo>
                  <a:pt x="330399" y="330398"/>
                </a:lnTo>
                <a:lnTo>
                  <a:pt x="276821" y="321468"/>
                </a:lnTo>
                <a:lnTo>
                  <a:pt x="241102" y="321468"/>
                </a:lnTo>
                <a:lnTo>
                  <a:pt x="196453" y="321468"/>
                </a:lnTo>
                <a:lnTo>
                  <a:pt x="160735" y="312539"/>
                </a:lnTo>
                <a:lnTo>
                  <a:pt x="125016" y="312539"/>
                </a:lnTo>
                <a:lnTo>
                  <a:pt x="98227" y="303609"/>
                </a:lnTo>
                <a:lnTo>
                  <a:pt x="71438" y="294679"/>
                </a:lnTo>
                <a:lnTo>
                  <a:pt x="44649" y="294679"/>
                </a:lnTo>
                <a:lnTo>
                  <a:pt x="35719" y="285750"/>
                </a:lnTo>
                <a:lnTo>
                  <a:pt x="17860" y="276820"/>
                </a:lnTo>
                <a:lnTo>
                  <a:pt x="8930" y="27682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53578" y="250031"/>
                </a:lnTo>
                <a:lnTo>
                  <a:pt x="71438" y="250031"/>
                </a:lnTo>
                <a:lnTo>
                  <a:pt x="80367" y="250031"/>
                </a:lnTo>
                <a:lnTo>
                  <a:pt x="89297" y="250031"/>
                </a:lnTo>
                <a:lnTo>
                  <a:pt x="98227" y="258961"/>
                </a:lnTo>
                <a:lnTo>
                  <a:pt x="116086" y="258961"/>
                </a:lnTo>
                <a:lnTo>
                  <a:pt x="125016" y="258961"/>
                </a:lnTo>
                <a:lnTo>
                  <a:pt x="125016" y="258961"/>
                </a:lnTo>
                <a:lnTo>
                  <a:pt x="133946" y="258961"/>
                </a:lnTo>
                <a:lnTo>
                  <a:pt x="133946" y="258961"/>
                </a:lnTo>
                <a:lnTo>
                  <a:pt x="142875" y="258961"/>
                </a:lnTo>
                <a:lnTo>
                  <a:pt x="142875" y="267890"/>
                </a:lnTo>
                <a:lnTo>
                  <a:pt x="151805" y="267890"/>
                </a:lnTo>
                <a:lnTo>
                  <a:pt x="151805" y="267890"/>
                </a:lnTo>
                <a:lnTo>
                  <a:pt x="160735" y="267890"/>
                </a:lnTo>
                <a:lnTo>
                  <a:pt x="160735" y="276820"/>
                </a:lnTo>
                <a:lnTo>
                  <a:pt x="160735" y="285750"/>
                </a:lnTo>
                <a:lnTo>
                  <a:pt x="160735" y="285750"/>
                </a:lnTo>
                <a:lnTo>
                  <a:pt x="151805" y="285750"/>
                </a:lnTo>
                <a:lnTo>
                  <a:pt x="133946" y="276820"/>
                </a:lnTo>
                <a:lnTo>
                  <a:pt x="13394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91383" y="5036344"/>
            <a:ext cx="348259" cy="267891"/>
          </a:xfrm>
          <a:custGeom>
            <a:avLst/>
            <a:gdLst/>
            <a:ahLst/>
            <a:cxnLst/>
            <a:rect l="0" t="0" r="0" b="0"/>
            <a:pathLst>
              <a:path w="348259" h="267891">
                <a:moveTo>
                  <a:pt x="267890" y="0"/>
                </a:moveTo>
                <a:lnTo>
                  <a:pt x="267890" y="8929"/>
                </a:lnTo>
                <a:lnTo>
                  <a:pt x="267890" y="8929"/>
                </a:lnTo>
                <a:lnTo>
                  <a:pt x="267890" y="17859"/>
                </a:lnTo>
                <a:lnTo>
                  <a:pt x="258961" y="26789"/>
                </a:lnTo>
                <a:lnTo>
                  <a:pt x="250031" y="44648"/>
                </a:lnTo>
                <a:lnTo>
                  <a:pt x="241101" y="62508"/>
                </a:lnTo>
                <a:lnTo>
                  <a:pt x="214312" y="80367"/>
                </a:lnTo>
                <a:lnTo>
                  <a:pt x="196453" y="89297"/>
                </a:lnTo>
                <a:lnTo>
                  <a:pt x="160734" y="107156"/>
                </a:lnTo>
                <a:lnTo>
                  <a:pt x="133945" y="116086"/>
                </a:lnTo>
                <a:lnTo>
                  <a:pt x="98226" y="125015"/>
                </a:lnTo>
                <a:lnTo>
                  <a:pt x="62508" y="133945"/>
                </a:lnTo>
                <a:lnTo>
                  <a:pt x="35719" y="142875"/>
                </a:lnTo>
                <a:lnTo>
                  <a:pt x="17859" y="151804"/>
                </a:lnTo>
                <a:lnTo>
                  <a:pt x="893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205383"/>
                </a:lnTo>
                <a:lnTo>
                  <a:pt x="44648" y="223242"/>
                </a:lnTo>
                <a:lnTo>
                  <a:pt x="71437" y="241101"/>
                </a:lnTo>
                <a:lnTo>
                  <a:pt x="98226" y="250031"/>
                </a:lnTo>
                <a:lnTo>
                  <a:pt x="133945" y="258961"/>
                </a:lnTo>
                <a:lnTo>
                  <a:pt x="169664" y="267890"/>
                </a:lnTo>
                <a:lnTo>
                  <a:pt x="205383" y="267890"/>
                </a:lnTo>
                <a:lnTo>
                  <a:pt x="241101" y="258961"/>
                </a:lnTo>
                <a:lnTo>
                  <a:pt x="276820" y="250031"/>
                </a:lnTo>
                <a:lnTo>
                  <a:pt x="312539" y="250031"/>
                </a:lnTo>
                <a:lnTo>
                  <a:pt x="339328" y="241101"/>
                </a:lnTo>
                <a:lnTo>
                  <a:pt x="348258" y="250031"/>
                </a:lnTo>
                <a:lnTo>
                  <a:pt x="34825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27102" y="5607843"/>
            <a:ext cx="946547" cy="678657"/>
          </a:xfrm>
          <a:custGeom>
            <a:avLst/>
            <a:gdLst/>
            <a:ahLst/>
            <a:cxnLst/>
            <a:rect l="0" t="0" r="0" b="0"/>
            <a:pathLst>
              <a:path w="946547" h="678657">
                <a:moveTo>
                  <a:pt x="946546" y="17859"/>
                </a:moveTo>
                <a:lnTo>
                  <a:pt x="946546" y="17859"/>
                </a:lnTo>
                <a:lnTo>
                  <a:pt x="946546" y="17859"/>
                </a:lnTo>
                <a:lnTo>
                  <a:pt x="946546" y="8930"/>
                </a:lnTo>
                <a:lnTo>
                  <a:pt x="946546" y="8930"/>
                </a:lnTo>
                <a:lnTo>
                  <a:pt x="946546" y="8930"/>
                </a:lnTo>
                <a:lnTo>
                  <a:pt x="946546" y="8930"/>
                </a:lnTo>
                <a:lnTo>
                  <a:pt x="946546" y="0"/>
                </a:lnTo>
                <a:lnTo>
                  <a:pt x="946546" y="8930"/>
                </a:lnTo>
                <a:lnTo>
                  <a:pt x="946546" y="8930"/>
                </a:lnTo>
                <a:lnTo>
                  <a:pt x="946546" y="8930"/>
                </a:lnTo>
                <a:lnTo>
                  <a:pt x="946546" y="17859"/>
                </a:lnTo>
                <a:lnTo>
                  <a:pt x="946546" y="17859"/>
                </a:lnTo>
                <a:lnTo>
                  <a:pt x="946546" y="35719"/>
                </a:lnTo>
                <a:lnTo>
                  <a:pt x="946546" y="44648"/>
                </a:lnTo>
                <a:lnTo>
                  <a:pt x="946546" y="62508"/>
                </a:lnTo>
                <a:lnTo>
                  <a:pt x="946546" y="80367"/>
                </a:lnTo>
                <a:lnTo>
                  <a:pt x="946546" y="107156"/>
                </a:lnTo>
                <a:lnTo>
                  <a:pt x="937617" y="133945"/>
                </a:lnTo>
                <a:lnTo>
                  <a:pt x="937617" y="160734"/>
                </a:lnTo>
                <a:lnTo>
                  <a:pt x="928687" y="196453"/>
                </a:lnTo>
                <a:lnTo>
                  <a:pt x="919757" y="223242"/>
                </a:lnTo>
                <a:lnTo>
                  <a:pt x="892968" y="258961"/>
                </a:lnTo>
                <a:lnTo>
                  <a:pt x="875109" y="294680"/>
                </a:lnTo>
                <a:lnTo>
                  <a:pt x="839390" y="330398"/>
                </a:lnTo>
                <a:lnTo>
                  <a:pt x="803671" y="375047"/>
                </a:lnTo>
                <a:lnTo>
                  <a:pt x="750093" y="419695"/>
                </a:lnTo>
                <a:lnTo>
                  <a:pt x="696515" y="455414"/>
                </a:lnTo>
                <a:lnTo>
                  <a:pt x="642937" y="500062"/>
                </a:lnTo>
                <a:lnTo>
                  <a:pt x="571500" y="535781"/>
                </a:lnTo>
                <a:lnTo>
                  <a:pt x="508992" y="571500"/>
                </a:lnTo>
                <a:lnTo>
                  <a:pt x="446484" y="607219"/>
                </a:lnTo>
                <a:lnTo>
                  <a:pt x="383976" y="634008"/>
                </a:lnTo>
                <a:lnTo>
                  <a:pt x="321468" y="651867"/>
                </a:lnTo>
                <a:lnTo>
                  <a:pt x="267890" y="660797"/>
                </a:lnTo>
                <a:lnTo>
                  <a:pt x="214312" y="669727"/>
                </a:lnTo>
                <a:lnTo>
                  <a:pt x="169664" y="678656"/>
                </a:lnTo>
                <a:lnTo>
                  <a:pt x="125015" y="678656"/>
                </a:lnTo>
                <a:lnTo>
                  <a:pt x="89296" y="678656"/>
                </a:lnTo>
                <a:lnTo>
                  <a:pt x="53578" y="678656"/>
                </a:lnTo>
                <a:lnTo>
                  <a:pt x="26789" y="678656"/>
                </a:lnTo>
                <a:lnTo>
                  <a:pt x="8929" y="678656"/>
                </a:lnTo>
                <a:lnTo>
                  <a:pt x="0" y="678656"/>
                </a:lnTo>
                <a:lnTo>
                  <a:pt x="0" y="678656"/>
                </a:lnTo>
                <a:lnTo>
                  <a:pt x="0" y="669727"/>
                </a:lnTo>
                <a:lnTo>
                  <a:pt x="8929" y="660797"/>
                </a:lnTo>
                <a:lnTo>
                  <a:pt x="8929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19945" y="6098976"/>
            <a:ext cx="383978" cy="223243"/>
          </a:xfrm>
          <a:custGeom>
            <a:avLst/>
            <a:gdLst/>
            <a:ahLst/>
            <a:cxnLst/>
            <a:rect l="0" t="0" r="0" b="0"/>
            <a:pathLst>
              <a:path w="383978" h="223243">
                <a:moveTo>
                  <a:pt x="223243" y="0"/>
                </a:moveTo>
                <a:lnTo>
                  <a:pt x="214313" y="8929"/>
                </a:lnTo>
                <a:lnTo>
                  <a:pt x="196453" y="8929"/>
                </a:lnTo>
                <a:lnTo>
                  <a:pt x="169664" y="26789"/>
                </a:lnTo>
                <a:lnTo>
                  <a:pt x="142875" y="35719"/>
                </a:lnTo>
                <a:lnTo>
                  <a:pt x="107157" y="53578"/>
                </a:lnTo>
                <a:lnTo>
                  <a:pt x="80368" y="71437"/>
                </a:lnTo>
                <a:lnTo>
                  <a:pt x="53578" y="89297"/>
                </a:lnTo>
                <a:lnTo>
                  <a:pt x="35719" y="98226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17860" y="169664"/>
                </a:lnTo>
                <a:lnTo>
                  <a:pt x="35719" y="169664"/>
                </a:lnTo>
                <a:lnTo>
                  <a:pt x="71438" y="178594"/>
                </a:lnTo>
                <a:lnTo>
                  <a:pt x="116086" y="187523"/>
                </a:lnTo>
                <a:lnTo>
                  <a:pt x="169664" y="196453"/>
                </a:lnTo>
                <a:lnTo>
                  <a:pt x="223243" y="205383"/>
                </a:lnTo>
                <a:lnTo>
                  <a:pt x="285750" y="205383"/>
                </a:lnTo>
                <a:lnTo>
                  <a:pt x="339328" y="214312"/>
                </a:lnTo>
                <a:lnTo>
                  <a:pt x="383977" y="223242"/>
                </a:lnTo>
                <a:lnTo>
                  <a:pt x="38397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Bidder –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3549"/>
            <a:ext cx="7086599" cy="46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777133" y="2053828"/>
            <a:ext cx="759024" cy="607220"/>
          </a:xfrm>
          <a:custGeom>
            <a:avLst/>
            <a:gdLst/>
            <a:ahLst/>
            <a:cxnLst/>
            <a:rect l="0" t="0" r="0" b="0"/>
            <a:pathLst>
              <a:path w="759024" h="607220">
                <a:moveTo>
                  <a:pt x="660797" y="35719"/>
                </a:moveTo>
                <a:lnTo>
                  <a:pt x="651867" y="35719"/>
                </a:lnTo>
                <a:lnTo>
                  <a:pt x="651867" y="35719"/>
                </a:lnTo>
                <a:lnTo>
                  <a:pt x="642937" y="35719"/>
                </a:lnTo>
                <a:lnTo>
                  <a:pt x="625078" y="35719"/>
                </a:lnTo>
                <a:lnTo>
                  <a:pt x="616148" y="35719"/>
                </a:lnTo>
                <a:lnTo>
                  <a:pt x="598289" y="35719"/>
                </a:lnTo>
                <a:lnTo>
                  <a:pt x="589359" y="26789"/>
                </a:lnTo>
                <a:lnTo>
                  <a:pt x="571500" y="26789"/>
                </a:lnTo>
                <a:lnTo>
                  <a:pt x="562570" y="26789"/>
                </a:lnTo>
                <a:lnTo>
                  <a:pt x="544711" y="17859"/>
                </a:lnTo>
                <a:lnTo>
                  <a:pt x="526851" y="17859"/>
                </a:lnTo>
                <a:lnTo>
                  <a:pt x="517922" y="17859"/>
                </a:lnTo>
                <a:lnTo>
                  <a:pt x="500062" y="17859"/>
                </a:lnTo>
                <a:lnTo>
                  <a:pt x="473273" y="8930"/>
                </a:lnTo>
                <a:lnTo>
                  <a:pt x="455414" y="8930"/>
                </a:lnTo>
                <a:lnTo>
                  <a:pt x="437555" y="8930"/>
                </a:lnTo>
                <a:lnTo>
                  <a:pt x="410765" y="8930"/>
                </a:lnTo>
                <a:lnTo>
                  <a:pt x="383976" y="0"/>
                </a:lnTo>
                <a:lnTo>
                  <a:pt x="357187" y="8930"/>
                </a:lnTo>
                <a:lnTo>
                  <a:pt x="330398" y="8930"/>
                </a:lnTo>
                <a:lnTo>
                  <a:pt x="303609" y="8930"/>
                </a:lnTo>
                <a:lnTo>
                  <a:pt x="276820" y="17859"/>
                </a:lnTo>
                <a:lnTo>
                  <a:pt x="250031" y="26789"/>
                </a:lnTo>
                <a:lnTo>
                  <a:pt x="223242" y="44648"/>
                </a:lnTo>
                <a:lnTo>
                  <a:pt x="187523" y="62508"/>
                </a:lnTo>
                <a:lnTo>
                  <a:pt x="160734" y="80367"/>
                </a:lnTo>
                <a:lnTo>
                  <a:pt x="125015" y="98226"/>
                </a:lnTo>
                <a:lnTo>
                  <a:pt x="98226" y="125016"/>
                </a:lnTo>
                <a:lnTo>
                  <a:pt x="71437" y="151805"/>
                </a:lnTo>
                <a:lnTo>
                  <a:pt x="44648" y="187523"/>
                </a:lnTo>
                <a:lnTo>
                  <a:pt x="26789" y="214312"/>
                </a:lnTo>
                <a:lnTo>
                  <a:pt x="17859" y="250031"/>
                </a:lnTo>
                <a:lnTo>
                  <a:pt x="8930" y="285750"/>
                </a:lnTo>
                <a:lnTo>
                  <a:pt x="0" y="321469"/>
                </a:lnTo>
                <a:lnTo>
                  <a:pt x="0" y="357187"/>
                </a:lnTo>
                <a:lnTo>
                  <a:pt x="0" y="392906"/>
                </a:lnTo>
                <a:lnTo>
                  <a:pt x="8930" y="419695"/>
                </a:lnTo>
                <a:lnTo>
                  <a:pt x="17859" y="455414"/>
                </a:lnTo>
                <a:lnTo>
                  <a:pt x="35719" y="482203"/>
                </a:lnTo>
                <a:lnTo>
                  <a:pt x="62508" y="508992"/>
                </a:lnTo>
                <a:lnTo>
                  <a:pt x="98226" y="526852"/>
                </a:lnTo>
                <a:lnTo>
                  <a:pt x="125015" y="544711"/>
                </a:lnTo>
                <a:lnTo>
                  <a:pt x="169664" y="553641"/>
                </a:lnTo>
                <a:lnTo>
                  <a:pt x="214312" y="571500"/>
                </a:lnTo>
                <a:lnTo>
                  <a:pt x="258961" y="589360"/>
                </a:lnTo>
                <a:lnTo>
                  <a:pt x="312539" y="598289"/>
                </a:lnTo>
                <a:lnTo>
                  <a:pt x="357187" y="607219"/>
                </a:lnTo>
                <a:lnTo>
                  <a:pt x="410765" y="607219"/>
                </a:lnTo>
                <a:lnTo>
                  <a:pt x="455414" y="607219"/>
                </a:lnTo>
                <a:lnTo>
                  <a:pt x="500062" y="607219"/>
                </a:lnTo>
                <a:lnTo>
                  <a:pt x="544711" y="589360"/>
                </a:lnTo>
                <a:lnTo>
                  <a:pt x="589359" y="562570"/>
                </a:lnTo>
                <a:lnTo>
                  <a:pt x="625078" y="526852"/>
                </a:lnTo>
                <a:lnTo>
                  <a:pt x="660797" y="491133"/>
                </a:lnTo>
                <a:lnTo>
                  <a:pt x="696515" y="455414"/>
                </a:lnTo>
                <a:lnTo>
                  <a:pt x="723305" y="419695"/>
                </a:lnTo>
                <a:lnTo>
                  <a:pt x="741164" y="383976"/>
                </a:lnTo>
                <a:lnTo>
                  <a:pt x="759023" y="348258"/>
                </a:lnTo>
                <a:lnTo>
                  <a:pt x="759023" y="303609"/>
                </a:lnTo>
                <a:lnTo>
                  <a:pt x="750094" y="267891"/>
                </a:lnTo>
                <a:lnTo>
                  <a:pt x="732234" y="232172"/>
                </a:lnTo>
                <a:lnTo>
                  <a:pt x="705445" y="196453"/>
                </a:lnTo>
                <a:lnTo>
                  <a:pt x="669726" y="160734"/>
                </a:lnTo>
                <a:lnTo>
                  <a:pt x="634008" y="133945"/>
                </a:lnTo>
                <a:lnTo>
                  <a:pt x="598289" y="116086"/>
                </a:lnTo>
                <a:lnTo>
                  <a:pt x="562570" y="98226"/>
                </a:lnTo>
                <a:lnTo>
                  <a:pt x="526851" y="89297"/>
                </a:lnTo>
                <a:lnTo>
                  <a:pt x="526851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84164" y="5965030"/>
            <a:ext cx="714376" cy="89298"/>
          </a:xfrm>
          <a:custGeom>
            <a:avLst/>
            <a:gdLst/>
            <a:ahLst/>
            <a:cxnLst/>
            <a:rect l="0" t="0" r="0" b="0"/>
            <a:pathLst>
              <a:path w="714376" h="89298">
                <a:moveTo>
                  <a:pt x="17859" y="80368"/>
                </a:moveTo>
                <a:lnTo>
                  <a:pt x="893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53579"/>
                </a:lnTo>
                <a:lnTo>
                  <a:pt x="53578" y="62508"/>
                </a:lnTo>
                <a:lnTo>
                  <a:pt x="71438" y="71438"/>
                </a:lnTo>
                <a:lnTo>
                  <a:pt x="89297" y="80368"/>
                </a:lnTo>
                <a:lnTo>
                  <a:pt x="116086" y="89297"/>
                </a:lnTo>
                <a:lnTo>
                  <a:pt x="151805" y="89297"/>
                </a:lnTo>
                <a:lnTo>
                  <a:pt x="178594" y="89297"/>
                </a:lnTo>
                <a:lnTo>
                  <a:pt x="214313" y="80368"/>
                </a:lnTo>
                <a:lnTo>
                  <a:pt x="241102" y="71438"/>
                </a:lnTo>
                <a:lnTo>
                  <a:pt x="276820" y="53579"/>
                </a:lnTo>
                <a:lnTo>
                  <a:pt x="321469" y="44649"/>
                </a:lnTo>
                <a:lnTo>
                  <a:pt x="366117" y="26790"/>
                </a:lnTo>
                <a:lnTo>
                  <a:pt x="419695" y="17860"/>
                </a:lnTo>
                <a:lnTo>
                  <a:pt x="473274" y="17860"/>
                </a:lnTo>
                <a:lnTo>
                  <a:pt x="517922" y="17860"/>
                </a:lnTo>
                <a:lnTo>
                  <a:pt x="571500" y="17860"/>
                </a:lnTo>
                <a:lnTo>
                  <a:pt x="625078" y="17860"/>
                </a:lnTo>
                <a:lnTo>
                  <a:pt x="669727" y="8930"/>
                </a:lnTo>
                <a:lnTo>
                  <a:pt x="696516" y="8930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89672" y="2920007"/>
            <a:ext cx="848321" cy="678658"/>
          </a:xfrm>
          <a:custGeom>
            <a:avLst/>
            <a:gdLst/>
            <a:ahLst/>
            <a:cxnLst/>
            <a:rect l="0" t="0" r="0" b="0"/>
            <a:pathLst>
              <a:path w="848321" h="678658">
                <a:moveTo>
                  <a:pt x="705445" y="98227"/>
                </a:moveTo>
                <a:lnTo>
                  <a:pt x="696516" y="98227"/>
                </a:lnTo>
                <a:lnTo>
                  <a:pt x="687586" y="89297"/>
                </a:lnTo>
                <a:lnTo>
                  <a:pt x="678656" y="80368"/>
                </a:lnTo>
                <a:lnTo>
                  <a:pt x="660797" y="71438"/>
                </a:lnTo>
                <a:lnTo>
                  <a:pt x="651867" y="53579"/>
                </a:lnTo>
                <a:lnTo>
                  <a:pt x="634008" y="44649"/>
                </a:lnTo>
                <a:lnTo>
                  <a:pt x="616148" y="35719"/>
                </a:lnTo>
                <a:lnTo>
                  <a:pt x="589359" y="26789"/>
                </a:lnTo>
                <a:lnTo>
                  <a:pt x="562570" y="17860"/>
                </a:lnTo>
                <a:lnTo>
                  <a:pt x="535781" y="8930"/>
                </a:lnTo>
                <a:lnTo>
                  <a:pt x="500062" y="8930"/>
                </a:lnTo>
                <a:lnTo>
                  <a:pt x="473273" y="0"/>
                </a:lnTo>
                <a:lnTo>
                  <a:pt x="437555" y="0"/>
                </a:lnTo>
                <a:lnTo>
                  <a:pt x="401836" y="0"/>
                </a:lnTo>
                <a:lnTo>
                  <a:pt x="375047" y="8930"/>
                </a:lnTo>
                <a:lnTo>
                  <a:pt x="339328" y="8930"/>
                </a:lnTo>
                <a:lnTo>
                  <a:pt x="303609" y="17860"/>
                </a:lnTo>
                <a:lnTo>
                  <a:pt x="267891" y="26789"/>
                </a:lnTo>
                <a:lnTo>
                  <a:pt x="232172" y="35719"/>
                </a:lnTo>
                <a:lnTo>
                  <a:pt x="196453" y="53579"/>
                </a:lnTo>
                <a:lnTo>
                  <a:pt x="160734" y="71438"/>
                </a:lnTo>
                <a:lnTo>
                  <a:pt x="125016" y="89297"/>
                </a:lnTo>
                <a:lnTo>
                  <a:pt x="98226" y="116086"/>
                </a:lnTo>
                <a:lnTo>
                  <a:pt x="71437" y="151805"/>
                </a:lnTo>
                <a:lnTo>
                  <a:pt x="53578" y="178594"/>
                </a:lnTo>
                <a:lnTo>
                  <a:pt x="35719" y="214313"/>
                </a:lnTo>
                <a:lnTo>
                  <a:pt x="17859" y="250032"/>
                </a:lnTo>
                <a:lnTo>
                  <a:pt x="8930" y="285750"/>
                </a:lnTo>
                <a:lnTo>
                  <a:pt x="0" y="321469"/>
                </a:lnTo>
                <a:lnTo>
                  <a:pt x="0" y="357188"/>
                </a:lnTo>
                <a:lnTo>
                  <a:pt x="0" y="392907"/>
                </a:lnTo>
                <a:lnTo>
                  <a:pt x="17859" y="428625"/>
                </a:lnTo>
                <a:lnTo>
                  <a:pt x="26789" y="464344"/>
                </a:lnTo>
                <a:lnTo>
                  <a:pt x="53578" y="500063"/>
                </a:lnTo>
                <a:lnTo>
                  <a:pt x="71437" y="526852"/>
                </a:lnTo>
                <a:lnTo>
                  <a:pt x="98226" y="562571"/>
                </a:lnTo>
                <a:lnTo>
                  <a:pt x="133945" y="589360"/>
                </a:lnTo>
                <a:lnTo>
                  <a:pt x="178594" y="616149"/>
                </a:lnTo>
                <a:lnTo>
                  <a:pt x="223242" y="634008"/>
                </a:lnTo>
                <a:lnTo>
                  <a:pt x="267891" y="651868"/>
                </a:lnTo>
                <a:lnTo>
                  <a:pt x="312539" y="669727"/>
                </a:lnTo>
                <a:lnTo>
                  <a:pt x="366117" y="678657"/>
                </a:lnTo>
                <a:lnTo>
                  <a:pt x="410766" y="678657"/>
                </a:lnTo>
                <a:lnTo>
                  <a:pt x="464344" y="678657"/>
                </a:lnTo>
                <a:lnTo>
                  <a:pt x="517922" y="678657"/>
                </a:lnTo>
                <a:lnTo>
                  <a:pt x="571500" y="660797"/>
                </a:lnTo>
                <a:lnTo>
                  <a:pt x="616148" y="642938"/>
                </a:lnTo>
                <a:lnTo>
                  <a:pt x="660797" y="616149"/>
                </a:lnTo>
                <a:lnTo>
                  <a:pt x="705445" y="580430"/>
                </a:lnTo>
                <a:lnTo>
                  <a:pt x="741164" y="535782"/>
                </a:lnTo>
                <a:lnTo>
                  <a:pt x="776883" y="482204"/>
                </a:lnTo>
                <a:lnTo>
                  <a:pt x="803672" y="428625"/>
                </a:lnTo>
                <a:lnTo>
                  <a:pt x="821531" y="375047"/>
                </a:lnTo>
                <a:lnTo>
                  <a:pt x="839391" y="303610"/>
                </a:lnTo>
                <a:lnTo>
                  <a:pt x="848320" y="241102"/>
                </a:lnTo>
                <a:lnTo>
                  <a:pt x="848320" y="178594"/>
                </a:lnTo>
                <a:lnTo>
                  <a:pt x="839391" y="133946"/>
                </a:lnTo>
                <a:lnTo>
                  <a:pt x="830461" y="89297"/>
                </a:lnTo>
                <a:lnTo>
                  <a:pt x="812601" y="53579"/>
                </a:lnTo>
                <a:lnTo>
                  <a:pt x="776883" y="35719"/>
                </a:lnTo>
                <a:lnTo>
                  <a:pt x="723305" y="26789"/>
                </a:lnTo>
                <a:lnTo>
                  <a:pt x="72330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2945" y="1393031"/>
            <a:ext cx="1428751" cy="223243"/>
          </a:xfrm>
          <a:custGeom>
            <a:avLst/>
            <a:gdLst/>
            <a:ahLst/>
            <a:cxnLst/>
            <a:rect l="0" t="0" r="0" b="0"/>
            <a:pathLst>
              <a:path w="1428751" h="223243">
                <a:moveTo>
                  <a:pt x="1428750" y="35719"/>
                </a:moveTo>
                <a:lnTo>
                  <a:pt x="1419821" y="35719"/>
                </a:lnTo>
                <a:lnTo>
                  <a:pt x="1410891" y="35719"/>
                </a:lnTo>
                <a:lnTo>
                  <a:pt x="1401961" y="35719"/>
                </a:lnTo>
                <a:lnTo>
                  <a:pt x="1393032" y="26789"/>
                </a:lnTo>
                <a:lnTo>
                  <a:pt x="1375172" y="26789"/>
                </a:lnTo>
                <a:lnTo>
                  <a:pt x="1366243" y="26789"/>
                </a:lnTo>
                <a:lnTo>
                  <a:pt x="1348383" y="26789"/>
                </a:lnTo>
                <a:lnTo>
                  <a:pt x="1339453" y="26789"/>
                </a:lnTo>
                <a:lnTo>
                  <a:pt x="1321594" y="26789"/>
                </a:lnTo>
                <a:lnTo>
                  <a:pt x="1312664" y="17859"/>
                </a:lnTo>
                <a:lnTo>
                  <a:pt x="1294805" y="17859"/>
                </a:lnTo>
                <a:lnTo>
                  <a:pt x="1276946" y="17859"/>
                </a:lnTo>
                <a:lnTo>
                  <a:pt x="1268016" y="17859"/>
                </a:lnTo>
                <a:lnTo>
                  <a:pt x="1250157" y="17859"/>
                </a:lnTo>
                <a:lnTo>
                  <a:pt x="1232297" y="17859"/>
                </a:lnTo>
                <a:lnTo>
                  <a:pt x="1214438" y="17859"/>
                </a:lnTo>
                <a:lnTo>
                  <a:pt x="1196578" y="8930"/>
                </a:lnTo>
                <a:lnTo>
                  <a:pt x="1178719" y="8930"/>
                </a:lnTo>
                <a:lnTo>
                  <a:pt x="1160860" y="8930"/>
                </a:lnTo>
                <a:lnTo>
                  <a:pt x="1134071" y="8930"/>
                </a:lnTo>
                <a:lnTo>
                  <a:pt x="1116211" y="0"/>
                </a:lnTo>
                <a:lnTo>
                  <a:pt x="1098352" y="0"/>
                </a:lnTo>
                <a:lnTo>
                  <a:pt x="1071563" y="0"/>
                </a:lnTo>
                <a:lnTo>
                  <a:pt x="1053703" y="0"/>
                </a:lnTo>
                <a:lnTo>
                  <a:pt x="1026914" y="0"/>
                </a:lnTo>
                <a:lnTo>
                  <a:pt x="1000125" y="0"/>
                </a:lnTo>
                <a:lnTo>
                  <a:pt x="973336" y="0"/>
                </a:lnTo>
                <a:lnTo>
                  <a:pt x="946547" y="0"/>
                </a:lnTo>
                <a:lnTo>
                  <a:pt x="919758" y="8930"/>
                </a:lnTo>
                <a:lnTo>
                  <a:pt x="892969" y="8930"/>
                </a:lnTo>
                <a:lnTo>
                  <a:pt x="875110" y="8930"/>
                </a:lnTo>
                <a:lnTo>
                  <a:pt x="848321" y="8930"/>
                </a:lnTo>
                <a:lnTo>
                  <a:pt x="821532" y="8930"/>
                </a:lnTo>
                <a:lnTo>
                  <a:pt x="794743" y="8930"/>
                </a:lnTo>
                <a:lnTo>
                  <a:pt x="759024" y="8930"/>
                </a:lnTo>
                <a:lnTo>
                  <a:pt x="732235" y="8930"/>
                </a:lnTo>
                <a:lnTo>
                  <a:pt x="705446" y="17859"/>
                </a:lnTo>
                <a:lnTo>
                  <a:pt x="678657" y="17859"/>
                </a:lnTo>
                <a:lnTo>
                  <a:pt x="660797" y="17859"/>
                </a:lnTo>
                <a:lnTo>
                  <a:pt x="634008" y="17859"/>
                </a:lnTo>
                <a:lnTo>
                  <a:pt x="616149" y="26789"/>
                </a:lnTo>
                <a:lnTo>
                  <a:pt x="598289" y="26789"/>
                </a:lnTo>
                <a:lnTo>
                  <a:pt x="571500" y="26789"/>
                </a:lnTo>
                <a:lnTo>
                  <a:pt x="562571" y="26789"/>
                </a:lnTo>
                <a:lnTo>
                  <a:pt x="544711" y="26789"/>
                </a:lnTo>
                <a:lnTo>
                  <a:pt x="517922" y="26789"/>
                </a:lnTo>
                <a:lnTo>
                  <a:pt x="500063" y="26789"/>
                </a:lnTo>
                <a:lnTo>
                  <a:pt x="473274" y="26789"/>
                </a:lnTo>
                <a:lnTo>
                  <a:pt x="455414" y="26789"/>
                </a:lnTo>
                <a:lnTo>
                  <a:pt x="428625" y="26789"/>
                </a:lnTo>
                <a:lnTo>
                  <a:pt x="410766" y="35719"/>
                </a:lnTo>
                <a:lnTo>
                  <a:pt x="383977" y="35719"/>
                </a:lnTo>
                <a:lnTo>
                  <a:pt x="366118" y="44648"/>
                </a:lnTo>
                <a:lnTo>
                  <a:pt x="348258" y="44648"/>
                </a:lnTo>
                <a:lnTo>
                  <a:pt x="330399" y="44648"/>
                </a:lnTo>
                <a:lnTo>
                  <a:pt x="312539" y="53578"/>
                </a:lnTo>
                <a:lnTo>
                  <a:pt x="294680" y="53578"/>
                </a:lnTo>
                <a:lnTo>
                  <a:pt x="276821" y="62508"/>
                </a:lnTo>
                <a:lnTo>
                  <a:pt x="258961" y="62508"/>
                </a:lnTo>
                <a:lnTo>
                  <a:pt x="250032" y="71438"/>
                </a:lnTo>
                <a:lnTo>
                  <a:pt x="232172" y="80367"/>
                </a:lnTo>
                <a:lnTo>
                  <a:pt x="214313" y="80367"/>
                </a:lnTo>
                <a:lnTo>
                  <a:pt x="196453" y="89297"/>
                </a:lnTo>
                <a:lnTo>
                  <a:pt x="187524" y="8929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51805" y="98227"/>
                </a:lnTo>
                <a:lnTo>
                  <a:pt x="142875" y="107156"/>
                </a:lnTo>
                <a:lnTo>
                  <a:pt x="133946" y="107156"/>
                </a:lnTo>
                <a:lnTo>
                  <a:pt x="125016" y="116086"/>
                </a:lnTo>
                <a:lnTo>
                  <a:pt x="107157" y="125016"/>
                </a:lnTo>
                <a:lnTo>
                  <a:pt x="98227" y="133945"/>
                </a:lnTo>
                <a:lnTo>
                  <a:pt x="80368" y="151805"/>
                </a:lnTo>
                <a:lnTo>
                  <a:pt x="62508" y="169664"/>
                </a:lnTo>
                <a:lnTo>
                  <a:pt x="35719" y="187523"/>
                </a:lnTo>
                <a:lnTo>
                  <a:pt x="26789" y="20538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82578" y="1678781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62508" y="0"/>
                </a:moveTo>
                <a:lnTo>
                  <a:pt x="53578" y="0"/>
                </a:lnTo>
                <a:lnTo>
                  <a:pt x="4464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18297" y="1991320"/>
            <a:ext cx="44649" cy="71439"/>
          </a:xfrm>
          <a:custGeom>
            <a:avLst/>
            <a:gdLst/>
            <a:ahLst/>
            <a:cxnLst/>
            <a:rect l="0" t="0" r="0" b="0"/>
            <a:pathLst>
              <a:path w="44649" h="71439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44648" y="71438"/>
                </a:lnTo>
                <a:lnTo>
                  <a:pt x="4464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25453" y="2241351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68328" y="2366367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17860" y="178594"/>
                </a:lnTo>
                <a:lnTo>
                  <a:pt x="35719" y="196453"/>
                </a:lnTo>
                <a:lnTo>
                  <a:pt x="62508" y="205383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73711" y="2652117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17859" y="80367"/>
                </a:lnTo>
                <a:lnTo>
                  <a:pt x="35719" y="107156"/>
                </a:lnTo>
                <a:lnTo>
                  <a:pt x="62508" y="11608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48758" y="2893218"/>
            <a:ext cx="142876" cy="80369"/>
          </a:xfrm>
          <a:custGeom>
            <a:avLst/>
            <a:gdLst/>
            <a:ahLst/>
            <a:cxnLst/>
            <a:rect l="0" t="0" r="0" b="0"/>
            <a:pathLst>
              <a:path w="142876" h="8036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26789" y="53578"/>
                </a:lnTo>
                <a:lnTo>
                  <a:pt x="53578" y="71438"/>
                </a:lnTo>
                <a:lnTo>
                  <a:pt x="89297" y="80368"/>
                </a:lnTo>
                <a:lnTo>
                  <a:pt x="142875" y="80368"/>
                </a:lnTo>
                <a:lnTo>
                  <a:pt x="142875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786313" y="3045023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0" y="0"/>
                </a:moveTo>
                <a:lnTo>
                  <a:pt x="0" y="17859"/>
                </a:lnTo>
                <a:lnTo>
                  <a:pt x="8929" y="44648"/>
                </a:lnTo>
                <a:lnTo>
                  <a:pt x="17859" y="89297"/>
                </a:lnTo>
                <a:lnTo>
                  <a:pt x="44648" y="133945"/>
                </a:lnTo>
                <a:lnTo>
                  <a:pt x="80367" y="169664"/>
                </a:lnTo>
                <a:lnTo>
                  <a:pt x="116085" y="187523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232797" y="3473648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0" y="0"/>
                </a:moveTo>
                <a:lnTo>
                  <a:pt x="8930" y="17859"/>
                </a:lnTo>
                <a:lnTo>
                  <a:pt x="17859" y="44648"/>
                </a:lnTo>
                <a:lnTo>
                  <a:pt x="35719" y="80367"/>
                </a:lnTo>
                <a:lnTo>
                  <a:pt x="62508" y="107156"/>
                </a:lnTo>
                <a:lnTo>
                  <a:pt x="107156" y="116086"/>
                </a:lnTo>
                <a:lnTo>
                  <a:pt x="151805" y="107156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79281" y="3670101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8930" y="80367"/>
                </a:lnTo>
                <a:lnTo>
                  <a:pt x="26789" y="107156"/>
                </a:lnTo>
                <a:lnTo>
                  <a:pt x="62508" y="133945"/>
                </a:lnTo>
                <a:lnTo>
                  <a:pt x="98227" y="15180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25766" y="3875484"/>
            <a:ext cx="241102" cy="125017"/>
          </a:xfrm>
          <a:custGeom>
            <a:avLst/>
            <a:gdLst/>
            <a:ahLst/>
            <a:cxnLst/>
            <a:rect l="0" t="0" r="0" b="0"/>
            <a:pathLst>
              <a:path w="241102" h="125017">
                <a:moveTo>
                  <a:pt x="0" y="0"/>
                </a:moveTo>
                <a:lnTo>
                  <a:pt x="0" y="8930"/>
                </a:lnTo>
                <a:lnTo>
                  <a:pt x="8929" y="35719"/>
                </a:lnTo>
                <a:lnTo>
                  <a:pt x="17859" y="62508"/>
                </a:lnTo>
                <a:lnTo>
                  <a:pt x="44648" y="98227"/>
                </a:lnTo>
                <a:lnTo>
                  <a:pt x="80367" y="116086"/>
                </a:lnTo>
                <a:lnTo>
                  <a:pt x="116086" y="125016"/>
                </a:lnTo>
                <a:lnTo>
                  <a:pt x="160734" y="116086"/>
                </a:lnTo>
                <a:lnTo>
                  <a:pt x="205382" y="98227"/>
                </a:lnTo>
                <a:lnTo>
                  <a:pt x="241101" y="71437"/>
                </a:lnTo>
                <a:lnTo>
                  <a:pt x="241101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18672" y="3911203"/>
            <a:ext cx="205384" cy="133946"/>
          </a:xfrm>
          <a:custGeom>
            <a:avLst/>
            <a:gdLst/>
            <a:ahLst/>
            <a:cxnLst/>
            <a:rect l="0" t="0" r="0" b="0"/>
            <a:pathLst>
              <a:path w="205384" h="133946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26789" y="35718"/>
                </a:lnTo>
                <a:lnTo>
                  <a:pt x="35719" y="71437"/>
                </a:lnTo>
                <a:lnTo>
                  <a:pt x="62508" y="98226"/>
                </a:lnTo>
                <a:lnTo>
                  <a:pt x="89297" y="125015"/>
                </a:lnTo>
                <a:lnTo>
                  <a:pt x="125016" y="133945"/>
                </a:lnTo>
                <a:lnTo>
                  <a:pt x="169664" y="133945"/>
                </a:lnTo>
                <a:lnTo>
                  <a:pt x="205383" y="116086"/>
                </a:lnTo>
                <a:lnTo>
                  <a:pt x="205383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938367" y="3893343"/>
            <a:ext cx="205384" cy="71439"/>
          </a:xfrm>
          <a:custGeom>
            <a:avLst/>
            <a:gdLst/>
            <a:ahLst/>
            <a:cxnLst/>
            <a:rect l="0" t="0" r="0" b="0"/>
            <a:pathLst>
              <a:path w="205384" h="71439">
                <a:moveTo>
                  <a:pt x="0" y="0"/>
                </a:moveTo>
                <a:lnTo>
                  <a:pt x="0" y="0"/>
                </a:lnTo>
                <a:lnTo>
                  <a:pt x="8930" y="17860"/>
                </a:lnTo>
                <a:lnTo>
                  <a:pt x="17860" y="26789"/>
                </a:lnTo>
                <a:lnTo>
                  <a:pt x="35719" y="44649"/>
                </a:lnTo>
                <a:lnTo>
                  <a:pt x="62508" y="62508"/>
                </a:lnTo>
                <a:lnTo>
                  <a:pt x="89297" y="71438"/>
                </a:lnTo>
                <a:lnTo>
                  <a:pt x="133946" y="71438"/>
                </a:lnTo>
                <a:lnTo>
                  <a:pt x="169664" y="62508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259836" y="3723679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26789" y="62508"/>
                </a:lnTo>
                <a:lnTo>
                  <a:pt x="44648" y="71438"/>
                </a:lnTo>
                <a:lnTo>
                  <a:pt x="62508" y="62508"/>
                </a:lnTo>
                <a:lnTo>
                  <a:pt x="80367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286625" y="3411140"/>
            <a:ext cx="71439" cy="71439"/>
          </a:xfrm>
          <a:custGeom>
            <a:avLst/>
            <a:gdLst/>
            <a:ahLst/>
            <a:cxnLst/>
            <a:rect l="0" t="0" r="0" b="0"/>
            <a:pathLst>
              <a:path w="71439" h="71439">
                <a:moveTo>
                  <a:pt x="71438" y="71438"/>
                </a:moveTo>
                <a:lnTo>
                  <a:pt x="62508" y="71438"/>
                </a:lnTo>
                <a:lnTo>
                  <a:pt x="53578" y="71438"/>
                </a:lnTo>
                <a:lnTo>
                  <a:pt x="44648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81242" y="3098601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107156" y="89297"/>
                </a:moveTo>
                <a:lnTo>
                  <a:pt x="98227" y="89297"/>
                </a:lnTo>
                <a:lnTo>
                  <a:pt x="80367" y="89297"/>
                </a:lnTo>
                <a:lnTo>
                  <a:pt x="62508" y="80367"/>
                </a:lnTo>
                <a:lnTo>
                  <a:pt x="53578" y="71438"/>
                </a:lnTo>
                <a:lnTo>
                  <a:pt x="35719" y="62508"/>
                </a:lnTo>
                <a:lnTo>
                  <a:pt x="1786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24055" y="2723555"/>
            <a:ext cx="151805" cy="80367"/>
          </a:xfrm>
          <a:custGeom>
            <a:avLst/>
            <a:gdLst/>
            <a:ahLst/>
            <a:cxnLst/>
            <a:rect l="0" t="0" r="0" b="0"/>
            <a:pathLst>
              <a:path w="151805" h="80367">
                <a:moveTo>
                  <a:pt x="151804" y="80366"/>
                </a:moveTo>
                <a:lnTo>
                  <a:pt x="133945" y="80366"/>
                </a:lnTo>
                <a:lnTo>
                  <a:pt x="107156" y="71437"/>
                </a:lnTo>
                <a:lnTo>
                  <a:pt x="71437" y="71437"/>
                </a:lnTo>
                <a:lnTo>
                  <a:pt x="44648" y="62508"/>
                </a:lnTo>
                <a:lnTo>
                  <a:pt x="35718" y="44648"/>
                </a:lnTo>
                <a:lnTo>
                  <a:pt x="1785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215063" y="2330648"/>
            <a:ext cx="89297" cy="89298"/>
          </a:xfrm>
          <a:custGeom>
            <a:avLst/>
            <a:gdLst/>
            <a:ahLst/>
            <a:cxnLst/>
            <a:rect l="0" t="0" r="0" b="0"/>
            <a:pathLst>
              <a:path w="89297" h="89298">
                <a:moveTo>
                  <a:pt x="89296" y="89297"/>
                </a:moveTo>
                <a:lnTo>
                  <a:pt x="71437" y="80367"/>
                </a:lnTo>
                <a:lnTo>
                  <a:pt x="62507" y="71438"/>
                </a:lnTo>
                <a:lnTo>
                  <a:pt x="35718" y="53578"/>
                </a:lnTo>
                <a:lnTo>
                  <a:pt x="1785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04297" y="2071687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178594" y="116086"/>
                </a:moveTo>
                <a:lnTo>
                  <a:pt x="160734" y="116086"/>
                </a:lnTo>
                <a:lnTo>
                  <a:pt x="133945" y="107157"/>
                </a:lnTo>
                <a:lnTo>
                  <a:pt x="107156" y="89297"/>
                </a:lnTo>
                <a:lnTo>
                  <a:pt x="71437" y="80367"/>
                </a:lnTo>
                <a:lnTo>
                  <a:pt x="44648" y="53578"/>
                </a:lnTo>
                <a:lnTo>
                  <a:pt x="2678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456039" y="1714500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142875" y="116086"/>
                </a:moveTo>
                <a:lnTo>
                  <a:pt x="125016" y="116086"/>
                </a:lnTo>
                <a:lnTo>
                  <a:pt x="107156" y="107156"/>
                </a:lnTo>
                <a:lnTo>
                  <a:pt x="80367" y="98226"/>
                </a:lnTo>
                <a:lnTo>
                  <a:pt x="62508" y="80367"/>
                </a:lnTo>
                <a:lnTo>
                  <a:pt x="35719" y="62508"/>
                </a:lnTo>
                <a:lnTo>
                  <a:pt x="1785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839891" y="1401961"/>
            <a:ext cx="357188" cy="196454"/>
          </a:xfrm>
          <a:custGeom>
            <a:avLst/>
            <a:gdLst/>
            <a:ahLst/>
            <a:cxnLst/>
            <a:rect l="0" t="0" r="0" b="0"/>
            <a:pathLst>
              <a:path w="357188" h="196454">
                <a:moveTo>
                  <a:pt x="357187" y="196453"/>
                </a:moveTo>
                <a:lnTo>
                  <a:pt x="339328" y="196453"/>
                </a:lnTo>
                <a:lnTo>
                  <a:pt x="312539" y="196453"/>
                </a:lnTo>
                <a:lnTo>
                  <a:pt x="285750" y="196453"/>
                </a:lnTo>
                <a:lnTo>
                  <a:pt x="267890" y="187523"/>
                </a:lnTo>
                <a:lnTo>
                  <a:pt x="250031" y="178593"/>
                </a:lnTo>
                <a:lnTo>
                  <a:pt x="241101" y="169664"/>
                </a:lnTo>
                <a:lnTo>
                  <a:pt x="232172" y="142875"/>
                </a:lnTo>
                <a:lnTo>
                  <a:pt x="223242" y="116086"/>
                </a:lnTo>
                <a:lnTo>
                  <a:pt x="214312" y="98226"/>
                </a:lnTo>
                <a:lnTo>
                  <a:pt x="187523" y="71437"/>
                </a:lnTo>
                <a:lnTo>
                  <a:pt x="169664" y="53578"/>
                </a:lnTo>
                <a:lnTo>
                  <a:pt x="142875" y="44648"/>
                </a:lnTo>
                <a:lnTo>
                  <a:pt x="116086" y="35718"/>
                </a:lnTo>
                <a:lnTo>
                  <a:pt x="89297" y="35718"/>
                </a:lnTo>
                <a:lnTo>
                  <a:pt x="62507" y="35718"/>
                </a:lnTo>
                <a:lnTo>
                  <a:pt x="44648" y="35718"/>
                </a:lnTo>
                <a:lnTo>
                  <a:pt x="26789" y="35718"/>
                </a:lnTo>
                <a:lnTo>
                  <a:pt x="17859" y="35718"/>
                </a:lnTo>
                <a:lnTo>
                  <a:pt x="17859" y="26789"/>
                </a:lnTo>
                <a:lnTo>
                  <a:pt x="892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420445" y="1928812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60735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357938" y="2044898"/>
            <a:ext cx="205383" cy="98228"/>
          </a:xfrm>
          <a:custGeom>
            <a:avLst/>
            <a:gdLst/>
            <a:ahLst/>
            <a:cxnLst/>
            <a:rect l="0" t="0" r="0" b="0"/>
            <a:pathLst>
              <a:path w="205383" h="98228">
                <a:moveTo>
                  <a:pt x="8929" y="98227"/>
                </a:move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89297"/>
                </a:lnTo>
                <a:lnTo>
                  <a:pt x="35718" y="80367"/>
                </a:lnTo>
                <a:lnTo>
                  <a:pt x="62507" y="71438"/>
                </a:lnTo>
                <a:lnTo>
                  <a:pt x="98226" y="62508"/>
                </a:lnTo>
                <a:lnTo>
                  <a:pt x="125015" y="53578"/>
                </a:lnTo>
                <a:lnTo>
                  <a:pt x="151804" y="44649"/>
                </a:lnTo>
                <a:lnTo>
                  <a:pt x="178593" y="35719"/>
                </a:lnTo>
                <a:lnTo>
                  <a:pt x="196453" y="26789"/>
                </a:lnTo>
                <a:lnTo>
                  <a:pt x="205382" y="17860"/>
                </a:lnTo>
                <a:lnTo>
                  <a:pt x="205382" y="1786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" name="Freeform 12287"/>
          <p:cNvSpPr/>
          <p:nvPr/>
        </p:nvSpPr>
        <p:spPr>
          <a:xfrm>
            <a:off x="6215063" y="1830586"/>
            <a:ext cx="321469" cy="151805"/>
          </a:xfrm>
          <a:custGeom>
            <a:avLst/>
            <a:gdLst/>
            <a:ahLst/>
            <a:cxnLst/>
            <a:rect l="0" t="0" r="0" b="0"/>
            <a:pathLst>
              <a:path w="321469" h="151805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17859" y="142875"/>
                </a:lnTo>
                <a:lnTo>
                  <a:pt x="35718" y="125015"/>
                </a:lnTo>
                <a:lnTo>
                  <a:pt x="71437" y="107156"/>
                </a:lnTo>
                <a:lnTo>
                  <a:pt x="107156" y="80367"/>
                </a:lnTo>
                <a:lnTo>
                  <a:pt x="160734" y="62508"/>
                </a:lnTo>
                <a:lnTo>
                  <a:pt x="205382" y="35718"/>
                </a:lnTo>
                <a:lnTo>
                  <a:pt x="250031" y="17859"/>
                </a:lnTo>
                <a:lnTo>
                  <a:pt x="285750" y="8929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Freeform 12288"/>
          <p:cNvSpPr/>
          <p:nvPr/>
        </p:nvSpPr>
        <p:spPr>
          <a:xfrm>
            <a:off x="6563320" y="1893094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6"/>
                </a:lnTo>
                <a:lnTo>
                  <a:pt x="26789" y="107156"/>
                </a:lnTo>
                <a:lnTo>
                  <a:pt x="35719" y="125015"/>
                </a:lnTo>
                <a:lnTo>
                  <a:pt x="44649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62508" y="116085"/>
                </a:lnTo>
                <a:lnTo>
                  <a:pt x="62508" y="98226"/>
                </a:lnTo>
                <a:lnTo>
                  <a:pt x="71438" y="71437"/>
                </a:lnTo>
                <a:lnTo>
                  <a:pt x="71438" y="44648"/>
                </a:lnTo>
                <a:lnTo>
                  <a:pt x="80368" y="17859"/>
                </a:lnTo>
                <a:lnTo>
                  <a:pt x="89297" y="8929"/>
                </a:lnTo>
                <a:lnTo>
                  <a:pt x="98227" y="0"/>
                </a:lnTo>
                <a:lnTo>
                  <a:pt x="107157" y="892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25016" y="62507"/>
                </a:lnTo>
                <a:lnTo>
                  <a:pt x="133946" y="89296"/>
                </a:lnTo>
                <a:lnTo>
                  <a:pt x="142875" y="98226"/>
                </a:lnTo>
                <a:lnTo>
                  <a:pt x="151805" y="107156"/>
                </a:lnTo>
                <a:lnTo>
                  <a:pt x="160735" y="98226"/>
                </a:lnTo>
                <a:lnTo>
                  <a:pt x="16073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Freeform 12290"/>
          <p:cNvSpPr/>
          <p:nvPr/>
        </p:nvSpPr>
        <p:spPr>
          <a:xfrm>
            <a:off x="6777633" y="1884164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44648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Freeform 12291"/>
          <p:cNvSpPr/>
          <p:nvPr/>
        </p:nvSpPr>
        <p:spPr>
          <a:xfrm>
            <a:off x="6715125" y="1723429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3" name="Freeform 12292"/>
          <p:cNvSpPr/>
          <p:nvPr/>
        </p:nvSpPr>
        <p:spPr>
          <a:xfrm>
            <a:off x="6884789" y="1669851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7"/>
                </a:lnTo>
                <a:lnTo>
                  <a:pt x="17859" y="142875"/>
                </a:lnTo>
                <a:lnTo>
                  <a:pt x="35719" y="178594"/>
                </a:lnTo>
                <a:lnTo>
                  <a:pt x="53578" y="196453"/>
                </a:lnTo>
                <a:lnTo>
                  <a:pt x="71438" y="214313"/>
                </a:lnTo>
                <a:lnTo>
                  <a:pt x="89297" y="223243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16086" y="223243"/>
                </a:lnTo>
                <a:lnTo>
                  <a:pt x="116086" y="214313"/>
                </a:lnTo>
                <a:lnTo>
                  <a:pt x="11608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Freeform 12293"/>
          <p:cNvSpPr/>
          <p:nvPr/>
        </p:nvSpPr>
        <p:spPr>
          <a:xfrm>
            <a:off x="6777633" y="1768078"/>
            <a:ext cx="267891" cy="89298"/>
          </a:xfrm>
          <a:custGeom>
            <a:avLst/>
            <a:gdLst/>
            <a:ahLst/>
            <a:cxnLst/>
            <a:rect l="0" t="0" r="0" b="0"/>
            <a:pathLst>
              <a:path w="267891" h="89298">
                <a:moveTo>
                  <a:pt x="0" y="89297"/>
                </a:moveTo>
                <a:lnTo>
                  <a:pt x="0" y="89297"/>
                </a:lnTo>
                <a:lnTo>
                  <a:pt x="17859" y="80367"/>
                </a:lnTo>
                <a:lnTo>
                  <a:pt x="44648" y="71437"/>
                </a:lnTo>
                <a:lnTo>
                  <a:pt x="80367" y="62508"/>
                </a:lnTo>
                <a:lnTo>
                  <a:pt x="125015" y="44648"/>
                </a:lnTo>
                <a:lnTo>
                  <a:pt x="160734" y="35719"/>
                </a:lnTo>
                <a:lnTo>
                  <a:pt x="205383" y="26789"/>
                </a:lnTo>
                <a:lnTo>
                  <a:pt x="241101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Freeform 12294"/>
          <p:cNvSpPr/>
          <p:nvPr/>
        </p:nvSpPr>
        <p:spPr>
          <a:xfrm>
            <a:off x="7045523" y="1794867"/>
            <a:ext cx="44650" cy="71438"/>
          </a:xfrm>
          <a:custGeom>
            <a:avLst/>
            <a:gdLst/>
            <a:ahLst/>
            <a:cxnLst/>
            <a:rect l="0" t="0" r="0" b="0"/>
            <a:pathLst>
              <a:path w="44650" h="7143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26790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6" name="Freeform 12295"/>
          <p:cNvSpPr/>
          <p:nvPr/>
        </p:nvSpPr>
        <p:spPr>
          <a:xfrm>
            <a:off x="7027664" y="164306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 12296"/>
          <p:cNvSpPr/>
          <p:nvPr/>
        </p:nvSpPr>
        <p:spPr>
          <a:xfrm>
            <a:off x="7170539" y="1580554"/>
            <a:ext cx="196454" cy="223244"/>
          </a:xfrm>
          <a:custGeom>
            <a:avLst/>
            <a:gdLst/>
            <a:ahLst/>
            <a:cxnLst/>
            <a:rect l="0" t="0" r="0" b="0"/>
            <a:pathLst>
              <a:path w="196454" h="223244">
                <a:moveTo>
                  <a:pt x="17859" y="151805"/>
                </a:moveTo>
                <a:lnTo>
                  <a:pt x="8930" y="151805"/>
                </a:lnTo>
                <a:lnTo>
                  <a:pt x="893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17859" y="223243"/>
                </a:lnTo>
                <a:lnTo>
                  <a:pt x="35719" y="214313"/>
                </a:lnTo>
                <a:lnTo>
                  <a:pt x="44649" y="205383"/>
                </a:lnTo>
                <a:lnTo>
                  <a:pt x="53578" y="196454"/>
                </a:lnTo>
                <a:lnTo>
                  <a:pt x="62508" y="18752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0367" y="187524"/>
                </a:lnTo>
                <a:lnTo>
                  <a:pt x="80367" y="205383"/>
                </a:lnTo>
                <a:lnTo>
                  <a:pt x="89297" y="214313"/>
                </a:lnTo>
                <a:lnTo>
                  <a:pt x="89297" y="214313"/>
                </a:lnTo>
                <a:lnTo>
                  <a:pt x="98227" y="214313"/>
                </a:lnTo>
                <a:lnTo>
                  <a:pt x="98227" y="214313"/>
                </a:lnTo>
                <a:lnTo>
                  <a:pt x="107156" y="205383"/>
                </a:lnTo>
                <a:lnTo>
                  <a:pt x="116086" y="187524"/>
                </a:lnTo>
                <a:lnTo>
                  <a:pt x="125016" y="169665"/>
                </a:lnTo>
                <a:lnTo>
                  <a:pt x="133945" y="142875"/>
                </a:lnTo>
                <a:lnTo>
                  <a:pt x="142875" y="107157"/>
                </a:lnTo>
                <a:lnTo>
                  <a:pt x="151805" y="80368"/>
                </a:lnTo>
                <a:lnTo>
                  <a:pt x="151805" y="44649"/>
                </a:lnTo>
                <a:lnTo>
                  <a:pt x="160734" y="1786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26790"/>
                </a:lnTo>
                <a:lnTo>
                  <a:pt x="142875" y="53579"/>
                </a:lnTo>
                <a:lnTo>
                  <a:pt x="133945" y="80368"/>
                </a:lnTo>
                <a:lnTo>
                  <a:pt x="133945" y="116086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60734" y="169665"/>
                </a:lnTo>
                <a:lnTo>
                  <a:pt x="178594" y="169665"/>
                </a:lnTo>
                <a:lnTo>
                  <a:pt x="196453" y="151805"/>
                </a:lnTo>
                <a:lnTo>
                  <a:pt x="19645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Freeform 12297"/>
          <p:cNvSpPr/>
          <p:nvPr/>
        </p:nvSpPr>
        <p:spPr>
          <a:xfrm>
            <a:off x="7554516" y="1357313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116086" y="0"/>
                </a:moveTo>
                <a:lnTo>
                  <a:pt x="107156" y="0"/>
                </a:lnTo>
                <a:lnTo>
                  <a:pt x="89297" y="8929"/>
                </a:lnTo>
                <a:lnTo>
                  <a:pt x="62507" y="17859"/>
                </a:lnTo>
                <a:lnTo>
                  <a:pt x="44648" y="35718"/>
                </a:lnTo>
                <a:lnTo>
                  <a:pt x="26789" y="62507"/>
                </a:lnTo>
                <a:lnTo>
                  <a:pt x="8929" y="80366"/>
                </a:lnTo>
                <a:lnTo>
                  <a:pt x="0" y="98226"/>
                </a:lnTo>
                <a:lnTo>
                  <a:pt x="8929" y="116085"/>
                </a:lnTo>
                <a:lnTo>
                  <a:pt x="26789" y="125015"/>
                </a:lnTo>
                <a:lnTo>
                  <a:pt x="53578" y="133945"/>
                </a:lnTo>
                <a:lnTo>
                  <a:pt x="80367" y="142874"/>
                </a:lnTo>
                <a:lnTo>
                  <a:pt x="116086" y="160734"/>
                </a:lnTo>
                <a:lnTo>
                  <a:pt x="142875" y="178593"/>
                </a:lnTo>
                <a:lnTo>
                  <a:pt x="160734" y="205382"/>
                </a:lnTo>
                <a:lnTo>
                  <a:pt x="169664" y="232171"/>
                </a:lnTo>
                <a:lnTo>
                  <a:pt x="151804" y="267890"/>
                </a:lnTo>
                <a:lnTo>
                  <a:pt x="133945" y="294679"/>
                </a:lnTo>
                <a:lnTo>
                  <a:pt x="98226" y="312538"/>
                </a:lnTo>
                <a:lnTo>
                  <a:pt x="62507" y="330398"/>
                </a:lnTo>
                <a:lnTo>
                  <a:pt x="35718" y="330398"/>
                </a:lnTo>
                <a:lnTo>
                  <a:pt x="17859" y="321468"/>
                </a:lnTo>
                <a:lnTo>
                  <a:pt x="8929" y="303609"/>
                </a:lnTo>
                <a:lnTo>
                  <a:pt x="8929" y="276820"/>
                </a:lnTo>
                <a:lnTo>
                  <a:pt x="26789" y="241101"/>
                </a:lnTo>
                <a:lnTo>
                  <a:pt x="44648" y="205382"/>
                </a:lnTo>
                <a:lnTo>
                  <a:pt x="44648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Freeform 12298"/>
          <p:cNvSpPr/>
          <p:nvPr/>
        </p:nvSpPr>
        <p:spPr>
          <a:xfrm>
            <a:off x="7813477" y="1276945"/>
            <a:ext cx="98227" cy="348259"/>
          </a:xfrm>
          <a:custGeom>
            <a:avLst/>
            <a:gdLst/>
            <a:ahLst/>
            <a:cxnLst/>
            <a:rect l="0" t="0" r="0" b="0"/>
            <a:pathLst>
              <a:path w="98227" h="348259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98227"/>
                </a:lnTo>
                <a:lnTo>
                  <a:pt x="17859" y="142875"/>
                </a:lnTo>
                <a:lnTo>
                  <a:pt x="26789" y="187524"/>
                </a:lnTo>
                <a:lnTo>
                  <a:pt x="44648" y="241102"/>
                </a:lnTo>
                <a:lnTo>
                  <a:pt x="62507" y="285750"/>
                </a:lnTo>
                <a:lnTo>
                  <a:pt x="80367" y="321469"/>
                </a:lnTo>
                <a:lnTo>
                  <a:pt x="89296" y="348258"/>
                </a:lnTo>
                <a:lnTo>
                  <a:pt x="98226" y="348258"/>
                </a:lnTo>
                <a:lnTo>
                  <a:pt x="98226" y="348258"/>
                </a:lnTo>
                <a:lnTo>
                  <a:pt x="98226" y="321469"/>
                </a:lnTo>
                <a:lnTo>
                  <a:pt x="98226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Freeform 12299"/>
          <p:cNvSpPr/>
          <p:nvPr/>
        </p:nvSpPr>
        <p:spPr>
          <a:xfrm>
            <a:off x="7965281" y="1366242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98227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Freeform 12300"/>
          <p:cNvSpPr/>
          <p:nvPr/>
        </p:nvSpPr>
        <p:spPr>
          <a:xfrm>
            <a:off x="7884914" y="1205508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17859"/>
                </a:lnTo>
                <a:lnTo>
                  <a:pt x="44649" y="2678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Freeform 12301"/>
          <p:cNvSpPr/>
          <p:nvPr/>
        </p:nvSpPr>
        <p:spPr>
          <a:xfrm>
            <a:off x="8099227" y="1312664"/>
            <a:ext cx="187523" cy="160735"/>
          </a:xfrm>
          <a:custGeom>
            <a:avLst/>
            <a:gdLst/>
            <a:ahLst/>
            <a:cxnLst/>
            <a:rect l="0" t="0" r="0" b="0"/>
            <a:pathLst>
              <a:path w="187523" h="160735">
                <a:moveTo>
                  <a:pt x="4464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8929" y="62508"/>
                </a:lnTo>
                <a:lnTo>
                  <a:pt x="0" y="89297"/>
                </a:lnTo>
                <a:lnTo>
                  <a:pt x="0" y="125015"/>
                </a:lnTo>
                <a:lnTo>
                  <a:pt x="0" y="142875"/>
                </a:lnTo>
                <a:lnTo>
                  <a:pt x="17859" y="160734"/>
                </a:lnTo>
                <a:lnTo>
                  <a:pt x="35718" y="160734"/>
                </a:lnTo>
                <a:lnTo>
                  <a:pt x="62507" y="160734"/>
                </a:lnTo>
                <a:lnTo>
                  <a:pt x="98225" y="151805"/>
                </a:lnTo>
                <a:lnTo>
                  <a:pt x="125014" y="133945"/>
                </a:lnTo>
                <a:lnTo>
                  <a:pt x="160733" y="107156"/>
                </a:lnTo>
                <a:lnTo>
                  <a:pt x="187522" y="80367"/>
                </a:lnTo>
                <a:lnTo>
                  <a:pt x="18752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Freeform 12302"/>
          <p:cNvSpPr/>
          <p:nvPr/>
        </p:nvSpPr>
        <p:spPr>
          <a:xfrm>
            <a:off x="8224241" y="1303734"/>
            <a:ext cx="160736" cy="98228"/>
          </a:xfrm>
          <a:custGeom>
            <a:avLst/>
            <a:gdLst/>
            <a:ahLst/>
            <a:cxnLst/>
            <a:rect l="0" t="0" r="0" b="0"/>
            <a:pathLst>
              <a:path w="160736" h="98228">
                <a:moveTo>
                  <a:pt x="0" y="53579"/>
                </a:moveTo>
                <a:lnTo>
                  <a:pt x="0" y="53579"/>
                </a:lnTo>
                <a:lnTo>
                  <a:pt x="8930" y="53579"/>
                </a:lnTo>
                <a:lnTo>
                  <a:pt x="17860" y="53579"/>
                </a:lnTo>
                <a:lnTo>
                  <a:pt x="26789" y="44649"/>
                </a:lnTo>
                <a:lnTo>
                  <a:pt x="53579" y="44649"/>
                </a:lnTo>
                <a:lnTo>
                  <a:pt x="80368" y="35719"/>
                </a:lnTo>
                <a:lnTo>
                  <a:pt x="107157" y="35719"/>
                </a:lnTo>
                <a:lnTo>
                  <a:pt x="133946" y="26789"/>
                </a:lnTo>
                <a:lnTo>
                  <a:pt x="151805" y="17860"/>
                </a:lnTo>
                <a:lnTo>
                  <a:pt x="151805" y="1786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71438" y="35719"/>
                </a:lnTo>
                <a:lnTo>
                  <a:pt x="71438" y="44649"/>
                </a:lnTo>
                <a:lnTo>
                  <a:pt x="80368" y="62508"/>
                </a:lnTo>
                <a:lnTo>
                  <a:pt x="89297" y="80368"/>
                </a:lnTo>
                <a:lnTo>
                  <a:pt x="107157" y="98227"/>
                </a:lnTo>
                <a:lnTo>
                  <a:pt x="10715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4" name="Freeform 12303"/>
          <p:cNvSpPr/>
          <p:nvPr/>
        </p:nvSpPr>
        <p:spPr>
          <a:xfrm>
            <a:off x="6563320" y="1562695"/>
            <a:ext cx="1785938" cy="651868"/>
          </a:xfrm>
          <a:custGeom>
            <a:avLst/>
            <a:gdLst/>
            <a:ahLst/>
            <a:cxnLst/>
            <a:rect l="0" t="0" r="0" b="0"/>
            <a:pathLst>
              <a:path w="1785938" h="651868">
                <a:moveTo>
                  <a:pt x="0" y="651867"/>
                </a:moveTo>
                <a:lnTo>
                  <a:pt x="0" y="651867"/>
                </a:lnTo>
                <a:lnTo>
                  <a:pt x="0" y="651867"/>
                </a:lnTo>
                <a:lnTo>
                  <a:pt x="0" y="642938"/>
                </a:lnTo>
                <a:lnTo>
                  <a:pt x="8930" y="642938"/>
                </a:lnTo>
                <a:lnTo>
                  <a:pt x="8930" y="634008"/>
                </a:lnTo>
                <a:lnTo>
                  <a:pt x="17860" y="634008"/>
                </a:lnTo>
                <a:lnTo>
                  <a:pt x="44649" y="625078"/>
                </a:lnTo>
                <a:lnTo>
                  <a:pt x="62508" y="616149"/>
                </a:lnTo>
                <a:lnTo>
                  <a:pt x="98227" y="607219"/>
                </a:lnTo>
                <a:lnTo>
                  <a:pt x="142875" y="589359"/>
                </a:lnTo>
                <a:lnTo>
                  <a:pt x="196453" y="571500"/>
                </a:lnTo>
                <a:lnTo>
                  <a:pt x="267891" y="544711"/>
                </a:lnTo>
                <a:lnTo>
                  <a:pt x="366118" y="517922"/>
                </a:lnTo>
                <a:lnTo>
                  <a:pt x="473274" y="482203"/>
                </a:lnTo>
                <a:lnTo>
                  <a:pt x="607219" y="437555"/>
                </a:lnTo>
                <a:lnTo>
                  <a:pt x="750094" y="383977"/>
                </a:lnTo>
                <a:lnTo>
                  <a:pt x="901899" y="330399"/>
                </a:lnTo>
                <a:lnTo>
                  <a:pt x="1071563" y="267891"/>
                </a:lnTo>
                <a:lnTo>
                  <a:pt x="1232297" y="205383"/>
                </a:lnTo>
                <a:lnTo>
                  <a:pt x="1384102" y="142875"/>
                </a:lnTo>
                <a:lnTo>
                  <a:pt x="1526977" y="98227"/>
                </a:lnTo>
                <a:lnTo>
                  <a:pt x="1643062" y="53578"/>
                </a:lnTo>
                <a:lnTo>
                  <a:pt x="1723429" y="26789"/>
                </a:lnTo>
                <a:lnTo>
                  <a:pt x="1785937" y="0"/>
                </a:lnTo>
                <a:lnTo>
                  <a:pt x="17859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cut through this “first-feature paradox” by splitting it into two smaller problems.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work out how to build, deploy, and test a “walking skeleton,” then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infrastructure to write the acceptance tests for the first meaningful feature.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1419820" y="4071937"/>
            <a:ext cx="2714626" cy="125017"/>
          </a:xfrm>
          <a:custGeom>
            <a:avLst/>
            <a:gdLst/>
            <a:ahLst/>
            <a:cxnLst/>
            <a:rect l="0" t="0" r="0" b="0"/>
            <a:pathLst>
              <a:path w="2714626" h="125017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2678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51805" y="35719"/>
                </a:lnTo>
                <a:lnTo>
                  <a:pt x="178594" y="35719"/>
                </a:lnTo>
                <a:lnTo>
                  <a:pt x="196453" y="35719"/>
                </a:lnTo>
                <a:lnTo>
                  <a:pt x="232172" y="35719"/>
                </a:lnTo>
                <a:lnTo>
                  <a:pt x="258961" y="3571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57188" y="35719"/>
                </a:lnTo>
                <a:lnTo>
                  <a:pt x="392907" y="35719"/>
                </a:lnTo>
                <a:lnTo>
                  <a:pt x="428625" y="35719"/>
                </a:lnTo>
                <a:lnTo>
                  <a:pt x="455414" y="35719"/>
                </a:lnTo>
                <a:lnTo>
                  <a:pt x="500063" y="44649"/>
                </a:lnTo>
                <a:lnTo>
                  <a:pt x="535782" y="44649"/>
                </a:lnTo>
                <a:lnTo>
                  <a:pt x="580430" y="44649"/>
                </a:lnTo>
                <a:lnTo>
                  <a:pt x="616149" y="44649"/>
                </a:lnTo>
                <a:lnTo>
                  <a:pt x="660797" y="44649"/>
                </a:lnTo>
                <a:lnTo>
                  <a:pt x="705446" y="53578"/>
                </a:lnTo>
                <a:lnTo>
                  <a:pt x="741164" y="53578"/>
                </a:lnTo>
                <a:lnTo>
                  <a:pt x="785813" y="53578"/>
                </a:lnTo>
                <a:lnTo>
                  <a:pt x="830461" y="53578"/>
                </a:lnTo>
                <a:lnTo>
                  <a:pt x="884039" y="53578"/>
                </a:lnTo>
                <a:lnTo>
                  <a:pt x="928688" y="62508"/>
                </a:lnTo>
                <a:lnTo>
                  <a:pt x="973336" y="62508"/>
                </a:lnTo>
                <a:lnTo>
                  <a:pt x="1026914" y="62508"/>
                </a:lnTo>
                <a:lnTo>
                  <a:pt x="1080493" y="62508"/>
                </a:lnTo>
                <a:lnTo>
                  <a:pt x="1125141" y="53578"/>
                </a:lnTo>
                <a:lnTo>
                  <a:pt x="1178719" y="53578"/>
                </a:lnTo>
                <a:lnTo>
                  <a:pt x="1232297" y="53578"/>
                </a:lnTo>
                <a:lnTo>
                  <a:pt x="1285875" y="44649"/>
                </a:lnTo>
                <a:lnTo>
                  <a:pt x="1339453" y="44649"/>
                </a:lnTo>
                <a:lnTo>
                  <a:pt x="1393032" y="44649"/>
                </a:lnTo>
                <a:lnTo>
                  <a:pt x="1446610" y="44649"/>
                </a:lnTo>
                <a:lnTo>
                  <a:pt x="1500188" y="44649"/>
                </a:lnTo>
                <a:lnTo>
                  <a:pt x="1553766" y="44649"/>
                </a:lnTo>
                <a:lnTo>
                  <a:pt x="1607344" y="44649"/>
                </a:lnTo>
                <a:lnTo>
                  <a:pt x="1651993" y="53578"/>
                </a:lnTo>
                <a:lnTo>
                  <a:pt x="1705571" y="53578"/>
                </a:lnTo>
                <a:lnTo>
                  <a:pt x="1759149" y="53578"/>
                </a:lnTo>
                <a:lnTo>
                  <a:pt x="1812727" y="53578"/>
                </a:lnTo>
                <a:lnTo>
                  <a:pt x="1857375" y="53578"/>
                </a:lnTo>
                <a:lnTo>
                  <a:pt x="1910953" y="53578"/>
                </a:lnTo>
                <a:lnTo>
                  <a:pt x="1964532" y="53578"/>
                </a:lnTo>
                <a:lnTo>
                  <a:pt x="2009180" y="53578"/>
                </a:lnTo>
                <a:lnTo>
                  <a:pt x="2062758" y="53578"/>
                </a:lnTo>
                <a:lnTo>
                  <a:pt x="2116336" y="53578"/>
                </a:lnTo>
                <a:lnTo>
                  <a:pt x="2160985" y="53578"/>
                </a:lnTo>
                <a:lnTo>
                  <a:pt x="2214563" y="62508"/>
                </a:lnTo>
                <a:lnTo>
                  <a:pt x="2259211" y="62508"/>
                </a:lnTo>
                <a:lnTo>
                  <a:pt x="2303860" y="62508"/>
                </a:lnTo>
                <a:lnTo>
                  <a:pt x="2357438" y="62508"/>
                </a:lnTo>
                <a:lnTo>
                  <a:pt x="2402086" y="53578"/>
                </a:lnTo>
                <a:lnTo>
                  <a:pt x="2446735" y="53578"/>
                </a:lnTo>
                <a:lnTo>
                  <a:pt x="2482453" y="53578"/>
                </a:lnTo>
                <a:lnTo>
                  <a:pt x="2527102" y="53578"/>
                </a:lnTo>
                <a:lnTo>
                  <a:pt x="2562821" y="53578"/>
                </a:lnTo>
                <a:lnTo>
                  <a:pt x="2598539" y="53578"/>
                </a:lnTo>
                <a:lnTo>
                  <a:pt x="2625328" y="53578"/>
                </a:lnTo>
                <a:lnTo>
                  <a:pt x="2652118" y="53578"/>
                </a:lnTo>
                <a:lnTo>
                  <a:pt x="2678907" y="62508"/>
                </a:lnTo>
                <a:lnTo>
                  <a:pt x="2696766" y="62508"/>
                </a:lnTo>
                <a:lnTo>
                  <a:pt x="2705696" y="71438"/>
                </a:lnTo>
                <a:lnTo>
                  <a:pt x="2714625" y="80367"/>
                </a:lnTo>
                <a:lnTo>
                  <a:pt x="2705696" y="98227"/>
                </a:lnTo>
                <a:lnTo>
                  <a:pt x="2687836" y="116086"/>
                </a:lnTo>
                <a:lnTo>
                  <a:pt x="2661047" y="125016"/>
                </a:lnTo>
                <a:lnTo>
                  <a:pt x="2634258" y="116086"/>
                </a:lnTo>
                <a:lnTo>
                  <a:pt x="263425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07281" y="5125641"/>
            <a:ext cx="2375298" cy="142876"/>
          </a:xfrm>
          <a:custGeom>
            <a:avLst/>
            <a:gdLst/>
            <a:ahLst/>
            <a:cxnLst/>
            <a:rect l="0" t="0" r="0" b="0"/>
            <a:pathLst>
              <a:path w="2375298" h="14287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32172" y="17859"/>
                </a:lnTo>
                <a:lnTo>
                  <a:pt x="267891" y="26789"/>
                </a:lnTo>
                <a:lnTo>
                  <a:pt x="312539" y="26789"/>
                </a:lnTo>
                <a:lnTo>
                  <a:pt x="357188" y="26789"/>
                </a:lnTo>
                <a:lnTo>
                  <a:pt x="410766" y="26789"/>
                </a:lnTo>
                <a:lnTo>
                  <a:pt x="464344" y="35718"/>
                </a:lnTo>
                <a:lnTo>
                  <a:pt x="517922" y="35718"/>
                </a:lnTo>
                <a:lnTo>
                  <a:pt x="571500" y="44648"/>
                </a:lnTo>
                <a:lnTo>
                  <a:pt x="634008" y="44648"/>
                </a:lnTo>
                <a:lnTo>
                  <a:pt x="696516" y="53578"/>
                </a:lnTo>
                <a:lnTo>
                  <a:pt x="759024" y="71437"/>
                </a:lnTo>
                <a:lnTo>
                  <a:pt x="821532" y="80367"/>
                </a:lnTo>
                <a:lnTo>
                  <a:pt x="892969" y="89297"/>
                </a:lnTo>
                <a:lnTo>
                  <a:pt x="955477" y="107156"/>
                </a:lnTo>
                <a:lnTo>
                  <a:pt x="1026914" y="116086"/>
                </a:lnTo>
                <a:lnTo>
                  <a:pt x="1098352" y="133945"/>
                </a:lnTo>
                <a:lnTo>
                  <a:pt x="1169789" y="142875"/>
                </a:lnTo>
                <a:lnTo>
                  <a:pt x="1241227" y="142875"/>
                </a:lnTo>
                <a:lnTo>
                  <a:pt x="1321594" y="142875"/>
                </a:lnTo>
                <a:lnTo>
                  <a:pt x="1401961" y="142875"/>
                </a:lnTo>
                <a:lnTo>
                  <a:pt x="1491258" y="142875"/>
                </a:lnTo>
                <a:lnTo>
                  <a:pt x="1580555" y="133945"/>
                </a:lnTo>
                <a:lnTo>
                  <a:pt x="1669852" y="125015"/>
                </a:lnTo>
                <a:lnTo>
                  <a:pt x="1759149" y="116086"/>
                </a:lnTo>
                <a:lnTo>
                  <a:pt x="1848446" y="98226"/>
                </a:lnTo>
                <a:lnTo>
                  <a:pt x="1937742" y="89297"/>
                </a:lnTo>
                <a:lnTo>
                  <a:pt x="2027039" y="80367"/>
                </a:lnTo>
                <a:lnTo>
                  <a:pt x="2116336" y="71437"/>
                </a:lnTo>
                <a:lnTo>
                  <a:pt x="2196703" y="80367"/>
                </a:lnTo>
                <a:lnTo>
                  <a:pt x="2268141" y="89297"/>
                </a:lnTo>
                <a:lnTo>
                  <a:pt x="2321719" y="107156"/>
                </a:lnTo>
                <a:lnTo>
                  <a:pt x="2375297" y="125015"/>
                </a:lnTo>
                <a:lnTo>
                  <a:pt x="237529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Walking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A “walking skeleton” is an implementation of the thinnest possible slice of real functionality that we can automatically build, deploy, and test end-to-end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Deciding the Shape of the Walking </a:t>
            </a:r>
            <a:r>
              <a:rPr lang="en-US" dirty="0" smtClean="0"/>
              <a:t>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of the first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5" y="2733674"/>
            <a:ext cx="8196919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830586" y="3161109"/>
            <a:ext cx="285751" cy="44649"/>
          </a:xfrm>
          <a:custGeom>
            <a:avLst/>
            <a:gdLst/>
            <a:ahLst/>
            <a:cxnLst/>
            <a:rect l="0" t="0" r="0" b="0"/>
            <a:pathLst>
              <a:path w="285751" h="44649">
                <a:moveTo>
                  <a:pt x="285750" y="44648"/>
                </a:moveTo>
                <a:lnTo>
                  <a:pt x="276820" y="4464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67891" y="44648"/>
                </a:lnTo>
                <a:lnTo>
                  <a:pt x="267891" y="3571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0031" y="17859"/>
                </a:lnTo>
                <a:lnTo>
                  <a:pt x="241102" y="8930"/>
                </a:lnTo>
                <a:lnTo>
                  <a:pt x="223242" y="0"/>
                </a:lnTo>
                <a:lnTo>
                  <a:pt x="205383" y="0"/>
                </a:lnTo>
                <a:lnTo>
                  <a:pt x="187523" y="0"/>
                </a:lnTo>
                <a:lnTo>
                  <a:pt x="160734" y="0"/>
                </a:lnTo>
                <a:lnTo>
                  <a:pt x="133945" y="8930"/>
                </a:lnTo>
                <a:lnTo>
                  <a:pt x="107156" y="8930"/>
                </a:lnTo>
                <a:lnTo>
                  <a:pt x="80367" y="8930"/>
                </a:lnTo>
                <a:lnTo>
                  <a:pt x="53578" y="8930"/>
                </a:lnTo>
                <a:lnTo>
                  <a:pt x="2678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46609" y="3125390"/>
            <a:ext cx="258962" cy="26790"/>
          </a:xfrm>
          <a:custGeom>
            <a:avLst/>
            <a:gdLst/>
            <a:ahLst/>
            <a:cxnLst/>
            <a:rect l="0" t="0" r="0" b="0"/>
            <a:pathLst>
              <a:path w="258962" h="26790">
                <a:moveTo>
                  <a:pt x="258961" y="0"/>
                </a:moveTo>
                <a:lnTo>
                  <a:pt x="241102" y="0"/>
                </a:lnTo>
                <a:lnTo>
                  <a:pt x="223243" y="0"/>
                </a:lnTo>
                <a:lnTo>
                  <a:pt x="196454" y="0"/>
                </a:lnTo>
                <a:lnTo>
                  <a:pt x="169664" y="8930"/>
                </a:lnTo>
                <a:lnTo>
                  <a:pt x="133946" y="17860"/>
                </a:lnTo>
                <a:lnTo>
                  <a:pt x="98227" y="26789"/>
                </a:lnTo>
                <a:lnTo>
                  <a:pt x="62508" y="26789"/>
                </a:lnTo>
                <a:lnTo>
                  <a:pt x="35719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26914" y="3125390"/>
            <a:ext cx="250032" cy="133947"/>
          </a:xfrm>
          <a:custGeom>
            <a:avLst/>
            <a:gdLst/>
            <a:ahLst/>
            <a:cxnLst/>
            <a:rect l="0" t="0" r="0" b="0"/>
            <a:pathLst>
              <a:path w="250032" h="133947">
                <a:moveTo>
                  <a:pt x="250031" y="0"/>
                </a:moveTo>
                <a:lnTo>
                  <a:pt x="241102" y="0"/>
                </a:lnTo>
                <a:lnTo>
                  <a:pt x="214313" y="8930"/>
                </a:lnTo>
                <a:lnTo>
                  <a:pt x="178594" y="26789"/>
                </a:lnTo>
                <a:lnTo>
                  <a:pt x="142875" y="44649"/>
                </a:lnTo>
                <a:lnTo>
                  <a:pt x="116086" y="62508"/>
                </a:lnTo>
                <a:lnTo>
                  <a:pt x="80367" y="89297"/>
                </a:lnTo>
                <a:lnTo>
                  <a:pt x="53578" y="107156"/>
                </a:lnTo>
                <a:lnTo>
                  <a:pt x="26789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39391" y="3303984"/>
            <a:ext cx="44649" cy="241103"/>
          </a:xfrm>
          <a:custGeom>
            <a:avLst/>
            <a:gdLst/>
            <a:ahLst/>
            <a:cxnLst/>
            <a:rect l="0" t="0" r="0" b="0"/>
            <a:pathLst>
              <a:path w="44649" h="241103">
                <a:moveTo>
                  <a:pt x="44648" y="0"/>
                </a:moveTo>
                <a:lnTo>
                  <a:pt x="35718" y="8930"/>
                </a:lnTo>
                <a:lnTo>
                  <a:pt x="35718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2"/>
                </a:lnTo>
                <a:lnTo>
                  <a:pt x="8929" y="241102"/>
                </a:lnTo>
                <a:lnTo>
                  <a:pt x="892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66180" y="3741539"/>
            <a:ext cx="107157" cy="241102"/>
          </a:xfrm>
          <a:custGeom>
            <a:avLst/>
            <a:gdLst/>
            <a:ahLst/>
            <a:cxnLst/>
            <a:rect l="0" t="0" r="0" b="0"/>
            <a:pathLst>
              <a:path w="107157" h="241102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8929" y="71437"/>
                </a:lnTo>
                <a:lnTo>
                  <a:pt x="26789" y="116086"/>
                </a:lnTo>
                <a:lnTo>
                  <a:pt x="44648" y="151804"/>
                </a:lnTo>
                <a:lnTo>
                  <a:pt x="62508" y="178593"/>
                </a:lnTo>
                <a:lnTo>
                  <a:pt x="80367" y="205382"/>
                </a:lnTo>
                <a:lnTo>
                  <a:pt x="98226" y="232172"/>
                </a:lnTo>
                <a:lnTo>
                  <a:pt x="107156" y="241101"/>
                </a:lnTo>
                <a:lnTo>
                  <a:pt x="107156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89422" y="4098726"/>
            <a:ext cx="187524" cy="151806"/>
          </a:xfrm>
          <a:custGeom>
            <a:avLst/>
            <a:gdLst/>
            <a:ahLst/>
            <a:cxnLst/>
            <a:rect l="0" t="0" r="0" b="0"/>
            <a:pathLst>
              <a:path w="187524" h="151806">
                <a:moveTo>
                  <a:pt x="0" y="0"/>
                </a:moveTo>
                <a:lnTo>
                  <a:pt x="0" y="17860"/>
                </a:lnTo>
                <a:lnTo>
                  <a:pt x="17859" y="35719"/>
                </a:lnTo>
                <a:lnTo>
                  <a:pt x="35719" y="62508"/>
                </a:lnTo>
                <a:lnTo>
                  <a:pt x="62508" y="89297"/>
                </a:lnTo>
                <a:lnTo>
                  <a:pt x="89297" y="116086"/>
                </a:lnTo>
                <a:lnTo>
                  <a:pt x="116086" y="133945"/>
                </a:lnTo>
                <a:lnTo>
                  <a:pt x="142875" y="151805"/>
                </a:lnTo>
                <a:lnTo>
                  <a:pt x="160734" y="151805"/>
                </a:lnTo>
                <a:lnTo>
                  <a:pt x="187523" y="151805"/>
                </a:lnTo>
                <a:lnTo>
                  <a:pt x="18752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48383" y="3018234"/>
            <a:ext cx="1223368" cy="1303735"/>
          </a:xfrm>
          <a:custGeom>
            <a:avLst/>
            <a:gdLst/>
            <a:ahLst/>
            <a:cxnLst/>
            <a:rect l="0" t="0" r="0" b="0"/>
            <a:pathLst>
              <a:path w="1223368" h="1303735">
                <a:moveTo>
                  <a:pt x="0" y="1196578"/>
                </a:moveTo>
                <a:lnTo>
                  <a:pt x="8930" y="1205508"/>
                </a:lnTo>
                <a:lnTo>
                  <a:pt x="26789" y="1214437"/>
                </a:lnTo>
                <a:lnTo>
                  <a:pt x="53578" y="1232297"/>
                </a:lnTo>
                <a:lnTo>
                  <a:pt x="80367" y="1250156"/>
                </a:lnTo>
                <a:lnTo>
                  <a:pt x="125015" y="1268016"/>
                </a:lnTo>
                <a:lnTo>
                  <a:pt x="169664" y="1285875"/>
                </a:lnTo>
                <a:lnTo>
                  <a:pt x="214312" y="1303734"/>
                </a:lnTo>
                <a:lnTo>
                  <a:pt x="258961" y="1303734"/>
                </a:lnTo>
                <a:lnTo>
                  <a:pt x="294680" y="1303734"/>
                </a:lnTo>
                <a:lnTo>
                  <a:pt x="330398" y="1294805"/>
                </a:lnTo>
                <a:lnTo>
                  <a:pt x="366117" y="1276945"/>
                </a:lnTo>
                <a:lnTo>
                  <a:pt x="392906" y="1268016"/>
                </a:lnTo>
                <a:lnTo>
                  <a:pt x="419695" y="1250156"/>
                </a:lnTo>
                <a:lnTo>
                  <a:pt x="446484" y="1241227"/>
                </a:lnTo>
                <a:lnTo>
                  <a:pt x="482203" y="1241227"/>
                </a:lnTo>
                <a:lnTo>
                  <a:pt x="508992" y="1250156"/>
                </a:lnTo>
                <a:lnTo>
                  <a:pt x="544711" y="1259086"/>
                </a:lnTo>
                <a:lnTo>
                  <a:pt x="589359" y="1276945"/>
                </a:lnTo>
                <a:lnTo>
                  <a:pt x="625078" y="1294805"/>
                </a:lnTo>
                <a:lnTo>
                  <a:pt x="669726" y="1303734"/>
                </a:lnTo>
                <a:lnTo>
                  <a:pt x="705445" y="1303734"/>
                </a:lnTo>
                <a:lnTo>
                  <a:pt x="741164" y="1303734"/>
                </a:lnTo>
                <a:lnTo>
                  <a:pt x="767953" y="1285875"/>
                </a:lnTo>
                <a:lnTo>
                  <a:pt x="794742" y="1268016"/>
                </a:lnTo>
                <a:lnTo>
                  <a:pt x="812601" y="1232297"/>
                </a:lnTo>
                <a:lnTo>
                  <a:pt x="839390" y="1196578"/>
                </a:lnTo>
                <a:lnTo>
                  <a:pt x="866180" y="1169789"/>
                </a:lnTo>
                <a:lnTo>
                  <a:pt x="884039" y="1143000"/>
                </a:lnTo>
                <a:lnTo>
                  <a:pt x="910828" y="1125141"/>
                </a:lnTo>
                <a:lnTo>
                  <a:pt x="946547" y="1116211"/>
                </a:lnTo>
                <a:lnTo>
                  <a:pt x="982265" y="1116211"/>
                </a:lnTo>
                <a:lnTo>
                  <a:pt x="1017984" y="1116211"/>
                </a:lnTo>
                <a:lnTo>
                  <a:pt x="1044773" y="1116211"/>
                </a:lnTo>
                <a:lnTo>
                  <a:pt x="1080492" y="1116211"/>
                </a:lnTo>
                <a:lnTo>
                  <a:pt x="1107281" y="1107281"/>
                </a:lnTo>
                <a:lnTo>
                  <a:pt x="1134070" y="1089422"/>
                </a:lnTo>
                <a:lnTo>
                  <a:pt x="1151930" y="1062633"/>
                </a:lnTo>
                <a:lnTo>
                  <a:pt x="1160859" y="1035844"/>
                </a:lnTo>
                <a:lnTo>
                  <a:pt x="1169789" y="991195"/>
                </a:lnTo>
                <a:lnTo>
                  <a:pt x="1178719" y="946547"/>
                </a:lnTo>
                <a:lnTo>
                  <a:pt x="1178719" y="892969"/>
                </a:lnTo>
                <a:lnTo>
                  <a:pt x="1178719" y="848320"/>
                </a:lnTo>
                <a:lnTo>
                  <a:pt x="1187648" y="812602"/>
                </a:lnTo>
                <a:lnTo>
                  <a:pt x="1187648" y="794742"/>
                </a:lnTo>
                <a:lnTo>
                  <a:pt x="1187648" y="776883"/>
                </a:lnTo>
                <a:lnTo>
                  <a:pt x="1196578" y="776883"/>
                </a:lnTo>
                <a:lnTo>
                  <a:pt x="1205508" y="767953"/>
                </a:lnTo>
                <a:lnTo>
                  <a:pt x="1214437" y="759023"/>
                </a:lnTo>
                <a:lnTo>
                  <a:pt x="1223367" y="750094"/>
                </a:lnTo>
                <a:lnTo>
                  <a:pt x="1223367" y="741164"/>
                </a:lnTo>
                <a:lnTo>
                  <a:pt x="1223367" y="714375"/>
                </a:lnTo>
                <a:lnTo>
                  <a:pt x="1223367" y="678656"/>
                </a:lnTo>
                <a:lnTo>
                  <a:pt x="1214437" y="642937"/>
                </a:lnTo>
                <a:lnTo>
                  <a:pt x="1214437" y="607219"/>
                </a:lnTo>
                <a:lnTo>
                  <a:pt x="1196578" y="562570"/>
                </a:lnTo>
                <a:lnTo>
                  <a:pt x="1187648" y="526852"/>
                </a:lnTo>
                <a:lnTo>
                  <a:pt x="1178719" y="491133"/>
                </a:lnTo>
                <a:lnTo>
                  <a:pt x="1169789" y="464344"/>
                </a:lnTo>
                <a:lnTo>
                  <a:pt x="1169789" y="455414"/>
                </a:lnTo>
                <a:lnTo>
                  <a:pt x="1160859" y="446484"/>
                </a:lnTo>
                <a:lnTo>
                  <a:pt x="1160859" y="446484"/>
                </a:lnTo>
                <a:lnTo>
                  <a:pt x="1160859" y="446484"/>
                </a:lnTo>
                <a:lnTo>
                  <a:pt x="1160859" y="437555"/>
                </a:lnTo>
                <a:lnTo>
                  <a:pt x="1160859" y="428625"/>
                </a:lnTo>
                <a:lnTo>
                  <a:pt x="1151930" y="410766"/>
                </a:lnTo>
                <a:lnTo>
                  <a:pt x="1143000" y="383977"/>
                </a:lnTo>
                <a:lnTo>
                  <a:pt x="1134070" y="357187"/>
                </a:lnTo>
                <a:lnTo>
                  <a:pt x="1125140" y="312539"/>
                </a:lnTo>
                <a:lnTo>
                  <a:pt x="1116211" y="276820"/>
                </a:lnTo>
                <a:lnTo>
                  <a:pt x="1107281" y="232172"/>
                </a:lnTo>
                <a:lnTo>
                  <a:pt x="1089422" y="196453"/>
                </a:lnTo>
                <a:lnTo>
                  <a:pt x="1080492" y="169664"/>
                </a:lnTo>
                <a:lnTo>
                  <a:pt x="1071562" y="142875"/>
                </a:lnTo>
                <a:lnTo>
                  <a:pt x="1062633" y="133945"/>
                </a:lnTo>
                <a:lnTo>
                  <a:pt x="1053703" y="133945"/>
                </a:lnTo>
                <a:lnTo>
                  <a:pt x="1044773" y="133945"/>
                </a:lnTo>
                <a:lnTo>
                  <a:pt x="1044773" y="133945"/>
                </a:lnTo>
                <a:lnTo>
                  <a:pt x="1035844" y="133945"/>
                </a:lnTo>
                <a:lnTo>
                  <a:pt x="1017984" y="133945"/>
                </a:lnTo>
                <a:lnTo>
                  <a:pt x="1009055" y="125016"/>
                </a:lnTo>
                <a:lnTo>
                  <a:pt x="982265" y="107156"/>
                </a:lnTo>
                <a:lnTo>
                  <a:pt x="955476" y="89297"/>
                </a:lnTo>
                <a:lnTo>
                  <a:pt x="937617" y="71437"/>
                </a:lnTo>
                <a:lnTo>
                  <a:pt x="901898" y="53578"/>
                </a:lnTo>
                <a:lnTo>
                  <a:pt x="875109" y="35719"/>
                </a:lnTo>
                <a:lnTo>
                  <a:pt x="848320" y="17859"/>
                </a:lnTo>
                <a:lnTo>
                  <a:pt x="821531" y="17859"/>
                </a:lnTo>
                <a:lnTo>
                  <a:pt x="794742" y="17859"/>
                </a:lnTo>
                <a:lnTo>
                  <a:pt x="776883" y="17859"/>
                </a:lnTo>
                <a:lnTo>
                  <a:pt x="750094" y="26789"/>
                </a:lnTo>
                <a:lnTo>
                  <a:pt x="723305" y="35719"/>
                </a:lnTo>
                <a:lnTo>
                  <a:pt x="705445" y="35719"/>
                </a:lnTo>
                <a:lnTo>
                  <a:pt x="678656" y="35719"/>
                </a:lnTo>
                <a:lnTo>
                  <a:pt x="651867" y="26789"/>
                </a:lnTo>
                <a:lnTo>
                  <a:pt x="625078" y="893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0"/>
                </a:lnTo>
                <a:lnTo>
                  <a:pt x="526851" y="26789"/>
                </a:lnTo>
                <a:lnTo>
                  <a:pt x="517922" y="53578"/>
                </a:lnTo>
                <a:lnTo>
                  <a:pt x="517922" y="98227"/>
                </a:lnTo>
                <a:lnTo>
                  <a:pt x="517922" y="133945"/>
                </a:lnTo>
                <a:lnTo>
                  <a:pt x="526851" y="169664"/>
                </a:lnTo>
                <a:lnTo>
                  <a:pt x="52685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18234" y="3036093"/>
            <a:ext cx="80369" cy="1312665"/>
          </a:xfrm>
          <a:custGeom>
            <a:avLst/>
            <a:gdLst/>
            <a:ahLst/>
            <a:cxnLst/>
            <a:rect l="0" t="0" r="0" b="0"/>
            <a:pathLst>
              <a:path w="80369" h="1312665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107157"/>
                </a:lnTo>
                <a:lnTo>
                  <a:pt x="26789" y="133946"/>
                </a:lnTo>
                <a:lnTo>
                  <a:pt x="35719" y="169664"/>
                </a:lnTo>
                <a:lnTo>
                  <a:pt x="44649" y="205383"/>
                </a:lnTo>
                <a:lnTo>
                  <a:pt x="53579" y="250032"/>
                </a:lnTo>
                <a:lnTo>
                  <a:pt x="62508" y="294680"/>
                </a:lnTo>
                <a:lnTo>
                  <a:pt x="62508" y="339328"/>
                </a:lnTo>
                <a:lnTo>
                  <a:pt x="71438" y="392907"/>
                </a:lnTo>
                <a:lnTo>
                  <a:pt x="80368" y="446485"/>
                </a:lnTo>
                <a:lnTo>
                  <a:pt x="80368" y="517922"/>
                </a:lnTo>
                <a:lnTo>
                  <a:pt x="71438" y="598289"/>
                </a:lnTo>
                <a:lnTo>
                  <a:pt x="71438" y="687586"/>
                </a:lnTo>
                <a:lnTo>
                  <a:pt x="62508" y="776883"/>
                </a:lnTo>
                <a:lnTo>
                  <a:pt x="62508" y="875110"/>
                </a:lnTo>
                <a:lnTo>
                  <a:pt x="44649" y="973336"/>
                </a:lnTo>
                <a:lnTo>
                  <a:pt x="35719" y="1062633"/>
                </a:lnTo>
                <a:lnTo>
                  <a:pt x="26789" y="1143000"/>
                </a:lnTo>
                <a:lnTo>
                  <a:pt x="26789" y="1214438"/>
                </a:lnTo>
                <a:lnTo>
                  <a:pt x="26789" y="1268016"/>
                </a:lnTo>
                <a:lnTo>
                  <a:pt x="26789" y="1294805"/>
                </a:lnTo>
                <a:lnTo>
                  <a:pt x="35719" y="1312664"/>
                </a:lnTo>
                <a:lnTo>
                  <a:pt x="53579" y="1312664"/>
                </a:lnTo>
                <a:lnTo>
                  <a:pt x="53579" y="1312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89672" y="2875359"/>
            <a:ext cx="1678782" cy="1491259"/>
          </a:xfrm>
          <a:custGeom>
            <a:avLst/>
            <a:gdLst/>
            <a:ahLst/>
            <a:cxnLst/>
            <a:rect l="0" t="0" r="0" b="0"/>
            <a:pathLst>
              <a:path w="1678782" h="1491259">
                <a:moveTo>
                  <a:pt x="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35719" y="71437"/>
                </a:lnTo>
                <a:lnTo>
                  <a:pt x="44648" y="71437"/>
                </a:lnTo>
                <a:lnTo>
                  <a:pt x="62508" y="71437"/>
                </a:lnTo>
                <a:lnTo>
                  <a:pt x="80367" y="71437"/>
                </a:lnTo>
                <a:lnTo>
                  <a:pt x="107156" y="62508"/>
                </a:lnTo>
                <a:lnTo>
                  <a:pt x="133945" y="62508"/>
                </a:lnTo>
                <a:lnTo>
                  <a:pt x="169664" y="71437"/>
                </a:lnTo>
                <a:lnTo>
                  <a:pt x="205383" y="71437"/>
                </a:lnTo>
                <a:lnTo>
                  <a:pt x="232172" y="71437"/>
                </a:lnTo>
                <a:lnTo>
                  <a:pt x="276820" y="71437"/>
                </a:lnTo>
                <a:lnTo>
                  <a:pt x="312539" y="71437"/>
                </a:lnTo>
                <a:lnTo>
                  <a:pt x="357187" y="71437"/>
                </a:lnTo>
                <a:lnTo>
                  <a:pt x="401836" y="71437"/>
                </a:lnTo>
                <a:lnTo>
                  <a:pt x="455414" y="62508"/>
                </a:lnTo>
                <a:lnTo>
                  <a:pt x="517922" y="62508"/>
                </a:lnTo>
                <a:lnTo>
                  <a:pt x="571500" y="53578"/>
                </a:lnTo>
                <a:lnTo>
                  <a:pt x="634008" y="44648"/>
                </a:lnTo>
                <a:lnTo>
                  <a:pt x="705445" y="35719"/>
                </a:lnTo>
                <a:lnTo>
                  <a:pt x="767953" y="26789"/>
                </a:lnTo>
                <a:lnTo>
                  <a:pt x="839391" y="17859"/>
                </a:lnTo>
                <a:lnTo>
                  <a:pt x="901898" y="8930"/>
                </a:lnTo>
                <a:lnTo>
                  <a:pt x="964406" y="0"/>
                </a:lnTo>
                <a:lnTo>
                  <a:pt x="1026914" y="0"/>
                </a:lnTo>
                <a:lnTo>
                  <a:pt x="1089422" y="0"/>
                </a:lnTo>
                <a:lnTo>
                  <a:pt x="1151930" y="0"/>
                </a:lnTo>
                <a:lnTo>
                  <a:pt x="1205508" y="8930"/>
                </a:lnTo>
                <a:lnTo>
                  <a:pt x="1259086" y="8930"/>
                </a:lnTo>
                <a:lnTo>
                  <a:pt x="1312664" y="17859"/>
                </a:lnTo>
                <a:lnTo>
                  <a:pt x="1357312" y="26789"/>
                </a:lnTo>
                <a:lnTo>
                  <a:pt x="1401961" y="26789"/>
                </a:lnTo>
                <a:lnTo>
                  <a:pt x="1446609" y="35719"/>
                </a:lnTo>
                <a:lnTo>
                  <a:pt x="1491258" y="35719"/>
                </a:lnTo>
                <a:lnTo>
                  <a:pt x="1526976" y="35719"/>
                </a:lnTo>
                <a:lnTo>
                  <a:pt x="1553766" y="35719"/>
                </a:lnTo>
                <a:lnTo>
                  <a:pt x="1589484" y="35719"/>
                </a:lnTo>
                <a:lnTo>
                  <a:pt x="1616273" y="26789"/>
                </a:lnTo>
                <a:lnTo>
                  <a:pt x="1634133" y="26789"/>
                </a:lnTo>
                <a:lnTo>
                  <a:pt x="1651992" y="17859"/>
                </a:lnTo>
                <a:lnTo>
                  <a:pt x="1660922" y="17859"/>
                </a:lnTo>
                <a:lnTo>
                  <a:pt x="1669851" y="17859"/>
                </a:lnTo>
                <a:lnTo>
                  <a:pt x="1669851" y="8930"/>
                </a:lnTo>
                <a:lnTo>
                  <a:pt x="1678781" y="8930"/>
                </a:lnTo>
                <a:lnTo>
                  <a:pt x="1669851" y="8930"/>
                </a:lnTo>
                <a:lnTo>
                  <a:pt x="1669851" y="8930"/>
                </a:lnTo>
                <a:lnTo>
                  <a:pt x="1669851" y="8930"/>
                </a:lnTo>
                <a:lnTo>
                  <a:pt x="1660922" y="8930"/>
                </a:lnTo>
                <a:lnTo>
                  <a:pt x="1660922" y="8930"/>
                </a:lnTo>
                <a:lnTo>
                  <a:pt x="1660922" y="8930"/>
                </a:lnTo>
                <a:lnTo>
                  <a:pt x="1660922" y="17859"/>
                </a:lnTo>
                <a:lnTo>
                  <a:pt x="1660922" y="17859"/>
                </a:lnTo>
                <a:lnTo>
                  <a:pt x="1651992" y="17859"/>
                </a:lnTo>
                <a:lnTo>
                  <a:pt x="1651992" y="26789"/>
                </a:lnTo>
                <a:lnTo>
                  <a:pt x="1651992" y="35719"/>
                </a:lnTo>
                <a:lnTo>
                  <a:pt x="1643062" y="35719"/>
                </a:lnTo>
                <a:lnTo>
                  <a:pt x="1643062" y="44648"/>
                </a:lnTo>
                <a:lnTo>
                  <a:pt x="1634133" y="44648"/>
                </a:lnTo>
                <a:lnTo>
                  <a:pt x="1625203" y="44648"/>
                </a:lnTo>
                <a:lnTo>
                  <a:pt x="1625203" y="53578"/>
                </a:lnTo>
                <a:lnTo>
                  <a:pt x="1616273" y="53578"/>
                </a:lnTo>
                <a:lnTo>
                  <a:pt x="1616273" y="53578"/>
                </a:lnTo>
                <a:lnTo>
                  <a:pt x="1607344" y="62508"/>
                </a:lnTo>
                <a:lnTo>
                  <a:pt x="1607344" y="62508"/>
                </a:lnTo>
                <a:lnTo>
                  <a:pt x="1607344" y="71437"/>
                </a:lnTo>
                <a:lnTo>
                  <a:pt x="1607344" y="71437"/>
                </a:lnTo>
                <a:lnTo>
                  <a:pt x="1598414" y="80367"/>
                </a:lnTo>
                <a:lnTo>
                  <a:pt x="1598414" y="89297"/>
                </a:lnTo>
                <a:lnTo>
                  <a:pt x="1598414" y="89297"/>
                </a:lnTo>
                <a:lnTo>
                  <a:pt x="1598414" y="89297"/>
                </a:lnTo>
                <a:lnTo>
                  <a:pt x="1598414" y="98227"/>
                </a:lnTo>
                <a:lnTo>
                  <a:pt x="1598414" y="98227"/>
                </a:lnTo>
                <a:lnTo>
                  <a:pt x="1598414" y="107156"/>
                </a:lnTo>
                <a:lnTo>
                  <a:pt x="1598414" y="116086"/>
                </a:lnTo>
                <a:lnTo>
                  <a:pt x="1598414" y="125016"/>
                </a:lnTo>
                <a:lnTo>
                  <a:pt x="1598414" y="142875"/>
                </a:lnTo>
                <a:lnTo>
                  <a:pt x="1598414" y="169664"/>
                </a:lnTo>
                <a:lnTo>
                  <a:pt x="1598414" y="196453"/>
                </a:lnTo>
                <a:lnTo>
                  <a:pt x="1589484" y="232172"/>
                </a:lnTo>
                <a:lnTo>
                  <a:pt x="1589484" y="258961"/>
                </a:lnTo>
                <a:lnTo>
                  <a:pt x="1589484" y="303609"/>
                </a:lnTo>
                <a:lnTo>
                  <a:pt x="1589484" y="330398"/>
                </a:lnTo>
                <a:lnTo>
                  <a:pt x="1589484" y="366117"/>
                </a:lnTo>
                <a:lnTo>
                  <a:pt x="1598414" y="392906"/>
                </a:lnTo>
                <a:lnTo>
                  <a:pt x="1598414" y="419695"/>
                </a:lnTo>
                <a:lnTo>
                  <a:pt x="1598414" y="446484"/>
                </a:lnTo>
                <a:lnTo>
                  <a:pt x="1607344" y="482203"/>
                </a:lnTo>
                <a:lnTo>
                  <a:pt x="1607344" y="517922"/>
                </a:lnTo>
                <a:lnTo>
                  <a:pt x="1607344" y="562570"/>
                </a:lnTo>
                <a:lnTo>
                  <a:pt x="1616273" y="616148"/>
                </a:lnTo>
                <a:lnTo>
                  <a:pt x="1616273" y="669727"/>
                </a:lnTo>
                <a:lnTo>
                  <a:pt x="1616273" y="741164"/>
                </a:lnTo>
                <a:lnTo>
                  <a:pt x="1616273" y="803672"/>
                </a:lnTo>
                <a:lnTo>
                  <a:pt x="1625203" y="866180"/>
                </a:lnTo>
                <a:lnTo>
                  <a:pt x="1625203" y="928687"/>
                </a:lnTo>
                <a:lnTo>
                  <a:pt x="1634133" y="982266"/>
                </a:lnTo>
                <a:lnTo>
                  <a:pt x="1634133" y="1026914"/>
                </a:lnTo>
                <a:lnTo>
                  <a:pt x="1634133" y="1071562"/>
                </a:lnTo>
                <a:lnTo>
                  <a:pt x="1634133" y="1098352"/>
                </a:lnTo>
                <a:lnTo>
                  <a:pt x="1634133" y="1125141"/>
                </a:lnTo>
                <a:lnTo>
                  <a:pt x="1634133" y="1143000"/>
                </a:lnTo>
                <a:lnTo>
                  <a:pt x="1634133" y="1169789"/>
                </a:lnTo>
                <a:lnTo>
                  <a:pt x="1634133" y="1187648"/>
                </a:lnTo>
                <a:lnTo>
                  <a:pt x="1634133" y="1205508"/>
                </a:lnTo>
                <a:lnTo>
                  <a:pt x="1634133" y="1232297"/>
                </a:lnTo>
                <a:lnTo>
                  <a:pt x="1634133" y="1268016"/>
                </a:lnTo>
                <a:lnTo>
                  <a:pt x="1634133" y="1294805"/>
                </a:lnTo>
                <a:lnTo>
                  <a:pt x="1643062" y="1312664"/>
                </a:lnTo>
                <a:lnTo>
                  <a:pt x="1643062" y="1339453"/>
                </a:lnTo>
                <a:lnTo>
                  <a:pt x="1651992" y="1357312"/>
                </a:lnTo>
                <a:lnTo>
                  <a:pt x="1651992" y="1375172"/>
                </a:lnTo>
                <a:lnTo>
                  <a:pt x="1651992" y="1384102"/>
                </a:lnTo>
                <a:lnTo>
                  <a:pt x="1651992" y="1384102"/>
                </a:lnTo>
                <a:lnTo>
                  <a:pt x="1651992" y="1384102"/>
                </a:lnTo>
                <a:lnTo>
                  <a:pt x="1651992" y="1384102"/>
                </a:lnTo>
                <a:lnTo>
                  <a:pt x="1660922" y="1393031"/>
                </a:lnTo>
                <a:lnTo>
                  <a:pt x="1660922" y="1393031"/>
                </a:lnTo>
                <a:lnTo>
                  <a:pt x="1660922" y="1393031"/>
                </a:lnTo>
                <a:lnTo>
                  <a:pt x="1660922" y="1393031"/>
                </a:lnTo>
                <a:lnTo>
                  <a:pt x="1660922" y="1401961"/>
                </a:lnTo>
                <a:lnTo>
                  <a:pt x="1660922" y="1401961"/>
                </a:lnTo>
                <a:lnTo>
                  <a:pt x="1660922" y="1401961"/>
                </a:lnTo>
                <a:lnTo>
                  <a:pt x="1660922" y="1401961"/>
                </a:lnTo>
                <a:lnTo>
                  <a:pt x="1660922" y="1401961"/>
                </a:lnTo>
                <a:lnTo>
                  <a:pt x="1660922" y="1410891"/>
                </a:lnTo>
                <a:lnTo>
                  <a:pt x="1660922" y="1410891"/>
                </a:lnTo>
                <a:lnTo>
                  <a:pt x="1660922" y="1410891"/>
                </a:lnTo>
                <a:lnTo>
                  <a:pt x="1651992" y="1410891"/>
                </a:lnTo>
                <a:lnTo>
                  <a:pt x="1651992" y="1410891"/>
                </a:lnTo>
                <a:lnTo>
                  <a:pt x="1651992" y="1410891"/>
                </a:lnTo>
                <a:lnTo>
                  <a:pt x="1651992" y="1410891"/>
                </a:lnTo>
                <a:lnTo>
                  <a:pt x="1651992" y="1410891"/>
                </a:lnTo>
                <a:lnTo>
                  <a:pt x="1643062" y="1410891"/>
                </a:lnTo>
                <a:lnTo>
                  <a:pt x="1643062" y="1410891"/>
                </a:lnTo>
                <a:lnTo>
                  <a:pt x="1643062" y="1410891"/>
                </a:lnTo>
                <a:lnTo>
                  <a:pt x="1634133" y="1410891"/>
                </a:lnTo>
                <a:lnTo>
                  <a:pt x="1634133" y="1410891"/>
                </a:lnTo>
                <a:lnTo>
                  <a:pt x="1616273" y="1419820"/>
                </a:lnTo>
                <a:lnTo>
                  <a:pt x="1607344" y="1419820"/>
                </a:lnTo>
                <a:lnTo>
                  <a:pt x="1589484" y="1428750"/>
                </a:lnTo>
                <a:lnTo>
                  <a:pt x="1571625" y="1428750"/>
                </a:lnTo>
                <a:lnTo>
                  <a:pt x="1544836" y="1437680"/>
                </a:lnTo>
                <a:lnTo>
                  <a:pt x="1518047" y="1446609"/>
                </a:lnTo>
                <a:lnTo>
                  <a:pt x="1491258" y="1455539"/>
                </a:lnTo>
                <a:lnTo>
                  <a:pt x="1464469" y="1455539"/>
                </a:lnTo>
                <a:lnTo>
                  <a:pt x="1428750" y="1464469"/>
                </a:lnTo>
                <a:lnTo>
                  <a:pt x="1393031" y="1455539"/>
                </a:lnTo>
                <a:lnTo>
                  <a:pt x="1348383" y="1455539"/>
                </a:lnTo>
                <a:lnTo>
                  <a:pt x="1303734" y="1446609"/>
                </a:lnTo>
                <a:lnTo>
                  <a:pt x="1259086" y="1437680"/>
                </a:lnTo>
                <a:lnTo>
                  <a:pt x="1214437" y="1419820"/>
                </a:lnTo>
                <a:lnTo>
                  <a:pt x="1160859" y="1401961"/>
                </a:lnTo>
                <a:lnTo>
                  <a:pt x="1107281" y="1384102"/>
                </a:lnTo>
                <a:lnTo>
                  <a:pt x="1053703" y="1366242"/>
                </a:lnTo>
                <a:lnTo>
                  <a:pt x="1000125" y="1357312"/>
                </a:lnTo>
                <a:lnTo>
                  <a:pt x="937617" y="1357312"/>
                </a:lnTo>
                <a:lnTo>
                  <a:pt x="875109" y="1357312"/>
                </a:lnTo>
                <a:lnTo>
                  <a:pt x="812601" y="1366242"/>
                </a:lnTo>
                <a:lnTo>
                  <a:pt x="750094" y="1384102"/>
                </a:lnTo>
                <a:lnTo>
                  <a:pt x="687586" y="1393031"/>
                </a:lnTo>
                <a:lnTo>
                  <a:pt x="625078" y="1410891"/>
                </a:lnTo>
                <a:lnTo>
                  <a:pt x="553641" y="1419820"/>
                </a:lnTo>
                <a:lnTo>
                  <a:pt x="491133" y="1437680"/>
                </a:lnTo>
                <a:lnTo>
                  <a:pt x="428625" y="1446609"/>
                </a:lnTo>
                <a:lnTo>
                  <a:pt x="375047" y="1446609"/>
                </a:lnTo>
                <a:lnTo>
                  <a:pt x="321469" y="1455539"/>
                </a:lnTo>
                <a:lnTo>
                  <a:pt x="267891" y="1455539"/>
                </a:lnTo>
                <a:lnTo>
                  <a:pt x="223242" y="1455539"/>
                </a:lnTo>
                <a:lnTo>
                  <a:pt x="187523" y="1455539"/>
                </a:lnTo>
                <a:lnTo>
                  <a:pt x="160734" y="1455539"/>
                </a:lnTo>
                <a:lnTo>
                  <a:pt x="133945" y="1464469"/>
                </a:lnTo>
                <a:lnTo>
                  <a:pt x="116086" y="1473398"/>
                </a:lnTo>
                <a:lnTo>
                  <a:pt x="116086" y="1482328"/>
                </a:lnTo>
                <a:lnTo>
                  <a:pt x="107156" y="1491258"/>
                </a:lnTo>
                <a:lnTo>
                  <a:pt x="98226" y="1491258"/>
                </a:lnTo>
                <a:lnTo>
                  <a:pt x="98226" y="1491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37930" y="4402336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29" y="9822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16085"/>
                </a:lnTo>
                <a:lnTo>
                  <a:pt x="107156" y="116085"/>
                </a:lnTo>
                <a:lnTo>
                  <a:pt x="125015" y="133945"/>
                </a:lnTo>
                <a:lnTo>
                  <a:pt x="142875" y="151804"/>
                </a:lnTo>
                <a:lnTo>
                  <a:pt x="151804" y="178593"/>
                </a:lnTo>
                <a:lnTo>
                  <a:pt x="151804" y="205382"/>
                </a:lnTo>
                <a:lnTo>
                  <a:pt x="142875" y="232171"/>
                </a:lnTo>
                <a:lnTo>
                  <a:pt x="133945" y="258960"/>
                </a:lnTo>
                <a:lnTo>
                  <a:pt x="116086" y="276820"/>
                </a:lnTo>
                <a:lnTo>
                  <a:pt x="98226" y="285750"/>
                </a:lnTo>
                <a:lnTo>
                  <a:pt x="80367" y="294679"/>
                </a:lnTo>
                <a:lnTo>
                  <a:pt x="71437" y="294679"/>
                </a:lnTo>
                <a:lnTo>
                  <a:pt x="53578" y="285750"/>
                </a:lnTo>
                <a:lnTo>
                  <a:pt x="53578" y="276820"/>
                </a:lnTo>
                <a:lnTo>
                  <a:pt x="44648" y="267890"/>
                </a:lnTo>
                <a:lnTo>
                  <a:pt x="44648" y="258960"/>
                </a:lnTo>
                <a:lnTo>
                  <a:pt x="53578" y="250031"/>
                </a:lnTo>
                <a:lnTo>
                  <a:pt x="62508" y="241101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25453" y="4527351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0" y="17860"/>
                </a:move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26789" y="133945"/>
                </a:lnTo>
                <a:lnTo>
                  <a:pt x="44649" y="151805"/>
                </a:lnTo>
                <a:lnTo>
                  <a:pt x="53578" y="160735"/>
                </a:lnTo>
                <a:lnTo>
                  <a:pt x="71438" y="160735"/>
                </a:lnTo>
                <a:lnTo>
                  <a:pt x="89297" y="151805"/>
                </a:lnTo>
                <a:lnTo>
                  <a:pt x="98227" y="13394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16086" y="71438"/>
                </a:lnTo>
                <a:lnTo>
                  <a:pt x="107156" y="44649"/>
                </a:lnTo>
                <a:lnTo>
                  <a:pt x="89297" y="26789"/>
                </a:lnTo>
                <a:lnTo>
                  <a:pt x="7143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77258" y="4348757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2678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26789" y="142875"/>
                </a:lnTo>
                <a:lnTo>
                  <a:pt x="35719" y="187524"/>
                </a:lnTo>
                <a:lnTo>
                  <a:pt x="53578" y="223243"/>
                </a:lnTo>
                <a:lnTo>
                  <a:pt x="62508" y="267891"/>
                </a:lnTo>
                <a:lnTo>
                  <a:pt x="80367" y="303610"/>
                </a:lnTo>
                <a:lnTo>
                  <a:pt x="89297" y="330399"/>
                </a:lnTo>
                <a:lnTo>
                  <a:pt x="89297" y="339329"/>
                </a:lnTo>
                <a:lnTo>
                  <a:pt x="89297" y="357188"/>
                </a:lnTo>
                <a:lnTo>
                  <a:pt x="89297" y="357188"/>
                </a:lnTo>
                <a:lnTo>
                  <a:pt x="80367" y="348258"/>
                </a:lnTo>
                <a:lnTo>
                  <a:pt x="62508" y="339329"/>
                </a:lnTo>
                <a:lnTo>
                  <a:pt x="44648" y="312539"/>
                </a:lnTo>
                <a:lnTo>
                  <a:pt x="26789" y="29468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50469" y="4527351"/>
            <a:ext cx="160735" cy="53579"/>
          </a:xfrm>
          <a:custGeom>
            <a:avLst/>
            <a:gdLst/>
            <a:ahLst/>
            <a:cxnLst/>
            <a:rect l="0" t="0" r="0" b="0"/>
            <a:pathLst>
              <a:path w="160735" h="53579">
                <a:moveTo>
                  <a:pt x="0" y="53578"/>
                </a:moveTo>
                <a:lnTo>
                  <a:pt x="8929" y="53578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35719"/>
                </a:lnTo>
                <a:lnTo>
                  <a:pt x="80367" y="26789"/>
                </a:lnTo>
                <a:lnTo>
                  <a:pt x="107156" y="17860"/>
                </a:lnTo>
                <a:lnTo>
                  <a:pt x="13394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29063" y="4295179"/>
            <a:ext cx="125016" cy="366118"/>
          </a:xfrm>
          <a:custGeom>
            <a:avLst/>
            <a:gdLst/>
            <a:ahLst/>
            <a:cxnLst/>
            <a:rect l="0" t="0" r="0" b="0"/>
            <a:pathLst>
              <a:path w="125016" h="366118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33946"/>
                </a:lnTo>
                <a:lnTo>
                  <a:pt x="8929" y="178594"/>
                </a:lnTo>
                <a:lnTo>
                  <a:pt x="17859" y="232172"/>
                </a:lnTo>
                <a:lnTo>
                  <a:pt x="26789" y="285750"/>
                </a:lnTo>
                <a:lnTo>
                  <a:pt x="44648" y="321469"/>
                </a:lnTo>
                <a:lnTo>
                  <a:pt x="62507" y="348258"/>
                </a:lnTo>
                <a:lnTo>
                  <a:pt x="71437" y="357188"/>
                </a:lnTo>
                <a:lnTo>
                  <a:pt x="89296" y="366117"/>
                </a:lnTo>
                <a:lnTo>
                  <a:pt x="107156" y="366117"/>
                </a:lnTo>
                <a:lnTo>
                  <a:pt x="116085" y="348258"/>
                </a:lnTo>
                <a:lnTo>
                  <a:pt x="125015" y="339328"/>
                </a:lnTo>
                <a:lnTo>
                  <a:pt x="125015" y="321469"/>
                </a:lnTo>
                <a:lnTo>
                  <a:pt x="116085" y="303610"/>
                </a:lnTo>
                <a:lnTo>
                  <a:pt x="116085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84414" y="4429125"/>
            <a:ext cx="160735" cy="44649"/>
          </a:xfrm>
          <a:custGeom>
            <a:avLst/>
            <a:gdLst/>
            <a:ahLst/>
            <a:cxnLst/>
            <a:rect l="0" t="0" r="0" b="0"/>
            <a:pathLst>
              <a:path w="160735" h="44649">
                <a:moveTo>
                  <a:pt x="0" y="44648"/>
                </a:moveTo>
                <a:lnTo>
                  <a:pt x="0" y="44648"/>
                </a:lnTo>
                <a:lnTo>
                  <a:pt x="17859" y="44648"/>
                </a:lnTo>
                <a:lnTo>
                  <a:pt x="3571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89797" y="4420195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07156"/>
                </a:lnTo>
                <a:lnTo>
                  <a:pt x="26789" y="142875"/>
                </a:lnTo>
                <a:lnTo>
                  <a:pt x="35719" y="178594"/>
                </a:lnTo>
                <a:lnTo>
                  <a:pt x="44648" y="196453"/>
                </a:lnTo>
                <a:lnTo>
                  <a:pt x="62508" y="214312"/>
                </a:lnTo>
                <a:lnTo>
                  <a:pt x="71437" y="223242"/>
                </a:lnTo>
                <a:lnTo>
                  <a:pt x="80367" y="214312"/>
                </a:lnTo>
                <a:lnTo>
                  <a:pt x="89297" y="205383"/>
                </a:lnTo>
                <a:lnTo>
                  <a:pt x="89297" y="187523"/>
                </a:lnTo>
                <a:lnTo>
                  <a:pt x="98226" y="160734"/>
                </a:lnTo>
                <a:lnTo>
                  <a:pt x="98226" y="125016"/>
                </a:lnTo>
                <a:lnTo>
                  <a:pt x="89297" y="89297"/>
                </a:lnTo>
                <a:lnTo>
                  <a:pt x="89297" y="6250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80367"/>
                </a:lnTo>
                <a:lnTo>
                  <a:pt x="98226" y="107156"/>
                </a:lnTo>
                <a:lnTo>
                  <a:pt x="116086" y="133945"/>
                </a:lnTo>
                <a:lnTo>
                  <a:pt x="125016" y="160734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69664" y="178594"/>
                </a:lnTo>
                <a:lnTo>
                  <a:pt x="178594" y="169664"/>
                </a:lnTo>
                <a:lnTo>
                  <a:pt x="178594" y="151805"/>
                </a:lnTo>
                <a:lnTo>
                  <a:pt x="178594" y="133945"/>
                </a:lnTo>
                <a:lnTo>
                  <a:pt x="178594" y="107156"/>
                </a:lnTo>
                <a:lnTo>
                  <a:pt x="169664" y="71437"/>
                </a:lnTo>
                <a:lnTo>
                  <a:pt x="160734" y="4464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48758" y="4339828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8930" y="62508"/>
                </a:move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5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8" y="214312"/>
                </a:lnTo>
                <a:lnTo>
                  <a:pt x="53578" y="196453"/>
                </a:lnTo>
                <a:lnTo>
                  <a:pt x="53578" y="178593"/>
                </a:lnTo>
                <a:lnTo>
                  <a:pt x="53578" y="151804"/>
                </a:lnTo>
                <a:lnTo>
                  <a:pt x="53578" y="116086"/>
                </a:lnTo>
                <a:lnTo>
                  <a:pt x="44648" y="8929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71437"/>
                </a:lnTo>
                <a:lnTo>
                  <a:pt x="44648" y="98226"/>
                </a:lnTo>
                <a:lnTo>
                  <a:pt x="53578" y="133945"/>
                </a:lnTo>
                <a:lnTo>
                  <a:pt x="53578" y="169664"/>
                </a:lnTo>
                <a:lnTo>
                  <a:pt x="62508" y="196453"/>
                </a:lnTo>
                <a:lnTo>
                  <a:pt x="71437" y="223242"/>
                </a:lnTo>
                <a:lnTo>
                  <a:pt x="80367" y="241101"/>
                </a:lnTo>
                <a:lnTo>
                  <a:pt x="89297" y="250031"/>
                </a:lnTo>
                <a:lnTo>
                  <a:pt x="98226" y="241101"/>
                </a:lnTo>
                <a:lnTo>
                  <a:pt x="98226" y="223242"/>
                </a:lnTo>
                <a:lnTo>
                  <a:pt x="98226" y="196453"/>
                </a:lnTo>
                <a:lnTo>
                  <a:pt x="98226" y="160734"/>
                </a:lnTo>
                <a:lnTo>
                  <a:pt x="98226" y="116086"/>
                </a:lnTo>
                <a:lnTo>
                  <a:pt x="98226" y="80367"/>
                </a:lnTo>
                <a:lnTo>
                  <a:pt x="89297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107156" y="35718"/>
                </a:lnTo>
                <a:lnTo>
                  <a:pt x="116086" y="53578"/>
                </a:lnTo>
                <a:lnTo>
                  <a:pt x="133945" y="89297"/>
                </a:lnTo>
                <a:lnTo>
                  <a:pt x="142875" y="125015"/>
                </a:lnTo>
                <a:lnTo>
                  <a:pt x="151805" y="160734"/>
                </a:lnTo>
                <a:lnTo>
                  <a:pt x="160734" y="187523"/>
                </a:lnTo>
                <a:lnTo>
                  <a:pt x="160734" y="205383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69664" y="196453"/>
                </a:lnTo>
                <a:lnTo>
                  <a:pt x="160734" y="169664"/>
                </a:lnTo>
                <a:lnTo>
                  <a:pt x="160734" y="133945"/>
                </a:lnTo>
                <a:lnTo>
                  <a:pt x="160734" y="89297"/>
                </a:lnTo>
                <a:lnTo>
                  <a:pt x="160734" y="53578"/>
                </a:lnTo>
                <a:lnTo>
                  <a:pt x="169664" y="26789"/>
                </a:lnTo>
                <a:lnTo>
                  <a:pt x="178594" y="8929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8929"/>
                </a:lnTo>
                <a:lnTo>
                  <a:pt x="214312" y="17859"/>
                </a:lnTo>
                <a:lnTo>
                  <a:pt x="223242" y="26789"/>
                </a:lnTo>
                <a:lnTo>
                  <a:pt x="232172" y="44648"/>
                </a:lnTo>
                <a:lnTo>
                  <a:pt x="241101" y="44648"/>
                </a:lnTo>
                <a:lnTo>
                  <a:pt x="241101" y="53578"/>
                </a:lnTo>
                <a:lnTo>
                  <a:pt x="241101" y="53578"/>
                </a:lnTo>
                <a:lnTo>
                  <a:pt x="24110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563070" y="4375546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8930" y="107157"/>
                </a:moveTo>
                <a:lnTo>
                  <a:pt x="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35719" y="107157"/>
                </a:lnTo>
                <a:lnTo>
                  <a:pt x="53578" y="98227"/>
                </a:lnTo>
                <a:lnTo>
                  <a:pt x="71438" y="89297"/>
                </a:lnTo>
                <a:lnTo>
                  <a:pt x="80368" y="71438"/>
                </a:lnTo>
                <a:lnTo>
                  <a:pt x="89297" y="62508"/>
                </a:lnTo>
                <a:lnTo>
                  <a:pt x="98227" y="44649"/>
                </a:lnTo>
                <a:lnTo>
                  <a:pt x="107157" y="3571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17860"/>
                </a:lnTo>
                <a:lnTo>
                  <a:pt x="62508" y="35719"/>
                </a:lnTo>
                <a:lnTo>
                  <a:pt x="62508" y="53579"/>
                </a:lnTo>
                <a:lnTo>
                  <a:pt x="62508" y="89297"/>
                </a:lnTo>
                <a:lnTo>
                  <a:pt x="62508" y="116086"/>
                </a:lnTo>
                <a:lnTo>
                  <a:pt x="71438" y="151805"/>
                </a:lnTo>
                <a:lnTo>
                  <a:pt x="89297" y="169665"/>
                </a:lnTo>
                <a:lnTo>
                  <a:pt x="98227" y="178594"/>
                </a:lnTo>
                <a:lnTo>
                  <a:pt x="107157" y="178594"/>
                </a:lnTo>
                <a:lnTo>
                  <a:pt x="125016" y="178594"/>
                </a:lnTo>
                <a:lnTo>
                  <a:pt x="133946" y="160735"/>
                </a:lnTo>
                <a:lnTo>
                  <a:pt x="142875" y="151805"/>
                </a:lnTo>
                <a:lnTo>
                  <a:pt x="142875" y="133946"/>
                </a:lnTo>
                <a:lnTo>
                  <a:pt x="14287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70102" y="4759523"/>
            <a:ext cx="160735" cy="303611"/>
          </a:xfrm>
          <a:custGeom>
            <a:avLst/>
            <a:gdLst/>
            <a:ahLst/>
            <a:cxnLst/>
            <a:rect l="0" t="0" r="0" b="0"/>
            <a:pathLst>
              <a:path w="160735" h="303611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71438"/>
                </a:lnTo>
                <a:lnTo>
                  <a:pt x="17859" y="107156"/>
                </a:lnTo>
                <a:lnTo>
                  <a:pt x="17859" y="151805"/>
                </a:lnTo>
                <a:lnTo>
                  <a:pt x="26789" y="205383"/>
                </a:lnTo>
                <a:lnTo>
                  <a:pt x="26789" y="241102"/>
                </a:lnTo>
                <a:lnTo>
                  <a:pt x="26789" y="276821"/>
                </a:lnTo>
                <a:lnTo>
                  <a:pt x="26789" y="294680"/>
                </a:lnTo>
                <a:lnTo>
                  <a:pt x="17859" y="303610"/>
                </a:lnTo>
                <a:lnTo>
                  <a:pt x="17859" y="294680"/>
                </a:lnTo>
                <a:lnTo>
                  <a:pt x="8929" y="276821"/>
                </a:lnTo>
                <a:lnTo>
                  <a:pt x="8929" y="250032"/>
                </a:lnTo>
                <a:lnTo>
                  <a:pt x="0" y="214313"/>
                </a:lnTo>
                <a:lnTo>
                  <a:pt x="0" y="178594"/>
                </a:lnTo>
                <a:lnTo>
                  <a:pt x="0" y="142875"/>
                </a:lnTo>
                <a:lnTo>
                  <a:pt x="0" y="98227"/>
                </a:lnTo>
                <a:lnTo>
                  <a:pt x="0" y="62508"/>
                </a:lnTo>
                <a:lnTo>
                  <a:pt x="0" y="3571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17859"/>
                </a:lnTo>
                <a:lnTo>
                  <a:pt x="35718" y="26789"/>
                </a:lnTo>
                <a:lnTo>
                  <a:pt x="53578" y="53578"/>
                </a:lnTo>
                <a:lnTo>
                  <a:pt x="62507" y="89297"/>
                </a:lnTo>
                <a:lnTo>
                  <a:pt x="80367" y="125016"/>
                </a:lnTo>
                <a:lnTo>
                  <a:pt x="98226" y="169665"/>
                </a:lnTo>
                <a:lnTo>
                  <a:pt x="125015" y="214313"/>
                </a:lnTo>
                <a:lnTo>
                  <a:pt x="133945" y="250032"/>
                </a:lnTo>
                <a:lnTo>
                  <a:pt x="151804" y="276821"/>
                </a:lnTo>
                <a:lnTo>
                  <a:pt x="160734" y="294680"/>
                </a:lnTo>
                <a:lnTo>
                  <a:pt x="160734" y="303610"/>
                </a:lnTo>
                <a:lnTo>
                  <a:pt x="160734" y="303610"/>
                </a:lnTo>
                <a:lnTo>
                  <a:pt x="151804" y="303610"/>
                </a:lnTo>
                <a:lnTo>
                  <a:pt x="142875" y="294680"/>
                </a:lnTo>
                <a:lnTo>
                  <a:pt x="125015" y="285750"/>
                </a:lnTo>
                <a:lnTo>
                  <a:pt x="98226" y="267891"/>
                </a:lnTo>
                <a:lnTo>
                  <a:pt x="71437" y="250032"/>
                </a:lnTo>
                <a:lnTo>
                  <a:pt x="44648" y="232172"/>
                </a:lnTo>
                <a:lnTo>
                  <a:pt x="4464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52242" y="4947047"/>
            <a:ext cx="205384" cy="44649"/>
          </a:xfrm>
          <a:custGeom>
            <a:avLst/>
            <a:gdLst/>
            <a:ahLst/>
            <a:cxnLst/>
            <a:rect l="0" t="0" r="0" b="0"/>
            <a:pathLst>
              <a:path w="205384" h="44649">
                <a:moveTo>
                  <a:pt x="0" y="26789"/>
                </a:moveTo>
                <a:lnTo>
                  <a:pt x="0" y="35719"/>
                </a:lnTo>
                <a:lnTo>
                  <a:pt x="17860" y="44648"/>
                </a:lnTo>
                <a:lnTo>
                  <a:pt x="35719" y="44648"/>
                </a:lnTo>
                <a:lnTo>
                  <a:pt x="62508" y="44648"/>
                </a:lnTo>
                <a:lnTo>
                  <a:pt x="89297" y="44648"/>
                </a:lnTo>
                <a:lnTo>
                  <a:pt x="116086" y="35719"/>
                </a:lnTo>
                <a:lnTo>
                  <a:pt x="142875" y="26789"/>
                </a:lnTo>
                <a:lnTo>
                  <a:pt x="169664" y="17859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57625" y="4875609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59" y="53579"/>
                </a:lnTo>
                <a:lnTo>
                  <a:pt x="26789" y="80368"/>
                </a:lnTo>
                <a:lnTo>
                  <a:pt x="35719" y="107157"/>
                </a:lnTo>
                <a:lnTo>
                  <a:pt x="44648" y="125016"/>
                </a:lnTo>
                <a:lnTo>
                  <a:pt x="53578" y="133946"/>
                </a:lnTo>
                <a:lnTo>
                  <a:pt x="62508" y="142875"/>
                </a:lnTo>
                <a:lnTo>
                  <a:pt x="62508" y="151805"/>
                </a:lnTo>
                <a:lnTo>
                  <a:pt x="71438" y="142875"/>
                </a:lnTo>
                <a:lnTo>
                  <a:pt x="62508" y="125016"/>
                </a:lnTo>
                <a:lnTo>
                  <a:pt x="62508" y="98227"/>
                </a:lnTo>
                <a:lnTo>
                  <a:pt x="53578" y="71438"/>
                </a:lnTo>
                <a:lnTo>
                  <a:pt x="44648" y="44649"/>
                </a:lnTo>
                <a:lnTo>
                  <a:pt x="44648" y="1786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18359" y="4813101"/>
            <a:ext cx="133947" cy="187525"/>
          </a:xfrm>
          <a:custGeom>
            <a:avLst/>
            <a:gdLst/>
            <a:ahLst/>
            <a:cxnLst/>
            <a:rect l="0" t="0" r="0" b="0"/>
            <a:pathLst>
              <a:path w="133947" h="187525">
                <a:moveTo>
                  <a:pt x="44649" y="8930"/>
                </a:moveTo>
                <a:lnTo>
                  <a:pt x="35719" y="893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17860" y="160735"/>
                </a:lnTo>
                <a:lnTo>
                  <a:pt x="35719" y="178594"/>
                </a:lnTo>
                <a:lnTo>
                  <a:pt x="44649" y="187524"/>
                </a:lnTo>
                <a:lnTo>
                  <a:pt x="71438" y="187524"/>
                </a:lnTo>
                <a:lnTo>
                  <a:pt x="89297" y="178594"/>
                </a:lnTo>
                <a:lnTo>
                  <a:pt x="107157" y="151805"/>
                </a:lnTo>
                <a:lnTo>
                  <a:pt x="125016" y="125016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98727" y="4688086"/>
            <a:ext cx="214313" cy="312540"/>
          </a:xfrm>
          <a:custGeom>
            <a:avLst/>
            <a:gdLst/>
            <a:ahLst/>
            <a:cxnLst/>
            <a:rect l="0" t="0" r="0" b="0"/>
            <a:pathLst>
              <a:path w="214313" h="312540">
                <a:moveTo>
                  <a:pt x="8929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71437"/>
                </a:lnTo>
                <a:lnTo>
                  <a:pt x="8929" y="107156"/>
                </a:lnTo>
                <a:lnTo>
                  <a:pt x="17859" y="151804"/>
                </a:lnTo>
                <a:lnTo>
                  <a:pt x="35718" y="187523"/>
                </a:lnTo>
                <a:lnTo>
                  <a:pt x="53578" y="223242"/>
                </a:lnTo>
                <a:lnTo>
                  <a:pt x="71437" y="250031"/>
                </a:lnTo>
                <a:lnTo>
                  <a:pt x="89296" y="276820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16086" y="276820"/>
                </a:lnTo>
                <a:lnTo>
                  <a:pt x="125015" y="250031"/>
                </a:lnTo>
                <a:lnTo>
                  <a:pt x="125015" y="223242"/>
                </a:lnTo>
                <a:lnTo>
                  <a:pt x="125015" y="187523"/>
                </a:lnTo>
                <a:lnTo>
                  <a:pt x="125015" y="151804"/>
                </a:lnTo>
                <a:lnTo>
                  <a:pt x="116086" y="133945"/>
                </a:lnTo>
                <a:lnTo>
                  <a:pt x="125015" y="125015"/>
                </a:lnTo>
                <a:lnTo>
                  <a:pt x="133945" y="133945"/>
                </a:lnTo>
                <a:lnTo>
                  <a:pt x="142875" y="160734"/>
                </a:lnTo>
                <a:lnTo>
                  <a:pt x="151804" y="187523"/>
                </a:lnTo>
                <a:lnTo>
                  <a:pt x="160734" y="232172"/>
                </a:lnTo>
                <a:lnTo>
                  <a:pt x="169664" y="267891"/>
                </a:lnTo>
                <a:lnTo>
                  <a:pt x="187523" y="294680"/>
                </a:lnTo>
                <a:lnTo>
                  <a:pt x="196453" y="303609"/>
                </a:lnTo>
                <a:lnTo>
                  <a:pt x="205382" y="312539"/>
                </a:lnTo>
                <a:lnTo>
                  <a:pt x="214312" y="303609"/>
                </a:lnTo>
                <a:lnTo>
                  <a:pt x="214312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66617" y="4848820"/>
            <a:ext cx="44650" cy="125017"/>
          </a:xfrm>
          <a:custGeom>
            <a:avLst/>
            <a:gdLst/>
            <a:ahLst/>
            <a:cxnLst/>
            <a:rect l="0" t="0" r="0" b="0"/>
            <a:pathLst>
              <a:path w="44650" h="125017">
                <a:moveTo>
                  <a:pt x="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80368"/>
                </a:lnTo>
                <a:lnTo>
                  <a:pt x="26789" y="107157"/>
                </a:lnTo>
                <a:lnTo>
                  <a:pt x="35719" y="116086"/>
                </a:lnTo>
                <a:lnTo>
                  <a:pt x="44649" y="125016"/>
                </a:lnTo>
                <a:lnTo>
                  <a:pt x="44649" y="116086"/>
                </a:lnTo>
                <a:lnTo>
                  <a:pt x="44649" y="98227"/>
                </a:lnTo>
                <a:lnTo>
                  <a:pt x="44649" y="71438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95180" y="470594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82703" y="4589859"/>
            <a:ext cx="80368" cy="366119"/>
          </a:xfrm>
          <a:custGeom>
            <a:avLst/>
            <a:gdLst/>
            <a:ahLst/>
            <a:cxnLst/>
            <a:rect l="0" t="0" r="0" b="0"/>
            <a:pathLst>
              <a:path w="80368" h="36611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98227"/>
                </a:lnTo>
                <a:lnTo>
                  <a:pt x="0" y="142875"/>
                </a:lnTo>
                <a:lnTo>
                  <a:pt x="0" y="196453"/>
                </a:lnTo>
                <a:lnTo>
                  <a:pt x="8930" y="250031"/>
                </a:lnTo>
                <a:lnTo>
                  <a:pt x="17860" y="294680"/>
                </a:lnTo>
                <a:lnTo>
                  <a:pt x="26789" y="321469"/>
                </a:lnTo>
                <a:lnTo>
                  <a:pt x="35719" y="348258"/>
                </a:lnTo>
                <a:lnTo>
                  <a:pt x="53578" y="357188"/>
                </a:lnTo>
                <a:lnTo>
                  <a:pt x="62508" y="366118"/>
                </a:lnTo>
                <a:lnTo>
                  <a:pt x="71438" y="357188"/>
                </a:lnTo>
                <a:lnTo>
                  <a:pt x="80367" y="339329"/>
                </a:lnTo>
                <a:lnTo>
                  <a:pt x="80367" y="321469"/>
                </a:lnTo>
                <a:lnTo>
                  <a:pt x="80367" y="303610"/>
                </a:lnTo>
                <a:lnTo>
                  <a:pt x="80367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2" name="Freeform 13311"/>
          <p:cNvSpPr/>
          <p:nvPr/>
        </p:nvSpPr>
        <p:spPr>
          <a:xfrm>
            <a:off x="4375547" y="4705945"/>
            <a:ext cx="214313" cy="116087"/>
          </a:xfrm>
          <a:custGeom>
            <a:avLst/>
            <a:gdLst/>
            <a:ahLst/>
            <a:cxnLst/>
            <a:rect l="0" t="0" r="0" b="0"/>
            <a:pathLst>
              <a:path w="214313" h="116087">
                <a:moveTo>
                  <a:pt x="0" y="116086"/>
                </a:moveTo>
                <a:lnTo>
                  <a:pt x="0" y="116086"/>
                </a:lnTo>
                <a:lnTo>
                  <a:pt x="26789" y="107156"/>
                </a:lnTo>
                <a:lnTo>
                  <a:pt x="44648" y="89297"/>
                </a:lnTo>
                <a:lnTo>
                  <a:pt x="71437" y="71437"/>
                </a:lnTo>
                <a:lnTo>
                  <a:pt x="107156" y="53578"/>
                </a:lnTo>
                <a:lnTo>
                  <a:pt x="142875" y="35719"/>
                </a:lnTo>
                <a:lnTo>
                  <a:pt x="169664" y="17859"/>
                </a:lnTo>
                <a:lnTo>
                  <a:pt x="19645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Freeform 13312"/>
          <p:cNvSpPr/>
          <p:nvPr/>
        </p:nvSpPr>
        <p:spPr>
          <a:xfrm>
            <a:off x="4563070" y="4714875"/>
            <a:ext cx="133947" cy="214314"/>
          </a:xfrm>
          <a:custGeom>
            <a:avLst/>
            <a:gdLst/>
            <a:ahLst/>
            <a:cxnLst/>
            <a:rect l="0" t="0" r="0" b="0"/>
            <a:pathLst>
              <a:path w="133947" h="214314">
                <a:moveTo>
                  <a:pt x="0" y="107156"/>
                </a:move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07156"/>
                </a:lnTo>
                <a:lnTo>
                  <a:pt x="44649" y="107156"/>
                </a:lnTo>
                <a:lnTo>
                  <a:pt x="62508" y="89296"/>
                </a:lnTo>
                <a:lnTo>
                  <a:pt x="71438" y="71437"/>
                </a:lnTo>
                <a:lnTo>
                  <a:pt x="80368" y="53578"/>
                </a:lnTo>
                <a:lnTo>
                  <a:pt x="80368" y="44648"/>
                </a:lnTo>
                <a:lnTo>
                  <a:pt x="80368" y="2678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26789" y="62507"/>
                </a:lnTo>
                <a:lnTo>
                  <a:pt x="26789" y="98226"/>
                </a:lnTo>
                <a:lnTo>
                  <a:pt x="35719" y="133945"/>
                </a:lnTo>
                <a:lnTo>
                  <a:pt x="44649" y="169664"/>
                </a:lnTo>
                <a:lnTo>
                  <a:pt x="62508" y="187523"/>
                </a:lnTo>
                <a:lnTo>
                  <a:pt x="80368" y="205383"/>
                </a:lnTo>
                <a:lnTo>
                  <a:pt x="98227" y="214313"/>
                </a:lnTo>
                <a:lnTo>
                  <a:pt x="116086" y="205383"/>
                </a:lnTo>
                <a:lnTo>
                  <a:pt x="133946" y="196453"/>
                </a:lnTo>
                <a:lnTo>
                  <a:pt x="13394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Freeform 13314"/>
          <p:cNvSpPr/>
          <p:nvPr/>
        </p:nvSpPr>
        <p:spPr>
          <a:xfrm>
            <a:off x="4723805" y="4580929"/>
            <a:ext cx="89298" cy="294681"/>
          </a:xfrm>
          <a:custGeom>
            <a:avLst/>
            <a:gdLst/>
            <a:ahLst/>
            <a:cxnLst/>
            <a:rect l="0" t="0" r="0" b="0"/>
            <a:pathLst>
              <a:path w="89298" h="294681">
                <a:moveTo>
                  <a:pt x="0" y="160735"/>
                </a:moveTo>
                <a:lnTo>
                  <a:pt x="0" y="178594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50032"/>
                </a:lnTo>
                <a:lnTo>
                  <a:pt x="17859" y="267891"/>
                </a:lnTo>
                <a:lnTo>
                  <a:pt x="26789" y="285750"/>
                </a:lnTo>
                <a:lnTo>
                  <a:pt x="35718" y="294680"/>
                </a:lnTo>
                <a:lnTo>
                  <a:pt x="53578" y="294680"/>
                </a:lnTo>
                <a:lnTo>
                  <a:pt x="62508" y="285750"/>
                </a:lnTo>
                <a:lnTo>
                  <a:pt x="71437" y="276821"/>
                </a:lnTo>
                <a:lnTo>
                  <a:pt x="80367" y="250032"/>
                </a:lnTo>
                <a:lnTo>
                  <a:pt x="89297" y="223242"/>
                </a:lnTo>
                <a:lnTo>
                  <a:pt x="89297" y="187524"/>
                </a:lnTo>
                <a:lnTo>
                  <a:pt x="89297" y="151805"/>
                </a:lnTo>
                <a:lnTo>
                  <a:pt x="89297" y="107157"/>
                </a:lnTo>
                <a:lnTo>
                  <a:pt x="80367" y="53578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Freeform 13315"/>
          <p:cNvSpPr/>
          <p:nvPr/>
        </p:nvSpPr>
        <p:spPr>
          <a:xfrm>
            <a:off x="4750594" y="4420195"/>
            <a:ext cx="116087" cy="437556"/>
          </a:xfrm>
          <a:custGeom>
            <a:avLst/>
            <a:gdLst/>
            <a:ahLst/>
            <a:cxnLst/>
            <a:rect l="0" t="0" r="0" b="0"/>
            <a:pathLst>
              <a:path w="116087" h="437556">
                <a:moveTo>
                  <a:pt x="8929" y="0"/>
                </a:move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8929" y="89297"/>
                </a:lnTo>
                <a:lnTo>
                  <a:pt x="8929" y="142875"/>
                </a:lnTo>
                <a:lnTo>
                  <a:pt x="17859" y="196453"/>
                </a:lnTo>
                <a:lnTo>
                  <a:pt x="35719" y="258961"/>
                </a:lnTo>
                <a:lnTo>
                  <a:pt x="44648" y="312539"/>
                </a:lnTo>
                <a:lnTo>
                  <a:pt x="62508" y="357187"/>
                </a:lnTo>
                <a:lnTo>
                  <a:pt x="80367" y="401836"/>
                </a:lnTo>
                <a:lnTo>
                  <a:pt x="98226" y="419695"/>
                </a:lnTo>
                <a:lnTo>
                  <a:pt x="107156" y="437555"/>
                </a:lnTo>
                <a:lnTo>
                  <a:pt x="107156" y="437555"/>
                </a:lnTo>
                <a:lnTo>
                  <a:pt x="116086" y="437555"/>
                </a:lnTo>
                <a:lnTo>
                  <a:pt x="116086" y="428625"/>
                </a:lnTo>
                <a:lnTo>
                  <a:pt x="107156" y="401836"/>
                </a:lnTo>
                <a:lnTo>
                  <a:pt x="89297" y="375047"/>
                </a:lnTo>
                <a:lnTo>
                  <a:pt x="89297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Freeform 13316"/>
          <p:cNvSpPr/>
          <p:nvPr/>
        </p:nvSpPr>
        <p:spPr>
          <a:xfrm>
            <a:off x="4688086" y="4616648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98227" y="2678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9664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8" name="Freeform 13317"/>
          <p:cNvSpPr/>
          <p:nvPr/>
        </p:nvSpPr>
        <p:spPr>
          <a:xfrm>
            <a:off x="4902398" y="4572000"/>
            <a:ext cx="196455" cy="285751"/>
          </a:xfrm>
          <a:custGeom>
            <a:avLst/>
            <a:gdLst/>
            <a:ahLst/>
            <a:cxnLst/>
            <a:rect l="0" t="0" r="0" b="0"/>
            <a:pathLst>
              <a:path w="196455" h="285751">
                <a:moveTo>
                  <a:pt x="8930" y="151804"/>
                </a:moveTo>
                <a:lnTo>
                  <a:pt x="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50031"/>
                </a:lnTo>
                <a:lnTo>
                  <a:pt x="17860" y="267890"/>
                </a:lnTo>
                <a:lnTo>
                  <a:pt x="26790" y="276820"/>
                </a:lnTo>
                <a:lnTo>
                  <a:pt x="26790" y="285750"/>
                </a:lnTo>
                <a:lnTo>
                  <a:pt x="35719" y="276820"/>
                </a:lnTo>
                <a:lnTo>
                  <a:pt x="35719" y="258961"/>
                </a:lnTo>
                <a:lnTo>
                  <a:pt x="35719" y="232171"/>
                </a:lnTo>
                <a:lnTo>
                  <a:pt x="35719" y="205382"/>
                </a:lnTo>
                <a:lnTo>
                  <a:pt x="44649" y="160734"/>
                </a:lnTo>
                <a:lnTo>
                  <a:pt x="35719" y="125015"/>
                </a:lnTo>
                <a:lnTo>
                  <a:pt x="35719" y="89296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9" y="89296"/>
                </a:lnTo>
                <a:lnTo>
                  <a:pt x="44649" y="107156"/>
                </a:lnTo>
                <a:lnTo>
                  <a:pt x="44649" y="133945"/>
                </a:lnTo>
                <a:lnTo>
                  <a:pt x="53579" y="169664"/>
                </a:lnTo>
                <a:lnTo>
                  <a:pt x="62508" y="196453"/>
                </a:lnTo>
                <a:lnTo>
                  <a:pt x="62508" y="214312"/>
                </a:lnTo>
                <a:lnTo>
                  <a:pt x="71438" y="223242"/>
                </a:lnTo>
                <a:lnTo>
                  <a:pt x="80368" y="232171"/>
                </a:lnTo>
                <a:lnTo>
                  <a:pt x="89297" y="223242"/>
                </a:lnTo>
                <a:lnTo>
                  <a:pt x="89297" y="214312"/>
                </a:lnTo>
                <a:lnTo>
                  <a:pt x="89297" y="187523"/>
                </a:lnTo>
                <a:lnTo>
                  <a:pt x="89297" y="151804"/>
                </a:lnTo>
                <a:lnTo>
                  <a:pt x="89297" y="116086"/>
                </a:lnTo>
                <a:lnTo>
                  <a:pt x="89297" y="80367"/>
                </a:lnTo>
                <a:lnTo>
                  <a:pt x="89297" y="62507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62507"/>
                </a:lnTo>
                <a:lnTo>
                  <a:pt x="107157" y="80367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25016" y="214312"/>
                </a:lnTo>
                <a:lnTo>
                  <a:pt x="133946" y="214312"/>
                </a:lnTo>
                <a:lnTo>
                  <a:pt x="133946" y="196453"/>
                </a:lnTo>
                <a:lnTo>
                  <a:pt x="133946" y="169664"/>
                </a:lnTo>
                <a:lnTo>
                  <a:pt x="133946" y="142875"/>
                </a:lnTo>
                <a:lnTo>
                  <a:pt x="142875" y="107156"/>
                </a:lnTo>
                <a:lnTo>
                  <a:pt x="151805" y="71437"/>
                </a:lnTo>
                <a:lnTo>
                  <a:pt x="160735" y="35718"/>
                </a:lnTo>
                <a:lnTo>
                  <a:pt x="178594" y="17859"/>
                </a:lnTo>
                <a:lnTo>
                  <a:pt x="187524" y="8929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9" name="Freeform 13318"/>
          <p:cNvSpPr/>
          <p:nvPr/>
        </p:nvSpPr>
        <p:spPr>
          <a:xfrm>
            <a:off x="5116711" y="458092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0" name="Freeform 13319"/>
          <p:cNvSpPr/>
          <p:nvPr/>
        </p:nvSpPr>
        <p:spPr>
          <a:xfrm>
            <a:off x="5116711" y="4563070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0" y="169664"/>
                </a:moveTo>
                <a:lnTo>
                  <a:pt x="0" y="169664"/>
                </a:lnTo>
                <a:lnTo>
                  <a:pt x="8930" y="169664"/>
                </a:lnTo>
                <a:lnTo>
                  <a:pt x="8930" y="151805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98226"/>
                </a:lnTo>
                <a:lnTo>
                  <a:pt x="35719" y="71437"/>
                </a:lnTo>
                <a:lnTo>
                  <a:pt x="44648" y="44648"/>
                </a:lnTo>
                <a:lnTo>
                  <a:pt x="44648" y="17859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26789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3"/>
                </a:lnTo>
                <a:lnTo>
                  <a:pt x="44648" y="196453"/>
                </a:lnTo>
                <a:lnTo>
                  <a:pt x="53578" y="196453"/>
                </a:lnTo>
                <a:lnTo>
                  <a:pt x="71437" y="187523"/>
                </a:lnTo>
                <a:lnTo>
                  <a:pt x="89297" y="169664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 13320"/>
          <p:cNvSpPr/>
          <p:nvPr/>
        </p:nvSpPr>
        <p:spPr>
          <a:xfrm>
            <a:off x="4929188" y="5152430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8929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Freeform 13321"/>
          <p:cNvSpPr/>
          <p:nvPr/>
        </p:nvSpPr>
        <p:spPr>
          <a:xfrm>
            <a:off x="3884414" y="5134570"/>
            <a:ext cx="1294806" cy="1143001"/>
          </a:xfrm>
          <a:custGeom>
            <a:avLst/>
            <a:gdLst/>
            <a:ahLst/>
            <a:cxnLst/>
            <a:rect l="0" t="0" r="0" b="0"/>
            <a:pathLst>
              <a:path w="1294806" h="1143001">
                <a:moveTo>
                  <a:pt x="1026914" y="8930"/>
                </a:moveTo>
                <a:lnTo>
                  <a:pt x="1017984" y="8930"/>
                </a:lnTo>
                <a:lnTo>
                  <a:pt x="1009055" y="0"/>
                </a:lnTo>
                <a:lnTo>
                  <a:pt x="991195" y="0"/>
                </a:lnTo>
                <a:lnTo>
                  <a:pt x="973336" y="0"/>
                </a:lnTo>
                <a:lnTo>
                  <a:pt x="955477" y="0"/>
                </a:lnTo>
                <a:lnTo>
                  <a:pt x="937617" y="0"/>
                </a:lnTo>
                <a:lnTo>
                  <a:pt x="910828" y="8930"/>
                </a:lnTo>
                <a:lnTo>
                  <a:pt x="884039" y="8930"/>
                </a:lnTo>
                <a:lnTo>
                  <a:pt x="857250" y="17860"/>
                </a:lnTo>
                <a:lnTo>
                  <a:pt x="830461" y="17860"/>
                </a:lnTo>
                <a:lnTo>
                  <a:pt x="794742" y="17860"/>
                </a:lnTo>
                <a:lnTo>
                  <a:pt x="759024" y="17860"/>
                </a:lnTo>
                <a:lnTo>
                  <a:pt x="723305" y="26789"/>
                </a:lnTo>
                <a:lnTo>
                  <a:pt x="687586" y="26789"/>
                </a:lnTo>
                <a:lnTo>
                  <a:pt x="642938" y="26789"/>
                </a:lnTo>
                <a:lnTo>
                  <a:pt x="598289" y="35719"/>
                </a:lnTo>
                <a:lnTo>
                  <a:pt x="562570" y="35719"/>
                </a:lnTo>
                <a:lnTo>
                  <a:pt x="517922" y="44649"/>
                </a:lnTo>
                <a:lnTo>
                  <a:pt x="473274" y="44649"/>
                </a:lnTo>
                <a:lnTo>
                  <a:pt x="428625" y="53578"/>
                </a:lnTo>
                <a:lnTo>
                  <a:pt x="392906" y="53578"/>
                </a:lnTo>
                <a:lnTo>
                  <a:pt x="357188" y="53578"/>
                </a:lnTo>
                <a:lnTo>
                  <a:pt x="321469" y="62508"/>
                </a:lnTo>
                <a:lnTo>
                  <a:pt x="285750" y="62508"/>
                </a:lnTo>
                <a:lnTo>
                  <a:pt x="250031" y="62508"/>
                </a:lnTo>
                <a:lnTo>
                  <a:pt x="214313" y="62508"/>
                </a:lnTo>
                <a:lnTo>
                  <a:pt x="178594" y="62508"/>
                </a:lnTo>
                <a:lnTo>
                  <a:pt x="151805" y="71438"/>
                </a:lnTo>
                <a:lnTo>
                  <a:pt x="125016" y="71438"/>
                </a:lnTo>
                <a:lnTo>
                  <a:pt x="98227" y="71438"/>
                </a:lnTo>
                <a:lnTo>
                  <a:pt x="80367" y="80368"/>
                </a:lnTo>
                <a:lnTo>
                  <a:pt x="53578" y="89297"/>
                </a:lnTo>
                <a:lnTo>
                  <a:pt x="44649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59" y="16073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67891"/>
                </a:lnTo>
                <a:lnTo>
                  <a:pt x="8930" y="312539"/>
                </a:lnTo>
                <a:lnTo>
                  <a:pt x="17859" y="357188"/>
                </a:lnTo>
                <a:lnTo>
                  <a:pt x="26789" y="410766"/>
                </a:lnTo>
                <a:lnTo>
                  <a:pt x="35719" y="473273"/>
                </a:lnTo>
                <a:lnTo>
                  <a:pt x="44649" y="526851"/>
                </a:lnTo>
                <a:lnTo>
                  <a:pt x="53578" y="589359"/>
                </a:lnTo>
                <a:lnTo>
                  <a:pt x="53578" y="651867"/>
                </a:lnTo>
                <a:lnTo>
                  <a:pt x="62508" y="705445"/>
                </a:lnTo>
                <a:lnTo>
                  <a:pt x="62508" y="759023"/>
                </a:lnTo>
                <a:lnTo>
                  <a:pt x="53578" y="812601"/>
                </a:lnTo>
                <a:lnTo>
                  <a:pt x="53578" y="866179"/>
                </a:lnTo>
                <a:lnTo>
                  <a:pt x="44649" y="901898"/>
                </a:lnTo>
                <a:lnTo>
                  <a:pt x="44649" y="946546"/>
                </a:lnTo>
                <a:lnTo>
                  <a:pt x="35719" y="982265"/>
                </a:lnTo>
                <a:lnTo>
                  <a:pt x="35719" y="1017984"/>
                </a:lnTo>
                <a:lnTo>
                  <a:pt x="26789" y="1044773"/>
                </a:lnTo>
                <a:lnTo>
                  <a:pt x="26789" y="1071562"/>
                </a:lnTo>
                <a:lnTo>
                  <a:pt x="26789" y="1089421"/>
                </a:lnTo>
                <a:lnTo>
                  <a:pt x="26789" y="1107281"/>
                </a:lnTo>
                <a:lnTo>
                  <a:pt x="26789" y="1116210"/>
                </a:lnTo>
                <a:lnTo>
                  <a:pt x="26789" y="1125140"/>
                </a:lnTo>
                <a:lnTo>
                  <a:pt x="26789" y="1134070"/>
                </a:lnTo>
                <a:lnTo>
                  <a:pt x="35719" y="1134070"/>
                </a:lnTo>
                <a:lnTo>
                  <a:pt x="35719" y="1143000"/>
                </a:lnTo>
                <a:lnTo>
                  <a:pt x="35719" y="1143000"/>
                </a:lnTo>
                <a:lnTo>
                  <a:pt x="26789" y="1143000"/>
                </a:lnTo>
                <a:lnTo>
                  <a:pt x="26789" y="1134070"/>
                </a:lnTo>
                <a:lnTo>
                  <a:pt x="26789" y="1134070"/>
                </a:lnTo>
                <a:lnTo>
                  <a:pt x="17859" y="1134070"/>
                </a:lnTo>
                <a:lnTo>
                  <a:pt x="17859" y="1125140"/>
                </a:lnTo>
                <a:lnTo>
                  <a:pt x="8930" y="1116210"/>
                </a:lnTo>
                <a:lnTo>
                  <a:pt x="8930" y="1116210"/>
                </a:lnTo>
                <a:lnTo>
                  <a:pt x="0" y="1107281"/>
                </a:lnTo>
                <a:lnTo>
                  <a:pt x="0" y="1107281"/>
                </a:lnTo>
                <a:lnTo>
                  <a:pt x="8930" y="1098351"/>
                </a:lnTo>
                <a:lnTo>
                  <a:pt x="8930" y="1098351"/>
                </a:lnTo>
                <a:lnTo>
                  <a:pt x="17859" y="1089421"/>
                </a:lnTo>
                <a:lnTo>
                  <a:pt x="26789" y="1080492"/>
                </a:lnTo>
                <a:lnTo>
                  <a:pt x="44649" y="1071562"/>
                </a:lnTo>
                <a:lnTo>
                  <a:pt x="62508" y="1071562"/>
                </a:lnTo>
                <a:lnTo>
                  <a:pt x="89297" y="1071562"/>
                </a:lnTo>
                <a:lnTo>
                  <a:pt x="116086" y="1071562"/>
                </a:lnTo>
                <a:lnTo>
                  <a:pt x="142875" y="1071562"/>
                </a:lnTo>
                <a:lnTo>
                  <a:pt x="178594" y="1080492"/>
                </a:lnTo>
                <a:lnTo>
                  <a:pt x="205383" y="1080492"/>
                </a:lnTo>
                <a:lnTo>
                  <a:pt x="241102" y="1080492"/>
                </a:lnTo>
                <a:lnTo>
                  <a:pt x="285750" y="1080492"/>
                </a:lnTo>
                <a:lnTo>
                  <a:pt x="321469" y="1080492"/>
                </a:lnTo>
                <a:lnTo>
                  <a:pt x="366117" y="1080492"/>
                </a:lnTo>
                <a:lnTo>
                  <a:pt x="410766" y="1080492"/>
                </a:lnTo>
                <a:lnTo>
                  <a:pt x="455414" y="1071562"/>
                </a:lnTo>
                <a:lnTo>
                  <a:pt x="508992" y="1062632"/>
                </a:lnTo>
                <a:lnTo>
                  <a:pt x="562570" y="1062632"/>
                </a:lnTo>
                <a:lnTo>
                  <a:pt x="616149" y="1062632"/>
                </a:lnTo>
                <a:lnTo>
                  <a:pt x="669727" y="1071562"/>
                </a:lnTo>
                <a:lnTo>
                  <a:pt x="723305" y="1071562"/>
                </a:lnTo>
                <a:lnTo>
                  <a:pt x="776883" y="1080492"/>
                </a:lnTo>
                <a:lnTo>
                  <a:pt x="830461" y="1089421"/>
                </a:lnTo>
                <a:lnTo>
                  <a:pt x="875109" y="1089421"/>
                </a:lnTo>
                <a:lnTo>
                  <a:pt x="928688" y="1098351"/>
                </a:lnTo>
                <a:lnTo>
                  <a:pt x="973336" y="1098351"/>
                </a:lnTo>
                <a:lnTo>
                  <a:pt x="1017984" y="1089421"/>
                </a:lnTo>
                <a:lnTo>
                  <a:pt x="1062633" y="1089421"/>
                </a:lnTo>
                <a:lnTo>
                  <a:pt x="1098352" y="1080492"/>
                </a:lnTo>
                <a:lnTo>
                  <a:pt x="1134070" y="1080492"/>
                </a:lnTo>
                <a:lnTo>
                  <a:pt x="1169789" y="1080492"/>
                </a:lnTo>
                <a:lnTo>
                  <a:pt x="1196578" y="1080492"/>
                </a:lnTo>
                <a:lnTo>
                  <a:pt x="1223367" y="1080492"/>
                </a:lnTo>
                <a:lnTo>
                  <a:pt x="1241227" y="1080492"/>
                </a:lnTo>
                <a:lnTo>
                  <a:pt x="1268016" y="1080492"/>
                </a:lnTo>
                <a:lnTo>
                  <a:pt x="1285875" y="1089421"/>
                </a:lnTo>
                <a:lnTo>
                  <a:pt x="1294805" y="1080492"/>
                </a:lnTo>
                <a:lnTo>
                  <a:pt x="1294805" y="10804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Freeform 13322"/>
          <p:cNvSpPr/>
          <p:nvPr/>
        </p:nvSpPr>
        <p:spPr>
          <a:xfrm>
            <a:off x="5036344" y="5089922"/>
            <a:ext cx="107157" cy="1125141"/>
          </a:xfrm>
          <a:custGeom>
            <a:avLst/>
            <a:gdLst/>
            <a:ahLst/>
            <a:cxnLst/>
            <a:rect l="0" t="0" r="0" b="0"/>
            <a:pathLst>
              <a:path w="107157" h="1125141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116086"/>
                </a:lnTo>
                <a:lnTo>
                  <a:pt x="35719" y="160734"/>
                </a:lnTo>
                <a:lnTo>
                  <a:pt x="35719" y="205383"/>
                </a:lnTo>
                <a:lnTo>
                  <a:pt x="35719" y="250031"/>
                </a:lnTo>
                <a:lnTo>
                  <a:pt x="44648" y="303609"/>
                </a:lnTo>
                <a:lnTo>
                  <a:pt x="44648" y="348258"/>
                </a:lnTo>
                <a:lnTo>
                  <a:pt x="53578" y="410766"/>
                </a:lnTo>
                <a:lnTo>
                  <a:pt x="53578" y="464344"/>
                </a:lnTo>
                <a:lnTo>
                  <a:pt x="62508" y="526851"/>
                </a:lnTo>
                <a:lnTo>
                  <a:pt x="62508" y="589358"/>
                </a:lnTo>
                <a:lnTo>
                  <a:pt x="71437" y="660796"/>
                </a:lnTo>
                <a:lnTo>
                  <a:pt x="71437" y="732233"/>
                </a:lnTo>
                <a:lnTo>
                  <a:pt x="80367" y="803671"/>
                </a:lnTo>
                <a:lnTo>
                  <a:pt x="80367" y="875108"/>
                </a:lnTo>
                <a:lnTo>
                  <a:pt x="89297" y="946546"/>
                </a:lnTo>
                <a:lnTo>
                  <a:pt x="98226" y="1000124"/>
                </a:lnTo>
                <a:lnTo>
                  <a:pt x="98226" y="1053702"/>
                </a:lnTo>
                <a:lnTo>
                  <a:pt x="107156" y="1089421"/>
                </a:lnTo>
                <a:lnTo>
                  <a:pt x="107156" y="1107280"/>
                </a:lnTo>
                <a:lnTo>
                  <a:pt x="107156" y="1125140"/>
                </a:lnTo>
                <a:lnTo>
                  <a:pt x="107156" y="1125140"/>
                </a:lnTo>
                <a:lnTo>
                  <a:pt x="107156" y="1107280"/>
                </a:lnTo>
                <a:lnTo>
                  <a:pt x="107156" y="1080491"/>
                </a:lnTo>
                <a:lnTo>
                  <a:pt x="89297" y="1053702"/>
                </a:lnTo>
                <a:lnTo>
                  <a:pt x="89297" y="10537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4" name="Freeform 13323"/>
          <p:cNvSpPr/>
          <p:nvPr/>
        </p:nvSpPr>
        <p:spPr>
          <a:xfrm>
            <a:off x="4125516" y="5295305"/>
            <a:ext cx="812602" cy="642937"/>
          </a:xfrm>
          <a:custGeom>
            <a:avLst/>
            <a:gdLst/>
            <a:ahLst/>
            <a:cxnLst/>
            <a:rect l="0" t="0" r="0" b="0"/>
            <a:pathLst>
              <a:path w="812602" h="642937">
                <a:moveTo>
                  <a:pt x="651867" y="80367"/>
                </a:moveTo>
                <a:lnTo>
                  <a:pt x="651867" y="80367"/>
                </a:lnTo>
                <a:lnTo>
                  <a:pt x="651867" y="80367"/>
                </a:lnTo>
                <a:lnTo>
                  <a:pt x="642937" y="80367"/>
                </a:lnTo>
                <a:lnTo>
                  <a:pt x="642937" y="71437"/>
                </a:lnTo>
                <a:lnTo>
                  <a:pt x="634007" y="62508"/>
                </a:lnTo>
                <a:lnTo>
                  <a:pt x="625078" y="53578"/>
                </a:lnTo>
                <a:lnTo>
                  <a:pt x="607218" y="44648"/>
                </a:lnTo>
                <a:lnTo>
                  <a:pt x="598289" y="35718"/>
                </a:lnTo>
                <a:lnTo>
                  <a:pt x="580429" y="26789"/>
                </a:lnTo>
                <a:lnTo>
                  <a:pt x="562570" y="17859"/>
                </a:lnTo>
                <a:lnTo>
                  <a:pt x="544711" y="8929"/>
                </a:lnTo>
                <a:lnTo>
                  <a:pt x="517922" y="8929"/>
                </a:lnTo>
                <a:lnTo>
                  <a:pt x="500062" y="8929"/>
                </a:lnTo>
                <a:lnTo>
                  <a:pt x="473273" y="8929"/>
                </a:lnTo>
                <a:lnTo>
                  <a:pt x="446484" y="8929"/>
                </a:lnTo>
                <a:lnTo>
                  <a:pt x="419695" y="8929"/>
                </a:lnTo>
                <a:lnTo>
                  <a:pt x="392906" y="17859"/>
                </a:lnTo>
                <a:lnTo>
                  <a:pt x="366117" y="26789"/>
                </a:lnTo>
                <a:lnTo>
                  <a:pt x="339328" y="35718"/>
                </a:lnTo>
                <a:lnTo>
                  <a:pt x="312539" y="35718"/>
                </a:lnTo>
                <a:lnTo>
                  <a:pt x="285750" y="44648"/>
                </a:lnTo>
                <a:lnTo>
                  <a:pt x="250031" y="53578"/>
                </a:lnTo>
                <a:lnTo>
                  <a:pt x="223242" y="62508"/>
                </a:lnTo>
                <a:lnTo>
                  <a:pt x="196453" y="80367"/>
                </a:lnTo>
                <a:lnTo>
                  <a:pt x="169664" y="89297"/>
                </a:lnTo>
                <a:lnTo>
                  <a:pt x="151804" y="107156"/>
                </a:lnTo>
                <a:lnTo>
                  <a:pt x="125015" y="125015"/>
                </a:lnTo>
                <a:lnTo>
                  <a:pt x="107156" y="151804"/>
                </a:lnTo>
                <a:lnTo>
                  <a:pt x="80367" y="169664"/>
                </a:lnTo>
                <a:lnTo>
                  <a:pt x="62507" y="196453"/>
                </a:lnTo>
                <a:lnTo>
                  <a:pt x="44648" y="214312"/>
                </a:lnTo>
                <a:lnTo>
                  <a:pt x="35718" y="241101"/>
                </a:lnTo>
                <a:lnTo>
                  <a:pt x="17859" y="258961"/>
                </a:lnTo>
                <a:lnTo>
                  <a:pt x="8929" y="285749"/>
                </a:lnTo>
                <a:lnTo>
                  <a:pt x="8929" y="303608"/>
                </a:lnTo>
                <a:lnTo>
                  <a:pt x="0" y="330397"/>
                </a:lnTo>
                <a:lnTo>
                  <a:pt x="0" y="348257"/>
                </a:lnTo>
                <a:lnTo>
                  <a:pt x="0" y="375046"/>
                </a:lnTo>
                <a:lnTo>
                  <a:pt x="8929" y="392905"/>
                </a:lnTo>
                <a:lnTo>
                  <a:pt x="8929" y="419694"/>
                </a:lnTo>
                <a:lnTo>
                  <a:pt x="17859" y="446483"/>
                </a:lnTo>
                <a:lnTo>
                  <a:pt x="26789" y="464343"/>
                </a:lnTo>
                <a:lnTo>
                  <a:pt x="44648" y="491132"/>
                </a:lnTo>
                <a:lnTo>
                  <a:pt x="53578" y="517921"/>
                </a:lnTo>
                <a:lnTo>
                  <a:pt x="80367" y="535780"/>
                </a:lnTo>
                <a:lnTo>
                  <a:pt x="98226" y="562569"/>
                </a:lnTo>
                <a:lnTo>
                  <a:pt x="125015" y="571499"/>
                </a:lnTo>
                <a:lnTo>
                  <a:pt x="151804" y="589358"/>
                </a:lnTo>
                <a:lnTo>
                  <a:pt x="178593" y="607218"/>
                </a:lnTo>
                <a:lnTo>
                  <a:pt x="205382" y="616147"/>
                </a:lnTo>
                <a:lnTo>
                  <a:pt x="232172" y="625077"/>
                </a:lnTo>
                <a:lnTo>
                  <a:pt x="258961" y="634007"/>
                </a:lnTo>
                <a:lnTo>
                  <a:pt x="294679" y="642936"/>
                </a:lnTo>
                <a:lnTo>
                  <a:pt x="330398" y="642936"/>
                </a:lnTo>
                <a:lnTo>
                  <a:pt x="366117" y="642936"/>
                </a:lnTo>
                <a:lnTo>
                  <a:pt x="401836" y="634007"/>
                </a:lnTo>
                <a:lnTo>
                  <a:pt x="437554" y="625077"/>
                </a:lnTo>
                <a:lnTo>
                  <a:pt x="473273" y="625077"/>
                </a:lnTo>
                <a:lnTo>
                  <a:pt x="508992" y="607218"/>
                </a:lnTo>
                <a:lnTo>
                  <a:pt x="553640" y="589358"/>
                </a:lnTo>
                <a:lnTo>
                  <a:pt x="589359" y="571499"/>
                </a:lnTo>
                <a:lnTo>
                  <a:pt x="625078" y="544710"/>
                </a:lnTo>
                <a:lnTo>
                  <a:pt x="660797" y="526850"/>
                </a:lnTo>
                <a:lnTo>
                  <a:pt x="687586" y="500061"/>
                </a:lnTo>
                <a:lnTo>
                  <a:pt x="714375" y="482202"/>
                </a:lnTo>
                <a:lnTo>
                  <a:pt x="732234" y="455413"/>
                </a:lnTo>
                <a:lnTo>
                  <a:pt x="750093" y="428624"/>
                </a:lnTo>
                <a:lnTo>
                  <a:pt x="767953" y="392905"/>
                </a:lnTo>
                <a:lnTo>
                  <a:pt x="785812" y="357186"/>
                </a:lnTo>
                <a:lnTo>
                  <a:pt x="794742" y="330397"/>
                </a:lnTo>
                <a:lnTo>
                  <a:pt x="803672" y="294679"/>
                </a:lnTo>
                <a:lnTo>
                  <a:pt x="812601" y="267890"/>
                </a:lnTo>
                <a:lnTo>
                  <a:pt x="812601" y="232172"/>
                </a:lnTo>
                <a:lnTo>
                  <a:pt x="803672" y="205383"/>
                </a:lnTo>
                <a:lnTo>
                  <a:pt x="794742" y="178593"/>
                </a:lnTo>
                <a:lnTo>
                  <a:pt x="776882" y="151804"/>
                </a:lnTo>
                <a:lnTo>
                  <a:pt x="759023" y="125015"/>
                </a:lnTo>
                <a:lnTo>
                  <a:pt x="741164" y="107156"/>
                </a:lnTo>
                <a:lnTo>
                  <a:pt x="714375" y="89297"/>
                </a:lnTo>
                <a:lnTo>
                  <a:pt x="678656" y="71437"/>
                </a:lnTo>
                <a:lnTo>
                  <a:pt x="651867" y="62508"/>
                </a:lnTo>
                <a:lnTo>
                  <a:pt x="625078" y="44648"/>
                </a:lnTo>
                <a:lnTo>
                  <a:pt x="589359" y="35718"/>
                </a:lnTo>
                <a:lnTo>
                  <a:pt x="562570" y="26789"/>
                </a:lnTo>
                <a:lnTo>
                  <a:pt x="526851" y="26789"/>
                </a:lnTo>
                <a:lnTo>
                  <a:pt x="500062" y="17859"/>
                </a:lnTo>
                <a:lnTo>
                  <a:pt x="482203" y="17859"/>
                </a:lnTo>
                <a:lnTo>
                  <a:pt x="455414" y="8929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Freeform 13324"/>
          <p:cNvSpPr/>
          <p:nvPr/>
        </p:nvSpPr>
        <p:spPr>
          <a:xfrm>
            <a:off x="4750594" y="5214938"/>
            <a:ext cx="1169790" cy="392906"/>
          </a:xfrm>
          <a:custGeom>
            <a:avLst/>
            <a:gdLst/>
            <a:ahLst/>
            <a:cxnLst/>
            <a:rect l="0" t="0" r="0" b="0"/>
            <a:pathLst>
              <a:path w="1169790" h="392906">
                <a:moveTo>
                  <a:pt x="8929" y="392905"/>
                </a:moveTo>
                <a:lnTo>
                  <a:pt x="8929" y="383975"/>
                </a:lnTo>
                <a:lnTo>
                  <a:pt x="0" y="383975"/>
                </a:lnTo>
                <a:lnTo>
                  <a:pt x="0" y="383975"/>
                </a:lnTo>
                <a:lnTo>
                  <a:pt x="0" y="375046"/>
                </a:lnTo>
                <a:lnTo>
                  <a:pt x="0" y="375046"/>
                </a:lnTo>
                <a:lnTo>
                  <a:pt x="0" y="366116"/>
                </a:lnTo>
                <a:lnTo>
                  <a:pt x="0" y="357187"/>
                </a:lnTo>
                <a:lnTo>
                  <a:pt x="0" y="348257"/>
                </a:lnTo>
                <a:lnTo>
                  <a:pt x="8929" y="339328"/>
                </a:lnTo>
                <a:lnTo>
                  <a:pt x="8929" y="330398"/>
                </a:lnTo>
                <a:lnTo>
                  <a:pt x="17859" y="321468"/>
                </a:lnTo>
                <a:lnTo>
                  <a:pt x="26789" y="303609"/>
                </a:lnTo>
                <a:lnTo>
                  <a:pt x="26789" y="294679"/>
                </a:lnTo>
                <a:lnTo>
                  <a:pt x="35719" y="276820"/>
                </a:lnTo>
                <a:lnTo>
                  <a:pt x="53578" y="250031"/>
                </a:lnTo>
                <a:lnTo>
                  <a:pt x="71437" y="232171"/>
                </a:lnTo>
                <a:lnTo>
                  <a:pt x="98226" y="205382"/>
                </a:lnTo>
                <a:lnTo>
                  <a:pt x="125015" y="187523"/>
                </a:lnTo>
                <a:lnTo>
                  <a:pt x="160734" y="169664"/>
                </a:lnTo>
                <a:lnTo>
                  <a:pt x="187523" y="151804"/>
                </a:lnTo>
                <a:lnTo>
                  <a:pt x="232172" y="133945"/>
                </a:lnTo>
                <a:lnTo>
                  <a:pt x="267890" y="116085"/>
                </a:lnTo>
                <a:lnTo>
                  <a:pt x="312539" y="98226"/>
                </a:lnTo>
                <a:lnTo>
                  <a:pt x="357187" y="80367"/>
                </a:lnTo>
                <a:lnTo>
                  <a:pt x="410765" y="71437"/>
                </a:lnTo>
                <a:lnTo>
                  <a:pt x="455414" y="53578"/>
                </a:lnTo>
                <a:lnTo>
                  <a:pt x="508992" y="35718"/>
                </a:lnTo>
                <a:lnTo>
                  <a:pt x="562570" y="26789"/>
                </a:lnTo>
                <a:lnTo>
                  <a:pt x="616148" y="8929"/>
                </a:lnTo>
                <a:lnTo>
                  <a:pt x="669726" y="8929"/>
                </a:lnTo>
                <a:lnTo>
                  <a:pt x="732234" y="0"/>
                </a:lnTo>
                <a:lnTo>
                  <a:pt x="785812" y="0"/>
                </a:lnTo>
                <a:lnTo>
                  <a:pt x="839390" y="8929"/>
                </a:lnTo>
                <a:lnTo>
                  <a:pt x="884039" y="26789"/>
                </a:lnTo>
                <a:lnTo>
                  <a:pt x="937617" y="44648"/>
                </a:lnTo>
                <a:lnTo>
                  <a:pt x="973336" y="71437"/>
                </a:lnTo>
                <a:lnTo>
                  <a:pt x="1009054" y="89296"/>
                </a:lnTo>
                <a:lnTo>
                  <a:pt x="1035844" y="116085"/>
                </a:lnTo>
                <a:lnTo>
                  <a:pt x="1071562" y="133945"/>
                </a:lnTo>
                <a:lnTo>
                  <a:pt x="1089422" y="151804"/>
                </a:lnTo>
                <a:lnTo>
                  <a:pt x="1116211" y="169664"/>
                </a:lnTo>
                <a:lnTo>
                  <a:pt x="1134070" y="178593"/>
                </a:lnTo>
                <a:lnTo>
                  <a:pt x="1143000" y="196453"/>
                </a:lnTo>
                <a:lnTo>
                  <a:pt x="1160859" y="196453"/>
                </a:lnTo>
                <a:lnTo>
                  <a:pt x="1160859" y="205382"/>
                </a:lnTo>
                <a:lnTo>
                  <a:pt x="1169789" y="205382"/>
                </a:lnTo>
                <a:lnTo>
                  <a:pt x="1169789" y="214312"/>
                </a:lnTo>
                <a:lnTo>
                  <a:pt x="1169789" y="214312"/>
                </a:lnTo>
                <a:lnTo>
                  <a:pt x="1169789" y="205382"/>
                </a:lnTo>
                <a:lnTo>
                  <a:pt x="1169789" y="205382"/>
                </a:lnTo>
                <a:lnTo>
                  <a:pt x="1160859" y="187523"/>
                </a:lnTo>
                <a:lnTo>
                  <a:pt x="116085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6" name="Freeform 13325"/>
          <p:cNvSpPr/>
          <p:nvPr/>
        </p:nvSpPr>
        <p:spPr>
          <a:xfrm>
            <a:off x="5902523" y="5241727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8929"/>
                </a:lnTo>
                <a:lnTo>
                  <a:pt x="71438" y="26789"/>
                </a:lnTo>
                <a:lnTo>
                  <a:pt x="89297" y="44648"/>
                </a:lnTo>
                <a:lnTo>
                  <a:pt x="107157" y="62507"/>
                </a:lnTo>
                <a:lnTo>
                  <a:pt x="125016" y="80367"/>
                </a:lnTo>
                <a:lnTo>
                  <a:pt x="142875" y="98226"/>
                </a:lnTo>
                <a:lnTo>
                  <a:pt x="160735" y="125015"/>
                </a:lnTo>
                <a:lnTo>
                  <a:pt x="178594" y="142875"/>
                </a:lnTo>
                <a:lnTo>
                  <a:pt x="187524" y="160734"/>
                </a:lnTo>
                <a:lnTo>
                  <a:pt x="187524" y="178593"/>
                </a:lnTo>
                <a:lnTo>
                  <a:pt x="187524" y="196453"/>
                </a:lnTo>
                <a:lnTo>
                  <a:pt x="169665" y="214312"/>
                </a:lnTo>
                <a:lnTo>
                  <a:pt x="133946" y="232171"/>
                </a:lnTo>
                <a:lnTo>
                  <a:pt x="98227" y="250031"/>
                </a:lnTo>
                <a:lnTo>
                  <a:pt x="62508" y="276820"/>
                </a:lnTo>
                <a:lnTo>
                  <a:pt x="35719" y="29467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Freeform 13326"/>
          <p:cNvSpPr/>
          <p:nvPr/>
        </p:nvSpPr>
        <p:spPr>
          <a:xfrm>
            <a:off x="6215063" y="5384602"/>
            <a:ext cx="357188" cy="392906"/>
          </a:xfrm>
          <a:custGeom>
            <a:avLst/>
            <a:gdLst/>
            <a:ahLst/>
            <a:cxnLst/>
            <a:rect l="0" t="0" r="0" b="0"/>
            <a:pathLst>
              <a:path w="357188" h="392906">
                <a:moveTo>
                  <a:pt x="1785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26789" y="44648"/>
                </a:lnTo>
                <a:lnTo>
                  <a:pt x="35718" y="71437"/>
                </a:lnTo>
                <a:lnTo>
                  <a:pt x="44648" y="107156"/>
                </a:lnTo>
                <a:lnTo>
                  <a:pt x="71437" y="133945"/>
                </a:lnTo>
                <a:lnTo>
                  <a:pt x="89296" y="169664"/>
                </a:lnTo>
                <a:lnTo>
                  <a:pt x="116085" y="205382"/>
                </a:lnTo>
                <a:lnTo>
                  <a:pt x="151804" y="241100"/>
                </a:lnTo>
                <a:lnTo>
                  <a:pt x="178593" y="276819"/>
                </a:lnTo>
                <a:lnTo>
                  <a:pt x="205382" y="312538"/>
                </a:lnTo>
                <a:lnTo>
                  <a:pt x="232171" y="339327"/>
                </a:lnTo>
                <a:lnTo>
                  <a:pt x="258960" y="357186"/>
                </a:lnTo>
                <a:lnTo>
                  <a:pt x="276820" y="375046"/>
                </a:lnTo>
                <a:lnTo>
                  <a:pt x="303609" y="392905"/>
                </a:lnTo>
                <a:lnTo>
                  <a:pt x="321468" y="392905"/>
                </a:lnTo>
                <a:lnTo>
                  <a:pt x="339328" y="392905"/>
                </a:lnTo>
                <a:lnTo>
                  <a:pt x="348257" y="375046"/>
                </a:lnTo>
                <a:lnTo>
                  <a:pt x="357187" y="348257"/>
                </a:lnTo>
                <a:lnTo>
                  <a:pt x="357187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Freeform 13327"/>
          <p:cNvSpPr/>
          <p:nvPr/>
        </p:nvSpPr>
        <p:spPr>
          <a:xfrm>
            <a:off x="6215063" y="5384602"/>
            <a:ext cx="241102" cy="401836"/>
          </a:xfrm>
          <a:custGeom>
            <a:avLst/>
            <a:gdLst/>
            <a:ahLst/>
            <a:cxnLst/>
            <a:rect l="0" t="0" r="0" b="0"/>
            <a:pathLst>
              <a:path w="241102" h="401836">
                <a:moveTo>
                  <a:pt x="241101" y="0"/>
                </a:moveTo>
                <a:lnTo>
                  <a:pt x="232171" y="0"/>
                </a:lnTo>
                <a:lnTo>
                  <a:pt x="214312" y="8929"/>
                </a:lnTo>
                <a:lnTo>
                  <a:pt x="187523" y="26789"/>
                </a:lnTo>
                <a:lnTo>
                  <a:pt x="169664" y="62507"/>
                </a:lnTo>
                <a:lnTo>
                  <a:pt x="133945" y="107156"/>
                </a:lnTo>
                <a:lnTo>
                  <a:pt x="98226" y="160734"/>
                </a:lnTo>
                <a:lnTo>
                  <a:pt x="62507" y="223241"/>
                </a:lnTo>
                <a:lnTo>
                  <a:pt x="44648" y="285749"/>
                </a:lnTo>
                <a:lnTo>
                  <a:pt x="17859" y="339327"/>
                </a:lnTo>
                <a:lnTo>
                  <a:pt x="8929" y="375046"/>
                </a:lnTo>
                <a:lnTo>
                  <a:pt x="0" y="392905"/>
                </a:lnTo>
                <a:lnTo>
                  <a:pt x="8929" y="401835"/>
                </a:lnTo>
                <a:lnTo>
                  <a:pt x="26789" y="375046"/>
                </a:lnTo>
                <a:lnTo>
                  <a:pt x="26789" y="3750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Freeform 13328"/>
          <p:cNvSpPr/>
          <p:nvPr/>
        </p:nvSpPr>
        <p:spPr>
          <a:xfrm>
            <a:off x="6599039" y="5357813"/>
            <a:ext cx="366118" cy="383976"/>
          </a:xfrm>
          <a:custGeom>
            <a:avLst/>
            <a:gdLst/>
            <a:ahLst/>
            <a:cxnLst/>
            <a:rect l="0" t="0" r="0" b="0"/>
            <a:pathLst>
              <a:path w="366118" h="383976">
                <a:moveTo>
                  <a:pt x="44649" y="35718"/>
                </a:moveTo>
                <a:lnTo>
                  <a:pt x="44649" y="35718"/>
                </a:lnTo>
                <a:lnTo>
                  <a:pt x="35719" y="44648"/>
                </a:lnTo>
                <a:lnTo>
                  <a:pt x="35719" y="71437"/>
                </a:lnTo>
                <a:lnTo>
                  <a:pt x="26789" y="98226"/>
                </a:lnTo>
                <a:lnTo>
                  <a:pt x="26789" y="133945"/>
                </a:lnTo>
                <a:lnTo>
                  <a:pt x="17859" y="178593"/>
                </a:lnTo>
                <a:lnTo>
                  <a:pt x="17859" y="223241"/>
                </a:lnTo>
                <a:lnTo>
                  <a:pt x="8930" y="267889"/>
                </a:lnTo>
                <a:lnTo>
                  <a:pt x="8930" y="303608"/>
                </a:lnTo>
                <a:lnTo>
                  <a:pt x="8930" y="339327"/>
                </a:lnTo>
                <a:lnTo>
                  <a:pt x="0" y="357186"/>
                </a:lnTo>
                <a:lnTo>
                  <a:pt x="0" y="366116"/>
                </a:lnTo>
                <a:lnTo>
                  <a:pt x="0" y="357186"/>
                </a:lnTo>
                <a:lnTo>
                  <a:pt x="8930" y="348257"/>
                </a:lnTo>
                <a:lnTo>
                  <a:pt x="17859" y="312538"/>
                </a:lnTo>
                <a:lnTo>
                  <a:pt x="26789" y="276819"/>
                </a:lnTo>
                <a:lnTo>
                  <a:pt x="44649" y="232171"/>
                </a:lnTo>
                <a:lnTo>
                  <a:pt x="53578" y="178593"/>
                </a:lnTo>
                <a:lnTo>
                  <a:pt x="62508" y="125015"/>
                </a:lnTo>
                <a:lnTo>
                  <a:pt x="71438" y="80367"/>
                </a:lnTo>
                <a:lnTo>
                  <a:pt x="71438" y="44648"/>
                </a:lnTo>
                <a:lnTo>
                  <a:pt x="80367" y="17859"/>
                </a:lnTo>
                <a:lnTo>
                  <a:pt x="89297" y="0"/>
                </a:lnTo>
                <a:lnTo>
                  <a:pt x="98227" y="0"/>
                </a:lnTo>
                <a:lnTo>
                  <a:pt x="98227" y="17859"/>
                </a:lnTo>
                <a:lnTo>
                  <a:pt x="107156" y="53578"/>
                </a:lnTo>
                <a:lnTo>
                  <a:pt x="116086" y="89296"/>
                </a:lnTo>
                <a:lnTo>
                  <a:pt x="133945" y="133945"/>
                </a:lnTo>
                <a:lnTo>
                  <a:pt x="142875" y="178593"/>
                </a:lnTo>
                <a:lnTo>
                  <a:pt x="151805" y="223241"/>
                </a:lnTo>
                <a:lnTo>
                  <a:pt x="160734" y="258960"/>
                </a:lnTo>
                <a:lnTo>
                  <a:pt x="169664" y="294678"/>
                </a:lnTo>
                <a:lnTo>
                  <a:pt x="178594" y="312538"/>
                </a:lnTo>
                <a:lnTo>
                  <a:pt x="178594" y="321467"/>
                </a:lnTo>
                <a:lnTo>
                  <a:pt x="187524" y="312538"/>
                </a:lnTo>
                <a:lnTo>
                  <a:pt x="187524" y="303608"/>
                </a:lnTo>
                <a:lnTo>
                  <a:pt x="196453" y="276819"/>
                </a:lnTo>
                <a:lnTo>
                  <a:pt x="205383" y="250030"/>
                </a:lnTo>
                <a:lnTo>
                  <a:pt x="214313" y="205382"/>
                </a:lnTo>
                <a:lnTo>
                  <a:pt x="223242" y="160734"/>
                </a:lnTo>
                <a:lnTo>
                  <a:pt x="232172" y="116085"/>
                </a:lnTo>
                <a:lnTo>
                  <a:pt x="241102" y="71437"/>
                </a:lnTo>
                <a:lnTo>
                  <a:pt x="241102" y="35718"/>
                </a:lnTo>
                <a:lnTo>
                  <a:pt x="250031" y="17859"/>
                </a:lnTo>
                <a:lnTo>
                  <a:pt x="258961" y="8929"/>
                </a:lnTo>
                <a:lnTo>
                  <a:pt x="267891" y="8929"/>
                </a:lnTo>
                <a:lnTo>
                  <a:pt x="267891" y="26789"/>
                </a:lnTo>
                <a:lnTo>
                  <a:pt x="285750" y="62507"/>
                </a:lnTo>
                <a:lnTo>
                  <a:pt x="285750" y="107156"/>
                </a:lnTo>
                <a:lnTo>
                  <a:pt x="294680" y="160734"/>
                </a:lnTo>
                <a:lnTo>
                  <a:pt x="303609" y="214312"/>
                </a:lnTo>
                <a:lnTo>
                  <a:pt x="312539" y="258960"/>
                </a:lnTo>
                <a:lnTo>
                  <a:pt x="321469" y="303608"/>
                </a:lnTo>
                <a:lnTo>
                  <a:pt x="321469" y="348257"/>
                </a:lnTo>
                <a:lnTo>
                  <a:pt x="330399" y="366116"/>
                </a:lnTo>
                <a:lnTo>
                  <a:pt x="339328" y="383975"/>
                </a:lnTo>
                <a:lnTo>
                  <a:pt x="348258" y="375046"/>
                </a:lnTo>
                <a:lnTo>
                  <a:pt x="357188" y="357186"/>
                </a:lnTo>
                <a:lnTo>
                  <a:pt x="366117" y="321467"/>
                </a:lnTo>
                <a:lnTo>
                  <a:pt x="366117" y="321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0" name="Freeform 13329"/>
          <p:cNvSpPr/>
          <p:nvPr/>
        </p:nvSpPr>
        <p:spPr>
          <a:xfrm>
            <a:off x="7072313" y="5250656"/>
            <a:ext cx="214313" cy="526852"/>
          </a:xfrm>
          <a:custGeom>
            <a:avLst/>
            <a:gdLst/>
            <a:ahLst/>
            <a:cxnLst/>
            <a:rect l="0" t="0" r="0" b="0"/>
            <a:pathLst>
              <a:path w="214313" h="526852">
                <a:moveTo>
                  <a:pt x="44648" y="125016"/>
                </a:moveTo>
                <a:lnTo>
                  <a:pt x="44648" y="125016"/>
                </a:lnTo>
                <a:lnTo>
                  <a:pt x="44648" y="125016"/>
                </a:lnTo>
                <a:lnTo>
                  <a:pt x="44648" y="133946"/>
                </a:lnTo>
                <a:lnTo>
                  <a:pt x="44648" y="160735"/>
                </a:lnTo>
                <a:lnTo>
                  <a:pt x="44648" y="205383"/>
                </a:lnTo>
                <a:lnTo>
                  <a:pt x="44648" y="267891"/>
                </a:lnTo>
                <a:lnTo>
                  <a:pt x="35718" y="330398"/>
                </a:lnTo>
                <a:lnTo>
                  <a:pt x="35718" y="392906"/>
                </a:lnTo>
                <a:lnTo>
                  <a:pt x="26789" y="446484"/>
                </a:lnTo>
                <a:lnTo>
                  <a:pt x="17859" y="491132"/>
                </a:lnTo>
                <a:lnTo>
                  <a:pt x="17859" y="517921"/>
                </a:lnTo>
                <a:lnTo>
                  <a:pt x="17859" y="526851"/>
                </a:lnTo>
                <a:lnTo>
                  <a:pt x="17859" y="508992"/>
                </a:lnTo>
                <a:lnTo>
                  <a:pt x="17859" y="482203"/>
                </a:lnTo>
                <a:lnTo>
                  <a:pt x="17859" y="437554"/>
                </a:lnTo>
                <a:lnTo>
                  <a:pt x="17859" y="383976"/>
                </a:lnTo>
                <a:lnTo>
                  <a:pt x="8929" y="321469"/>
                </a:lnTo>
                <a:lnTo>
                  <a:pt x="8929" y="250032"/>
                </a:lnTo>
                <a:lnTo>
                  <a:pt x="0" y="178594"/>
                </a:lnTo>
                <a:lnTo>
                  <a:pt x="0" y="116086"/>
                </a:lnTo>
                <a:lnTo>
                  <a:pt x="8929" y="62508"/>
                </a:lnTo>
                <a:lnTo>
                  <a:pt x="17859" y="26789"/>
                </a:lnTo>
                <a:lnTo>
                  <a:pt x="35718" y="8930"/>
                </a:lnTo>
                <a:lnTo>
                  <a:pt x="62507" y="0"/>
                </a:lnTo>
                <a:lnTo>
                  <a:pt x="98226" y="8930"/>
                </a:lnTo>
                <a:lnTo>
                  <a:pt x="133945" y="26789"/>
                </a:lnTo>
                <a:lnTo>
                  <a:pt x="169664" y="53578"/>
                </a:lnTo>
                <a:lnTo>
                  <a:pt x="196453" y="89297"/>
                </a:lnTo>
                <a:lnTo>
                  <a:pt x="214312" y="125016"/>
                </a:lnTo>
                <a:lnTo>
                  <a:pt x="214312" y="160735"/>
                </a:lnTo>
                <a:lnTo>
                  <a:pt x="205382" y="187524"/>
                </a:lnTo>
                <a:lnTo>
                  <a:pt x="178593" y="223242"/>
                </a:lnTo>
                <a:lnTo>
                  <a:pt x="142875" y="250032"/>
                </a:lnTo>
                <a:lnTo>
                  <a:pt x="107156" y="267891"/>
                </a:lnTo>
                <a:lnTo>
                  <a:pt x="71437" y="276821"/>
                </a:lnTo>
                <a:lnTo>
                  <a:pt x="53578" y="267891"/>
                </a:lnTo>
                <a:lnTo>
                  <a:pt x="44648" y="250032"/>
                </a:lnTo>
                <a:lnTo>
                  <a:pt x="53578" y="223242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Freeform 13330"/>
          <p:cNvSpPr/>
          <p:nvPr/>
        </p:nvSpPr>
        <p:spPr>
          <a:xfrm>
            <a:off x="7241977" y="5223867"/>
            <a:ext cx="258962" cy="419696"/>
          </a:xfrm>
          <a:custGeom>
            <a:avLst/>
            <a:gdLst/>
            <a:ahLst/>
            <a:cxnLst/>
            <a:rect l="0" t="0" r="0" b="0"/>
            <a:pathLst>
              <a:path w="258962" h="419696">
                <a:moveTo>
                  <a:pt x="196453" y="8930"/>
                </a:move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17860"/>
                </a:lnTo>
                <a:lnTo>
                  <a:pt x="142875" y="44649"/>
                </a:lnTo>
                <a:lnTo>
                  <a:pt x="116086" y="80367"/>
                </a:lnTo>
                <a:lnTo>
                  <a:pt x="98226" y="116086"/>
                </a:lnTo>
                <a:lnTo>
                  <a:pt x="80367" y="160735"/>
                </a:lnTo>
                <a:lnTo>
                  <a:pt x="62507" y="196453"/>
                </a:lnTo>
                <a:lnTo>
                  <a:pt x="62507" y="223242"/>
                </a:lnTo>
                <a:lnTo>
                  <a:pt x="71437" y="241102"/>
                </a:lnTo>
                <a:lnTo>
                  <a:pt x="89296" y="250031"/>
                </a:lnTo>
                <a:lnTo>
                  <a:pt x="125015" y="258961"/>
                </a:lnTo>
                <a:lnTo>
                  <a:pt x="160734" y="258961"/>
                </a:lnTo>
                <a:lnTo>
                  <a:pt x="196453" y="258961"/>
                </a:lnTo>
                <a:lnTo>
                  <a:pt x="232171" y="267891"/>
                </a:lnTo>
                <a:lnTo>
                  <a:pt x="258961" y="285750"/>
                </a:lnTo>
                <a:lnTo>
                  <a:pt x="258961" y="303610"/>
                </a:lnTo>
                <a:lnTo>
                  <a:pt x="241101" y="321469"/>
                </a:lnTo>
                <a:lnTo>
                  <a:pt x="214312" y="348258"/>
                </a:lnTo>
                <a:lnTo>
                  <a:pt x="160734" y="375046"/>
                </a:lnTo>
                <a:lnTo>
                  <a:pt x="107156" y="392906"/>
                </a:lnTo>
                <a:lnTo>
                  <a:pt x="62507" y="410765"/>
                </a:lnTo>
                <a:lnTo>
                  <a:pt x="17859" y="419695"/>
                </a:lnTo>
                <a:lnTo>
                  <a:pt x="0" y="410765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Freeform 13331"/>
          <p:cNvSpPr/>
          <p:nvPr/>
        </p:nvSpPr>
        <p:spPr>
          <a:xfrm>
            <a:off x="7483078" y="5206008"/>
            <a:ext cx="294681" cy="375047"/>
          </a:xfrm>
          <a:custGeom>
            <a:avLst/>
            <a:gdLst/>
            <a:ahLst/>
            <a:cxnLst/>
            <a:rect l="0" t="0" r="0" b="0"/>
            <a:pathLst>
              <a:path w="294681" h="375047">
                <a:moveTo>
                  <a:pt x="232172" y="0"/>
                </a:moveTo>
                <a:lnTo>
                  <a:pt x="223242" y="0"/>
                </a:lnTo>
                <a:lnTo>
                  <a:pt x="214313" y="8930"/>
                </a:lnTo>
                <a:lnTo>
                  <a:pt x="196453" y="17859"/>
                </a:lnTo>
                <a:lnTo>
                  <a:pt x="169664" y="35719"/>
                </a:lnTo>
                <a:lnTo>
                  <a:pt x="142875" y="62508"/>
                </a:lnTo>
                <a:lnTo>
                  <a:pt x="125016" y="8929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6" y="151805"/>
                </a:lnTo>
                <a:lnTo>
                  <a:pt x="142875" y="169664"/>
                </a:lnTo>
                <a:lnTo>
                  <a:pt x="169664" y="178594"/>
                </a:lnTo>
                <a:lnTo>
                  <a:pt x="196453" y="187523"/>
                </a:lnTo>
                <a:lnTo>
                  <a:pt x="232172" y="196453"/>
                </a:lnTo>
                <a:lnTo>
                  <a:pt x="267891" y="214312"/>
                </a:lnTo>
                <a:lnTo>
                  <a:pt x="285750" y="232172"/>
                </a:lnTo>
                <a:lnTo>
                  <a:pt x="294680" y="258961"/>
                </a:lnTo>
                <a:lnTo>
                  <a:pt x="285750" y="285750"/>
                </a:lnTo>
                <a:lnTo>
                  <a:pt x="258961" y="303609"/>
                </a:lnTo>
                <a:lnTo>
                  <a:pt x="214313" y="330398"/>
                </a:lnTo>
                <a:lnTo>
                  <a:pt x="151805" y="348258"/>
                </a:lnTo>
                <a:lnTo>
                  <a:pt x="98227" y="366117"/>
                </a:lnTo>
                <a:lnTo>
                  <a:pt x="44649" y="375046"/>
                </a:lnTo>
                <a:lnTo>
                  <a:pt x="17860" y="375046"/>
                </a:lnTo>
                <a:lnTo>
                  <a:pt x="0" y="366117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Freeform 13332"/>
          <p:cNvSpPr/>
          <p:nvPr/>
        </p:nvSpPr>
        <p:spPr>
          <a:xfrm>
            <a:off x="7822406" y="5313164"/>
            <a:ext cx="589360" cy="80368"/>
          </a:xfrm>
          <a:custGeom>
            <a:avLst/>
            <a:gdLst/>
            <a:ahLst/>
            <a:cxnLst/>
            <a:rect l="0" t="0" r="0" b="0"/>
            <a:pathLst>
              <a:path w="589360" h="80368">
                <a:moveTo>
                  <a:pt x="44649" y="62508"/>
                </a:moveTo>
                <a:lnTo>
                  <a:pt x="35719" y="62508"/>
                </a:lnTo>
                <a:lnTo>
                  <a:pt x="35719" y="62508"/>
                </a:lnTo>
                <a:lnTo>
                  <a:pt x="26789" y="53578"/>
                </a:lnTo>
                <a:lnTo>
                  <a:pt x="1786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33946" y="0"/>
                </a:lnTo>
                <a:lnTo>
                  <a:pt x="169664" y="0"/>
                </a:lnTo>
                <a:lnTo>
                  <a:pt x="223242" y="0"/>
                </a:lnTo>
                <a:lnTo>
                  <a:pt x="267891" y="8930"/>
                </a:lnTo>
                <a:lnTo>
                  <a:pt x="321469" y="17859"/>
                </a:lnTo>
                <a:lnTo>
                  <a:pt x="366117" y="26789"/>
                </a:lnTo>
                <a:lnTo>
                  <a:pt x="410765" y="35719"/>
                </a:lnTo>
                <a:lnTo>
                  <a:pt x="455414" y="44649"/>
                </a:lnTo>
                <a:lnTo>
                  <a:pt x="491132" y="53578"/>
                </a:lnTo>
                <a:lnTo>
                  <a:pt x="517921" y="62508"/>
                </a:lnTo>
                <a:lnTo>
                  <a:pt x="544710" y="62508"/>
                </a:lnTo>
                <a:lnTo>
                  <a:pt x="562570" y="71438"/>
                </a:lnTo>
                <a:lnTo>
                  <a:pt x="571499" y="71438"/>
                </a:lnTo>
                <a:lnTo>
                  <a:pt x="580429" y="71438"/>
                </a:lnTo>
                <a:lnTo>
                  <a:pt x="580429" y="71438"/>
                </a:lnTo>
                <a:lnTo>
                  <a:pt x="580429" y="80367"/>
                </a:lnTo>
                <a:lnTo>
                  <a:pt x="580429" y="80367"/>
                </a:lnTo>
                <a:lnTo>
                  <a:pt x="589359" y="71438"/>
                </a:lnTo>
                <a:lnTo>
                  <a:pt x="589359" y="71438"/>
                </a:lnTo>
                <a:lnTo>
                  <a:pt x="58935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4" name="Freeform 13333"/>
          <p:cNvSpPr/>
          <p:nvPr/>
        </p:nvSpPr>
        <p:spPr>
          <a:xfrm>
            <a:off x="8295679" y="5143500"/>
            <a:ext cx="678657" cy="741164"/>
          </a:xfrm>
          <a:custGeom>
            <a:avLst/>
            <a:gdLst/>
            <a:ahLst/>
            <a:cxnLst/>
            <a:rect l="0" t="0" r="0" b="0"/>
            <a:pathLst>
              <a:path w="678657" h="741164">
                <a:moveTo>
                  <a:pt x="446484" y="62508"/>
                </a:moveTo>
                <a:lnTo>
                  <a:pt x="446484" y="53578"/>
                </a:lnTo>
                <a:lnTo>
                  <a:pt x="437555" y="44648"/>
                </a:lnTo>
                <a:lnTo>
                  <a:pt x="428625" y="35719"/>
                </a:lnTo>
                <a:lnTo>
                  <a:pt x="410766" y="26789"/>
                </a:lnTo>
                <a:lnTo>
                  <a:pt x="392906" y="17859"/>
                </a:lnTo>
                <a:lnTo>
                  <a:pt x="383976" y="8930"/>
                </a:lnTo>
                <a:lnTo>
                  <a:pt x="35718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17859"/>
                </a:lnTo>
                <a:lnTo>
                  <a:pt x="258961" y="26789"/>
                </a:lnTo>
                <a:lnTo>
                  <a:pt x="223242" y="53578"/>
                </a:lnTo>
                <a:lnTo>
                  <a:pt x="196453" y="80367"/>
                </a:lnTo>
                <a:lnTo>
                  <a:pt x="160734" y="116086"/>
                </a:lnTo>
                <a:lnTo>
                  <a:pt x="125016" y="160734"/>
                </a:lnTo>
                <a:lnTo>
                  <a:pt x="89297" y="205383"/>
                </a:lnTo>
                <a:lnTo>
                  <a:pt x="53578" y="267891"/>
                </a:lnTo>
                <a:lnTo>
                  <a:pt x="26789" y="330398"/>
                </a:lnTo>
                <a:lnTo>
                  <a:pt x="8930" y="392906"/>
                </a:lnTo>
                <a:lnTo>
                  <a:pt x="0" y="455413"/>
                </a:lnTo>
                <a:lnTo>
                  <a:pt x="0" y="517921"/>
                </a:lnTo>
                <a:lnTo>
                  <a:pt x="8930" y="580429"/>
                </a:lnTo>
                <a:lnTo>
                  <a:pt x="26789" y="625077"/>
                </a:lnTo>
                <a:lnTo>
                  <a:pt x="62508" y="669726"/>
                </a:lnTo>
                <a:lnTo>
                  <a:pt x="98226" y="705445"/>
                </a:lnTo>
                <a:lnTo>
                  <a:pt x="142875" y="732234"/>
                </a:lnTo>
                <a:lnTo>
                  <a:pt x="196453" y="741163"/>
                </a:lnTo>
                <a:lnTo>
                  <a:pt x="258961" y="732234"/>
                </a:lnTo>
                <a:lnTo>
                  <a:pt x="312539" y="723304"/>
                </a:lnTo>
                <a:lnTo>
                  <a:pt x="357187" y="705445"/>
                </a:lnTo>
                <a:lnTo>
                  <a:pt x="401836" y="687585"/>
                </a:lnTo>
                <a:lnTo>
                  <a:pt x="428625" y="669726"/>
                </a:lnTo>
                <a:lnTo>
                  <a:pt x="482203" y="642937"/>
                </a:lnTo>
                <a:lnTo>
                  <a:pt x="535781" y="607218"/>
                </a:lnTo>
                <a:lnTo>
                  <a:pt x="580430" y="562570"/>
                </a:lnTo>
                <a:lnTo>
                  <a:pt x="625078" y="517921"/>
                </a:lnTo>
                <a:lnTo>
                  <a:pt x="651867" y="455413"/>
                </a:lnTo>
                <a:lnTo>
                  <a:pt x="678656" y="401836"/>
                </a:lnTo>
                <a:lnTo>
                  <a:pt x="678656" y="366117"/>
                </a:lnTo>
                <a:lnTo>
                  <a:pt x="678656" y="330398"/>
                </a:lnTo>
                <a:lnTo>
                  <a:pt x="651867" y="232172"/>
                </a:lnTo>
                <a:lnTo>
                  <a:pt x="598289" y="151805"/>
                </a:lnTo>
                <a:lnTo>
                  <a:pt x="535781" y="89297"/>
                </a:lnTo>
                <a:lnTo>
                  <a:pt x="455414" y="44648"/>
                </a:lnTo>
                <a:lnTo>
                  <a:pt x="392906" y="26789"/>
                </a:lnTo>
                <a:lnTo>
                  <a:pt x="339328" y="26789"/>
                </a:lnTo>
                <a:lnTo>
                  <a:pt x="303609" y="35719"/>
                </a:lnTo>
                <a:lnTo>
                  <a:pt x="285750" y="44648"/>
                </a:lnTo>
                <a:lnTo>
                  <a:pt x="276820" y="53578"/>
                </a:lnTo>
                <a:lnTo>
                  <a:pt x="27682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5" name="Freeform 13334"/>
          <p:cNvSpPr/>
          <p:nvPr/>
        </p:nvSpPr>
        <p:spPr>
          <a:xfrm>
            <a:off x="8456413" y="5322094"/>
            <a:ext cx="214314" cy="330398"/>
          </a:xfrm>
          <a:custGeom>
            <a:avLst/>
            <a:gdLst/>
            <a:ahLst/>
            <a:cxnLst/>
            <a:rect l="0" t="0" r="0" b="0"/>
            <a:pathLst>
              <a:path w="214314" h="330398">
                <a:moveTo>
                  <a:pt x="89297" y="35719"/>
                </a:moveTo>
                <a:lnTo>
                  <a:pt x="8929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17859"/>
                </a:lnTo>
                <a:lnTo>
                  <a:pt x="89297" y="44648"/>
                </a:lnTo>
                <a:lnTo>
                  <a:pt x="71438" y="80367"/>
                </a:lnTo>
                <a:lnTo>
                  <a:pt x="62508" y="133945"/>
                </a:lnTo>
                <a:lnTo>
                  <a:pt x="44649" y="187523"/>
                </a:lnTo>
                <a:lnTo>
                  <a:pt x="26789" y="241101"/>
                </a:lnTo>
                <a:lnTo>
                  <a:pt x="17860" y="276819"/>
                </a:lnTo>
                <a:lnTo>
                  <a:pt x="8930" y="303608"/>
                </a:lnTo>
                <a:lnTo>
                  <a:pt x="0" y="330397"/>
                </a:lnTo>
                <a:lnTo>
                  <a:pt x="8930" y="330397"/>
                </a:lnTo>
                <a:lnTo>
                  <a:pt x="8930" y="321468"/>
                </a:lnTo>
                <a:lnTo>
                  <a:pt x="17860" y="303608"/>
                </a:lnTo>
                <a:lnTo>
                  <a:pt x="26789" y="276819"/>
                </a:lnTo>
                <a:lnTo>
                  <a:pt x="35719" y="232172"/>
                </a:lnTo>
                <a:lnTo>
                  <a:pt x="44649" y="196453"/>
                </a:lnTo>
                <a:lnTo>
                  <a:pt x="53578" y="142875"/>
                </a:lnTo>
                <a:lnTo>
                  <a:pt x="62508" y="98226"/>
                </a:lnTo>
                <a:lnTo>
                  <a:pt x="71438" y="62508"/>
                </a:lnTo>
                <a:lnTo>
                  <a:pt x="89297" y="3571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0"/>
                </a:lnTo>
                <a:lnTo>
                  <a:pt x="142875" y="8929"/>
                </a:lnTo>
                <a:lnTo>
                  <a:pt x="160735" y="26789"/>
                </a:lnTo>
                <a:lnTo>
                  <a:pt x="169664" y="44648"/>
                </a:lnTo>
                <a:lnTo>
                  <a:pt x="187524" y="71437"/>
                </a:lnTo>
                <a:lnTo>
                  <a:pt x="196453" y="107156"/>
                </a:lnTo>
                <a:lnTo>
                  <a:pt x="196453" y="142875"/>
                </a:lnTo>
                <a:lnTo>
                  <a:pt x="205383" y="187523"/>
                </a:lnTo>
                <a:lnTo>
                  <a:pt x="205383" y="223242"/>
                </a:lnTo>
                <a:lnTo>
                  <a:pt x="214313" y="258960"/>
                </a:lnTo>
                <a:lnTo>
                  <a:pt x="214313" y="285749"/>
                </a:lnTo>
                <a:lnTo>
                  <a:pt x="214313" y="294679"/>
                </a:lnTo>
                <a:lnTo>
                  <a:pt x="214313" y="303608"/>
                </a:lnTo>
                <a:lnTo>
                  <a:pt x="196453" y="294679"/>
                </a:lnTo>
                <a:lnTo>
                  <a:pt x="169664" y="276819"/>
                </a:lnTo>
                <a:lnTo>
                  <a:pt x="169664" y="2768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6" name="Freeform 13335"/>
          <p:cNvSpPr/>
          <p:nvPr/>
        </p:nvSpPr>
        <p:spPr>
          <a:xfrm>
            <a:off x="8402835" y="5491758"/>
            <a:ext cx="267892" cy="71438"/>
          </a:xfrm>
          <a:custGeom>
            <a:avLst/>
            <a:gdLst/>
            <a:ahLst/>
            <a:cxnLst/>
            <a:rect l="0" t="0" r="0" b="0"/>
            <a:pathLst>
              <a:path w="267892" h="71438">
                <a:moveTo>
                  <a:pt x="0" y="71437"/>
                </a:moveTo>
                <a:lnTo>
                  <a:pt x="0" y="71437"/>
                </a:lnTo>
                <a:lnTo>
                  <a:pt x="8930" y="62508"/>
                </a:lnTo>
                <a:lnTo>
                  <a:pt x="17860" y="62508"/>
                </a:lnTo>
                <a:lnTo>
                  <a:pt x="44649" y="53578"/>
                </a:lnTo>
                <a:lnTo>
                  <a:pt x="71438" y="44648"/>
                </a:lnTo>
                <a:lnTo>
                  <a:pt x="116086" y="44648"/>
                </a:lnTo>
                <a:lnTo>
                  <a:pt x="151805" y="35719"/>
                </a:lnTo>
                <a:lnTo>
                  <a:pt x="187524" y="26789"/>
                </a:lnTo>
                <a:lnTo>
                  <a:pt x="214313" y="26789"/>
                </a:lnTo>
                <a:lnTo>
                  <a:pt x="241102" y="1785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7" name="Freeform 13336"/>
          <p:cNvSpPr/>
          <p:nvPr/>
        </p:nvSpPr>
        <p:spPr>
          <a:xfrm>
            <a:off x="8688585" y="5438180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60733"/>
                </a:lnTo>
                <a:lnTo>
                  <a:pt x="17860" y="169663"/>
                </a:lnTo>
                <a:lnTo>
                  <a:pt x="35719" y="178593"/>
                </a:lnTo>
                <a:lnTo>
                  <a:pt x="44649" y="178593"/>
                </a:lnTo>
                <a:lnTo>
                  <a:pt x="62508" y="169663"/>
                </a:lnTo>
                <a:lnTo>
                  <a:pt x="71438" y="151804"/>
                </a:lnTo>
                <a:lnTo>
                  <a:pt x="89297" y="125015"/>
                </a:lnTo>
                <a:lnTo>
                  <a:pt x="98227" y="9822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5357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6" y="9822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8" name="Freeform 13337"/>
          <p:cNvSpPr/>
          <p:nvPr/>
        </p:nvSpPr>
        <p:spPr>
          <a:xfrm>
            <a:off x="8786812" y="5491758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17859" y="0"/>
                </a:move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35718" y="6250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9" name="Freeform 13338"/>
          <p:cNvSpPr/>
          <p:nvPr/>
        </p:nvSpPr>
        <p:spPr>
          <a:xfrm>
            <a:off x="8867179" y="5286375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3571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8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0" name="Freeform 13339"/>
          <p:cNvSpPr/>
          <p:nvPr/>
        </p:nvSpPr>
        <p:spPr>
          <a:xfrm>
            <a:off x="8751093" y="5429250"/>
            <a:ext cx="178595" cy="17860"/>
          </a:xfrm>
          <a:custGeom>
            <a:avLst/>
            <a:gdLst/>
            <a:ahLst/>
            <a:cxnLst/>
            <a:rect l="0" t="0" r="0" b="0"/>
            <a:pathLst>
              <a:path w="178595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116086" y="17859"/>
                </a:lnTo>
                <a:lnTo>
                  <a:pt x="142875" y="17859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1" name="Freeform 13340"/>
          <p:cNvSpPr/>
          <p:nvPr/>
        </p:nvSpPr>
        <p:spPr>
          <a:xfrm>
            <a:off x="9001124" y="5420320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0" y="0"/>
                </a:moveTo>
                <a:lnTo>
                  <a:pt x="0" y="26789"/>
                </a:lnTo>
                <a:lnTo>
                  <a:pt x="0" y="5357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2" name="Freeform 13341"/>
          <p:cNvSpPr/>
          <p:nvPr/>
        </p:nvSpPr>
        <p:spPr>
          <a:xfrm>
            <a:off x="9018984" y="520600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3" name="Freeform 13342"/>
          <p:cNvSpPr/>
          <p:nvPr/>
        </p:nvSpPr>
        <p:spPr>
          <a:xfrm>
            <a:off x="9063632" y="5375672"/>
            <a:ext cx="71439" cy="44649"/>
          </a:xfrm>
          <a:custGeom>
            <a:avLst/>
            <a:gdLst/>
            <a:ahLst/>
            <a:cxnLst/>
            <a:rect l="0" t="0" r="0" b="0"/>
            <a:pathLst>
              <a:path w="71439" h="44649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4" name="Freeform 13343"/>
          <p:cNvSpPr/>
          <p:nvPr/>
        </p:nvSpPr>
        <p:spPr>
          <a:xfrm>
            <a:off x="3036094" y="5581054"/>
            <a:ext cx="214313" cy="321470"/>
          </a:xfrm>
          <a:custGeom>
            <a:avLst/>
            <a:gdLst/>
            <a:ahLst/>
            <a:cxnLst/>
            <a:rect l="0" t="0" r="0" b="0"/>
            <a:pathLst>
              <a:path w="214313" h="321470">
                <a:moveTo>
                  <a:pt x="187523" y="44648"/>
                </a:moveTo>
                <a:lnTo>
                  <a:pt x="178594" y="35719"/>
                </a:lnTo>
                <a:lnTo>
                  <a:pt x="178594" y="26789"/>
                </a:lnTo>
                <a:lnTo>
                  <a:pt x="160734" y="17859"/>
                </a:lnTo>
                <a:lnTo>
                  <a:pt x="151804" y="8930"/>
                </a:lnTo>
                <a:lnTo>
                  <a:pt x="142875" y="8930"/>
                </a:lnTo>
                <a:lnTo>
                  <a:pt x="125015" y="0"/>
                </a:lnTo>
                <a:lnTo>
                  <a:pt x="116086" y="8930"/>
                </a:lnTo>
                <a:lnTo>
                  <a:pt x="98226" y="8930"/>
                </a:lnTo>
                <a:lnTo>
                  <a:pt x="80367" y="26789"/>
                </a:lnTo>
                <a:lnTo>
                  <a:pt x="62508" y="44648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60734"/>
                </a:lnTo>
                <a:lnTo>
                  <a:pt x="44648" y="169664"/>
                </a:lnTo>
                <a:lnTo>
                  <a:pt x="71437" y="169664"/>
                </a:lnTo>
                <a:lnTo>
                  <a:pt x="107156" y="169664"/>
                </a:lnTo>
                <a:lnTo>
                  <a:pt x="133945" y="178594"/>
                </a:lnTo>
                <a:lnTo>
                  <a:pt x="160734" y="178594"/>
                </a:lnTo>
                <a:lnTo>
                  <a:pt x="187523" y="187523"/>
                </a:lnTo>
                <a:lnTo>
                  <a:pt x="205383" y="205383"/>
                </a:lnTo>
                <a:lnTo>
                  <a:pt x="214312" y="223242"/>
                </a:lnTo>
                <a:lnTo>
                  <a:pt x="205383" y="232172"/>
                </a:lnTo>
                <a:lnTo>
                  <a:pt x="187523" y="258961"/>
                </a:lnTo>
                <a:lnTo>
                  <a:pt x="151804" y="276820"/>
                </a:lnTo>
                <a:lnTo>
                  <a:pt x="116086" y="294680"/>
                </a:lnTo>
                <a:lnTo>
                  <a:pt x="80367" y="303609"/>
                </a:lnTo>
                <a:lnTo>
                  <a:pt x="53578" y="312539"/>
                </a:lnTo>
                <a:lnTo>
                  <a:pt x="26789" y="321469"/>
                </a:lnTo>
                <a:lnTo>
                  <a:pt x="8929" y="32146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5" name="Freeform 13344"/>
          <p:cNvSpPr/>
          <p:nvPr/>
        </p:nvSpPr>
        <p:spPr>
          <a:xfrm>
            <a:off x="3303984" y="5545336"/>
            <a:ext cx="250033" cy="241102"/>
          </a:xfrm>
          <a:custGeom>
            <a:avLst/>
            <a:gdLst/>
            <a:ahLst/>
            <a:cxnLst/>
            <a:rect l="0" t="0" r="0" b="0"/>
            <a:pathLst>
              <a:path w="250033" h="241102">
                <a:moveTo>
                  <a:pt x="0" y="133944"/>
                </a:moveTo>
                <a:lnTo>
                  <a:pt x="0" y="142874"/>
                </a:lnTo>
                <a:lnTo>
                  <a:pt x="8930" y="151804"/>
                </a:lnTo>
                <a:lnTo>
                  <a:pt x="17860" y="169663"/>
                </a:lnTo>
                <a:lnTo>
                  <a:pt x="35719" y="196452"/>
                </a:lnTo>
                <a:lnTo>
                  <a:pt x="53579" y="223241"/>
                </a:lnTo>
                <a:lnTo>
                  <a:pt x="62508" y="241101"/>
                </a:lnTo>
                <a:lnTo>
                  <a:pt x="80368" y="241101"/>
                </a:lnTo>
                <a:lnTo>
                  <a:pt x="89297" y="241101"/>
                </a:lnTo>
                <a:lnTo>
                  <a:pt x="98227" y="241101"/>
                </a:lnTo>
                <a:lnTo>
                  <a:pt x="107157" y="214312"/>
                </a:lnTo>
                <a:lnTo>
                  <a:pt x="107157" y="196452"/>
                </a:lnTo>
                <a:lnTo>
                  <a:pt x="107157" y="160734"/>
                </a:lnTo>
                <a:lnTo>
                  <a:pt x="107157" y="133944"/>
                </a:lnTo>
                <a:lnTo>
                  <a:pt x="107157" y="107155"/>
                </a:lnTo>
                <a:lnTo>
                  <a:pt x="107157" y="89296"/>
                </a:lnTo>
                <a:lnTo>
                  <a:pt x="107157" y="80366"/>
                </a:lnTo>
                <a:lnTo>
                  <a:pt x="116086" y="89296"/>
                </a:lnTo>
                <a:lnTo>
                  <a:pt x="133946" y="107155"/>
                </a:lnTo>
                <a:lnTo>
                  <a:pt x="142875" y="142874"/>
                </a:lnTo>
                <a:lnTo>
                  <a:pt x="160735" y="169663"/>
                </a:lnTo>
                <a:lnTo>
                  <a:pt x="178594" y="205382"/>
                </a:lnTo>
                <a:lnTo>
                  <a:pt x="205383" y="214312"/>
                </a:lnTo>
                <a:lnTo>
                  <a:pt x="223243" y="223241"/>
                </a:lnTo>
                <a:lnTo>
                  <a:pt x="232172" y="214312"/>
                </a:lnTo>
                <a:lnTo>
                  <a:pt x="241102" y="196452"/>
                </a:lnTo>
                <a:lnTo>
                  <a:pt x="250032" y="169663"/>
                </a:lnTo>
                <a:lnTo>
                  <a:pt x="250032" y="133944"/>
                </a:lnTo>
                <a:lnTo>
                  <a:pt x="250032" y="107155"/>
                </a:lnTo>
                <a:lnTo>
                  <a:pt x="232172" y="71437"/>
                </a:lnTo>
                <a:lnTo>
                  <a:pt x="223243" y="44648"/>
                </a:lnTo>
                <a:lnTo>
                  <a:pt x="205383" y="17859"/>
                </a:lnTo>
                <a:lnTo>
                  <a:pt x="196454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17859"/>
                </a:lnTo>
                <a:lnTo>
                  <a:pt x="196454" y="2678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6" name="Freeform 13345"/>
          <p:cNvSpPr/>
          <p:nvPr/>
        </p:nvSpPr>
        <p:spPr>
          <a:xfrm>
            <a:off x="3625453" y="5509617"/>
            <a:ext cx="44650" cy="169664"/>
          </a:xfrm>
          <a:custGeom>
            <a:avLst/>
            <a:gdLst/>
            <a:ahLst/>
            <a:cxnLst/>
            <a:rect l="0" t="0" r="0" b="0"/>
            <a:pathLst>
              <a:path w="44650" h="169664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60" y="98226"/>
                </a:lnTo>
                <a:lnTo>
                  <a:pt x="26789" y="125015"/>
                </a:lnTo>
                <a:lnTo>
                  <a:pt x="35719" y="142874"/>
                </a:lnTo>
                <a:lnTo>
                  <a:pt x="44649" y="160734"/>
                </a:lnTo>
                <a:lnTo>
                  <a:pt x="44649" y="169663"/>
                </a:lnTo>
                <a:lnTo>
                  <a:pt x="44649" y="169663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7" name="Freeform 13346"/>
          <p:cNvSpPr/>
          <p:nvPr/>
        </p:nvSpPr>
        <p:spPr>
          <a:xfrm>
            <a:off x="3580805" y="5348883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26789" y="62508"/>
                </a:lnTo>
                <a:lnTo>
                  <a:pt x="53578" y="71437"/>
                </a:lnTo>
                <a:lnTo>
                  <a:pt x="71437" y="62508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8" name="Freeform 13347"/>
          <p:cNvSpPr/>
          <p:nvPr/>
        </p:nvSpPr>
        <p:spPr>
          <a:xfrm>
            <a:off x="3759398" y="5402461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8930" y="116086"/>
                </a:moveTo>
                <a:lnTo>
                  <a:pt x="893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90" y="160734"/>
                </a:lnTo>
                <a:lnTo>
                  <a:pt x="35719" y="151805"/>
                </a:lnTo>
                <a:lnTo>
                  <a:pt x="44649" y="133945"/>
                </a:lnTo>
                <a:lnTo>
                  <a:pt x="44649" y="107156"/>
                </a:lnTo>
                <a:lnTo>
                  <a:pt x="53579" y="80367"/>
                </a:lnTo>
                <a:lnTo>
                  <a:pt x="62508" y="44648"/>
                </a:lnTo>
                <a:lnTo>
                  <a:pt x="62508" y="17859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17859"/>
                </a:lnTo>
                <a:lnTo>
                  <a:pt x="98227" y="44648"/>
                </a:lnTo>
                <a:lnTo>
                  <a:pt x="107157" y="71437"/>
                </a:lnTo>
                <a:lnTo>
                  <a:pt x="125016" y="98227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073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9" name="Freeform 13348"/>
          <p:cNvSpPr/>
          <p:nvPr/>
        </p:nvSpPr>
        <p:spPr>
          <a:xfrm>
            <a:off x="3884414" y="5348883"/>
            <a:ext cx="232173" cy="276820"/>
          </a:xfrm>
          <a:custGeom>
            <a:avLst/>
            <a:gdLst/>
            <a:ahLst/>
            <a:cxnLst/>
            <a:rect l="0" t="0" r="0" b="0"/>
            <a:pathLst>
              <a:path w="232173" h="276820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7" y="7143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89297"/>
                </a:lnTo>
                <a:lnTo>
                  <a:pt x="151805" y="98226"/>
                </a:lnTo>
                <a:lnTo>
                  <a:pt x="169664" y="116086"/>
                </a:lnTo>
                <a:lnTo>
                  <a:pt x="196453" y="142875"/>
                </a:lnTo>
                <a:lnTo>
                  <a:pt x="214313" y="160734"/>
                </a:lnTo>
                <a:lnTo>
                  <a:pt x="232172" y="187523"/>
                </a:lnTo>
                <a:lnTo>
                  <a:pt x="232172" y="214312"/>
                </a:lnTo>
                <a:lnTo>
                  <a:pt x="214313" y="232171"/>
                </a:lnTo>
                <a:lnTo>
                  <a:pt x="178594" y="258960"/>
                </a:lnTo>
                <a:lnTo>
                  <a:pt x="125016" y="267890"/>
                </a:lnTo>
                <a:lnTo>
                  <a:pt x="62508" y="276819"/>
                </a:lnTo>
                <a:lnTo>
                  <a:pt x="0" y="276819"/>
                </a:lnTo>
                <a:lnTo>
                  <a:pt x="0" y="2768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Freeform 13349"/>
          <p:cNvSpPr/>
          <p:nvPr/>
        </p:nvSpPr>
        <p:spPr>
          <a:xfrm>
            <a:off x="2384227" y="5447109"/>
            <a:ext cx="98227" cy="223243"/>
          </a:xfrm>
          <a:custGeom>
            <a:avLst/>
            <a:gdLst/>
            <a:ahLst/>
            <a:cxnLst/>
            <a:rect l="0" t="0" r="0" b="0"/>
            <a:pathLst>
              <a:path w="98227" h="223243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17859" y="44649"/>
                </a:lnTo>
                <a:lnTo>
                  <a:pt x="26789" y="89297"/>
                </a:lnTo>
                <a:lnTo>
                  <a:pt x="44648" y="125016"/>
                </a:lnTo>
                <a:lnTo>
                  <a:pt x="62507" y="160734"/>
                </a:lnTo>
                <a:lnTo>
                  <a:pt x="71437" y="196453"/>
                </a:lnTo>
                <a:lnTo>
                  <a:pt x="89296" y="214312"/>
                </a:lnTo>
                <a:lnTo>
                  <a:pt x="98226" y="223242"/>
                </a:lnTo>
                <a:lnTo>
                  <a:pt x="98226" y="214312"/>
                </a:lnTo>
                <a:lnTo>
                  <a:pt x="89296" y="205382"/>
                </a:lnTo>
                <a:lnTo>
                  <a:pt x="71437" y="178593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1" name="Freeform 13350"/>
          <p:cNvSpPr/>
          <p:nvPr/>
        </p:nvSpPr>
        <p:spPr>
          <a:xfrm>
            <a:off x="2241352" y="5348883"/>
            <a:ext cx="330399" cy="330398"/>
          </a:xfrm>
          <a:custGeom>
            <a:avLst/>
            <a:gdLst/>
            <a:ahLst/>
            <a:cxnLst/>
            <a:rect l="0" t="0" r="0" b="0"/>
            <a:pathLst>
              <a:path w="330399" h="330398">
                <a:moveTo>
                  <a:pt x="0" y="89297"/>
                </a:moveTo>
                <a:lnTo>
                  <a:pt x="8929" y="89297"/>
                </a:lnTo>
                <a:lnTo>
                  <a:pt x="26789" y="71437"/>
                </a:lnTo>
                <a:lnTo>
                  <a:pt x="53578" y="53578"/>
                </a:lnTo>
                <a:lnTo>
                  <a:pt x="98226" y="26789"/>
                </a:lnTo>
                <a:lnTo>
                  <a:pt x="142875" y="8930"/>
                </a:lnTo>
                <a:lnTo>
                  <a:pt x="187523" y="0"/>
                </a:lnTo>
                <a:lnTo>
                  <a:pt x="241101" y="0"/>
                </a:lnTo>
                <a:lnTo>
                  <a:pt x="276820" y="8930"/>
                </a:lnTo>
                <a:lnTo>
                  <a:pt x="312539" y="44648"/>
                </a:lnTo>
                <a:lnTo>
                  <a:pt x="330398" y="89297"/>
                </a:lnTo>
                <a:lnTo>
                  <a:pt x="330398" y="142875"/>
                </a:lnTo>
                <a:lnTo>
                  <a:pt x="321468" y="196453"/>
                </a:lnTo>
                <a:lnTo>
                  <a:pt x="303609" y="250030"/>
                </a:lnTo>
                <a:lnTo>
                  <a:pt x="276820" y="285749"/>
                </a:lnTo>
                <a:lnTo>
                  <a:pt x="250031" y="312538"/>
                </a:lnTo>
                <a:lnTo>
                  <a:pt x="232171" y="330397"/>
                </a:lnTo>
                <a:lnTo>
                  <a:pt x="223242" y="321468"/>
                </a:lnTo>
                <a:lnTo>
                  <a:pt x="214312" y="303608"/>
                </a:lnTo>
                <a:lnTo>
                  <a:pt x="214312" y="276819"/>
                </a:lnTo>
                <a:lnTo>
                  <a:pt x="214312" y="2768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Freeform 13351"/>
          <p:cNvSpPr/>
          <p:nvPr/>
        </p:nvSpPr>
        <p:spPr>
          <a:xfrm>
            <a:off x="2661047" y="5384602"/>
            <a:ext cx="133946" cy="98227"/>
          </a:xfrm>
          <a:custGeom>
            <a:avLst/>
            <a:gdLst/>
            <a:ahLst/>
            <a:cxnLst/>
            <a:rect l="0" t="0" r="0" b="0"/>
            <a:pathLst>
              <a:path w="133946" h="98227">
                <a:moveTo>
                  <a:pt x="0" y="98226"/>
                </a:moveTo>
                <a:lnTo>
                  <a:pt x="8930" y="98226"/>
                </a:lnTo>
                <a:lnTo>
                  <a:pt x="17859" y="89296"/>
                </a:lnTo>
                <a:lnTo>
                  <a:pt x="26789" y="89296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7" y="53578"/>
                </a:lnTo>
                <a:lnTo>
                  <a:pt x="107156" y="35718"/>
                </a:lnTo>
                <a:lnTo>
                  <a:pt x="125016" y="1785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3" name="Freeform 13352"/>
          <p:cNvSpPr/>
          <p:nvPr/>
        </p:nvSpPr>
        <p:spPr>
          <a:xfrm>
            <a:off x="2687836" y="5331023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71437" y="0"/>
                </a:moveTo>
                <a:lnTo>
                  <a:pt x="62508" y="0"/>
                </a:lnTo>
                <a:lnTo>
                  <a:pt x="44648" y="8930"/>
                </a:lnTo>
                <a:lnTo>
                  <a:pt x="26789" y="26790"/>
                </a:lnTo>
                <a:lnTo>
                  <a:pt x="8930" y="53579"/>
                </a:lnTo>
                <a:lnTo>
                  <a:pt x="0" y="98227"/>
                </a:lnTo>
                <a:lnTo>
                  <a:pt x="8930" y="133946"/>
                </a:lnTo>
                <a:lnTo>
                  <a:pt x="17859" y="178594"/>
                </a:lnTo>
                <a:lnTo>
                  <a:pt x="44648" y="205383"/>
                </a:lnTo>
                <a:lnTo>
                  <a:pt x="71437" y="223243"/>
                </a:lnTo>
                <a:lnTo>
                  <a:pt x="89297" y="22324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Freeform 13353"/>
          <p:cNvSpPr/>
          <p:nvPr/>
        </p:nvSpPr>
        <p:spPr>
          <a:xfrm>
            <a:off x="2830711" y="5232797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10715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53578"/>
                </a:lnTo>
                <a:lnTo>
                  <a:pt x="107156" y="71437"/>
                </a:lnTo>
                <a:lnTo>
                  <a:pt x="125016" y="89297"/>
                </a:lnTo>
                <a:lnTo>
                  <a:pt x="142875" y="107156"/>
                </a:lnTo>
                <a:lnTo>
                  <a:pt x="169664" y="116086"/>
                </a:lnTo>
                <a:lnTo>
                  <a:pt x="196453" y="125016"/>
                </a:lnTo>
                <a:lnTo>
                  <a:pt x="223242" y="133945"/>
                </a:lnTo>
                <a:lnTo>
                  <a:pt x="232172" y="142875"/>
                </a:lnTo>
                <a:lnTo>
                  <a:pt x="232172" y="151805"/>
                </a:lnTo>
                <a:lnTo>
                  <a:pt x="205383" y="169664"/>
                </a:lnTo>
                <a:lnTo>
                  <a:pt x="169664" y="178594"/>
                </a:lnTo>
                <a:lnTo>
                  <a:pt x="125016" y="196453"/>
                </a:lnTo>
                <a:lnTo>
                  <a:pt x="80367" y="205383"/>
                </a:lnTo>
                <a:lnTo>
                  <a:pt x="44648" y="223242"/>
                </a:lnTo>
                <a:lnTo>
                  <a:pt x="17859" y="22324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14312"/>
                </a:lnTo>
                <a:lnTo>
                  <a:pt x="893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5" name="Freeform 13354"/>
          <p:cNvSpPr/>
          <p:nvPr/>
        </p:nvSpPr>
        <p:spPr>
          <a:xfrm>
            <a:off x="3009305" y="5179219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26789" y="44648"/>
                </a:lnTo>
                <a:lnTo>
                  <a:pt x="44648" y="71437"/>
                </a:lnTo>
                <a:lnTo>
                  <a:pt x="62508" y="116086"/>
                </a:lnTo>
                <a:lnTo>
                  <a:pt x="80367" y="151804"/>
                </a:lnTo>
                <a:lnTo>
                  <a:pt x="98226" y="187523"/>
                </a:lnTo>
                <a:lnTo>
                  <a:pt x="107156" y="214312"/>
                </a:lnTo>
                <a:lnTo>
                  <a:pt x="116086" y="232172"/>
                </a:lnTo>
                <a:lnTo>
                  <a:pt x="125015" y="223242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6" name="Freeform 13355"/>
          <p:cNvSpPr/>
          <p:nvPr/>
        </p:nvSpPr>
        <p:spPr>
          <a:xfrm>
            <a:off x="3098602" y="5125641"/>
            <a:ext cx="71438" cy="214313"/>
          </a:xfrm>
          <a:custGeom>
            <a:avLst/>
            <a:gdLst/>
            <a:ahLst/>
            <a:cxnLst/>
            <a:rect l="0" t="0" r="0" b="0"/>
            <a:pathLst>
              <a:path w="71438" h="214313">
                <a:moveTo>
                  <a:pt x="53578" y="0"/>
                </a:moveTo>
                <a:lnTo>
                  <a:pt x="44648" y="8929"/>
                </a:lnTo>
                <a:lnTo>
                  <a:pt x="26789" y="26789"/>
                </a:lnTo>
                <a:lnTo>
                  <a:pt x="17859" y="6250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17859" y="205382"/>
                </a:lnTo>
                <a:lnTo>
                  <a:pt x="35718" y="214312"/>
                </a:lnTo>
                <a:lnTo>
                  <a:pt x="53578" y="214312"/>
                </a:lnTo>
                <a:lnTo>
                  <a:pt x="71437" y="205382"/>
                </a:lnTo>
                <a:lnTo>
                  <a:pt x="71437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7" name="Freeform 13356"/>
          <p:cNvSpPr/>
          <p:nvPr/>
        </p:nvSpPr>
        <p:spPr>
          <a:xfrm>
            <a:off x="3187898" y="5161359"/>
            <a:ext cx="98228" cy="196455"/>
          </a:xfrm>
          <a:custGeom>
            <a:avLst/>
            <a:gdLst/>
            <a:ahLst/>
            <a:cxnLst/>
            <a:rect l="0" t="0" r="0" b="0"/>
            <a:pathLst>
              <a:path w="98228" h="19645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53579"/>
                </a:lnTo>
                <a:lnTo>
                  <a:pt x="17860" y="98227"/>
                </a:lnTo>
                <a:lnTo>
                  <a:pt x="35719" y="133946"/>
                </a:lnTo>
                <a:lnTo>
                  <a:pt x="53579" y="160735"/>
                </a:lnTo>
                <a:lnTo>
                  <a:pt x="71438" y="187524"/>
                </a:lnTo>
                <a:lnTo>
                  <a:pt x="89297" y="196454"/>
                </a:lnTo>
                <a:lnTo>
                  <a:pt x="98227" y="187524"/>
                </a:lnTo>
                <a:lnTo>
                  <a:pt x="98227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8" name="Freeform 13357"/>
          <p:cNvSpPr/>
          <p:nvPr/>
        </p:nvSpPr>
        <p:spPr>
          <a:xfrm>
            <a:off x="3089672" y="5125641"/>
            <a:ext cx="89298" cy="44649"/>
          </a:xfrm>
          <a:custGeom>
            <a:avLst/>
            <a:gdLst/>
            <a:ahLst/>
            <a:cxnLst/>
            <a:rect l="0" t="0" r="0" b="0"/>
            <a:pathLst>
              <a:path w="89298" h="44649">
                <a:moveTo>
                  <a:pt x="17859" y="26789"/>
                </a:moveTo>
                <a:lnTo>
                  <a:pt x="8930" y="26789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8" y="35718"/>
                </a:lnTo>
                <a:lnTo>
                  <a:pt x="62508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9" name="Freeform 13358"/>
          <p:cNvSpPr/>
          <p:nvPr/>
        </p:nvSpPr>
        <p:spPr>
          <a:xfrm>
            <a:off x="3259336" y="5080992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44648" y="44649"/>
                </a:moveTo>
                <a:lnTo>
                  <a:pt x="44648" y="53578"/>
                </a:lnTo>
                <a:lnTo>
                  <a:pt x="44648" y="62508"/>
                </a:lnTo>
                <a:lnTo>
                  <a:pt x="53578" y="80367"/>
                </a:lnTo>
                <a:lnTo>
                  <a:pt x="53578" y="107156"/>
                </a:lnTo>
                <a:lnTo>
                  <a:pt x="62508" y="125016"/>
                </a:lnTo>
                <a:lnTo>
                  <a:pt x="80367" y="133946"/>
                </a:lnTo>
                <a:lnTo>
                  <a:pt x="98227" y="142875"/>
                </a:lnTo>
                <a:lnTo>
                  <a:pt x="116086" y="133946"/>
                </a:lnTo>
                <a:lnTo>
                  <a:pt x="125016" y="125016"/>
                </a:lnTo>
                <a:lnTo>
                  <a:pt x="125016" y="107156"/>
                </a:lnTo>
                <a:lnTo>
                  <a:pt x="116086" y="80367"/>
                </a:lnTo>
                <a:lnTo>
                  <a:pt x="107156" y="62508"/>
                </a:lnTo>
                <a:lnTo>
                  <a:pt x="80367" y="35719"/>
                </a:lnTo>
                <a:lnTo>
                  <a:pt x="62508" y="17860"/>
                </a:lnTo>
                <a:lnTo>
                  <a:pt x="35719" y="8930"/>
                </a:lnTo>
                <a:lnTo>
                  <a:pt x="2678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0" name="Freeform 13359"/>
          <p:cNvSpPr/>
          <p:nvPr/>
        </p:nvSpPr>
        <p:spPr>
          <a:xfrm>
            <a:off x="3411141" y="4973836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17859" y="26789"/>
                </a:moveTo>
                <a:lnTo>
                  <a:pt x="17859" y="3571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8" y="116086"/>
                </a:lnTo>
                <a:lnTo>
                  <a:pt x="44648" y="151805"/>
                </a:lnTo>
                <a:lnTo>
                  <a:pt x="53578" y="196453"/>
                </a:lnTo>
                <a:lnTo>
                  <a:pt x="53578" y="232172"/>
                </a:lnTo>
                <a:lnTo>
                  <a:pt x="62507" y="267891"/>
                </a:lnTo>
                <a:lnTo>
                  <a:pt x="53578" y="276820"/>
                </a:lnTo>
                <a:lnTo>
                  <a:pt x="53578" y="276820"/>
                </a:lnTo>
                <a:lnTo>
                  <a:pt x="44648" y="267891"/>
                </a:lnTo>
                <a:lnTo>
                  <a:pt x="35718" y="250031"/>
                </a:lnTo>
                <a:lnTo>
                  <a:pt x="17859" y="223242"/>
                </a:lnTo>
                <a:lnTo>
                  <a:pt x="8929" y="178594"/>
                </a:lnTo>
                <a:lnTo>
                  <a:pt x="0" y="142875"/>
                </a:lnTo>
                <a:lnTo>
                  <a:pt x="0" y="98227"/>
                </a:lnTo>
                <a:lnTo>
                  <a:pt x="17859" y="62508"/>
                </a:lnTo>
                <a:lnTo>
                  <a:pt x="26789" y="26789"/>
                </a:lnTo>
                <a:lnTo>
                  <a:pt x="53578" y="8930"/>
                </a:lnTo>
                <a:lnTo>
                  <a:pt x="71437" y="0"/>
                </a:lnTo>
                <a:lnTo>
                  <a:pt x="98226" y="8930"/>
                </a:lnTo>
                <a:lnTo>
                  <a:pt x="107156" y="35719"/>
                </a:lnTo>
                <a:lnTo>
                  <a:pt x="116086" y="71437"/>
                </a:lnTo>
                <a:lnTo>
                  <a:pt x="107156" y="116086"/>
                </a:lnTo>
                <a:lnTo>
                  <a:pt x="89297" y="142875"/>
                </a:lnTo>
                <a:lnTo>
                  <a:pt x="71437" y="16966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1" name="Freeform 13360"/>
          <p:cNvSpPr/>
          <p:nvPr/>
        </p:nvSpPr>
        <p:spPr>
          <a:xfrm>
            <a:off x="2777133" y="5572125"/>
            <a:ext cx="142876" cy="455414"/>
          </a:xfrm>
          <a:custGeom>
            <a:avLst/>
            <a:gdLst/>
            <a:ahLst/>
            <a:cxnLst/>
            <a:rect l="0" t="0" r="0" b="0"/>
            <a:pathLst>
              <a:path w="142876" h="455414">
                <a:moveTo>
                  <a:pt x="142875" y="17859"/>
                </a:moveTo>
                <a:lnTo>
                  <a:pt x="142875" y="17859"/>
                </a:lnTo>
                <a:lnTo>
                  <a:pt x="133945" y="8929"/>
                </a:lnTo>
                <a:lnTo>
                  <a:pt x="125015" y="0"/>
                </a:lnTo>
                <a:lnTo>
                  <a:pt x="116086" y="8929"/>
                </a:lnTo>
                <a:lnTo>
                  <a:pt x="107156" y="35718"/>
                </a:lnTo>
                <a:lnTo>
                  <a:pt x="89297" y="80366"/>
                </a:lnTo>
                <a:lnTo>
                  <a:pt x="71437" y="142874"/>
                </a:lnTo>
                <a:lnTo>
                  <a:pt x="53578" y="223241"/>
                </a:lnTo>
                <a:lnTo>
                  <a:pt x="35719" y="312538"/>
                </a:lnTo>
                <a:lnTo>
                  <a:pt x="17859" y="392905"/>
                </a:lnTo>
                <a:lnTo>
                  <a:pt x="0" y="455413"/>
                </a:lnTo>
                <a:lnTo>
                  <a:pt x="0" y="4554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2" name="Freeform 13361"/>
          <p:cNvSpPr/>
          <p:nvPr/>
        </p:nvSpPr>
        <p:spPr>
          <a:xfrm>
            <a:off x="4830961" y="2884289"/>
            <a:ext cx="1357313" cy="1437680"/>
          </a:xfrm>
          <a:custGeom>
            <a:avLst/>
            <a:gdLst/>
            <a:ahLst/>
            <a:cxnLst/>
            <a:rect l="0" t="0" r="0" b="0"/>
            <a:pathLst>
              <a:path w="1357313" h="1437680">
                <a:moveTo>
                  <a:pt x="1026914" y="142875"/>
                </a:moveTo>
                <a:lnTo>
                  <a:pt x="1017984" y="142875"/>
                </a:lnTo>
                <a:lnTo>
                  <a:pt x="1017984" y="133945"/>
                </a:lnTo>
                <a:lnTo>
                  <a:pt x="1017984" y="133945"/>
                </a:lnTo>
                <a:lnTo>
                  <a:pt x="1009055" y="125015"/>
                </a:lnTo>
                <a:lnTo>
                  <a:pt x="1009055" y="125015"/>
                </a:lnTo>
                <a:lnTo>
                  <a:pt x="1009055" y="125015"/>
                </a:lnTo>
                <a:lnTo>
                  <a:pt x="1000125" y="125015"/>
                </a:lnTo>
                <a:lnTo>
                  <a:pt x="1000125" y="125015"/>
                </a:lnTo>
                <a:lnTo>
                  <a:pt x="1000125" y="125015"/>
                </a:lnTo>
                <a:lnTo>
                  <a:pt x="1000125" y="125015"/>
                </a:lnTo>
                <a:lnTo>
                  <a:pt x="1000125" y="125015"/>
                </a:lnTo>
                <a:lnTo>
                  <a:pt x="1000125" y="125015"/>
                </a:lnTo>
                <a:lnTo>
                  <a:pt x="991195" y="125015"/>
                </a:lnTo>
                <a:lnTo>
                  <a:pt x="991195" y="125015"/>
                </a:lnTo>
                <a:lnTo>
                  <a:pt x="991195" y="125015"/>
                </a:lnTo>
                <a:lnTo>
                  <a:pt x="991195" y="125015"/>
                </a:lnTo>
                <a:lnTo>
                  <a:pt x="982266" y="116086"/>
                </a:lnTo>
                <a:lnTo>
                  <a:pt x="973336" y="107156"/>
                </a:lnTo>
                <a:lnTo>
                  <a:pt x="964406" y="98226"/>
                </a:lnTo>
                <a:lnTo>
                  <a:pt x="955477" y="89297"/>
                </a:lnTo>
                <a:lnTo>
                  <a:pt x="946547" y="80367"/>
                </a:lnTo>
                <a:lnTo>
                  <a:pt x="928687" y="71437"/>
                </a:lnTo>
                <a:lnTo>
                  <a:pt x="919758" y="62507"/>
                </a:lnTo>
                <a:lnTo>
                  <a:pt x="901898" y="53578"/>
                </a:lnTo>
                <a:lnTo>
                  <a:pt x="892969" y="53578"/>
                </a:lnTo>
                <a:lnTo>
                  <a:pt x="875109" y="44648"/>
                </a:lnTo>
                <a:lnTo>
                  <a:pt x="866180" y="35718"/>
                </a:lnTo>
                <a:lnTo>
                  <a:pt x="839391" y="35718"/>
                </a:lnTo>
                <a:lnTo>
                  <a:pt x="830461" y="26789"/>
                </a:lnTo>
                <a:lnTo>
                  <a:pt x="812602" y="26789"/>
                </a:lnTo>
                <a:lnTo>
                  <a:pt x="785812" y="26789"/>
                </a:lnTo>
                <a:lnTo>
                  <a:pt x="767953" y="17859"/>
                </a:lnTo>
                <a:lnTo>
                  <a:pt x="741164" y="17859"/>
                </a:lnTo>
                <a:lnTo>
                  <a:pt x="714375" y="8929"/>
                </a:lnTo>
                <a:lnTo>
                  <a:pt x="687586" y="8929"/>
                </a:lnTo>
                <a:lnTo>
                  <a:pt x="669727" y="8929"/>
                </a:lnTo>
                <a:lnTo>
                  <a:pt x="642937" y="8929"/>
                </a:lnTo>
                <a:lnTo>
                  <a:pt x="625078" y="8929"/>
                </a:lnTo>
                <a:lnTo>
                  <a:pt x="598289" y="8929"/>
                </a:lnTo>
                <a:lnTo>
                  <a:pt x="571500" y="8929"/>
                </a:lnTo>
                <a:lnTo>
                  <a:pt x="544711" y="8929"/>
                </a:lnTo>
                <a:lnTo>
                  <a:pt x="526852" y="8929"/>
                </a:lnTo>
                <a:lnTo>
                  <a:pt x="500062" y="17859"/>
                </a:lnTo>
                <a:lnTo>
                  <a:pt x="464344" y="17859"/>
                </a:lnTo>
                <a:lnTo>
                  <a:pt x="437555" y="26789"/>
                </a:lnTo>
                <a:lnTo>
                  <a:pt x="410766" y="35718"/>
                </a:lnTo>
                <a:lnTo>
                  <a:pt x="383977" y="44648"/>
                </a:lnTo>
                <a:lnTo>
                  <a:pt x="357187" y="53578"/>
                </a:lnTo>
                <a:lnTo>
                  <a:pt x="330398" y="62507"/>
                </a:lnTo>
                <a:lnTo>
                  <a:pt x="303609" y="80367"/>
                </a:lnTo>
                <a:lnTo>
                  <a:pt x="285750" y="89297"/>
                </a:lnTo>
                <a:lnTo>
                  <a:pt x="267891" y="89297"/>
                </a:lnTo>
                <a:lnTo>
                  <a:pt x="250031" y="98226"/>
                </a:lnTo>
                <a:lnTo>
                  <a:pt x="232172" y="107156"/>
                </a:lnTo>
                <a:lnTo>
                  <a:pt x="205383" y="116086"/>
                </a:lnTo>
                <a:lnTo>
                  <a:pt x="187523" y="116086"/>
                </a:lnTo>
                <a:lnTo>
                  <a:pt x="169664" y="133945"/>
                </a:lnTo>
                <a:lnTo>
                  <a:pt x="151805" y="142875"/>
                </a:lnTo>
                <a:lnTo>
                  <a:pt x="133945" y="151804"/>
                </a:lnTo>
                <a:lnTo>
                  <a:pt x="107156" y="160734"/>
                </a:lnTo>
                <a:lnTo>
                  <a:pt x="89297" y="178593"/>
                </a:lnTo>
                <a:lnTo>
                  <a:pt x="80367" y="187523"/>
                </a:lnTo>
                <a:lnTo>
                  <a:pt x="62508" y="196453"/>
                </a:lnTo>
                <a:lnTo>
                  <a:pt x="44648" y="214312"/>
                </a:lnTo>
                <a:lnTo>
                  <a:pt x="3571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17859" y="250031"/>
                </a:lnTo>
                <a:lnTo>
                  <a:pt x="17859" y="267890"/>
                </a:lnTo>
                <a:lnTo>
                  <a:pt x="17859" y="276820"/>
                </a:lnTo>
                <a:lnTo>
                  <a:pt x="8930" y="294679"/>
                </a:lnTo>
                <a:lnTo>
                  <a:pt x="8930" y="312539"/>
                </a:lnTo>
                <a:lnTo>
                  <a:pt x="0" y="339328"/>
                </a:lnTo>
                <a:lnTo>
                  <a:pt x="0" y="357187"/>
                </a:lnTo>
                <a:lnTo>
                  <a:pt x="8930" y="392906"/>
                </a:lnTo>
                <a:lnTo>
                  <a:pt x="8930" y="419695"/>
                </a:lnTo>
                <a:lnTo>
                  <a:pt x="17859" y="455414"/>
                </a:lnTo>
                <a:lnTo>
                  <a:pt x="17859" y="482203"/>
                </a:lnTo>
                <a:lnTo>
                  <a:pt x="26789" y="508992"/>
                </a:lnTo>
                <a:lnTo>
                  <a:pt x="26789" y="535781"/>
                </a:lnTo>
                <a:lnTo>
                  <a:pt x="26789" y="562570"/>
                </a:lnTo>
                <a:lnTo>
                  <a:pt x="26789" y="589359"/>
                </a:lnTo>
                <a:lnTo>
                  <a:pt x="26789" y="625078"/>
                </a:lnTo>
                <a:lnTo>
                  <a:pt x="26789" y="651867"/>
                </a:lnTo>
                <a:lnTo>
                  <a:pt x="35719" y="687586"/>
                </a:lnTo>
                <a:lnTo>
                  <a:pt x="26789" y="714375"/>
                </a:lnTo>
                <a:lnTo>
                  <a:pt x="26789" y="759023"/>
                </a:lnTo>
                <a:lnTo>
                  <a:pt x="26789" y="785812"/>
                </a:lnTo>
                <a:lnTo>
                  <a:pt x="17859" y="821531"/>
                </a:lnTo>
                <a:lnTo>
                  <a:pt x="17859" y="857250"/>
                </a:lnTo>
                <a:lnTo>
                  <a:pt x="17859" y="884039"/>
                </a:lnTo>
                <a:lnTo>
                  <a:pt x="17859" y="910828"/>
                </a:lnTo>
                <a:lnTo>
                  <a:pt x="17859" y="937617"/>
                </a:lnTo>
                <a:lnTo>
                  <a:pt x="26789" y="964406"/>
                </a:lnTo>
                <a:lnTo>
                  <a:pt x="35719" y="982265"/>
                </a:lnTo>
                <a:lnTo>
                  <a:pt x="35719" y="1000125"/>
                </a:lnTo>
                <a:lnTo>
                  <a:pt x="44648" y="1026914"/>
                </a:lnTo>
                <a:lnTo>
                  <a:pt x="53578" y="1044773"/>
                </a:lnTo>
                <a:lnTo>
                  <a:pt x="62508" y="1071562"/>
                </a:lnTo>
                <a:lnTo>
                  <a:pt x="71437" y="1089422"/>
                </a:lnTo>
                <a:lnTo>
                  <a:pt x="80367" y="1116211"/>
                </a:lnTo>
                <a:lnTo>
                  <a:pt x="98227" y="1134070"/>
                </a:lnTo>
                <a:lnTo>
                  <a:pt x="107156" y="1160859"/>
                </a:lnTo>
                <a:lnTo>
                  <a:pt x="125016" y="1178718"/>
                </a:lnTo>
                <a:lnTo>
                  <a:pt x="133945" y="1187648"/>
                </a:lnTo>
                <a:lnTo>
                  <a:pt x="142875" y="1205507"/>
                </a:lnTo>
                <a:lnTo>
                  <a:pt x="151805" y="1223367"/>
                </a:lnTo>
                <a:lnTo>
                  <a:pt x="160734" y="1232297"/>
                </a:lnTo>
                <a:lnTo>
                  <a:pt x="178594" y="1250156"/>
                </a:lnTo>
                <a:lnTo>
                  <a:pt x="187523" y="1259086"/>
                </a:lnTo>
                <a:lnTo>
                  <a:pt x="196453" y="1268015"/>
                </a:lnTo>
                <a:lnTo>
                  <a:pt x="214312" y="1285875"/>
                </a:lnTo>
                <a:lnTo>
                  <a:pt x="223242" y="1294804"/>
                </a:lnTo>
                <a:lnTo>
                  <a:pt x="241102" y="1312664"/>
                </a:lnTo>
                <a:lnTo>
                  <a:pt x="250031" y="1321593"/>
                </a:lnTo>
                <a:lnTo>
                  <a:pt x="267891" y="1339453"/>
                </a:lnTo>
                <a:lnTo>
                  <a:pt x="276820" y="1348382"/>
                </a:lnTo>
                <a:lnTo>
                  <a:pt x="294680" y="1357312"/>
                </a:lnTo>
                <a:lnTo>
                  <a:pt x="303609" y="1375172"/>
                </a:lnTo>
                <a:lnTo>
                  <a:pt x="321469" y="1384101"/>
                </a:lnTo>
                <a:lnTo>
                  <a:pt x="339328" y="1393031"/>
                </a:lnTo>
                <a:lnTo>
                  <a:pt x="357187" y="1401961"/>
                </a:lnTo>
                <a:lnTo>
                  <a:pt x="375047" y="1410890"/>
                </a:lnTo>
                <a:lnTo>
                  <a:pt x="392906" y="1419820"/>
                </a:lnTo>
                <a:lnTo>
                  <a:pt x="419695" y="1419820"/>
                </a:lnTo>
                <a:lnTo>
                  <a:pt x="437555" y="1428750"/>
                </a:lnTo>
                <a:lnTo>
                  <a:pt x="473273" y="1428750"/>
                </a:lnTo>
                <a:lnTo>
                  <a:pt x="500062" y="1428750"/>
                </a:lnTo>
                <a:lnTo>
                  <a:pt x="535781" y="1419820"/>
                </a:lnTo>
                <a:lnTo>
                  <a:pt x="571500" y="1419820"/>
                </a:lnTo>
                <a:lnTo>
                  <a:pt x="598289" y="1410890"/>
                </a:lnTo>
                <a:lnTo>
                  <a:pt x="634008" y="1410890"/>
                </a:lnTo>
                <a:lnTo>
                  <a:pt x="660797" y="1401961"/>
                </a:lnTo>
                <a:lnTo>
                  <a:pt x="687586" y="1410890"/>
                </a:lnTo>
                <a:lnTo>
                  <a:pt x="714375" y="1419820"/>
                </a:lnTo>
                <a:lnTo>
                  <a:pt x="741164" y="1419820"/>
                </a:lnTo>
                <a:lnTo>
                  <a:pt x="767953" y="1428750"/>
                </a:lnTo>
                <a:lnTo>
                  <a:pt x="794742" y="1428750"/>
                </a:lnTo>
                <a:lnTo>
                  <a:pt x="821531" y="1437679"/>
                </a:lnTo>
                <a:lnTo>
                  <a:pt x="857250" y="1428750"/>
                </a:lnTo>
                <a:lnTo>
                  <a:pt x="884039" y="1428750"/>
                </a:lnTo>
                <a:lnTo>
                  <a:pt x="919758" y="1419820"/>
                </a:lnTo>
                <a:lnTo>
                  <a:pt x="946547" y="1410890"/>
                </a:lnTo>
                <a:lnTo>
                  <a:pt x="964406" y="1410890"/>
                </a:lnTo>
                <a:lnTo>
                  <a:pt x="991195" y="1401961"/>
                </a:lnTo>
                <a:lnTo>
                  <a:pt x="1009055" y="1401961"/>
                </a:lnTo>
                <a:lnTo>
                  <a:pt x="1035844" y="1401961"/>
                </a:lnTo>
                <a:lnTo>
                  <a:pt x="1053703" y="1401961"/>
                </a:lnTo>
                <a:lnTo>
                  <a:pt x="1071562" y="1401961"/>
                </a:lnTo>
                <a:lnTo>
                  <a:pt x="1089422" y="1393031"/>
                </a:lnTo>
                <a:lnTo>
                  <a:pt x="1116211" y="1384101"/>
                </a:lnTo>
                <a:lnTo>
                  <a:pt x="1143000" y="1375172"/>
                </a:lnTo>
                <a:lnTo>
                  <a:pt x="1169789" y="1357312"/>
                </a:lnTo>
                <a:lnTo>
                  <a:pt x="1196578" y="1339453"/>
                </a:lnTo>
                <a:lnTo>
                  <a:pt x="1223367" y="1321593"/>
                </a:lnTo>
                <a:lnTo>
                  <a:pt x="1250156" y="1303734"/>
                </a:lnTo>
                <a:lnTo>
                  <a:pt x="1276945" y="1285875"/>
                </a:lnTo>
                <a:lnTo>
                  <a:pt x="1294805" y="1268015"/>
                </a:lnTo>
                <a:lnTo>
                  <a:pt x="1303734" y="1250156"/>
                </a:lnTo>
                <a:lnTo>
                  <a:pt x="1321594" y="1241226"/>
                </a:lnTo>
                <a:lnTo>
                  <a:pt x="1330523" y="1214437"/>
                </a:lnTo>
                <a:lnTo>
                  <a:pt x="1339453" y="1187648"/>
                </a:lnTo>
                <a:lnTo>
                  <a:pt x="1348383" y="1160859"/>
                </a:lnTo>
                <a:lnTo>
                  <a:pt x="1348383" y="1125140"/>
                </a:lnTo>
                <a:lnTo>
                  <a:pt x="1357312" y="1080492"/>
                </a:lnTo>
                <a:lnTo>
                  <a:pt x="1357312" y="1035843"/>
                </a:lnTo>
                <a:lnTo>
                  <a:pt x="1357312" y="991195"/>
                </a:lnTo>
                <a:lnTo>
                  <a:pt x="1357312" y="946547"/>
                </a:lnTo>
                <a:lnTo>
                  <a:pt x="1357312" y="910828"/>
                </a:lnTo>
                <a:lnTo>
                  <a:pt x="1348383" y="875109"/>
                </a:lnTo>
                <a:lnTo>
                  <a:pt x="1339453" y="848320"/>
                </a:lnTo>
                <a:lnTo>
                  <a:pt x="1330523" y="830461"/>
                </a:lnTo>
                <a:lnTo>
                  <a:pt x="1312664" y="803672"/>
                </a:lnTo>
                <a:lnTo>
                  <a:pt x="1303734" y="776882"/>
                </a:lnTo>
                <a:lnTo>
                  <a:pt x="1285875" y="750093"/>
                </a:lnTo>
                <a:lnTo>
                  <a:pt x="1276945" y="714375"/>
                </a:lnTo>
                <a:lnTo>
                  <a:pt x="1268016" y="678656"/>
                </a:lnTo>
                <a:lnTo>
                  <a:pt x="1259086" y="642937"/>
                </a:lnTo>
                <a:lnTo>
                  <a:pt x="1250156" y="607218"/>
                </a:lnTo>
                <a:lnTo>
                  <a:pt x="1250156" y="571500"/>
                </a:lnTo>
                <a:lnTo>
                  <a:pt x="1241227" y="544711"/>
                </a:lnTo>
                <a:lnTo>
                  <a:pt x="1223367" y="517922"/>
                </a:lnTo>
                <a:lnTo>
                  <a:pt x="1223367" y="491132"/>
                </a:lnTo>
                <a:lnTo>
                  <a:pt x="1205508" y="473273"/>
                </a:lnTo>
                <a:lnTo>
                  <a:pt x="1196578" y="455414"/>
                </a:lnTo>
                <a:lnTo>
                  <a:pt x="1196578" y="446484"/>
                </a:lnTo>
                <a:lnTo>
                  <a:pt x="1187648" y="437554"/>
                </a:lnTo>
                <a:lnTo>
                  <a:pt x="1178719" y="428625"/>
                </a:lnTo>
                <a:lnTo>
                  <a:pt x="1178719" y="410765"/>
                </a:lnTo>
                <a:lnTo>
                  <a:pt x="1169789" y="401836"/>
                </a:lnTo>
                <a:lnTo>
                  <a:pt x="1160859" y="383976"/>
                </a:lnTo>
                <a:lnTo>
                  <a:pt x="1160859" y="375047"/>
                </a:lnTo>
                <a:lnTo>
                  <a:pt x="1160859" y="357187"/>
                </a:lnTo>
                <a:lnTo>
                  <a:pt x="1160859" y="339328"/>
                </a:lnTo>
                <a:lnTo>
                  <a:pt x="1160859" y="312539"/>
                </a:lnTo>
                <a:lnTo>
                  <a:pt x="1160859" y="294679"/>
                </a:lnTo>
                <a:lnTo>
                  <a:pt x="1151930" y="267890"/>
                </a:lnTo>
                <a:lnTo>
                  <a:pt x="1143000" y="250031"/>
                </a:lnTo>
                <a:lnTo>
                  <a:pt x="1134070" y="223242"/>
                </a:lnTo>
                <a:lnTo>
                  <a:pt x="1116211" y="205382"/>
                </a:lnTo>
                <a:lnTo>
                  <a:pt x="1107281" y="187523"/>
                </a:lnTo>
                <a:lnTo>
                  <a:pt x="1089422" y="169664"/>
                </a:lnTo>
                <a:lnTo>
                  <a:pt x="1071562" y="142875"/>
                </a:lnTo>
                <a:lnTo>
                  <a:pt x="1062633" y="116086"/>
                </a:lnTo>
                <a:lnTo>
                  <a:pt x="1044773" y="98226"/>
                </a:lnTo>
                <a:lnTo>
                  <a:pt x="1026914" y="71437"/>
                </a:lnTo>
                <a:lnTo>
                  <a:pt x="1009055" y="53578"/>
                </a:lnTo>
                <a:lnTo>
                  <a:pt x="991195" y="35718"/>
                </a:lnTo>
                <a:lnTo>
                  <a:pt x="973336" y="17859"/>
                </a:lnTo>
                <a:lnTo>
                  <a:pt x="955477" y="8929"/>
                </a:lnTo>
                <a:lnTo>
                  <a:pt x="937617" y="8929"/>
                </a:lnTo>
                <a:lnTo>
                  <a:pt x="919758" y="8929"/>
                </a:lnTo>
                <a:lnTo>
                  <a:pt x="910828" y="8929"/>
                </a:lnTo>
                <a:lnTo>
                  <a:pt x="892969" y="8929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13362"/>
          <p:cNvSpPr/>
          <p:nvPr/>
        </p:nvSpPr>
        <p:spPr>
          <a:xfrm>
            <a:off x="5598914" y="3482578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4" name="Freeform 13363"/>
          <p:cNvSpPr/>
          <p:nvPr/>
        </p:nvSpPr>
        <p:spPr>
          <a:xfrm>
            <a:off x="5786438" y="367010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5" name="Freeform 13364"/>
          <p:cNvSpPr/>
          <p:nvPr/>
        </p:nvSpPr>
        <p:spPr>
          <a:xfrm>
            <a:off x="6000750" y="3732609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05383"/>
                </a:lnTo>
                <a:lnTo>
                  <a:pt x="17859" y="187523"/>
                </a:lnTo>
                <a:lnTo>
                  <a:pt x="44648" y="169664"/>
                </a:lnTo>
                <a:lnTo>
                  <a:pt x="71438" y="133945"/>
                </a:lnTo>
                <a:lnTo>
                  <a:pt x="107156" y="98227"/>
                </a:lnTo>
                <a:lnTo>
                  <a:pt x="151805" y="4464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6" name="Freeform 13365"/>
          <p:cNvSpPr/>
          <p:nvPr/>
        </p:nvSpPr>
        <p:spPr>
          <a:xfrm>
            <a:off x="6438305" y="2500313"/>
            <a:ext cx="2277070" cy="2366367"/>
          </a:xfrm>
          <a:custGeom>
            <a:avLst/>
            <a:gdLst/>
            <a:ahLst/>
            <a:cxnLst/>
            <a:rect l="0" t="0" r="0" b="0"/>
            <a:pathLst>
              <a:path w="2277070" h="2366367">
                <a:moveTo>
                  <a:pt x="2044897" y="348257"/>
                </a:moveTo>
                <a:lnTo>
                  <a:pt x="2044897" y="339327"/>
                </a:lnTo>
                <a:lnTo>
                  <a:pt x="2044897" y="330398"/>
                </a:lnTo>
                <a:lnTo>
                  <a:pt x="2044897" y="312538"/>
                </a:lnTo>
                <a:lnTo>
                  <a:pt x="2035968" y="303608"/>
                </a:lnTo>
                <a:lnTo>
                  <a:pt x="2018108" y="294679"/>
                </a:lnTo>
                <a:lnTo>
                  <a:pt x="2009179" y="276820"/>
                </a:lnTo>
                <a:lnTo>
                  <a:pt x="1991319" y="267890"/>
                </a:lnTo>
                <a:lnTo>
                  <a:pt x="1973460" y="250031"/>
                </a:lnTo>
                <a:lnTo>
                  <a:pt x="1946671" y="241101"/>
                </a:lnTo>
                <a:lnTo>
                  <a:pt x="1919882" y="232171"/>
                </a:lnTo>
                <a:lnTo>
                  <a:pt x="1884163" y="223242"/>
                </a:lnTo>
                <a:lnTo>
                  <a:pt x="1848444" y="214312"/>
                </a:lnTo>
                <a:lnTo>
                  <a:pt x="1794866" y="205382"/>
                </a:lnTo>
                <a:lnTo>
                  <a:pt x="1750218" y="187523"/>
                </a:lnTo>
                <a:lnTo>
                  <a:pt x="1705570" y="178593"/>
                </a:lnTo>
                <a:lnTo>
                  <a:pt x="1643062" y="169664"/>
                </a:lnTo>
                <a:lnTo>
                  <a:pt x="1589484" y="151804"/>
                </a:lnTo>
                <a:lnTo>
                  <a:pt x="1526976" y="142875"/>
                </a:lnTo>
                <a:lnTo>
                  <a:pt x="1455539" y="133945"/>
                </a:lnTo>
                <a:lnTo>
                  <a:pt x="1393031" y="125015"/>
                </a:lnTo>
                <a:lnTo>
                  <a:pt x="1321593" y="116085"/>
                </a:lnTo>
                <a:lnTo>
                  <a:pt x="1250156" y="107156"/>
                </a:lnTo>
                <a:lnTo>
                  <a:pt x="1178718" y="107156"/>
                </a:lnTo>
                <a:lnTo>
                  <a:pt x="1107281" y="98226"/>
                </a:lnTo>
                <a:lnTo>
                  <a:pt x="1035843" y="98226"/>
                </a:lnTo>
                <a:lnTo>
                  <a:pt x="964406" y="89296"/>
                </a:lnTo>
                <a:lnTo>
                  <a:pt x="901898" y="98226"/>
                </a:lnTo>
                <a:lnTo>
                  <a:pt x="830461" y="98226"/>
                </a:lnTo>
                <a:lnTo>
                  <a:pt x="767953" y="107156"/>
                </a:lnTo>
                <a:lnTo>
                  <a:pt x="705445" y="116085"/>
                </a:lnTo>
                <a:lnTo>
                  <a:pt x="642937" y="133945"/>
                </a:lnTo>
                <a:lnTo>
                  <a:pt x="589359" y="160734"/>
                </a:lnTo>
                <a:lnTo>
                  <a:pt x="535781" y="187523"/>
                </a:lnTo>
                <a:lnTo>
                  <a:pt x="491133" y="223242"/>
                </a:lnTo>
                <a:lnTo>
                  <a:pt x="446484" y="258960"/>
                </a:lnTo>
                <a:lnTo>
                  <a:pt x="401836" y="294679"/>
                </a:lnTo>
                <a:lnTo>
                  <a:pt x="357187" y="339327"/>
                </a:lnTo>
                <a:lnTo>
                  <a:pt x="321468" y="392905"/>
                </a:lnTo>
                <a:lnTo>
                  <a:pt x="285750" y="446483"/>
                </a:lnTo>
                <a:lnTo>
                  <a:pt x="250031" y="500062"/>
                </a:lnTo>
                <a:lnTo>
                  <a:pt x="214312" y="553640"/>
                </a:lnTo>
                <a:lnTo>
                  <a:pt x="178593" y="616148"/>
                </a:lnTo>
                <a:lnTo>
                  <a:pt x="151804" y="678655"/>
                </a:lnTo>
                <a:lnTo>
                  <a:pt x="125015" y="741163"/>
                </a:lnTo>
                <a:lnTo>
                  <a:pt x="98226" y="803671"/>
                </a:lnTo>
                <a:lnTo>
                  <a:pt x="80367" y="875108"/>
                </a:lnTo>
                <a:lnTo>
                  <a:pt x="62508" y="946546"/>
                </a:lnTo>
                <a:lnTo>
                  <a:pt x="44648" y="1017983"/>
                </a:lnTo>
                <a:lnTo>
                  <a:pt x="35718" y="1089421"/>
                </a:lnTo>
                <a:lnTo>
                  <a:pt x="17859" y="1169788"/>
                </a:lnTo>
                <a:lnTo>
                  <a:pt x="8929" y="1250155"/>
                </a:lnTo>
                <a:lnTo>
                  <a:pt x="8929" y="1330523"/>
                </a:lnTo>
                <a:lnTo>
                  <a:pt x="0" y="1401960"/>
                </a:lnTo>
                <a:lnTo>
                  <a:pt x="0" y="1473398"/>
                </a:lnTo>
                <a:lnTo>
                  <a:pt x="8929" y="1544835"/>
                </a:lnTo>
                <a:lnTo>
                  <a:pt x="17859" y="1616273"/>
                </a:lnTo>
                <a:lnTo>
                  <a:pt x="26789" y="1687710"/>
                </a:lnTo>
                <a:lnTo>
                  <a:pt x="35718" y="1750218"/>
                </a:lnTo>
                <a:lnTo>
                  <a:pt x="44648" y="1812726"/>
                </a:lnTo>
                <a:lnTo>
                  <a:pt x="62508" y="1875233"/>
                </a:lnTo>
                <a:lnTo>
                  <a:pt x="71437" y="1937741"/>
                </a:lnTo>
                <a:lnTo>
                  <a:pt x="89297" y="1991319"/>
                </a:lnTo>
                <a:lnTo>
                  <a:pt x="107156" y="2035968"/>
                </a:lnTo>
                <a:lnTo>
                  <a:pt x="125015" y="2080616"/>
                </a:lnTo>
                <a:lnTo>
                  <a:pt x="151804" y="2116335"/>
                </a:lnTo>
                <a:lnTo>
                  <a:pt x="187523" y="2152054"/>
                </a:lnTo>
                <a:lnTo>
                  <a:pt x="223242" y="2187773"/>
                </a:lnTo>
                <a:lnTo>
                  <a:pt x="267890" y="2205632"/>
                </a:lnTo>
                <a:lnTo>
                  <a:pt x="312539" y="2232421"/>
                </a:lnTo>
                <a:lnTo>
                  <a:pt x="357187" y="2259210"/>
                </a:lnTo>
                <a:lnTo>
                  <a:pt x="401836" y="2277069"/>
                </a:lnTo>
                <a:lnTo>
                  <a:pt x="455414" y="2294929"/>
                </a:lnTo>
                <a:lnTo>
                  <a:pt x="508992" y="2321718"/>
                </a:lnTo>
                <a:lnTo>
                  <a:pt x="562570" y="2330648"/>
                </a:lnTo>
                <a:lnTo>
                  <a:pt x="625078" y="2339577"/>
                </a:lnTo>
                <a:lnTo>
                  <a:pt x="687586" y="2348507"/>
                </a:lnTo>
                <a:lnTo>
                  <a:pt x="759023" y="2357437"/>
                </a:lnTo>
                <a:lnTo>
                  <a:pt x="839390" y="2357437"/>
                </a:lnTo>
                <a:lnTo>
                  <a:pt x="910828" y="2357437"/>
                </a:lnTo>
                <a:lnTo>
                  <a:pt x="991195" y="2357437"/>
                </a:lnTo>
                <a:lnTo>
                  <a:pt x="1071562" y="2357437"/>
                </a:lnTo>
                <a:lnTo>
                  <a:pt x="1151929" y="2357437"/>
                </a:lnTo>
                <a:lnTo>
                  <a:pt x="1223367" y="2357437"/>
                </a:lnTo>
                <a:lnTo>
                  <a:pt x="1285875" y="2366366"/>
                </a:lnTo>
                <a:lnTo>
                  <a:pt x="1357312" y="2366366"/>
                </a:lnTo>
                <a:lnTo>
                  <a:pt x="1428750" y="2366366"/>
                </a:lnTo>
                <a:lnTo>
                  <a:pt x="1491258" y="2366366"/>
                </a:lnTo>
                <a:lnTo>
                  <a:pt x="1562695" y="2366366"/>
                </a:lnTo>
                <a:lnTo>
                  <a:pt x="1634133" y="2366366"/>
                </a:lnTo>
                <a:lnTo>
                  <a:pt x="1696640" y="2357437"/>
                </a:lnTo>
                <a:lnTo>
                  <a:pt x="1768077" y="2348507"/>
                </a:lnTo>
                <a:lnTo>
                  <a:pt x="1821655" y="2330648"/>
                </a:lnTo>
                <a:lnTo>
                  <a:pt x="1884163" y="2312788"/>
                </a:lnTo>
                <a:lnTo>
                  <a:pt x="1928811" y="2285999"/>
                </a:lnTo>
                <a:lnTo>
                  <a:pt x="1964530" y="2259210"/>
                </a:lnTo>
                <a:lnTo>
                  <a:pt x="2000249" y="2232421"/>
                </a:lnTo>
                <a:lnTo>
                  <a:pt x="2027038" y="2196702"/>
                </a:lnTo>
                <a:lnTo>
                  <a:pt x="2044897" y="2160983"/>
                </a:lnTo>
                <a:lnTo>
                  <a:pt x="2071686" y="2116335"/>
                </a:lnTo>
                <a:lnTo>
                  <a:pt x="2089546" y="2071687"/>
                </a:lnTo>
                <a:lnTo>
                  <a:pt x="2107405" y="2009179"/>
                </a:lnTo>
                <a:lnTo>
                  <a:pt x="2125265" y="1946671"/>
                </a:lnTo>
                <a:lnTo>
                  <a:pt x="2152054" y="1866304"/>
                </a:lnTo>
                <a:lnTo>
                  <a:pt x="2169913" y="1785937"/>
                </a:lnTo>
                <a:lnTo>
                  <a:pt x="2187772" y="1705569"/>
                </a:lnTo>
                <a:lnTo>
                  <a:pt x="2205632" y="1625202"/>
                </a:lnTo>
                <a:lnTo>
                  <a:pt x="2223491" y="1535905"/>
                </a:lnTo>
                <a:lnTo>
                  <a:pt x="2232421" y="1446608"/>
                </a:lnTo>
                <a:lnTo>
                  <a:pt x="2250280" y="1348382"/>
                </a:lnTo>
                <a:lnTo>
                  <a:pt x="2259210" y="1250155"/>
                </a:lnTo>
                <a:lnTo>
                  <a:pt x="2268140" y="1151929"/>
                </a:lnTo>
                <a:lnTo>
                  <a:pt x="2277069" y="1044773"/>
                </a:lnTo>
                <a:lnTo>
                  <a:pt x="2277069" y="937616"/>
                </a:lnTo>
                <a:lnTo>
                  <a:pt x="2277069" y="839390"/>
                </a:lnTo>
                <a:lnTo>
                  <a:pt x="2277069" y="732233"/>
                </a:lnTo>
                <a:lnTo>
                  <a:pt x="2268140" y="634007"/>
                </a:lnTo>
                <a:lnTo>
                  <a:pt x="2259210" y="535780"/>
                </a:lnTo>
                <a:lnTo>
                  <a:pt x="2241350" y="455413"/>
                </a:lnTo>
                <a:lnTo>
                  <a:pt x="2232421" y="375046"/>
                </a:lnTo>
                <a:lnTo>
                  <a:pt x="2223491" y="303608"/>
                </a:lnTo>
                <a:lnTo>
                  <a:pt x="2205632" y="232171"/>
                </a:lnTo>
                <a:lnTo>
                  <a:pt x="2196702" y="178593"/>
                </a:lnTo>
                <a:lnTo>
                  <a:pt x="2178843" y="133945"/>
                </a:lnTo>
                <a:lnTo>
                  <a:pt x="2160983" y="89296"/>
                </a:lnTo>
                <a:lnTo>
                  <a:pt x="2143124" y="62507"/>
                </a:lnTo>
                <a:lnTo>
                  <a:pt x="2125265" y="44648"/>
                </a:lnTo>
                <a:lnTo>
                  <a:pt x="2116335" y="26789"/>
                </a:lnTo>
                <a:lnTo>
                  <a:pt x="2098475" y="17859"/>
                </a:lnTo>
                <a:lnTo>
                  <a:pt x="2089546" y="17859"/>
                </a:lnTo>
                <a:lnTo>
                  <a:pt x="2080616" y="8929"/>
                </a:lnTo>
                <a:lnTo>
                  <a:pt x="2071686" y="0"/>
                </a:lnTo>
                <a:lnTo>
                  <a:pt x="20716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7" name="Freeform 13366"/>
          <p:cNvSpPr/>
          <p:nvPr/>
        </p:nvSpPr>
        <p:spPr>
          <a:xfrm>
            <a:off x="6974086" y="3634382"/>
            <a:ext cx="267892" cy="89298"/>
          </a:xfrm>
          <a:custGeom>
            <a:avLst/>
            <a:gdLst/>
            <a:ahLst/>
            <a:cxnLst/>
            <a:rect l="0" t="0" r="0" b="0"/>
            <a:pathLst>
              <a:path w="267892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35719" y="80368"/>
                </a:lnTo>
                <a:lnTo>
                  <a:pt x="62508" y="71438"/>
                </a:lnTo>
                <a:lnTo>
                  <a:pt x="98227" y="62508"/>
                </a:lnTo>
                <a:lnTo>
                  <a:pt x="142875" y="44649"/>
                </a:lnTo>
                <a:lnTo>
                  <a:pt x="187523" y="26789"/>
                </a:lnTo>
                <a:lnTo>
                  <a:pt x="223242" y="17860"/>
                </a:lnTo>
                <a:lnTo>
                  <a:pt x="250031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8" name="Freeform 13367"/>
          <p:cNvSpPr/>
          <p:nvPr/>
        </p:nvSpPr>
        <p:spPr>
          <a:xfrm>
            <a:off x="7527727" y="3446859"/>
            <a:ext cx="214313" cy="116087"/>
          </a:xfrm>
          <a:custGeom>
            <a:avLst/>
            <a:gdLst/>
            <a:ahLst/>
            <a:cxnLst/>
            <a:rect l="0" t="0" r="0" b="0"/>
            <a:pathLst>
              <a:path w="214313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17859" y="98227"/>
                </a:lnTo>
                <a:lnTo>
                  <a:pt x="35718" y="89297"/>
                </a:lnTo>
                <a:lnTo>
                  <a:pt x="62507" y="62508"/>
                </a:lnTo>
                <a:lnTo>
                  <a:pt x="107156" y="35719"/>
                </a:lnTo>
                <a:lnTo>
                  <a:pt x="142875" y="17859"/>
                </a:lnTo>
                <a:lnTo>
                  <a:pt x="178593" y="0"/>
                </a:lnTo>
                <a:lnTo>
                  <a:pt x="19645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9" name="Freeform 13368"/>
          <p:cNvSpPr/>
          <p:nvPr/>
        </p:nvSpPr>
        <p:spPr>
          <a:xfrm>
            <a:off x="7572375" y="338435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0" name="Freeform 13369"/>
          <p:cNvSpPr/>
          <p:nvPr/>
        </p:nvSpPr>
        <p:spPr>
          <a:xfrm>
            <a:off x="8099227" y="3321843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1" name="Freeform 13370"/>
          <p:cNvSpPr/>
          <p:nvPr/>
        </p:nvSpPr>
        <p:spPr>
          <a:xfrm>
            <a:off x="7867055" y="377725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2" name="Freeform 13371"/>
          <p:cNvSpPr/>
          <p:nvPr/>
        </p:nvSpPr>
        <p:spPr>
          <a:xfrm>
            <a:off x="7563445" y="3348632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3" name="Freeform 13372"/>
          <p:cNvSpPr/>
          <p:nvPr/>
        </p:nvSpPr>
        <p:spPr>
          <a:xfrm>
            <a:off x="8063508" y="329505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4" name="Freeform 13373"/>
          <p:cNvSpPr/>
          <p:nvPr/>
        </p:nvSpPr>
        <p:spPr>
          <a:xfrm>
            <a:off x="7795617" y="3768328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5" name="Freeform 13374"/>
          <p:cNvSpPr/>
          <p:nvPr/>
        </p:nvSpPr>
        <p:spPr>
          <a:xfrm>
            <a:off x="7581305" y="3357562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6" name="Freeform 13375"/>
          <p:cNvSpPr/>
          <p:nvPr/>
        </p:nvSpPr>
        <p:spPr>
          <a:xfrm>
            <a:off x="7572375" y="344685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7" name="Freeform 13376"/>
          <p:cNvSpPr/>
          <p:nvPr/>
        </p:nvSpPr>
        <p:spPr>
          <a:xfrm>
            <a:off x="7625953" y="3277195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8" name="Freeform 13377"/>
          <p:cNvSpPr/>
          <p:nvPr/>
        </p:nvSpPr>
        <p:spPr>
          <a:xfrm>
            <a:off x="7572375" y="2928937"/>
            <a:ext cx="107157" cy="250032"/>
          </a:xfrm>
          <a:custGeom>
            <a:avLst/>
            <a:gdLst/>
            <a:ahLst/>
            <a:cxnLst/>
            <a:rect l="0" t="0" r="0" b="0"/>
            <a:pathLst>
              <a:path w="107157" h="250032">
                <a:moveTo>
                  <a:pt x="26789" y="241102"/>
                </a:moveTo>
                <a:lnTo>
                  <a:pt x="17859" y="241102"/>
                </a:lnTo>
                <a:lnTo>
                  <a:pt x="17859" y="241102"/>
                </a:lnTo>
                <a:lnTo>
                  <a:pt x="8930" y="250031"/>
                </a:lnTo>
                <a:lnTo>
                  <a:pt x="893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8930" y="187524"/>
                </a:lnTo>
                <a:lnTo>
                  <a:pt x="17859" y="151805"/>
                </a:lnTo>
                <a:lnTo>
                  <a:pt x="35719" y="116086"/>
                </a:lnTo>
                <a:lnTo>
                  <a:pt x="53578" y="80367"/>
                </a:lnTo>
                <a:lnTo>
                  <a:pt x="80367" y="53578"/>
                </a:lnTo>
                <a:lnTo>
                  <a:pt x="98227" y="2678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9" name="Freeform 13378"/>
          <p:cNvSpPr/>
          <p:nvPr/>
        </p:nvSpPr>
        <p:spPr>
          <a:xfrm>
            <a:off x="7724180" y="2607469"/>
            <a:ext cx="160735" cy="241102"/>
          </a:xfrm>
          <a:custGeom>
            <a:avLst/>
            <a:gdLst/>
            <a:ahLst/>
            <a:cxnLst/>
            <a:rect l="0" t="0" r="0" b="0"/>
            <a:pathLst>
              <a:path w="160735" h="241102">
                <a:moveTo>
                  <a:pt x="26789" y="107156"/>
                </a:moveTo>
                <a:lnTo>
                  <a:pt x="26789" y="107156"/>
                </a:lnTo>
                <a:lnTo>
                  <a:pt x="17859" y="107156"/>
                </a:lnTo>
                <a:lnTo>
                  <a:pt x="8929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87523"/>
                </a:lnTo>
                <a:lnTo>
                  <a:pt x="17859" y="205382"/>
                </a:lnTo>
                <a:lnTo>
                  <a:pt x="26789" y="232171"/>
                </a:lnTo>
                <a:lnTo>
                  <a:pt x="35718" y="241101"/>
                </a:lnTo>
                <a:lnTo>
                  <a:pt x="44648" y="241101"/>
                </a:lnTo>
                <a:lnTo>
                  <a:pt x="62508" y="232171"/>
                </a:lnTo>
                <a:lnTo>
                  <a:pt x="71437" y="214312"/>
                </a:lnTo>
                <a:lnTo>
                  <a:pt x="80367" y="187523"/>
                </a:lnTo>
                <a:lnTo>
                  <a:pt x="89297" y="160734"/>
                </a:lnTo>
                <a:lnTo>
                  <a:pt x="98226" y="125015"/>
                </a:lnTo>
                <a:lnTo>
                  <a:pt x="107156" y="98226"/>
                </a:lnTo>
                <a:lnTo>
                  <a:pt x="107156" y="62508"/>
                </a:lnTo>
                <a:lnTo>
                  <a:pt x="107156" y="2678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8929"/>
                </a:lnTo>
                <a:lnTo>
                  <a:pt x="107156" y="35719"/>
                </a:lnTo>
                <a:lnTo>
                  <a:pt x="98226" y="80367"/>
                </a:lnTo>
                <a:lnTo>
                  <a:pt x="98226" y="125015"/>
                </a:lnTo>
                <a:lnTo>
                  <a:pt x="89297" y="160734"/>
                </a:lnTo>
                <a:lnTo>
                  <a:pt x="98226" y="187523"/>
                </a:lnTo>
                <a:lnTo>
                  <a:pt x="98226" y="214312"/>
                </a:lnTo>
                <a:lnTo>
                  <a:pt x="116086" y="223242"/>
                </a:lnTo>
                <a:lnTo>
                  <a:pt x="125015" y="214312"/>
                </a:lnTo>
                <a:lnTo>
                  <a:pt x="142875" y="205382"/>
                </a:lnTo>
                <a:lnTo>
                  <a:pt x="160734" y="178594"/>
                </a:lnTo>
                <a:lnTo>
                  <a:pt x="16073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0" name="Freeform 13379"/>
          <p:cNvSpPr/>
          <p:nvPr/>
        </p:nvSpPr>
        <p:spPr>
          <a:xfrm>
            <a:off x="7920633" y="2616398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26789" y="44649"/>
                </a:moveTo>
                <a:lnTo>
                  <a:pt x="17859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90"/>
                </a:lnTo>
                <a:lnTo>
                  <a:pt x="89297" y="44649"/>
                </a:lnTo>
                <a:lnTo>
                  <a:pt x="89297" y="71438"/>
                </a:lnTo>
                <a:lnTo>
                  <a:pt x="98226" y="8929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5" y="107157"/>
                </a:lnTo>
                <a:lnTo>
                  <a:pt x="142875" y="89297"/>
                </a:lnTo>
                <a:lnTo>
                  <a:pt x="160734" y="62508"/>
                </a:lnTo>
                <a:lnTo>
                  <a:pt x="169664" y="26790"/>
                </a:lnTo>
                <a:lnTo>
                  <a:pt x="169664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1" name="Freeform 13380"/>
          <p:cNvSpPr/>
          <p:nvPr/>
        </p:nvSpPr>
        <p:spPr>
          <a:xfrm>
            <a:off x="8090297" y="2553891"/>
            <a:ext cx="53579" cy="178594"/>
          </a:xfrm>
          <a:custGeom>
            <a:avLst/>
            <a:gdLst/>
            <a:ahLst/>
            <a:cxnLst/>
            <a:rect l="0" t="0" r="0" b="0"/>
            <a:pathLst>
              <a:path w="53579" h="178594">
                <a:moveTo>
                  <a:pt x="5357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78593"/>
                </a:lnTo>
                <a:lnTo>
                  <a:pt x="17859" y="169664"/>
                </a:lnTo>
                <a:lnTo>
                  <a:pt x="35719" y="142875"/>
                </a:lnTo>
                <a:lnTo>
                  <a:pt x="44648" y="116086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2" name="Freeform 13381"/>
          <p:cNvSpPr/>
          <p:nvPr/>
        </p:nvSpPr>
        <p:spPr>
          <a:xfrm>
            <a:off x="8170664" y="238422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3" name="Freeform 13382"/>
          <p:cNvSpPr/>
          <p:nvPr/>
        </p:nvSpPr>
        <p:spPr>
          <a:xfrm>
            <a:off x="8117086" y="2375297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35719" y="8929"/>
                </a:moveTo>
                <a:lnTo>
                  <a:pt x="26789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4" name="Freeform 13383"/>
          <p:cNvSpPr/>
          <p:nvPr/>
        </p:nvSpPr>
        <p:spPr>
          <a:xfrm>
            <a:off x="8233171" y="2348508"/>
            <a:ext cx="71439" cy="267891"/>
          </a:xfrm>
          <a:custGeom>
            <a:avLst/>
            <a:gdLst/>
            <a:ahLst/>
            <a:cxnLst/>
            <a:rect l="0" t="0" r="0" b="0"/>
            <a:pathLst>
              <a:path w="71439" h="267891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35718"/>
                </a:lnTo>
                <a:lnTo>
                  <a:pt x="35719" y="62507"/>
                </a:lnTo>
                <a:lnTo>
                  <a:pt x="26789" y="98226"/>
                </a:lnTo>
                <a:lnTo>
                  <a:pt x="8930" y="142875"/>
                </a:lnTo>
                <a:lnTo>
                  <a:pt x="893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58961"/>
                </a:lnTo>
                <a:lnTo>
                  <a:pt x="17859" y="267890"/>
                </a:lnTo>
                <a:lnTo>
                  <a:pt x="35719" y="267890"/>
                </a:lnTo>
                <a:lnTo>
                  <a:pt x="44649" y="258961"/>
                </a:lnTo>
                <a:lnTo>
                  <a:pt x="62508" y="250031"/>
                </a:lnTo>
                <a:lnTo>
                  <a:pt x="71438" y="232172"/>
                </a:lnTo>
                <a:lnTo>
                  <a:pt x="71438" y="214312"/>
                </a:lnTo>
                <a:lnTo>
                  <a:pt x="7143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5" name="Freeform 13384"/>
          <p:cNvSpPr/>
          <p:nvPr/>
        </p:nvSpPr>
        <p:spPr>
          <a:xfrm>
            <a:off x="8161734" y="2428875"/>
            <a:ext cx="214313" cy="80368"/>
          </a:xfrm>
          <a:custGeom>
            <a:avLst/>
            <a:gdLst/>
            <a:ahLst/>
            <a:cxnLst/>
            <a:rect l="0" t="0" r="0" b="0"/>
            <a:pathLst>
              <a:path w="214313" h="80368">
                <a:moveTo>
                  <a:pt x="17860" y="80367"/>
                </a:moveTo>
                <a:lnTo>
                  <a:pt x="17860" y="80367"/>
                </a:lnTo>
                <a:lnTo>
                  <a:pt x="8930" y="71438"/>
                </a:lnTo>
                <a:lnTo>
                  <a:pt x="0" y="71438"/>
                </a:lnTo>
                <a:lnTo>
                  <a:pt x="0" y="62508"/>
                </a:lnTo>
                <a:lnTo>
                  <a:pt x="17860" y="53578"/>
                </a:lnTo>
                <a:lnTo>
                  <a:pt x="44648" y="44648"/>
                </a:lnTo>
                <a:lnTo>
                  <a:pt x="71437" y="26789"/>
                </a:lnTo>
                <a:lnTo>
                  <a:pt x="107156" y="17859"/>
                </a:lnTo>
                <a:lnTo>
                  <a:pt x="142875" y="8929"/>
                </a:lnTo>
                <a:lnTo>
                  <a:pt x="17859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6" name="Freeform 13385"/>
          <p:cNvSpPr/>
          <p:nvPr/>
        </p:nvSpPr>
        <p:spPr>
          <a:xfrm>
            <a:off x="8384976" y="2277070"/>
            <a:ext cx="71438" cy="223244"/>
          </a:xfrm>
          <a:custGeom>
            <a:avLst/>
            <a:gdLst/>
            <a:ahLst/>
            <a:cxnLst/>
            <a:rect l="0" t="0" r="0" b="0"/>
            <a:pathLst>
              <a:path w="71438" h="22324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17859"/>
                </a:lnTo>
                <a:lnTo>
                  <a:pt x="62508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53578" y="13394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14313"/>
                </a:lnTo>
                <a:lnTo>
                  <a:pt x="53578" y="223243"/>
                </a:lnTo>
                <a:lnTo>
                  <a:pt x="53578" y="223243"/>
                </a:lnTo>
                <a:lnTo>
                  <a:pt x="44648" y="214313"/>
                </a:lnTo>
                <a:lnTo>
                  <a:pt x="35719" y="205383"/>
                </a:lnTo>
                <a:lnTo>
                  <a:pt x="17859" y="196453"/>
                </a:lnTo>
                <a:lnTo>
                  <a:pt x="8929" y="17859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7" name="Freeform 13386"/>
          <p:cNvSpPr/>
          <p:nvPr/>
        </p:nvSpPr>
        <p:spPr>
          <a:xfrm>
            <a:off x="8376046" y="2259211"/>
            <a:ext cx="169665" cy="35719"/>
          </a:xfrm>
          <a:custGeom>
            <a:avLst/>
            <a:gdLst/>
            <a:ahLst/>
            <a:cxnLst/>
            <a:rect l="0" t="0" r="0" b="0"/>
            <a:pathLst>
              <a:path w="169665" h="35719">
                <a:moveTo>
                  <a:pt x="0" y="35718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8" name="Freeform 13387"/>
          <p:cNvSpPr/>
          <p:nvPr/>
        </p:nvSpPr>
        <p:spPr>
          <a:xfrm>
            <a:off x="8465343" y="2303859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17859" y="133945"/>
                </a:lnTo>
                <a:lnTo>
                  <a:pt x="35719" y="125016"/>
                </a:lnTo>
                <a:lnTo>
                  <a:pt x="53578" y="107156"/>
                </a:lnTo>
                <a:lnTo>
                  <a:pt x="80367" y="98227"/>
                </a:lnTo>
                <a:lnTo>
                  <a:pt x="116086" y="8036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17860"/>
                </a:lnTo>
                <a:lnTo>
                  <a:pt x="89297" y="35719"/>
                </a:lnTo>
                <a:lnTo>
                  <a:pt x="53578" y="62508"/>
                </a:lnTo>
                <a:lnTo>
                  <a:pt x="3571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44648" y="133945"/>
                </a:lnTo>
                <a:lnTo>
                  <a:pt x="62508" y="142875"/>
                </a:lnTo>
                <a:lnTo>
                  <a:pt x="89297" y="133945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9" name="Freeform 13388"/>
          <p:cNvSpPr/>
          <p:nvPr/>
        </p:nvSpPr>
        <p:spPr>
          <a:xfrm>
            <a:off x="8626077" y="2277070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17859"/>
                </a:lnTo>
                <a:lnTo>
                  <a:pt x="89297" y="26789"/>
                </a:lnTo>
                <a:lnTo>
                  <a:pt x="98227" y="44649"/>
                </a:lnTo>
                <a:lnTo>
                  <a:pt x="107157" y="62508"/>
                </a:lnTo>
                <a:lnTo>
                  <a:pt x="107157" y="80367"/>
                </a:lnTo>
                <a:lnTo>
                  <a:pt x="98227" y="98227"/>
                </a:lnTo>
                <a:lnTo>
                  <a:pt x="80368" y="107156"/>
                </a:lnTo>
                <a:lnTo>
                  <a:pt x="62508" y="125016"/>
                </a:lnTo>
                <a:lnTo>
                  <a:pt x="35719" y="133945"/>
                </a:lnTo>
                <a:lnTo>
                  <a:pt x="17860" y="125016"/>
                </a:lnTo>
                <a:lnTo>
                  <a:pt x="8930" y="116086"/>
                </a:lnTo>
                <a:lnTo>
                  <a:pt x="0" y="107156"/>
                </a:lnTo>
                <a:lnTo>
                  <a:pt x="17860" y="8036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0" name="Freeform 13389"/>
          <p:cNvSpPr/>
          <p:nvPr/>
        </p:nvSpPr>
        <p:spPr>
          <a:xfrm>
            <a:off x="8786812" y="2134195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35718" y="205383"/>
                </a:lnTo>
                <a:lnTo>
                  <a:pt x="35718" y="214313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  <a:lnTo>
                  <a:pt x="53578" y="223242"/>
                </a:lnTo>
                <a:lnTo>
                  <a:pt x="53578" y="223242"/>
                </a:lnTo>
                <a:lnTo>
                  <a:pt x="53578" y="214313"/>
                </a:lnTo>
                <a:lnTo>
                  <a:pt x="44648" y="196453"/>
                </a:lnTo>
                <a:lnTo>
                  <a:pt x="35718" y="178594"/>
                </a:lnTo>
                <a:lnTo>
                  <a:pt x="3571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1" name="Freeform 13390"/>
          <p:cNvSpPr/>
          <p:nvPr/>
        </p:nvSpPr>
        <p:spPr>
          <a:xfrm>
            <a:off x="8697515" y="2178844"/>
            <a:ext cx="196454" cy="62508"/>
          </a:xfrm>
          <a:custGeom>
            <a:avLst/>
            <a:gdLst/>
            <a:ahLst/>
            <a:cxnLst/>
            <a:rect l="0" t="0" r="0" b="0"/>
            <a:pathLst>
              <a:path w="196454" h="62508">
                <a:moveTo>
                  <a:pt x="0" y="62507"/>
                </a:moveTo>
                <a:lnTo>
                  <a:pt x="0" y="53578"/>
                </a:lnTo>
                <a:lnTo>
                  <a:pt x="8930" y="44648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16086" y="8929"/>
                </a:lnTo>
                <a:lnTo>
                  <a:pt x="133945" y="8929"/>
                </a:lnTo>
                <a:lnTo>
                  <a:pt x="16073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2" name="Freeform 13391"/>
          <p:cNvSpPr/>
          <p:nvPr/>
        </p:nvSpPr>
        <p:spPr>
          <a:xfrm>
            <a:off x="6991945" y="2661047"/>
            <a:ext cx="62509" cy="634008"/>
          </a:xfrm>
          <a:custGeom>
            <a:avLst/>
            <a:gdLst/>
            <a:ahLst/>
            <a:cxnLst/>
            <a:rect l="0" t="0" r="0" b="0"/>
            <a:pathLst>
              <a:path w="62509" h="634008">
                <a:moveTo>
                  <a:pt x="62508" y="634007"/>
                </a:moveTo>
                <a:lnTo>
                  <a:pt x="53578" y="634007"/>
                </a:lnTo>
                <a:lnTo>
                  <a:pt x="44649" y="634007"/>
                </a:lnTo>
                <a:lnTo>
                  <a:pt x="26789" y="625078"/>
                </a:lnTo>
                <a:lnTo>
                  <a:pt x="17860" y="616148"/>
                </a:lnTo>
                <a:lnTo>
                  <a:pt x="8930" y="598289"/>
                </a:lnTo>
                <a:lnTo>
                  <a:pt x="0" y="553640"/>
                </a:lnTo>
                <a:lnTo>
                  <a:pt x="0" y="500062"/>
                </a:lnTo>
                <a:lnTo>
                  <a:pt x="8930" y="428624"/>
                </a:lnTo>
                <a:lnTo>
                  <a:pt x="17860" y="348257"/>
                </a:lnTo>
                <a:lnTo>
                  <a:pt x="26789" y="258960"/>
                </a:lnTo>
                <a:lnTo>
                  <a:pt x="35719" y="178593"/>
                </a:lnTo>
                <a:lnTo>
                  <a:pt x="35719" y="116086"/>
                </a:lnTo>
                <a:lnTo>
                  <a:pt x="26789" y="62508"/>
                </a:lnTo>
                <a:lnTo>
                  <a:pt x="1786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Prioritize Initial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Single item: join, lose without bidding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our starting case where we put together the core </a:t>
            </a:r>
            <a:r>
              <a:rPr lang="en-US" dirty="0" smtClean="0"/>
              <a:t>infrastructure.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/>
              <a:t>item: join, bid, and lose </a:t>
            </a:r>
            <a:endParaRPr lang="en-US" dirty="0" smtClean="0"/>
          </a:p>
          <a:p>
            <a:pPr lvl="1"/>
            <a:r>
              <a:rPr lang="en-US" dirty="0" smtClean="0"/>
              <a:t>Add </a:t>
            </a:r>
            <a:r>
              <a:rPr lang="en-US" dirty="0"/>
              <a:t>bidding to the basic connectivity.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/>
              <a:t>item: join, bid, and win </a:t>
            </a:r>
            <a:r>
              <a:rPr lang="en-US" dirty="0" smtClean="0"/>
              <a:t>- Distinguish </a:t>
            </a:r>
            <a:r>
              <a:rPr lang="en-US" dirty="0"/>
              <a:t>who sent the winning bid.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price details </a:t>
            </a:r>
            <a:r>
              <a:rPr lang="en-US" dirty="0" smtClean="0"/>
              <a:t>- Start </a:t>
            </a:r>
            <a:r>
              <a:rPr lang="en-US" dirty="0"/>
              <a:t>to fill out the user interface.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</a:t>
            </a:r>
            <a:r>
              <a:rPr lang="en-US" dirty="0"/>
              <a:t>items </a:t>
            </a:r>
            <a:r>
              <a:rPr lang="en-US" dirty="0" smtClean="0"/>
              <a:t>- Support </a:t>
            </a:r>
            <a:r>
              <a:rPr lang="en-US" dirty="0"/>
              <a:t>bidding for multiple items in the same application.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dirty="0"/>
              <a:t>items through the user interface Implement input via the user interface.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</a:t>
            </a:r>
            <a:r>
              <a:rPr lang="en-US" dirty="0"/>
              <a:t>bidding at the stop price </a:t>
            </a:r>
            <a:r>
              <a:rPr lang="en-US" dirty="0" smtClean="0"/>
              <a:t>- More </a:t>
            </a:r>
            <a:r>
              <a:rPr lang="en-US" dirty="0"/>
              <a:t>intelligence in the Sniper algorithm.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6107906" y="1241227"/>
            <a:ext cx="241103" cy="250032"/>
          </a:xfrm>
          <a:custGeom>
            <a:avLst/>
            <a:gdLst/>
            <a:ahLst/>
            <a:cxnLst/>
            <a:rect l="0" t="0" r="0" b="0"/>
            <a:pathLst>
              <a:path w="241103" h="250032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32171"/>
                </a:lnTo>
                <a:lnTo>
                  <a:pt x="8930" y="232171"/>
                </a:lnTo>
                <a:lnTo>
                  <a:pt x="8930" y="241101"/>
                </a:lnTo>
                <a:lnTo>
                  <a:pt x="17860" y="241101"/>
                </a:lnTo>
                <a:lnTo>
                  <a:pt x="17860" y="250031"/>
                </a:lnTo>
                <a:lnTo>
                  <a:pt x="26789" y="250031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53578" y="241101"/>
                </a:lnTo>
                <a:lnTo>
                  <a:pt x="62508" y="223242"/>
                </a:lnTo>
                <a:lnTo>
                  <a:pt x="71438" y="196452"/>
                </a:lnTo>
                <a:lnTo>
                  <a:pt x="107157" y="160734"/>
                </a:lnTo>
                <a:lnTo>
                  <a:pt x="142875" y="107156"/>
                </a:lnTo>
                <a:lnTo>
                  <a:pt x="196453" y="53578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18672" y="136624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393656" y="1339453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125016" y="8930"/>
                </a:move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26789"/>
                </a:lnTo>
                <a:lnTo>
                  <a:pt x="44649" y="35719"/>
                </a:lnTo>
                <a:lnTo>
                  <a:pt x="2678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80367" y="80367"/>
                </a:lnTo>
                <a:lnTo>
                  <a:pt x="116086" y="80367"/>
                </a:lnTo>
                <a:lnTo>
                  <a:pt x="142875" y="80367"/>
                </a:lnTo>
                <a:lnTo>
                  <a:pt x="160735" y="80367"/>
                </a:lnTo>
                <a:lnTo>
                  <a:pt x="169664" y="98226"/>
                </a:lnTo>
                <a:lnTo>
                  <a:pt x="169664" y="125016"/>
                </a:lnTo>
                <a:lnTo>
                  <a:pt x="151805" y="151805"/>
                </a:lnTo>
                <a:lnTo>
                  <a:pt x="125016" y="169664"/>
                </a:lnTo>
                <a:lnTo>
                  <a:pt x="89297" y="196453"/>
                </a:lnTo>
                <a:lnTo>
                  <a:pt x="53578" y="214312"/>
                </a:lnTo>
                <a:lnTo>
                  <a:pt x="26789" y="22324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17860" y="169664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61547" y="1375172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0367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16898" y="1294805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26790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8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50844" y="1232297"/>
            <a:ext cx="437555" cy="401837"/>
          </a:xfrm>
          <a:custGeom>
            <a:avLst/>
            <a:gdLst/>
            <a:ahLst/>
            <a:cxnLst/>
            <a:rect l="0" t="0" r="0" b="0"/>
            <a:pathLst>
              <a:path w="437555" h="401837">
                <a:moveTo>
                  <a:pt x="17859" y="133945"/>
                </a:moveTo>
                <a:lnTo>
                  <a:pt x="17859" y="13394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14312"/>
                </a:lnTo>
                <a:lnTo>
                  <a:pt x="17859" y="205382"/>
                </a:lnTo>
                <a:lnTo>
                  <a:pt x="17859" y="187523"/>
                </a:lnTo>
                <a:lnTo>
                  <a:pt x="26789" y="160734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25016"/>
                </a:lnTo>
                <a:lnTo>
                  <a:pt x="53578" y="142875"/>
                </a:lnTo>
                <a:lnTo>
                  <a:pt x="53578" y="160734"/>
                </a:lnTo>
                <a:lnTo>
                  <a:pt x="53578" y="178593"/>
                </a:lnTo>
                <a:lnTo>
                  <a:pt x="62508" y="196453"/>
                </a:lnTo>
                <a:lnTo>
                  <a:pt x="62508" y="214312"/>
                </a:lnTo>
                <a:lnTo>
                  <a:pt x="71437" y="223242"/>
                </a:lnTo>
                <a:lnTo>
                  <a:pt x="71437" y="223242"/>
                </a:lnTo>
                <a:lnTo>
                  <a:pt x="89297" y="223242"/>
                </a:lnTo>
                <a:lnTo>
                  <a:pt x="98226" y="205382"/>
                </a:lnTo>
                <a:lnTo>
                  <a:pt x="116086" y="187523"/>
                </a:lnTo>
                <a:lnTo>
                  <a:pt x="133945" y="160734"/>
                </a:lnTo>
                <a:lnTo>
                  <a:pt x="142875" y="133945"/>
                </a:lnTo>
                <a:lnTo>
                  <a:pt x="151804" y="107156"/>
                </a:lnTo>
                <a:lnTo>
                  <a:pt x="160734" y="98226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0734" y="133945"/>
                </a:lnTo>
                <a:lnTo>
                  <a:pt x="160734" y="160734"/>
                </a:lnTo>
                <a:lnTo>
                  <a:pt x="151804" y="196453"/>
                </a:lnTo>
                <a:lnTo>
                  <a:pt x="160734" y="223242"/>
                </a:lnTo>
                <a:lnTo>
                  <a:pt x="160734" y="241101"/>
                </a:lnTo>
                <a:lnTo>
                  <a:pt x="160734" y="258961"/>
                </a:lnTo>
                <a:lnTo>
                  <a:pt x="169664" y="258961"/>
                </a:lnTo>
                <a:lnTo>
                  <a:pt x="178594" y="250031"/>
                </a:lnTo>
                <a:lnTo>
                  <a:pt x="187523" y="232172"/>
                </a:lnTo>
                <a:lnTo>
                  <a:pt x="196453" y="205382"/>
                </a:lnTo>
                <a:lnTo>
                  <a:pt x="205383" y="169664"/>
                </a:lnTo>
                <a:lnTo>
                  <a:pt x="214312" y="133945"/>
                </a:lnTo>
                <a:lnTo>
                  <a:pt x="223242" y="107156"/>
                </a:lnTo>
                <a:lnTo>
                  <a:pt x="232172" y="89297"/>
                </a:lnTo>
                <a:lnTo>
                  <a:pt x="241101" y="80367"/>
                </a:lnTo>
                <a:lnTo>
                  <a:pt x="241101" y="80367"/>
                </a:lnTo>
                <a:lnTo>
                  <a:pt x="250031" y="98226"/>
                </a:lnTo>
                <a:lnTo>
                  <a:pt x="250031" y="116086"/>
                </a:lnTo>
                <a:lnTo>
                  <a:pt x="250031" y="142875"/>
                </a:lnTo>
                <a:lnTo>
                  <a:pt x="250031" y="178593"/>
                </a:lnTo>
                <a:lnTo>
                  <a:pt x="250031" y="223242"/>
                </a:lnTo>
                <a:lnTo>
                  <a:pt x="250031" y="267890"/>
                </a:lnTo>
                <a:lnTo>
                  <a:pt x="258961" y="321468"/>
                </a:lnTo>
                <a:lnTo>
                  <a:pt x="250031" y="357187"/>
                </a:lnTo>
                <a:lnTo>
                  <a:pt x="250031" y="383976"/>
                </a:lnTo>
                <a:lnTo>
                  <a:pt x="250031" y="401836"/>
                </a:lnTo>
                <a:lnTo>
                  <a:pt x="241101" y="401836"/>
                </a:lnTo>
                <a:lnTo>
                  <a:pt x="223242" y="392906"/>
                </a:lnTo>
                <a:lnTo>
                  <a:pt x="214312" y="375047"/>
                </a:lnTo>
                <a:lnTo>
                  <a:pt x="214312" y="330398"/>
                </a:lnTo>
                <a:lnTo>
                  <a:pt x="205383" y="276820"/>
                </a:lnTo>
                <a:lnTo>
                  <a:pt x="196453" y="223242"/>
                </a:lnTo>
                <a:lnTo>
                  <a:pt x="196453" y="178593"/>
                </a:lnTo>
                <a:lnTo>
                  <a:pt x="205383" y="125016"/>
                </a:lnTo>
                <a:lnTo>
                  <a:pt x="214312" y="89297"/>
                </a:lnTo>
                <a:lnTo>
                  <a:pt x="250031" y="53578"/>
                </a:lnTo>
                <a:lnTo>
                  <a:pt x="285750" y="26789"/>
                </a:lnTo>
                <a:lnTo>
                  <a:pt x="321469" y="8930"/>
                </a:lnTo>
                <a:lnTo>
                  <a:pt x="366117" y="0"/>
                </a:lnTo>
                <a:lnTo>
                  <a:pt x="401836" y="0"/>
                </a:lnTo>
                <a:lnTo>
                  <a:pt x="428625" y="0"/>
                </a:lnTo>
                <a:lnTo>
                  <a:pt x="437554" y="8930"/>
                </a:lnTo>
                <a:lnTo>
                  <a:pt x="428625" y="26789"/>
                </a:lnTo>
                <a:lnTo>
                  <a:pt x="401836" y="53578"/>
                </a:lnTo>
                <a:lnTo>
                  <a:pt x="366117" y="89297"/>
                </a:lnTo>
                <a:lnTo>
                  <a:pt x="330398" y="107156"/>
                </a:lnTo>
                <a:lnTo>
                  <a:pt x="303609" y="133945"/>
                </a:lnTo>
                <a:lnTo>
                  <a:pt x="285750" y="142875"/>
                </a:lnTo>
                <a:lnTo>
                  <a:pt x="267890" y="142875"/>
                </a:lnTo>
                <a:lnTo>
                  <a:pt x="26789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50906" y="1000125"/>
            <a:ext cx="17861" cy="321470"/>
          </a:xfrm>
          <a:custGeom>
            <a:avLst/>
            <a:gdLst/>
            <a:ahLst/>
            <a:cxnLst/>
            <a:rect l="0" t="0" r="0" b="0"/>
            <a:pathLst>
              <a:path w="17861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17860" y="133945"/>
                </a:lnTo>
                <a:lnTo>
                  <a:pt x="17860" y="178594"/>
                </a:lnTo>
                <a:lnTo>
                  <a:pt x="17860" y="223242"/>
                </a:lnTo>
                <a:lnTo>
                  <a:pt x="17860" y="258961"/>
                </a:lnTo>
                <a:lnTo>
                  <a:pt x="8930" y="294680"/>
                </a:lnTo>
                <a:lnTo>
                  <a:pt x="8930" y="312539"/>
                </a:lnTo>
                <a:lnTo>
                  <a:pt x="0" y="32146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04484" y="1160859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0" y="89297"/>
                </a:moveTo>
                <a:lnTo>
                  <a:pt x="8930" y="89297"/>
                </a:lnTo>
                <a:lnTo>
                  <a:pt x="17860" y="80368"/>
                </a:lnTo>
                <a:lnTo>
                  <a:pt x="26789" y="80368"/>
                </a:lnTo>
                <a:lnTo>
                  <a:pt x="44649" y="71438"/>
                </a:lnTo>
                <a:lnTo>
                  <a:pt x="62508" y="62508"/>
                </a:lnTo>
                <a:lnTo>
                  <a:pt x="80368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89297" y="8930"/>
                </a:lnTo>
                <a:lnTo>
                  <a:pt x="7143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80368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25016"/>
                </a:lnTo>
                <a:lnTo>
                  <a:pt x="62508" y="125016"/>
                </a:lnTo>
                <a:lnTo>
                  <a:pt x="89297" y="125016"/>
                </a:lnTo>
                <a:lnTo>
                  <a:pt x="107157" y="10715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420570" y="1071562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107157" y="35719"/>
                </a:moveTo>
                <a:lnTo>
                  <a:pt x="107157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98227" y="8930"/>
                </a:lnTo>
                <a:lnTo>
                  <a:pt x="80368" y="26789"/>
                </a:lnTo>
                <a:lnTo>
                  <a:pt x="53578" y="44649"/>
                </a:lnTo>
                <a:lnTo>
                  <a:pt x="44649" y="53579"/>
                </a:lnTo>
                <a:lnTo>
                  <a:pt x="35719" y="80368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9297" y="142875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89297" y="160735"/>
                </a:lnTo>
                <a:lnTo>
                  <a:pt x="71438" y="169665"/>
                </a:lnTo>
                <a:lnTo>
                  <a:pt x="44649" y="178594"/>
                </a:lnTo>
                <a:lnTo>
                  <a:pt x="26789" y="187524"/>
                </a:lnTo>
                <a:lnTo>
                  <a:pt x="8930" y="187524"/>
                </a:lnTo>
                <a:lnTo>
                  <a:pt x="0" y="178594"/>
                </a:lnTo>
                <a:lnTo>
                  <a:pt x="8930" y="169665"/>
                </a:lnTo>
                <a:lnTo>
                  <a:pt x="8930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17023" y="964406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60"/>
                </a:lnTo>
                <a:lnTo>
                  <a:pt x="44649" y="44649"/>
                </a:lnTo>
                <a:lnTo>
                  <a:pt x="44649" y="80367"/>
                </a:lnTo>
                <a:lnTo>
                  <a:pt x="35719" y="125016"/>
                </a:lnTo>
                <a:lnTo>
                  <a:pt x="35719" y="160735"/>
                </a:lnTo>
                <a:lnTo>
                  <a:pt x="26790" y="205383"/>
                </a:lnTo>
                <a:lnTo>
                  <a:pt x="17860" y="241102"/>
                </a:lnTo>
                <a:lnTo>
                  <a:pt x="8930" y="258961"/>
                </a:lnTo>
                <a:lnTo>
                  <a:pt x="8930" y="276821"/>
                </a:lnTo>
                <a:lnTo>
                  <a:pt x="17860" y="276821"/>
                </a:lnTo>
                <a:lnTo>
                  <a:pt x="17860" y="276821"/>
                </a:lnTo>
                <a:lnTo>
                  <a:pt x="26790" y="276821"/>
                </a:lnTo>
                <a:lnTo>
                  <a:pt x="26790" y="267891"/>
                </a:lnTo>
                <a:lnTo>
                  <a:pt x="26790" y="250031"/>
                </a:lnTo>
                <a:lnTo>
                  <a:pt x="17860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572375" y="1000125"/>
            <a:ext cx="258962" cy="44649"/>
          </a:xfrm>
          <a:custGeom>
            <a:avLst/>
            <a:gdLst/>
            <a:ahLst/>
            <a:cxnLst/>
            <a:rect l="0" t="0" r="0" b="0"/>
            <a:pathLst>
              <a:path w="258962" h="44649">
                <a:moveTo>
                  <a:pt x="0" y="44648"/>
                </a:moveTo>
                <a:lnTo>
                  <a:pt x="17859" y="35719"/>
                </a:lnTo>
                <a:lnTo>
                  <a:pt x="44648" y="35719"/>
                </a:lnTo>
                <a:lnTo>
                  <a:pt x="89297" y="17859"/>
                </a:lnTo>
                <a:lnTo>
                  <a:pt x="133945" y="8930"/>
                </a:lnTo>
                <a:lnTo>
                  <a:pt x="187523" y="8930"/>
                </a:lnTo>
                <a:lnTo>
                  <a:pt x="223242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17859"/>
                </a:lnTo>
                <a:lnTo>
                  <a:pt x="25003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86625" y="1125141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51804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22344" y="973336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83141" y="884039"/>
            <a:ext cx="44649" cy="339329"/>
          </a:xfrm>
          <a:custGeom>
            <a:avLst/>
            <a:gdLst/>
            <a:ahLst/>
            <a:cxnLst/>
            <a:rect l="0" t="0" r="0" b="0"/>
            <a:pathLst>
              <a:path w="44649" h="339329">
                <a:moveTo>
                  <a:pt x="3571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8929" y="133945"/>
                </a:lnTo>
                <a:lnTo>
                  <a:pt x="0" y="187523"/>
                </a:lnTo>
                <a:lnTo>
                  <a:pt x="0" y="241102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8929" y="321469"/>
                </a:lnTo>
                <a:lnTo>
                  <a:pt x="17859" y="294680"/>
                </a:lnTo>
                <a:lnTo>
                  <a:pt x="26789" y="250031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01000" y="750094"/>
            <a:ext cx="187524" cy="455415"/>
          </a:xfrm>
          <a:custGeom>
            <a:avLst/>
            <a:gdLst/>
            <a:ahLst/>
            <a:cxnLst/>
            <a:rect l="0" t="0" r="0" b="0"/>
            <a:pathLst>
              <a:path w="187524" h="455415">
                <a:moveTo>
                  <a:pt x="187523" y="0"/>
                </a:moveTo>
                <a:lnTo>
                  <a:pt x="187523" y="0"/>
                </a:lnTo>
                <a:lnTo>
                  <a:pt x="178594" y="8929"/>
                </a:lnTo>
                <a:lnTo>
                  <a:pt x="169664" y="17859"/>
                </a:lnTo>
                <a:lnTo>
                  <a:pt x="160734" y="44648"/>
                </a:lnTo>
                <a:lnTo>
                  <a:pt x="142875" y="71437"/>
                </a:lnTo>
                <a:lnTo>
                  <a:pt x="133945" y="107156"/>
                </a:lnTo>
                <a:lnTo>
                  <a:pt x="116086" y="160734"/>
                </a:lnTo>
                <a:lnTo>
                  <a:pt x="116086" y="214312"/>
                </a:lnTo>
                <a:lnTo>
                  <a:pt x="107156" y="267890"/>
                </a:lnTo>
                <a:lnTo>
                  <a:pt x="107156" y="321468"/>
                </a:lnTo>
                <a:lnTo>
                  <a:pt x="116086" y="366117"/>
                </a:lnTo>
                <a:lnTo>
                  <a:pt x="116086" y="401836"/>
                </a:lnTo>
                <a:lnTo>
                  <a:pt x="116086" y="428625"/>
                </a:lnTo>
                <a:lnTo>
                  <a:pt x="125016" y="446484"/>
                </a:lnTo>
                <a:lnTo>
                  <a:pt x="116086" y="455414"/>
                </a:lnTo>
                <a:lnTo>
                  <a:pt x="116086" y="446484"/>
                </a:lnTo>
                <a:lnTo>
                  <a:pt x="98227" y="437554"/>
                </a:lnTo>
                <a:lnTo>
                  <a:pt x="80367" y="410765"/>
                </a:lnTo>
                <a:lnTo>
                  <a:pt x="62508" y="375047"/>
                </a:lnTo>
                <a:lnTo>
                  <a:pt x="26789" y="330398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47422" y="1017984"/>
            <a:ext cx="267891" cy="26790"/>
          </a:xfrm>
          <a:custGeom>
            <a:avLst/>
            <a:gdLst/>
            <a:ahLst/>
            <a:cxnLst/>
            <a:rect l="0" t="0" r="0" b="0"/>
            <a:pathLst>
              <a:path w="267891" h="26790">
                <a:moveTo>
                  <a:pt x="0" y="0"/>
                </a:moveTo>
                <a:lnTo>
                  <a:pt x="0" y="0"/>
                </a:lnTo>
                <a:lnTo>
                  <a:pt x="17859" y="8930"/>
                </a:lnTo>
                <a:lnTo>
                  <a:pt x="35719" y="17860"/>
                </a:lnTo>
                <a:lnTo>
                  <a:pt x="71437" y="26789"/>
                </a:lnTo>
                <a:lnTo>
                  <a:pt x="107156" y="26789"/>
                </a:lnTo>
                <a:lnTo>
                  <a:pt x="151805" y="26789"/>
                </a:lnTo>
                <a:lnTo>
                  <a:pt x="196453" y="26789"/>
                </a:lnTo>
                <a:lnTo>
                  <a:pt x="232172" y="26789"/>
                </a:lnTo>
                <a:lnTo>
                  <a:pt x="267890" y="17860"/>
                </a:lnTo>
                <a:lnTo>
                  <a:pt x="26789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170664" y="946547"/>
            <a:ext cx="258961" cy="348259"/>
          </a:xfrm>
          <a:custGeom>
            <a:avLst/>
            <a:gdLst/>
            <a:ahLst/>
            <a:cxnLst/>
            <a:rect l="0" t="0" r="0" b="0"/>
            <a:pathLst>
              <a:path w="258961" h="348259">
                <a:moveTo>
                  <a:pt x="26788" y="53578"/>
                </a:moveTo>
                <a:lnTo>
                  <a:pt x="1785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4"/>
                </a:lnTo>
                <a:lnTo>
                  <a:pt x="26788" y="178594"/>
                </a:lnTo>
                <a:lnTo>
                  <a:pt x="35718" y="178594"/>
                </a:lnTo>
                <a:lnTo>
                  <a:pt x="53577" y="160734"/>
                </a:lnTo>
                <a:lnTo>
                  <a:pt x="62507" y="142875"/>
                </a:lnTo>
                <a:lnTo>
                  <a:pt x="80366" y="125015"/>
                </a:lnTo>
                <a:lnTo>
                  <a:pt x="89296" y="98226"/>
                </a:lnTo>
                <a:lnTo>
                  <a:pt x="98226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7"/>
                </a:lnTo>
                <a:lnTo>
                  <a:pt x="98226" y="89297"/>
                </a:lnTo>
                <a:lnTo>
                  <a:pt x="98226" y="10715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5" y="142875"/>
                </a:lnTo>
                <a:lnTo>
                  <a:pt x="116085" y="133945"/>
                </a:lnTo>
                <a:lnTo>
                  <a:pt x="125015" y="116086"/>
                </a:lnTo>
                <a:lnTo>
                  <a:pt x="133945" y="107156"/>
                </a:lnTo>
                <a:lnTo>
                  <a:pt x="142874" y="98226"/>
                </a:lnTo>
                <a:lnTo>
                  <a:pt x="142874" y="89297"/>
                </a:lnTo>
                <a:lnTo>
                  <a:pt x="151804" y="98226"/>
                </a:lnTo>
                <a:lnTo>
                  <a:pt x="151804" y="107156"/>
                </a:lnTo>
                <a:lnTo>
                  <a:pt x="142874" y="133945"/>
                </a:lnTo>
                <a:lnTo>
                  <a:pt x="142874" y="160734"/>
                </a:lnTo>
                <a:lnTo>
                  <a:pt x="142874" y="187523"/>
                </a:lnTo>
                <a:lnTo>
                  <a:pt x="142874" y="223242"/>
                </a:lnTo>
                <a:lnTo>
                  <a:pt x="142874" y="258961"/>
                </a:lnTo>
                <a:lnTo>
                  <a:pt x="142874" y="285750"/>
                </a:lnTo>
                <a:lnTo>
                  <a:pt x="142874" y="321469"/>
                </a:lnTo>
                <a:lnTo>
                  <a:pt x="142874" y="339328"/>
                </a:lnTo>
                <a:lnTo>
                  <a:pt x="142874" y="348258"/>
                </a:lnTo>
                <a:lnTo>
                  <a:pt x="133945" y="339328"/>
                </a:lnTo>
                <a:lnTo>
                  <a:pt x="133945" y="321469"/>
                </a:lnTo>
                <a:lnTo>
                  <a:pt x="125015" y="285750"/>
                </a:lnTo>
                <a:lnTo>
                  <a:pt x="133945" y="250031"/>
                </a:lnTo>
                <a:lnTo>
                  <a:pt x="133945" y="187523"/>
                </a:lnTo>
                <a:lnTo>
                  <a:pt x="142874" y="133945"/>
                </a:lnTo>
                <a:lnTo>
                  <a:pt x="151804" y="80367"/>
                </a:lnTo>
                <a:lnTo>
                  <a:pt x="169663" y="44648"/>
                </a:lnTo>
                <a:lnTo>
                  <a:pt x="187523" y="17859"/>
                </a:lnTo>
                <a:lnTo>
                  <a:pt x="205382" y="0"/>
                </a:lnTo>
                <a:lnTo>
                  <a:pt x="232171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0" y="17859"/>
                </a:lnTo>
                <a:lnTo>
                  <a:pt x="250031" y="35719"/>
                </a:lnTo>
                <a:lnTo>
                  <a:pt x="241101" y="53578"/>
                </a:lnTo>
                <a:lnTo>
                  <a:pt x="232171" y="71437"/>
                </a:lnTo>
                <a:lnTo>
                  <a:pt x="214312" y="98226"/>
                </a:lnTo>
                <a:lnTo>
                  <a:pt x="205382" y="116086"/>
                </a:lnTo>
                <a:lnTo>
                  <a:pt x="196452" y="133945"/>
                </a:lnTo>
                <a:lnTo>
                  <a:pt x="196452" y="142875"/>
                </a:lnTo>
                <a:lnTo>
                  <a:pt x="205382" y="133945"/>
                </a:lnTo>
                <a:lnTo>
                  <a:pt x="214312" y="125015"/>
                </a:lnTo>
                <a:lnTo>
                  <a:pt x="214312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56413" y="910828"/>
            <a:ext cx="133947" cy="285751"/>
          </a:xfrm>
          <a:custGeom>
            <a:avLst/>
            <a:gdLst/>
            <a:ahLst/>
            <a:cxnLst/>
            <a:rect l="0" t="0" r="0" b="0"/>
            <a:pathLst>
              <a:path w="133947" h="285751">
                <a:moveTo>
                  <a:pt x="17860" y="53578"/>
                </a:move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89" y="196453"/>
                </a:lnTo>
                <a:lnTo>
                  <a:pt x="35719" y="232172"/>
                </a:lnTo>
                <a:lnTo>
                  <a:pt x="44649" y="250031"/>
                </a:lnTo>
                <a:lnTo>
                  <a:pt x="53578" y="267891"/>
                </a:lnTo>
                <a:lnTo>
                  <a:pt x="44649" y="276820"/>
                </a:lnTo>
                <a:lnTo>
                  <a:pt x="44649" y="285750"/>
                </a:lnTo>
                <a:lnTo>
                  <a:pt x="35719" y="276820"/>
                </a:lnTo>
                <a:lnTo>
                  <a:pt x="17860" y="258961"/>
                </a:lnTo>
                <a:lnTo>
                  <a:pt x="8930" y="232172"/>
                </a:lnTo>
                <a:lnTo>
                  <a:pt x="0" y="196453"/>
                </a:lnTo>
                <a:lnTo>
                  <a:pt x="0" y="160734"/>
                </a:lnTo>
                <a:lnTo>
                  <a:pt x="0" y="116086"/>
                </a:lnTo>
                <a:lnTo>
                  <a:pt x="8930" y="80367"/>
                </a:lnTo>
                <a:lnTo>
                  <a:pt x="26789" y="53578"/>
                </a:lnTo>
                <a:lnTo>
                  <a:pt x="44649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25016" y="53578"/>
                </a:lnTo>
                <a:lnTo>
                  <a:pt x="116086" y="71438"/>
                </a:lnTo>
                <a:lnTo>
                  <a:pt x="98227" y="98227"/>
                </a:lnTo>
                <a:lnTo>
                  <a:pt x="80367" y="116086"/>
                </a:lnTo>
                <a:lnTo>
                  <a:pt x="71438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626077" y="901898"/>
            <a:ext cx="80369" cy="366119"/>
          </a:xfrm>
          <a:custGeom>
            <a:avLst/>
            <a:gdLst/>
            <a:ahLst/>
            <a:cxnLst/>
            <a:rect l="0" t="0" r="0" b="0"/>
            <a:pathLst>
              <a:path w="80369" h="36611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5357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80368" y="44649"/>
                </a:lnTo>
                <a:lnTo>
                  <a:pt x="80368" y="71438"/>
                </a:lnTo>
                <a:lnTo>
                  <a:pt x="80368" y="98227"/>
                </a:lnTo>
                <a:lnTo>
                  <a:pt x="80368" y="133946"/>
                </a:lnTo>
                <a:lnTo>
                  <a:pt x="80368" y="178594"/>
                </a:lnTo>
                <a:lnTo>
                  <a:pt x="80368" y="223243"/>
                </a:lnTo>
                <a:lnTo>
                  <a:pt x="71438" y="267891"/>
                </a:lnTo>
                <a:lnTo>
                  <a:pt x="53578" y="303610"/>
                </a:lnTo>
                <a:lnTo>
                  <a:pt x="26789" y="339329"/>
                </a:lnTo>
                <a:lnTo>
                  <a:pt x="0" y="366118"/>
                </a:lnTo>
                <a:lnTo>
                  <a:pt x="0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036719" y="1312664"/>
            <a:ext cx="250031" cy="267891"/>
          </a:xfrm>
          <a:custGeom>
            <a:avLst/>
            <a:gdLst/>
            <a:ahLst/>
            <a:cxnLst/>
            <a:rect l="0" t="0" r="0" b="0"/>
            <a:pathLst>
              <a:path w="250031" h="267891">
                <a:moveTo>
                  <a:pt x="169663" y="17859"/>
                </a:moveTo>
                <a:lnTo>
                  <a:pt x="160733" y="8930"/>
                </a:lnTo>
                <a:lnTo>
                  <a:pt x="142875" y="8930"/>
                </a:lnTo>
                <a:lnTo>
                  <a:pt x="125015" y="0"/>
                </a:lnTo>
                <a:lnTo>
                  <a:pt x="98226" y="0"/>
                </a:lnTo>
                <a:lnTo>
                  <a:pt x="71437" y="17859"/>
                </a:lnTo>
                <a:lnTo>
                  <a:pt x="44648" y="35719"/>
                </a:lnTo>
                <a:lnTo>
                  <a:pt x="17859" y="71438"/>
                </a:lnTo>
                <a:lnTo>
                  <a:pt x="0" y="107156"/>
                </a:lnTo>
                <a:lnTo>
                  <a:pt x="0" y="151805"/>
                </a:lnTo>
                <a:lnTo>
                  <a:pt x="0" y="196453"/>
                </a:lnTo>
                <a:lnTo>
                  <a:pt x="8929" y="223242"/>
                </a:lnTo>
                <a:lnTo>
                  <a:pt x="35719" y="250031"/>
                </a:lnTo>
                <a:lnTo>
                  <a:pt x="71437" y="267890"/>
                </a:lnTo>
                <a:lnTo>
                  <a:pt x="116086" y="267890"/>
                </a:lnTo>
                <a:lnTo>
                  <a:pt x="151804" y="267890"/>
                </a:lnTo>
                <a:lnTo>
                  <a:pt x="187522" y="250031"/>
                </a:lnTo>
                <a:lnTo>
                  <a:pt x="214311" y="232172"/>
                </a:lnTo>
                <a:lnTo>
                  <a:pt x="232171" y="214312"/>
                </a:lnTo>
                <a:lnTo>
                  <a:pt x="250030" y="187523"/>
                </a:lnTo>
                <a:lnTo>
                  <a:pt x="25003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242101" y="1419820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33945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71437" y="116086"/>
                </a:lnTo>
                <a:lnTo>
                  <a:pt x="89297" y="98227"/>
                </a:lnTo>
                <a:lnTo>
                  <a:pt x="107156" y="71438"/>
                </a:lnTo>
                <a:lnTo>
                  <a:pt x="116086" y="5357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42875" y="89297"/>
                </a:lnTo>
                <a:lnTo>
                  <a:pt x="151804" y="107156"/>
                </a:lnTo>
                <a:lnTo>
                  <a:pt x="160734" y="116086"/>
                </a:lnTo>
                <a:lnTo>
                  <a:pt x="160734" y="125016"/>
                </a:lnTo>
                <a:lnTo>
                  <a:pt x="178594" y="125016"/>
                </a:lnTo>
                <a:lnTo>
                  <a:pt x="187523" y="116086"/>
                </a:lnTo>
                <a:lnTo>
                  <a:pt x="205383" y="107156"/>
                </a:lnTo>
                <a:lnTo>
                  <a:pt x="223242" y="89297"/>
                </a:lnTo>
                <a:lnTo>
                  <a:pt x="241101" y="62508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483202" y="1330523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44649" y="125016"/>
                </a:lnTo>
                <a:lnTo>
                  <a:pt x="71438" y="133946"/>
                </a:lnTo>
                <a:lnTo>
                  <a:pt x="98227" y="151805"/>
                </a:lnTo>
                <a:lnTo>
                  <a:pt x="133946" y="169664"/>
                </a:lnTo>
                <a:lnTo>
                  <a:pt x="151805" y="178594"/>
                </a:lnTo>
                <a:lnTo>
                  <a:pt x="151805" y="196453"/>
                </a:lnTo>
                <a:lnTo>
                  <a:pt x="142875" y="196453"/>
                </a:lnTo>
                <a:lnTo>
                  <a:pt x="133946" y="205383"/>
                </a:lnTo>
                <a:lnTo>
                  <a:pt x="107157" y="214313"/>
                </a:lnTo>
                <a:lnTo>
                  <a:pt x="89297" y="214313"/>
                </a:lnTo>
                <a:lnTo>
                  <a:pt x="71438" y="214313"/>
                </a:lnTo>
                <a:lnTo>
                  <a:pt x="53578" y="205383"/>
                </a:lnTo>
                <a:lnTo>
                  <a:pt x="53578" y="18752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635007" y="1303734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62508" y="98227"/>
                </a:moveTo>
                <a:lnTo>
                  <a:pt x="44648" y="107156"/>
                </a:lnTo>
                <a:lnTo>
                  <a:pt x="35719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53578" y="107156"/>
                </a:lnTo>
                <a:lnTo>
                  <a:pt x="80367" y="98227"/>
                </a:lnTo>
                <a:lnTo>
                  <a:pt x="107156" y="89297"/>
                </a:lnTo>
                <a:lnTo>
                  <a:pt x="133945" y="71438"/>
                </a:lnTo>
                <a:lnTo>
                  <a:pt x="151805" y="53579"/>
                </a:lnTo>
                <a:lnTo>
                  <a:pt x="169664" y="35719"/>
                </a:lnTo>
                <a:lnTo>
                  <a:pt x="178594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33945" y="8930"/>
                </a:lnTo>
                <a:lnTo>
                  <a:pt x="107156" y="35719"/>
                </a:lnTo>
                <a:lnTo>
                  <a:pt x="80367" y="71438"/>
                </a:lnTo>
                <a:lnTo>
                  <a:pt x="71438" y="107156"/>
                </a:lnTo>
                <a:lnTo>
                  <a:pt x="62508" y="142875"/>
                </a:lnTo>
                <a:lnTo>
                  <a:pt x="62508" y="169664"/>
                </a:lnTo>
                <a:lnTo>
                  <a:pt x="71438" y="196453"/>
                </a:lnTo>
                <a:lnTo>
                  <a:pt x="80367" y="223242"/>
                </a:lnTo>
                <a:lnTo>
                  <a:pt x="98227" y="23217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04234" y="337542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331023" y="3384351"/>
            <a:ext cx="2294931" cy="35720"/>
          </a:xfrm>
          <a:custGeom>
            <a:avLst/>
            <a:gdLst/>
            <a:ahLst/>
            <a:cxnLst/>
            <a:rect l="0" t="0" r="0" b="0"/>
            <a:pathLst>
              <a:path w="2294931" h="35720">
                <a:moveTo>
                  <a:pt x="0" y="0"/>
                </a:moveTo>
                <a:lnTo>
                  <a:pt x="17860" y="0"/>
                </a:lnTo>
                <a:lnTo>
                  <a:pt x="35719" y="8930"/>
                </a:lnTo>
                <a:lnTo>
                  <a:pt x="53579" y="8930"/>
                </a:lnTo>
                <a:lnTo>
                  <a:pt x="71438" y="8930"/>
                </a:lnTo>
                <a:lnTo>
                  <a:pt x="98227" y="17860"/>
                </a:lnTo>
                <a:lnTo>
                  <a:pt x="125016" y="17860"/>
                </a:lnTo>
                <a:lnTo>
                  <a:pt x="160735" y="17860"/>
                </a:lnTo>
                <a:lnTo>
                  <a:pt x="196454" y="26789"/>
                </a:lnTo>
                <a:lnTo>
                  <a:pt x="241102" y="26789"/>
                </a:lnTo>
                <a:lnTo>
                  <a:pt x="276821" y="26789"/>
                </a:lnTo>
                <a:lnTo>
                  <a:pt x="330399" y="35719"/>
                </a:lnTo>
                <a:lnTo>
                  <a:pt x="375047" y="35719"/>
                </a:lnTo>
                <a:lnTo>
                  <a:pt x="428625" y="35719"/>
                </a:lnTo>
                <a:lnTo>
                  <a:pt x="482204" y="35719"/>
                </a:lnTo>
                <a:lnTo>
                  <a:pt x="544711" y="35719"/>
                </a:lnTo>
                <a:lnTo>
                  <a:pt x="598290" y="35719"/>
                </a:lnTo>
                <a:lnTo>
                  <a:pt x="669727" y="35719"/>
                </a:lnTo>
                <a:lnTo>
                  <a:pt x="732235" y="35719"/>
                </a:lnTo>
                <a:lnTo>
                  <a:pt x="803672" y="26789"/>
                </a:lnTo>
                <a:lnTo>
                  <a:pt x="875110" y="26789"/>
                </a:lnTo>
                <a:lnTo>
                  <a:pt x="946547" y="26789"/>
                </a:lnTo>
                <a:lnTo>
                  <a:pt x="1017985" y="26789"/>
                </a:lnTo>
                <a:lnTo>
                  <a:pt x="1098352" y="26789"/>
                </a:lnTo>
                <a:lnTo>
                  <a:pt x="1169790" y="26789"/>
                </a:lnTo>
                <a:lnTo>
                  <a:pt x="1250157" y="26789"/>
                </a:lnTo>
                <a:lnTo>
                  <a:pt x="1330524" y="17860"/>
                </a:lnTo>
                <a:lnTo>
                  <a:pt x="1410891" y="17860"/>
                </a:lnTo>
                <a:lnTo>
                  <a:pt x="1491258" y="17860"/>
                </a:lnTo>
                <a:lnTo>
                  <a:pt x="1571625" y="17860"/>
                </a:lnTo>
                <a:lnTo>
                  <a:pt x="1660922" y="17860"/>
                </a:lnTo>
                <a:lnTo>
                  <a:pt x="1732360" y="17860"/>
                </a:lnTo>
                <a:lnTo>
                  <a:pt x="1812727" y="8930"/>
                </a:lnTo>
                <a:lnTo>
                  <a:pt x="1884165" y="8930"/>
                </a:lnTo>
                <a:lnTo>
                  <a:pt x="1946672" y="8930"/>
                </a:lnTo>
                <a:lnTo>
                  <a:pt x="2009180" y="17860"/>
                </a:lnTo>
                <a:lnTo>
                  <a:pt x="2071688" y="17860"/>
                </a:lnTo>
                <a:lnTo>
                  <a:pt x="2125266" y="17860"/>
                </a:lnTo>
                <a:lnTo>
                  <a:pt x="2169915" y="26789"/>
                </a:lnTo>
                <a:lnTo>
                  <a:pt x="2205633" y="26789"/>
                </a:lnTo>
                <a:lnTo>
                  <a:pt x="2241352" y="35719"/>
                </a:lnTo>
                <a:lnTo>
                  <a:pt x="2268141" y="35719"/>
                </a:lnTo>
                <a:lnTo>
                  <a:pt x="2294930" y="35719"/>
                </a:lnTo>
                <a:lnTo>
                  <a:pt x="229493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804422" y="2759273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44648" y="142875"/>
                </a:moveTo>
                <a:lnTo>
                  <a:pt x="44648" y="133945"/>
                </a:lnTo>
                <a:lnTo>
                  <a:pt x="44648" y="125016"/>
                </a:lnTo>
                <a:lnTo>
                  <a:pt x="44648" y="107156"/>
                </a:lnTo>
                <a:lnTo>
                  <a:pt x="44648" y="80367"/>
                </a:lnTo>
                <a:lnTo>
                  <a:pt x="44648" y="62508"/>
                </a:lnTo>
                <a:lnTo>
                  <a:pt x="44648" y="35719"/>
                </a:lnTo>
                <a:lnTo>
                  <a:pt x="44648" y="1786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26790"/>
                </a:lnTo>
                <a:lnTo>
                  <a:pt x="26789" y="53578"/>
                </a:lnTo>
                <a:lnTo>
                  <a:pt x="17859" y="107156"/>
                </a:lnTo>
                <a:lnTo>
                  <a:pt x="17859" y="151805"/>
                </a:lnTo>
                <a:lnTo>
                  <a:pt x="17859" y="196453"/>
                </a:lnTo>
                <a:lnTo>
                  <a:pt x="26789" y="232172"/>
                </a:lnTo>
                <a:lnTo>
                  <a:pt x="26789" y="250031"/>
                </a:lnTo>
                <a:lnTo>
                  <a:pt x="35719" y="258961"/>
                </a:lnTo>
                <a:lnTo>
                  <a:pt x="44648" y="258961"/>
                </a:lnTo>
                <a:lnTo>
                  <a:pt x="44648" y="241102"/>
                </a:lnTo>
                <a:lnTo>
                  <a:pt x="35719" y="214313"/>
                </a:lnTo>
                <a:lnTo>
                  <a:pt x="26789" y="187523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61547" y="2750344"/>
            <a:ext cx="285751" cy="205383"/>
          </a:xfrm>
          <a:custGeom>
            <a:avLst/>
            <a:gdLst/>
            <a:ahLst/>
            <a:cxnLst/>
            <a:rect l="0" t="0" r="0" b="0"/>
            <a:pathLst>
              <a:path w="285751" h="205383">
                <a:moveTo>
                  <a:pt x="8930" y="133945"/>
                </a:moveTo>
                <a:lnTo>
                  <a:pt x="8930" y="142874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196452"/>
                </a:lnTo>
                <a:lnTo>
                  <a:pt x="26789" y="205382"/>
                </a:lnTo>
                <a:lnTo>
                  <a:pt x="53578" y="196452"/>
                </a:lnTo>
                <a:lnTo>
                  <a:pt x="80367" y="187523"/>
                </a:lnTo>
                <a:lnTo>
                  <a:pt x="116086" y="169663"/>
                </a:lnTo>
                <a:lnTo>
                  <a:pt x="160734" y="142874"/>
                </a:lnTo>
                <a:lnTo>
                  <a:pt x="196453" y="116085"/>
                </a:lnTo>
                <a:lnTo>
                  <a:pt x="241101" y="80367"/>
                </a:lnTo>
                <a:lnTo>
                  <a:pt x="267891" y="44648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920508" y="2661047"/>
            <a:ext cx="205384" cy="321469"/>
          </a:xfrm>
          <a:custGeom>
            <a:avLst/>
            <a:gdLst/>
            <a:ahLst/>
            <a:cxnLst/>
            <a:rect l="0" t="0" r="0" b="0"/>
            <a:pathLst>
              <a:path w="205384" h="321469">
                <a:moveTo>
                  <a:pt x="35719" y="0"/>
                </a:moveTo>
                <a:lnTo>
                  <a:pt x="26789" y="8930"/>
                </a:lnTo>
                <a:lnTo>
                  <a:pt x="17859" y="26789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42874"/>
                </a:lnTo>
                <a:lnTo>
                  <a:pt x="0" y="196453"/>
                </a:lnTo>
                <a:lnTo>
                  <a:pt x="0" y="232171"/>
                </a:lnTo>
                <a:lnTo>
                  <a:pt x="0" y="267890"/>
                </a:lnTo>
                <a:lnTo>
                  <a:pt x="0" y="28574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285749"/>
                </a:lnTo>
                <a:lnTo>
                  <a:pt x="44648" y="267890"/>
                </a:lnTo>
                <a:lnTo>
                  <a:pt x="53578" y="232171"/>
                </a:lnTo>
                <a:lnTo>
                  <a:pt x="71437" y="196453"/>
                </a:lnTo>
                <a:lnTo>
                  <a:pt x="80367" y="160734"/>
                </a:lnTo>
                <a:lnTo>
                  <a:pt x="98226" y="142874"/>
                </a:lnTo>
                <a:lnTo>
                  <a:pt x="98226" y="142874"/>
                </a:lnTo>
                <a:lnTo>
                  <a:pt x="98226" y="151804"/>
                </a:lnTo>
                <a:lnTo>
                  <a:pt x="107156" y="178593"/>
                </a:lnTo>
                <a:lnTo>
                  <a:pt x="107156" y="223242"/>
                </a:lnTo>
                <a:lnTo>
                  <a:pt x="116086" y="258960"/>
                </a:lnTo>
                <a:lnTo>
                  <a:pt x="125015" y="285749"/>
                </a:lnTo>
                <a:lnTo>
                  <a:pt x="142875" y="312539"/>
                </a:lnTo>
                <a:lnTo>
                  <a:pt x="160734" y="321468"/>
                </a:lnTo>
                <a:lnTo>
                  <a:pt x="178594" y="321468"/>
                </a:lnTo>
                <a:lnTo>
                  <a:pt x="187523" y="312539"/>
                </a:lnTo>
                <a:lnTo>
                  <a:pt x="196453" y="285749"/>
                </a:lnTo>
                <a:lnTo>
                  <a:pt x="205383" y="258960"/>
                </a:lnTo>
                <a:lnTo>
                  <a:pt x="205383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99102" y="2544961"/>
            <a:ext cx="276821" cy="357188"/>
          </a:xfrm>
          <a:custGeom>
            <a:avLst/>
            <a:gdLst/>
            <a:ahLst/>
            <a:cxnLst/>
            <a:rect l="0" t="0" r="0" b="0"/>
            <a:pathLst>
              <a:path w="276821" h="357188">
                <a:moveTo>
                  <a:pt x="44648" y="214312"/>
                </a:moveTo>
                <a:lnTo>
                  <a:pt x="35718" y="223242"/>
                </a:lnTo>
                <a:lnTo>
                  <a:pt x="26789" y="241102"/>
                </a:lnTo>
                <a:lnTo>
                  <a:pt x="17859" y="267890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7"/>
                </a:lnTo>
                <a:lnTo>
                  <a:pt x="8929" y="348257"/>
                </a:lnTo>
                <a:lnTo>
                  <a:pt x="26789" y="348257"/>
                </a:lnTo>
                <a:lnTo>
                  <a:pt x="44648" y="330398"/>
                </a:lnTo>
                <a:lnTo>
                  <a:pt x="53578" y="312539"/>
                </a:lnTo>
                <a:lnTo>
                  <a:pt x="71437" y="294679"/>
                </a:lnTo>
                <a:lnTo>
                  <a:pt x="80367" y="267890"/>
                </a:lnTo>
                <a:lnTo>
                  <a:pt x="80367" y="241102"/>
                </a:lnTo>
                <a:lnTo>
                  <a:pt x="89296" y="223242"/>
                </a:lnTo>
                <a:lnTo>
                  <a:pt x="89296" y="223242"/>
                </a:lnTo>
                <a:lnTo>
                  <a:pt x="89296" y="232172"/>
                </a:lnTo>
                <a:lnTo>
                  <a:pt x="89296" y="250031"/>
                </a:lnTo>
                <a:lnTo>
                  <a:pt x="89296" y="276820"/>
                </a:lnTo>
                <a:lnTo>
                  <a:pt x="98226" y="303609"/>
                </a:lnTo>
                <a:lnTo>
                  <a:pt x="107156" y="330398"/>
                </a:lnTo>
                <a:lnTo>
                  <a:pt x="116086" y="348257"/>
                </a:lnTo>
                <a:lnTo>
                  <a:pt x="125015" y="357187"/>
                </a:lnTo>
                <a:lnTo>
                  <a:pt x="133945" y="357187"/>
                </a:lnTo>
                <a:lnTo>
                  <a:pt x="151804" y="348257"/>
                </a:lnTo>
                <a:lnTo>
                  <a:pt x="169664" y="321468"/>
                </a:lnTo>
                <a:lnTo>
                  <a:pt x="178593" y="294679"/>
                </a:lnTo>
                <a:lnTo>
                  <a:pt x="187523" y="258960"/>
                </a:lnTo>
                <a:lnTo>
                  <a:pt x="187523" y="205383"/>
                </a:lnTo>
                <a:lnTo>
                  <a:pt x="196453" y="151805"/>
                </a:lnTo>
                <a:lnTo>
                  <a:pt x="196453" y="98227"/>
                </a:lnTo>
                <a:lnTo>
                  <a:pt x="205382" y="53578"/>
                </a:lnTo>
                <a:lnTo>
                  <a:pt x="205382" y="26789"/>
                </a:lnTo>
                <a:lnTo>
                  <a:pt x="205382" y="8930"/>
                </a:lnTo>
                <a:lnTo>
                  <a:pt x="205382" y="0"/>
                </a:lnTo>
                <a:lnTo>
                  <a:pt x="196453" y="8930"/>
                </a:lnTo>
                <a:lnTo>
                  <a:pt x="187523" y="35719"/>
                </a:lnTo>
                <a:lnTo>
                  <a:pt x="178593" y="62508"/>
                </a:lnTo>
                <a:lnTo>
                  <a:pt x="169664" y="107156"/>
                </a:lnTo>
                <a:lnTo>
                  <a:pt x="169664" y="151805"/>
                </a:lnTo>
                <a:lnTo>
                  <a:pt x="178593" y="196453"/>
                </a:lnTo>
                <a:lnTo>
                  <a:pt x="187523" y="241102"/>
                </a:lnTo>
                <a:lnTo>
                  <a:pt x="205382" y="276820"/>
                </a:lnTo>
                <a:lnTo>
                  <a:pt x="232171" y="303609"/>
                </a:lnTo>
                <a:lnTo>
                  <a:pt x="250031" y="321468"/>
                </a:lnTo>
                <a:lnTo>
                  <a:pt x="267890" y="330398"/>
                </a:lnTo>
                <a:lnTo>
                  <a:pt x="276820" y="321468"/>
                </a:lnTo>
                <a:lnTo>
                  <a:pt x="276820" y="303609"/>
                </a:lnTo>
                <a:lnTo>
                  <a:pt x="267890" y="276820"/>
                </a:lnTo>
                <a:lnTo>
                  <a:pt x="241101" y="250031"/>
                </a:lnTo>
                <a:lnTo>
                  <a:pt x="205382" y="214312"/>
                </a:lnTo>
                <a:lnTo>
                  <a:pt x="205382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197328" y="2616398"/>
            <a:ext cx="267892" cy="53580"/>
          </a:xfrm>
          <a:custGeom>
            <a:avLst/>
            <a:gdLst/>
            <a:ahLst/>
            <a:cxnLst/>
            <a:rect l="0" t="0" r="0" b="0"/>
            <a:pathLst>
              <a:path w="267892" h="53580">
                <a:moveTo>
                  <a:pt x="0" y="53579"/>
                </a:moveTo>
                <a:lnTo>
                  <a:pt x="0" y="44649"/>
                </a:lnTo>
                <a:lnTo>
                  <a:pt x="8930" y="44649"/>
                </a:lnTo>
                <a:lnTo>
                  <a:pt x="17860" y="35719"/>
                </a:lnTo>
                <a:lnTo>
                  <a:pt x="44649" y="26790"/>
                </a:lnTo>
                <a:lnTo>
                  <a:pt x="71438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8930"/>
                </a:lnTo>
                <a:lnTo>
                  <a:pt x="26789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492008" y="2562820"/>
            <a:ext cx="214313" cy="276821"/>
          </a:xfrm>
          <a:custGeom>
            <a:avLst/>
            <a:gdLst/>
            <a:ahLst/>
            <a:cxnLst/>
            <a:rect l="0" t="0" r="0" b="0"/>
            <a:pathLst>
              <a:path w="214313" h="276821">
                <a:moveTo>
                  <a:pt x="8930" y="62508"/>
                </a:moveTo>
                <a:lnTo>
                  <a:pt x="8930" y="7143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41101"/>
                </a:lnTo>
                <a:lnTo>
                  <a:pt x="17859" y="267891"/>
                </a:lnTo>
                <a:lnTo>
                  <a:pt x="26789" y="276820"/>
                </a:lnTo>
                <a:lnTo>
                  <a:pt x="35719" y="276820"/>
                </a:lnTo>
                <a:lnTo>
                  <a:pt x="44648" y="267891"/>
                </a:lnTo>
                <a:lnTo>
                  <a:pt x="62508" y="250031"/>
                </a:lnTo>
                <a:lnTo>
                  <a:pt x="71437" y="214313"/>
                </a:lnTo>
                <a:lnTo>
                  <a:pt x="80367" y="178594"/>
                </a:lnTo>
                <a:lnTo>
                  <a:pt x="89297" y="142875"/>
                </a:lnTo>
                <a:lnTo>
                  <a:pt x="98226" y="116086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25016"/>
                </a:lnTo>
                <a:lnTo>
                  <a:pt x="107156" y="151805"/>
                </a:lnTo>
                <a:lnTo>
                  <a:pt x="116086" y="178594"/>
                </a:lnTo>
                <a:lnTo>
                  <a:pt x="125015" y="196453"/>
                </a:lnTo>
                <a:lnTo>
                  <a:pt x="133945" y="214313"/>
                </a:lnTo>
                <a:lnTo>
                  <a:pt x="151805" y="223243"/>
                </a:lnTo>
                <a:lnTo>
                  <a:pt x="160734" y="232172"/>
                </a:lnTo>
                <a:lnTo>
                  <a:pt x="178594" y="223243"/>
                </a:lnTo>
                <a:lnTo>
                  <a:pt x="196453" y="205383"/>
                </a:lnTo>
                <a:lnTo>
                  <a:pt x="205383" y="178594"/>
                </a:lnTo>
                <a:lnTo>
                  <a:pt x="214312" y="142875"/>
                </a:lnTo>
                <a:lnTo>
                  <a:pt x="205383" y="98227"/>
                </a:lnTo>
                <a:lnTo>
                  <a:pt x="196453" y="62508"/>
                </a:lnTo>
                <a:lnTo>
                  <a:pt x="187523" y="26789"/>
                </a:lnTo>
                <a:lnTo>
                  <a:pt x="16966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60"/>
                </a:lnTo>
                <a:lnTo>
                  <a:pt x="169664" y="17860"/>
                </a:lnTo>
                <a:lnTo>
                  <a:pt x="187523" y="17860"/>
                </a:lnTo>
                <a:lnTo>
                  <a:pt x="196453" y="17860"/>
                </a:lnTo>
                <a:lnTo>
                  <a:pt x="214312" y="8930"/>
                </a:lnTo>
                <a:lnTo>
                  <a:pt x="21431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742039" y="2482453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0" y="151805"/>
                </a:move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0735"/>
                </a:lnTo>
                <a:lnTo>
                  <a:pt x="53578" y="151805"/>
                </a:lnTo>
                <a:lnTo>
                  <a:pt x="89297" y="133945"/>
                </a:lnTo>
                <a:lnTo>
                  <a:pt x="125016" y="116086"/>
                </a:lnTo>
                <a:lnTo>
                  <a:pt x="151805" y="89297"/>
                </a:lnTo>
                <a:lnTo>
                  <a:pt x="187524" y="62508"/>
                </a:lnTo>
                <a:lnTo>
                  <a:pt x="196453" y="44649"/>
                </a:lnTo>
                <a:lnTo>
                  <a:pt x="205383" y="17860"/>
                </a:lnTo>
                <a:lnTo>
                  <a:pt x="205383" y="8930"/>
                </a:lnTo>
                <a:lnTo>
                  <a:pt x="187524" y="0"/>
                </a:lnTo>
                <a:lnTo>
                  <a:pt x="160734" y="0"/>
                </a:lnTo>
                <a:lnTo>
                  <a:pt x="133945" y="26789"/>
                </a:lnTo>
                <a:lnTo>
                  <a:pt x="107156" y="53578"/>
                </a:lnTo>
                <a:lnTo>
                  <a:pt x="89297" y="98227"/>
                </a:lnTo>
                <a:lnTo>
                  <a:pt x="89297" y="142875"/>
                </a:lnTo>
                <a:lnTo>
                  <a:pt x="89297" y="187524"/>
                </a:lnTo>
                <a:lnTo>
                  <a:pt x="107156" y="223242"/>
                </a:lnTo>
                <a:lnTo>
                  <a:pt x="125016" y="258961"/>
                </a:lnTo>
                <a:lnTo>
                  <a:pt x="151805" y="276820"/>
                </a:lnTo>
                <a:lnTo>
                  <a:pt x="160734" y="294680"/>
                </a:lnTo>
                <a:lnTo>
                  <a:pt x="151805" y="294680"/>
                </a:lnTo>
                <a:lnTo>
                  <a:pt x="133945" y="294680"/>
                </a:lnTo>
                <a:lnTo>
                  <a:pt x="133945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768703" y="3089671"/>
            <a:ext cx="491134" cy="312541"/>
          </a:xfrm>
          <a:custGeom>
            <a:avLst/>
            <a:gdLst/>
            <a:ahLst/>
            <a:cxnLst/>
            <a:rect l="0" t="0" r="0" b="0"/>
            <a:pathLst>
              <a:path w="491134" h="312541">
                <a:moveTo>
                  <a:pt x="0" y="312540"/>
                </a:moveTo>
                <a:lnTo>
                  <a:pt x="0" y="312540"/>
                </a:lnTo>
                <a:lnTo>
                  <a:pt x="0" y="303610"/>
                </a:lnTo>
                <a:lnTo>
                  <a:pt x="8930" y="294680"/>
                </a:lnTo>
                <a:lnTo>
                  <a:pt x="26789" y="276821"/>
                </a:lnTo>
                <a:lnTo>
                  <a:pt x="62508" y="250032"/>
                </a:lnTo>
                <a:lnTo>
                  <a:pt x="116086" y="214313"/>
                </a:lnTo>
                <a:lnTo>
                  <a:pt x="178594" y="178594"/>
                </a:lnTo>
                <a:lnTo>
                  <a:pt x="250031" y="133946"/>
                </a:lnTo>
                <a:lnTo>
                  <a:pt x="330399" y="98227"/>
                </a:lnTo>
                <a:lnTo>
                  <a:pt x="392906" y="62508"/>
                </a:lnTo>
                <a:lnTo>
                  <a:pt x="446485" y="35719"/>
                </a:lnTo>
                <a:lnTo>
                  <a:pt x="482203" y="1786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31211" y="3089671"/>
            <a:ext cx="526853" cy="294681"/>
          </a:xfrm>
          <a:custGeom>
            <a:avLst/>
            <a:gdLst/>
            <a:ahLst/>
            <a:cxnLst/>
            <a:rect l="0" t="0" r="0" b="0"/>
            <a:pathLst>
              <a:path w="526853" h="294681">
                <a:moveTo>
                  <a:pt x="17859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17860"/>
                </a:lnTo>
                <a:lnTo>
                  <a:pt x="62508" y="35719"/>
                </a:lnTo>
                <a:lnTo>
                  <a:pt x="98227" y="53579"/>
                </a:lnTo>
                <a:lnTo>
                  <a:pt x="151805" y="89297"/>
                </a:lnTo>
                <a:lnTo>
                  <a:pt x="205383" y="125016"/>
                </a:lnTo>
                <a:lnTo>
                  <a:pt x="276820" y="151805"/>
                </a:lnTo>
                <a:lnTo>
                  <a:pt x="348258" y="178594"/>
                </a:lnTo>
                <a:lnTo>
                  <a:pt x="410766" y="205383"/>
                </a:lnTo>
                <a:lnTo>
                  <a:pt x="464344" y="232172"/>
                </a:lnTo>
                <a:lnTo>
                  <a:pt x="500062" y="258961"/>
                </a:lnTo>
                <a:lnTo>
                  <a:pt x="526852" y="294680"/>
                </a:lnTo>
                <a:lnTo>
                  <a:pt x="526852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491508" y="3705820"/>
            <a:ext cx="187524" cy="71438"/>
          </a:xfrm>
          <a:custGeom>
            <a:avLst/>
            <a:gdLst/>
            <a:ahLst/>
            <a:cxnLst/>
            <a:rect l="0" t="0" r="0" b="0"/>
            <a:pathLst>
              <a:path w="187524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62508"/>
                </a:lnTo>
                <a:lnTo>
                  <a:pt x="35719" y="53578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30836" y="3589734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44648" y="26789"/>
                </a:moveTo>
                <a:lnTo>
                  <a:pt x="44648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777258" y="3500437"/>
            <a:ext cx="250032" cy="276821"/>
          </a:xfrm>
          <a:custGeom>
            <a:avLst/>
            <a:gdLst/>
            <a:ahLst/>
            <a:cxnLst/>
            <a:rect l="0" t="0" r="0" b="0"/>
            <a:pathLst>
              <a:path w="250032" h="276821">
                <a:moveTo>
                  <a:pt x="35719" y="98227"/>
                </a:moveTo>
                <a:lnTo>
                  <a:pt x="26789" y="107156"/>
                </a:lnTo>
                <a:lnTo>
                  <a:pt x="17859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44648" y="267891"/>
                </a:lnTo>
                <a:lnTo>
                  <a:pt x="53578" y="258961"/>
                </a:lnTo>
                <a:lnTo>
                  <a:pt x="71437" y="241102"/>
                </a:lnTo>
                <a:lnTo>
                  <a:pt x="80367" y="223242"/>
                </a:lnTo>
                <a:lnTo>
                  <a:pt x="89297" y="187524"/>
                </a:lnTo>
                <a:lnTo>
                  <a:pt x="89297" y="151805"/>
                </a:lnTo>
                <a:lnTo>
                  <a:pt x="89297" y="125016"/>
                </a:lnTo>
                <a:lnTo>
                  <a:pt x="80367" y="89297"/>
                </a:lnTo>
                <a:lnTo>
                  <a:pt x="71437" y="53578"/>
                </a:lnTo>
                <a:lnTo>
                  <a:pt x="71437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71437" y="62508"/>
                </a:lnTo>
                <a:lnTo>
                  <a:pt x="80367" y="107156"/>
                </a:lnTo>
                <a:lnTo>
                  <a:pt x="98226" y="151805"/>
                </a:lnTo>
                <a:lnTo>
                  <a:pt x="116086" y="196453"/>
                </a:lnTo>
                <a:lnTo>
                  <a:pt x="133945" y="232172"/>
                </a:lnTo>
                <a:lnTo>
                  <a:pt x="151805" y="258961"/>
                </a:lnTo>
                <a:lnTo>
                  <a:pt x="178594" y="276820"/>
                </a:lnTo>
                <a:lnTo>
                  <a:pt x="196453" y="276820"/>
                </a:lnTo>
                <a:lnTo>
                  <a:pt x="223242" y="267891"/>
                </a:lnTo>
                <a:lnTo>
                  <a:pt x="241101" y="250031"/>
                </a:lnTo>
                <a:lnTo>
                  <a:pt x="250031" y="214313"/>
                </a:lnTo>
                <a:lnTo>
                  <a:pt x="250031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955852" y="364331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964781" y="3571875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107156"/>
                </a:lnTo>
                <a:lnTo>
                  <a:pt x="35719" y="133945"/>
                </a:lnTo>
                <a:lnTo>
                  <a:pt x="53578" y="160734"/>
                </a:lnTo>
                <a:lnTo>
                  <a:pt x="53578" y="178593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87523"/>
                </a:lnTo>
                <a:lnTo>
                  <a:pt x="53578" y="169664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946922" y="3473648"/>
            <a:ext cx="98227" cy="71439"/>
          </a:xfrm>
          <a:custGeom>
            <a:avLst/>
            <a:gdLst/>
            <a:ahLst/>
            <a:cxnLst/>
            <a:rect l="0" t="0" r="0" b="0"/>
            <a:pathLst>
              <a:path w="98227" h="7143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44648"/>
                </a:lnTo>
                <a:lnTo>
                  <a:pt x="71437" y="53578"/>
                </a:lnTo>
                <a:lnTo>
                  <a:pt x="98226" y="71438"/>
                </a:lnTo>
                <a:lnTo>
                  <a:pt x="98226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063008" y="3562945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80367"/>
                </a:lnTo>
                <a:lnTo>
                  <a:pt x="62508" y="89297"/>
                </a:lnTo>
                <a:lnTo>
                  <a:pt x="80367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07156" y="160734"/>
                </a:lnTo>
                <a:lnTo>
                  <a:pt x="80367" y="178594"/>
                </a:lnTo>
                <a:lnTo>
                  <a:pt x="62508" y="187523"/>
                </a:lnTo>
                <a:lnTo>
                  <a:pt x="35719" y="196453"/>
                </a:lnTo>
                <a:lnTo>
                  <a:pt x="17859" y="187523"/>
                </a:lnTo>
                <a:lnTo>
                  <a:pt x="8930" y="18752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32672" y="3527226"/>
            <a:ext cx="89298" cy="321470"/>
          </a:xfrm>
          <a:custGeom>
            <a:avLst/>
            <a:gdLst/>
            <a:ahLst/>
            <a:cxnLst/>
            <a:rect l="0" t="0" r="0" b="0"/>
            <a:pathLst>
              <a:path w="89298" h="321470">
                <a:moveTo>
                  <a:pt x="17859" y="8036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9664"/>
                </a:lnTo>
                <a:lnTo>
                  <a:pt x="17859" y="196453"/>
                </a:lnTo>
                <a:lnTo>
                  <a:pt x="35719" y="232172"/>
                </a:lnTo>
                <a:lnTo>
                  <a:pt x="44648" y="258961"/>
                </a:lnTo>
                <a:lnTo>
                  <a:pt x="53578" y="285750"/>
                </a:lnTo>
                <a:lnTo>
                  <a:pt x="62508" y="303610"/>
                </a:lnTo>
                <a:lnTo>
                  <a:pt x="62508" y="321469"/>
                </a:lnTo>
                <a:lnTo>
                  <a:pt x="62508" y="321469"/>
                </a:lnTo>
                <a:lnTo>
                  <a:pt x="53578" y="312539"/>
                </a:lnTo>
                <a:lnTo>
                  <a:pt x="44648" y="294680"/>
                </a:lnTo>
                <a:lnTo>
                  <a:pt x="35719" y="267891"/>
                </a:lnTo>
                <a:lnTo>
                  <a:pt x="26789" y="223242"/>
                </a:lnTo>
                <a:lnTo>
                  <a:pt x="17859" y="178594"/>
                </a:lnTo>
                <a:lnTo>
                  <a:pt x="17859" y="125016"/>
                </a:lnTo>
                <a:lnTo>
                  <a:pt x="17859" y="71438"/>
                </a:lnTo>
                <a:lnTo>
                  <a:pt x="26789" y="35719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7" y="71438"/>
                </a:lnTo>
                <a:lnTo>
                  <a:pt x="53578" y="98227"/>
                </a:lnTo>
                <a:lnTo>
                  <a:pt x="44648" y="116086"/>
                </a:lnTo>
                <a:lnTo>
                  <a:pt x="35719" y="125016"/>
                </a:lnTo>
                <a:lnTo>
                  <a:pt x="26789" y="133945"/>
                </a:lnTo>
                <a:lnTo>
                  <a:pt x="35719" y="12501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339828" y="3384351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6"/>
                </a:lnTo>
                <a:lnTo>
                  <a:pt x="17860" y="142875"/>
                </a:lnTo>
                <a:lnTo>
                  <a:pt x="26789" y="187524"/>
                </a:lnTo>
                <a:lnTo>
                  <a:pt x="35719" y="223242"/>
                </a:lnTo>
                <a:lnTo>
                  <a:pt x="53578" y="258961"/>
                </a:lnTo>
                <a:lnTo>
                  <a:pt x="62508" y="285750"/>
                </a:lnTo>
                <a:lnTo>
                  <a:pt x="71438" y="303610"/>
                </a:lnTo>
                <a:lnTo>
                  <a:pt x="80367" y="312539"/>
                </a:lnTo>
                <a:lnTo>
                  <a:pt x="89297" y="303610"/>
                </a:lnTo>
                <a:lnTo>
                  <a:pt x="98227" y="294680"/>
                </a:lnTo>
                <a:lnTo>
                  <a:pt x="98227" y="267891"/>
                </a:lnTo>
                <a:lnTo>
                  <a:pt x="107156" y="232172"/>
                </a:lnTo>
                <a:lnTo>
                  <a:pt x="10715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55914" y="3509367"/>
            <a:ext cx="321470" cy="392907"/>
          </a:xfrm>
          <a:custGeom>
            <a:avLst/>
            <a:gdLst/>
            <a:ahLst/>
            <a:cxnLst/>
            <a:rect l="0" t="0" r="0" b="0"/>
            <a:pathLst>
              <a:path w="321470" h="392907">
                <a:moveTo>
                  <a:pt x="26789" y="2678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187523"/>
                </a:lnTo>
                <a:lnTo>
                  <a:pt x="44649" y="160734"/>
                </a:lnTo>
                <a:lnTo>
                  <a:pt x="53578" y="133945"/>
                </a:lnTo>
                <a:lnTo>
                  <a:pt x="62508" y="107156"/>
                </a:lnTo>
                <a:lnTo>
                  <a:pt x="62508" y="80367"/>
                </a:lnTo>
                <a:lnTo>
                  <a:pt x="71438" y="53578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80367" y="80367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7" y="151804"/>
                </a:lnTo>
                <a:lnTo>
                  <a:pt x="107156" y="142875"/>
                </a:lnTo>
                <a:lnTo>
                  <a:pt x="116086" y="125015"/>
                </a:lnTo>
                <a:lnTo>
                  <a:pt x="125016" y="107156"/>
                </a:lnTo>
                <a:lnTo>
                  <a:pt x="133945" y="80367"/>
                </a:lnTo>
                <a:lnTo>
                  <a:pt x="133945" y="5357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42875" y="71437"/>
                </a:lnTo>
                <a:lnTo>
                  <a:pt x="142875" y="9822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69664" y="151804"/>
                </a:lnTo>
                <a:lnTo>
                  <a:pt x="178594" y="125015"/>
                </a:lnTo>
                <a:lnTo>
                  <a:pt x="187524" y="107156"/>
                </a:lnTo>
                <a:lnTo>
                  <a:pt x="196453" y="80367"/>
                </a:lnTo>
                <a:lnTo>
                  <a:pt x="196453" y="62508"/>
                </a:lnTo>
                <a:lnTo>
                  <a:pt x="205383" y="62508"/>
                </a:lnTo>
                <a:lnTo>
                  <a:pt x="205383" y="62508"/>
                </a:lnTo>
                <a:lnTo>
                  <a:pt x="205383" y="80367"/>
                </a:lnTo>
                <a:lnTo>
                  <a:pt x="205383" y="98226"/>
                </a:lnTo>
                <a:lnTo>
                  <a:pt x="214313" y="133945"/>
                </a:lnTo>
                <a:lnTo>
                  <a:pt x="214313" y="169664"/>
                </a:lnTo>
                <a:lnTo>
                  <a:pt x="223242" y="214312"/>
                </a:lnTo>
                <a:lnTo>
                  <a:pt x="223242" y="250031"/>
                </a:lnTo>
                <a:lnTo>
                  <a:pt x="232172" y="294679"/>
                </a:lnTo>
                <a:lnTo>
                  <a:pt x="232172" y="330398"/>
                </a:lnTo>
                <a:lnTo>
                  <a:pt x="232172" y="366117"/>
                </a:lnTo>
                <a:lnTo>
                  <a:pt x="232172" y="383976"/>
                </a:lnTo>
                <a:lnTo>
                  <a:pt x="232172" y="392906"/>
                </a:lnTo>
                <a:lnTo>
                  <a:pt x="232172" y="383976"/>
                </a:lnTo>
                <a:lnTo>
                  <a:pt x="232172" y="366117"/>
                </a:lnTo>
                <a:lnTo>
                  <a:pt x="241102" y="330398"/>
                </a:lnTo>
                <a:lnTo>
                  <a:pt x="241102" y="276820"/>
                </a:lnTo>
                <a:lnTo>
                  <a:pt x="258961" y="223242"/>
                </a:lnTo>
                <a:lnTo>
                  <a:pt x="276820" y="169664"/>
                </a:lnTo>
                <a:lnTo>
                  <a:pt x="303609" y="116086"/>
                </a:lnTo>
                <a:lnTo>
                  <a:pt x="321469" y="80367"/>
                </a:lnTo>
                <a:lnTo>
                  <a:pt x="32146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59523" y="3562945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17860" y="0"/>
                </a:moveTo>
                <a:lnTo>
                  <a:pt x="1786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90" y="14287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723805" y="3366492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17859" y="35719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902398" y="3545086"/>
            <a:ext cx="169666" cy="169665"/>
          </a:xfrm>
          <a:custGeom>
            <a:avLst/>
            <a:gdLst/>
            <a:ahLst/>
            <a:cxnLst/>
            <a:rect l="0" t="0" r="0" b="0"/>
            <a:pathLst>
              <a:path w="169666" h="169665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9296"/>
                </a:lnTo>
                <a:lnTo>
                  <a:pt x="8930" y="116085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69664"/>
                </a:lnTo>
                <a:lnTo>
                  <a:pt x="26790" y="169664"/>
                </a:lnTo>
                <a:lnTo>
                  <a:pt x="35719" y="160734"/>
                </a:lnTo>
                <a:lnTo>
                  <a:pt x="44649" y="142875"/>
                </a:lnTo>
                <a:lnTo>
                  <a:pt x="53579" y="116085"/>
                </a:lnTo>
                <a:lnTo>
                  <a:pt x="62508" y="89296"/>
                </a:lnTo>
                <a:lnTo>
                  <a:pt x="62508" y="62507"/>
                </a:lnTo>
                <a:lnTo>
                  <a:pt x="71438" y="44648"/>
                </a:lnTo>
                <a:lnTo>
                  <a:pt x="80368" y="35718"/>
                </a:lnTo>
                <a:lnTo>
                  <a:pt x="8929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107157" y="107156"/>
                </a:lnTo>
                <a:lnTo>
                  <a:pt x="116086" y="12501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33946" y="169664"/>
                </a:lnTo>
                <a:lnTo>
                  <a:pt x="151805" y="160734"/>
                </a:lnTo>
                <a:lnTo>
                  <a:pt x="160735" y="142875"/>
                </a:lnTo>
                <a:lnTo>
                  <a:pt x="169665" y="116085"/>
                </a:lnTo>
                <a:lnTo>
                  <a:pt x="169665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063133" y="3509367"/>
            <a:ext cx="80368" cy="401837"/>
          </a:xfrm>
          <a:custGeom>
            <a:avLst/>
            <a:gdLst/>
            <a:ahLst/>
            <a:cxnLst/>
            <a:rect l="0" t="0" r="0" b="0"/>
            <a:pathLst>
              <a:path w="80368" h="401837">
                <a:moveTo>
                  <a:pt x="71437" y="0"/>
                </a:moveTo>
                <a:lnTo>
                  <a:pt x="62508" y="8929"/>
                </a:lnTo>
                <a:lnTo>
                  <a:pt x="44648" y="26789"/>
                </a:lnTo>
                <a:lnTo>
                  <a:pt x="35719" y="53578"/>
                </a:lnTo>
                <a:lnTo>
                  <a:pt x="17859" y="8036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0734"/>
                </a:lnTo>
                <a:lnTo>
                  <a:pt x="17859" y="151804"/>
                </a:lnTo>
                <a:lnTo>
                  <a:pt x="35719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16086"/>
                </a:lnTo>
                <a:lnTo>
                  <a:pt x="62508" y="151804"/>
                </a:lnTo>
                <a:lnTo>
                  <a:pt x="71437" y="187523"/>
                </a:lnTo>
                <a:lnTo>
                  <a:pt x="71437" y="223242"/>
                </a:lnTo>
                <a:lnTo>
                  <a:pt x="71437" y="267890"/>
                </a:lnTo>
                <a:lnTo>
                  <a:pt x="71437" y="312539"/>
                </a:lnTo>
                <a:lnTo>
                  <a:pt x="71437" y="348258"/>
                </a:lnTo>
                <a:lnTo>
                  <a:pt x="71437" y="375047"/>
                </a:lnTo>
                <a:lnTo>
                  <a:pt x="71437" y="392906"/>
                </a:lnTo>
                <a:lnTo>
                  <a:pt x="80367" y="401836"/>
                </a:lnTo>
                <a:lnTo>
                  <a:pt x="80367" y="392906"/>
                </a:lnTo>
                <a:lnTo>
                  <a:pt x="80367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322094" y="3545086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26789" y="107156"/>
                </a:lnTo>
                <a:lnTo>
                  <a:pt x="35719" y="116085"/>
                </a:lnTo>
                <a:lnTo>
                  <a:pt x="53578" y="107156"/>
                </a:lnTo>
                <a:lnTo>
                  <a:pt x="62508" y="98226"/>
                </a:lnTo>
                <a:lnTo>
                  <a:pt x="80367" y="89296"/>
                </a:lnTo>
                <a:lnTo>
                  <a:pt x="89297" y="71437"/>
                </a:lnTo>
                <a:lnTo>
                  <a:pt x="98226" y="53578"/>
                </a:lnTo>
                <a:lnTo>
                  <a:pt x="98226" y="35718"/>
                </a:lnTo>
                <a:lnTo>
                  <a:pt x="98226" y="17859"/>
                </a:lnTo>
                <a:lnTo>
                  <a:pt x="8929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35718"/>
                </a:lnTo>
                <a:lnTo>
                  <a:pt x="35719" y="62507"/>
                </a:lnTo>
                <a:lnTo>
                  <a:pt x="44648" y="98226"/>
                </a:lnTo>
                <a:lnTo>
                  <a:pt x="44648" y="133945"/>
                </a:lnTo>
                <a:lnTo>
                  <a:pt x="62508" y="169664"/>
                </a:lnTo>
                <a:lnTo>
                  <a:pt x="80367" y="196453"/>
                </a:lnTo>
                <a:lnTo>
                  <a:pt x="98226" y="214312"/>
                </a:lnTo>
                <a:lnTo>
                  <a:pt x="116086" y="223242"/>
                </a:lnTo>
                <a:lnTo>
                  <a:pt x="142875" y="214312"/>
                </a:lnTo>
                <a:lnTo>
                  <a:pt x="151804" y="205382"/>
                </a:lnTo>
                <a:lnTo>
                  <a:pt x="169664" y="187523"/>
                </a:lnTo>
                <a:lnTo>
                  <a:pt x="178594" y="160734"/>
                </a:lnTo>
                <a:lnTo>
                  <a:pt x="178594" y="133945"/>
                </a:lnTo>
                <a:lnTo>
                  <a:pt x="178594" y="98226"/>
                </a:lnTo>
                <a:lnTo>
                  <a:pt x="17859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456039" y="3518296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62508" y="142875"/>
                </a:lnTo>
                <a:lnTo>
                  <a:pt x="80367" y="160735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598914" y="3509367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26789" y="160734"/>
                </a:lnTo>
                <a:lnTo>
                  <a:pt x="35719" y="196453"/>
                </a:lnTo>
                <a:lnTo>
                  <a:pt x="62508" y="241101"/>
                </a:lnTo>
                <a:lnTo>
                  <a:pt x="71438" y="285750"/>
                </a:lnTo>
                <a:lnTo>
                  <a:pt x="89297" y="321469"/>
                </a:lnTo>
                <a:lnTo>
                  <a:pt x="89297" y="357187"/>
                </a:lnTo>
                <a:lnTo>
                  <a:pt x="89297" y="375047"/>
                </a:lnTo>
                <a:lnTo>
                  <a:pt x="89297" y="392906"/>
                </a:lnTo>
                <a:lnTo>
                  <a:pt x="80367" y="392906"/>
                </a:lnTo>
                <a:lnTo>
                  <a:pt x="71438" y="375047"/>
                </a:lnTo>
                <a:lnTo>
                  <a:pt x="62508" y="357187"/>
                </a:lnTo>
                <a:lnTo>
                  <a:pt x="44649" y="321469"/>
                </a:lnTo>
                <a:lnTo>
                  <a:pt x="35719" y="276820"/>
                </a:lnTo>
                <a:lnTo>
                  <a:pt x="26789" y="214312"/>
                </a:lnTo>
                <a:lnTo>
                  <a:pt x="17859" y="151804"/>
                </a:lnTo>
                <a:lnTo>
                  <a:pt x="17859" y="98226"/>
                </a:lnTo>
                <a:lnTo>
                  <a:pt x="35719" y="53578"/>
                </a:lnTo>
                <a:lnTo>
                  <a:pt x="53578" y="26789"/>
                </a:lnTo>
                <a:lnTo>
                  <a:pt x="71438" y="8929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2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33945" y="71437"/>
                </a:lnTo>
                <a:lnTo>
                  <a:pt x="125016" y="98226"/>
                </a:lnTo>
                <a:lnTo>
                  <a:pt x="107156" y="125015"/>
                </a:lnTo>
                <a:lnTo>
                  <a:pt x="89297" y="142875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768578" y="3554015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1786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8930" y="125016"/>
                </a:lnTo>
                <a:lnTo>
                  <a:pt x="17860" y="160735"/>
                </a:lnTo>
                <a:lnTo>
                  <a:pt x="26789" y="187524"/>
                </a:lnTo>
                <a:lnTo>
                  <a:pt x="44649" y="205383"/>
                </a:lnTo>
                <a:lnTo>
                  <a:pt x="53578" y="214313"/>
                </a:lnTo>
                <a:lnTo>
                  <a:pt x="71438" y="214313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60735"/>
                </a:lnTo>
                <a:lnTo>
                  <a:pt x="98227" y="125016"/>
                </a:lnTo>
                <a:lnTo>
                  <a:pt x="98227" y="89297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0367" y="62508"/>
                </a:lnTo>
                <a:lnTo>
                  <a:pt x="71438" y="80367"/>
                </a:lnTo>
                <a:lnTo>
                  <a:pt x="7143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813227" y="3429000"/>
            <a:ext cx="160735" cy="348258"/>
          </a:xfrm>
          <a:custGeom>
            <a:avLst/>
            <a:gdLst/>
            <a:ahLst/>
            <a:cxnLst/>
            <a:rect l="0" t="0" r="0" b="0"/>
            <a:pathLst>
              <a:path w="160735" h="348258">
                <a:moveTo>
                  <a:pt x="71437" y="187523"/>
                </a:moveTo>
                <a:lnTo>
                  <a:pt x="71437" y="178593"/>
                </a:lnTo>
                <a:lnTo>
                  <a:pt x="71437" y="169664"/>
                </a:lnTo>
                <a:lnTo>
                  <a:pt x="62507" y="160734"/>
                </a:lnTo>
                <a:lnTo>
                  <a:pt x="53578" y="151804"/>
                </a:lnTo>
                <a:lnTo>
                  <a:pt x="44648" y="133945"/>
                </a:lnTo>
                <a:lnTo>
                  <a:pt x="35718" y="116086"/>
                </a:lnTo>
                <a:lnTo>
                  <a:pt x="35718" y="98226"/>
                </a:lnTo>
                <a:lnTo>
                  <a:pt x="26789" y="89296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62507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8929" y="44648"/>
                </a:lnTo>
                <a:lnTo>
                  <a:pt x="8929" y="35718"/>
                </a:lnTo>
                <a:lnTo>
                  <a:pt x="8929" y="26789"/>
                </a:lnTo>
                <a:lnTo>
                  <a:pt x="0" y="2678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9296"/>
                </a:lnTo>
                <a:lnTo>
                  <a:pt x="26789" y="133945"/>
                </a:lnTo>
                <a:lnTo>
                  <a:pt x="35718" y="187523"/>
                </a:lnTo>
                <a:lnTo>
                  <a:pt x="44648" y="241101"/>
                </a:lnTo>
                <a:lnTo>
                  <a:pt x="62507" y="285750"/>
                </a:lnTo>
                <a:lnTo>
                  <a:pt x="80367" y="312539"/>
                </a:lnTo>
                <a:lnTo>
                  <a:pt x="98226" y="339328"/>
                </a:lnTo>
                <a:lnTo>
                  <a:pt x="116086" y="348257"/>
                </a:lnTo>
                <a:lnTo>
                  <a:pt x="125015" y="348257"/>
                </a:lnTo>
                <a:lnTo>
                  <a:pt x="133945" y="330398"/>
                </a:lnTo>
                <a:lnTo>
                  <a:pt x="142875" y="303609"/>
                </a:lnTo>
                <a:lnTo>
                  <a:pt x="151804" y="267890"/>
                </a:lnTo>
                <a:lnTo>
                  <a:pt x="160734" y="232171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929313" y="3411140"/>
            <a:ext cx="321469" cy="330400"/>
          </a:xfrm>
          <a:custGeom>
            <a:avLst/>
            <a:gdLst/>
            <a:ahLst/>
            <a:cxnLst/>
            <a:rect l="0" t="0" r="0" b="0"/>
            <a:pathLst>
              <a:path w="321469" h="330400">
                <a:moveTo>
                  <a:pt x="71437" y="151805"/>
                </a:moveTo>
                <a:lnTo>
                  <a:pt x="71437" y="151805"/>
                </a:lnTo>
                <a:lnTo>
                  <a:pt x="62507" y="142875"/>
                </a:lnTo>
                <a:lnTo>
                  <a:pt x="62507" y="133946"/>
                </a:lnTo>
                <a:lnTo>
                  <a:pt x="53578" y="133946"/>
                </a:lnTo>
                <a:lnTo>
                  <a:pt x="44648" y="133946"/>
                </a:lnTo>
                <a:lnTo>
                  <a:pt x="26789" y="151805"/>
                </a:lnTo>
                <a:lnTo>
                  <a:pt x="17859" y="16966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03610"/>
                </a:lnTo>
                <a:lnTo>
                  <a:pt x="44648" y="294680"/>
                </a:lnTo>
                <a:lnTo>
                  <a:pt x="53578" y="276821"/>
                </a:lnTo>
                <a:lnTo>
                  <a:pt x="71437" y="258961"/>
                </a:lnTo>
                <a:lnTo>
                  <a:pt x="80367" y="232172"/>
                </a:lnTo>
                <a:lnTo>
                  <a:pt x="89296" y="214313"/>
                </a:lnTo>
                <a:lnTo>
                  <a:pt x="89296" y="196453"/>
                </a:lnTo>
                <a:lnTo>
                  <a:pt x="98226" y="187524"/>
                </a:lnTo>
                <a:lnTo>
                  <a:pt x="98226" y="196453"/>
                </a:lnTo>
                <a:lnTo>
                  <a:pt x="98226" y="214313"/>
                </a:lnTo>
                <a:lnTo>
                  <a:pt x="98226" y="232172"/>
                </a:lnTo>
                <a:lnTo>
                  <a:pt x="98226" y="258961"/>
                </a:lnTo>
                <a:lnTo>
                  <a:pt x="98226" y="285750"/>
                </a:lnTo>
                <a:lnTo>
                  <a:pt x="107156" y="303610"/>
                </a:lnTo>
                <a:lnTo>
                  <a:pt x="11608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33945" y="312539"/>
                </a:lnTo>
                <a:lnTo>
                  <a:pt x="151804" y="294680"/>
                </a:lnTo>
                <a:lnTo>
                  <a:pt x="151804" y="267891"/>
                </a:lnTo>
                <a:lnTo>
                  <a:pt x="160734" y="232172"/>
                </a:lnTo>
                <a:lnTo>
                  <a:pt x="169664" y="187524"/>
                </a:lnTo>
                <a:lnTo>
                  <a:pt x="178593" y="133946"/>
                </a:lnTo>
                <a:lnTo>
                  <a:pt x="178593" y="80367"/>
                </a:lnTo>
                <a:lnTo>
                  <a:pt x="187523" y="44649"/>
                </a:lnTo>
                <a:lnTo>
                  <a:pt x="187523" y="893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60734" y="35719"/>
                </a:lnTo>
                <a:lnTo>
                  <a:pt x="151804" y="71438"/>
                </a:lnTo>
                <a:lnTo>
                  <a:pt x="142875" y="107156"/>
                </a:lnTo>
                <a:lnTo>
                  <a:pt x="142875" y="151805"/>
                </a:lnTo>
                <a:lnTo>
                  <a:pt x="151804" y="205383"/>
                </a:lnTo>
                <a:lnTo>
                  <a:pt x="160734" y="241102"/>
                </a:lnTo>
                <a:lnTo>
                  <a:pt x="169664" y="276821"/>
                </a:lnTo>
                <a:lnTo>
                  <a:pt x="187523" y="303610"/>
                </a:lnTo>
                <a:lnTo>
                  <a:pt x="205382" y="321469"/>
                </a:lnTo>
                <a:lnTo>
                  <a:pt x="223242" y="330399"/>
                </a:lnTo>
                <a:lnTo>
                  <a:pt x="250031" y="321469"/>
                </a:lnTo>
                <a:lnTo>
                  <a:pt x="267890" y="312539"/>
                </a:lnTo>
                <a:lnTo>
                  <a:pt x="285750" y="294680"/>
                </a:lnTo>
                <a:lnTo>
                  <a:pt x="303609" y="267891"/>
                </a:lnTo>
                <a:lnTo>
                  <a:pt x="312539" y="241102"/>
                </a:lnTo>
                <a:lnTo>
                  <a:pt x="321468" y="214313"/>
                </a:lnTo>
                <a:lnTo>
                  <a:pt x="321468" y="196453"/>
                </a:lnTo>
                <a:lnTo>
                  <a:pt x="321468" y="187524"/>
                </a:lnTo>
                <a:lnTo>
                  <a:pt x="312539" y="196453"/>
                </a:lnTo>
                <a:lnTo>
                  <a:pt x="312539" y="205383"/>
                </a:lnTo>
                <a:lnTo>
                  <a:pt x="303609" y="232172"/>
                </a:lnTo>
                <a:lnTo>
                  <a:pt x="303609" y="258961"/>
                </a:lnTo>
                <a:lnTo>
                  <a:pt x="303609" y="285750"/>
                </a:lnTo>
                <a:lnTo>
                  <a:pt x="312539" y="303610"/>
                </a:lnTo>
                <a:lnTo>
                  <a:pt x="312539" y="32146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12539"/>
                </a:lnTo>
                <a:lnTo>
                  <a:pt x="321468" y="294680"/>
                </a:lnTo>
                <a:lnTo>
                  <a:pt x="312539" y="267891"/>
                </a:lnTo>
                <a:lnTo>
                  <a:pt x="294679" y="241102"/>
                </a:lnTo>
                <a:lnTo>
                  <a:pt x="276820" y="196453"/>
                </a:lnTo>
                <a:lnTo>
                  <a:pt x="27682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982891" y="3455789"/>
            <a:ext cx="303610" cy="8930"/>
          </a:xfrm>
          <a:custGeom>
            <a:avLst/>
            <a:gdLst/>
            <a:ahLst/>
            <a:cxnLst/>
            <a:rect l="0" t="0" r="0" b="0"/>
            <a:pathLst>
              <a:path w="303610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53578" y="8929"/>
                </a:lnTo>
                <a:lnTo>
                  <a:pt x="89297" y="8929"/>
                </a:lnTo>
                <a:lnTo>
                  <a:pt x="142875" y="0"/>
                </a:lnTo>
                <a:lnTo>
                  <a:pt x="196453" y="0"/>
                </a:lnTo>
                <a:lnTo>
                  <a:pt x="241101" y="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402586" y="3464718"/>
            <a:ext cx="848321" cy="330400"/>
          </a:xfrm>
          <a:custGeom>
            <a:avLst/>
            <a:gdLst/>
            <a:ahLst/>
            <a:cxnLst/>
            <a:rect l="0" t="0" r="0" b="0"/>
            <a:pathLst>
              <a:path w="848321" h="330400">
                <a:moveTo>
                  <a:pt x="0" y="160735"/>
                </a:move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35719" y="178594"/>
                </a:lnTo>
                <a:lnTo>
                  <a:pt x="53578" y="169664"/>
                </a:lnTo>
                <a:lnTo>
                  <a:pt x="71437" y="160735"/>
                </a:lnTo>
                <a:lnTo>
                  <a:pt x="89297" y="142875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98227" y="98227"/>
                </a:lnTo>
                <a:lnTo>
                  <a:pt x="80367" y="89297"/>
                </a:lnTo>
                <a:lnTo>
                  <a:pt x="62508" y="98227"/>
                </a:lnTo>
                <a:lnTo>
                  <a:pt x="53578" y="107157"/>
                </a:lnTo>
                <a:lnTo>
                  <a:pt x="35719" y="125016"/>
                </a:lnTo>
                <a:lnTo>
                  <a:pt x="35719" y="151805"/>
                </a:lnTo>
                <a:lnTo>
                  <a:pt x="35719" y="178594"/>
                </a:lnTo>
                <a:lnTo>
                  <a:pt x="44648" y="214313"/>
                </a:lnTo>
                <a:lnTo>
                  <a:pt x="53578" y="241102"/>
                </a:lnTo>
                <a:lnTo>
                  <a:pt x="80367" y="258961"/>
                </a:lnTo>
                <a:lnTo>
                  <a:pt x="107156" y="276821"/>
                </a:lnTo>
                <a:lnTo>
                  <a:pt x="133945" y="276821"/>
                </a:lnTo>
                <a:lnTo>
                  <a:pt x="169664" y="267891"/>
                </a:lnTo>
                <a:lnTo>
                  <a:pt x="196453" y="258961"/>
                </a:lnTo>
                <a:lnTo>
                  <a:pt x="223242" y="241102"/>
                </a:lnTo>
                <a:lnTo>
                  <a:pt x="232172" y="214313"/>
                </a:lnTo>
                <a:lnTo>
                  <a:pt x="241102" y="178594"/>
                </a:lnTo>
                <a:lnTo>
                  <a:pt x="241102" y="151805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23242" y="71438"/>
                </a:lnTo>
                <a:lnTo>
                  <a:pt x="223242" y="71438"/>
                </a:lnTo>
                <a:lnTo>
                  <a:pt x="232172" y="80368"/>
                </a:lnTo>
                <a:lnTo>
                  <a:pt x="232172" y="107157"/>
                </a:lnTo>
                <a:lnTo>
                  <a:pt x="241102" y="151805"/>
                </a:lnTo>
                <a:lnTo>
                  <a:pt x="250031" y="187524"/>
                </a:lnTo>
                <a:lnTo>
                  <a:pt x="258961" y="232172"/>
                </a:lnTo>
                <a:lnTo>
                  <a:pt x="267891" y="267891"/>
                </a:lnTo>
                <a:lnTo>
                  <a:pt x="276820" y="303610"/>
                </a:lnTo>
                <a:lnTo>
                  <a:pt x="294680" y="321469"/>
                </a:lnTo>
                <a:lnTo>
                  <a:pt x="303609" y="330399"/>
                </a:lnTo>
                <a:lnTo>
                  <a:pt x="312539" y="330399"/>
                </a:lnTo>
                <a:lnTo>
                  <a:pt x="321469" y="312539"/>
                </a:lnTo>
                <a:lnTo>
                  <a:pt x="330398" y="285750"/>
                </a:lnTo>
                <a:lnTo>
                  <a:pt x="330398" y="258961"/>
                </a:lnTo>
                <a:lnTo>
                  <a:pt x="330398" y="214313"/>
                </a:lnTo>
                <a:lnTo>
                  <a:pt x="330398" y="169664"/>
                </a:lnTo>
                <a:lnTo>
                  <a:pt x="330398" y="133946"/>
                </a:lnTo>
                <a:lnTo>
                  <a:pt x="330398" y="107157"/>
                </a:lnTo>
                <a:lnTo>
                  <a:pt x="330398" y="98227"/>
                </a:lnTo>
                <a:lnTo>
                  <a:pt x="330398" y="107157"/>
                </a:lnTo>
                <a:lnTo>
                  <a:pt x="339328" y="125016"/>
                </a:lnTo>
                <a:lnTo>
                  <a:pt x="348258" y="151805"/>
                </a:lnTo>
                <a:lnTo>
                  <a:pt x="348258" y="178594"/>
                </a:lnTo>
                <a:lnTo>
                  <a:pt x="366117" y="196453"/>
                </a:lnTo>
                <a:lnTo>
                  <a:pt x="375047" y="214313"/>
                </a:lnTo>
                <a:lnTo>
                  <a:pt x="392906" y="232172"/>
                </a:lnTo>
                <a:lnTo>
                  <a:pt x="410766" y="232172"/>
                </a:lnTo>
                <a:lnTo>
                  <a:pt x="419695" y="232172"/>
                </a:lnTo>
                <a:lnTo>
                  <a:pt x="437555" y="223243"/>
                </a:lnTo>
                <a:lnTo>
                  <a:pt x="446484" y="205383"/>
                </a:lnTo>
                <a:lnTo>
                  <a:pt x="446484" y="187524"/>
                </a:lnTo>
                <a:lnTo>
                  <a:pt x="446484" y="160735"/>
                </a:lnTo>
                <a:lnTo>
                  <a:pt x="446484" y="133946"/>
                </a:lnTo>
                <a:lnTo>
                  <a:pt x="437555" y="116086"/>
                </a:lnTo>
                <a:lnTo>
                  <a:pt x="437555" y="107157"/>
                </a:lnTo>
                <a:lnTo>
                  <a:pt x="428625" y="116086"/>
                </a:lnTo>
                <a:lnTo>
                  <a:pt x="419695" y="133946"/>
                </a:lnTo>
                <a:lnTo>
                  <a:pt x="410766" y="169664"/>
                </a:lnTo>
                <a:lnTo>
                  <a:pt x="410766" y="196453"/>
                </a:lnTo>
                <a:lnTo>
                  <a:pt x="410766" y="232172"/>
                </a:lnTo>
                <a:lnTo>
                  <a:pt x="410766" y="258961"/>
                </a:lnTo>
                <a:lnTo>
                  <a:pt x="410766" y="285750"/>
                </a:lnTo>
                <a:lnTo>
                  <a:pt x="419695" y="303610"/>
                </a:lnTo>
                <a:lnTo>
                  <a:pt x="428625" y="312539"/>
                </a:lnTo>
                <a:lnTo>
                  <a:pt x="437555" y="321469"/>
                </a:lnTo>
                <a:lnTo>
                  <a:pt x="446484" y="312539"/>
                </a:lnTo>
                <a:lnTo>
                  <a:pt x="464344" y="294680"/>
                </a:lnTo>
                <a:lnTo>
                  <a:pt x="473273" y="267891"/>
                </a:lnTo>
                <a:lnTo>
                  <a:pt x="491133" y="241102"/>
                </a:lnTo>
                <a:lnTo>
                  <a:pt x="500062" y="205383"/>
                </a:lnTo>
                <a:lnTo>
                  <a:pt x="508992" y="178594"/>
                </a:lnTo>
                <a:lnTo>
                  <a:pt x="508992" y="151805"/>
                </a:lnTo>
                <a:lnTo>
                  <a:pt x="508992" y="142875"/>
                </a:lnTo>
                <a:lnTo>
                  <a:pt x="508992" y="142875"/>
                </a:lnTo>
                <a:lnTo>
                  <a:pt x="508992" y="169664"/>
                </a:lnTo>
                <a:lnTo>
                  <a:pt x="508992" y="196453"/>
                </a:lnTo>
                <a:lnTo>
                  <a:pt x="508992" y="232172"/>
                </a:lnTo>
                <a:lnTo>
                  <a:pt x="508992" y="258961"/>
                </a:lnTo>
                <a:lnTo>
                  <a:pt x="508992" y="285750"/>
                </a:lnTo>
                <a:lnTo>
                  <a:pt x="517922" y="303610"/>
                </a:lnTo>
                <a:lnTo>
                  <a:pt x="517922" y="312539"/>
                </a:lnTo>
                <a:lnTo>
                  <a:pt x="526852" y="312539"/>
                </a:lnTo>
                <a:lnTo>
                  <a:pt x="526852" y="303610"/>
                </a:lnTo>
                <a:lnTo>
                  <a:pt x="535781" y="285750"/>
                </a:lnTo>
                <a:lnTo>
                  <a:pt x="544711" y="258961"/>
                </a:lnTo>
                <a:lnTo>
                  <a:pt x="553641" y="232172"/>
                </a:lnTo>
                <a:lnTo>
                  <a:pt x="562570" y="205383"/>
                </a:lnTo>
                <a:lnTo>
                  <a:pt x="571500" y="187524"/>
                </a:lnTo>
                <a:lnTo>
                  <a:pt x="580430" y="178594"/>
                </a:lnTo>
                <a:lnTo>
                  <a:pt x="580430" y="187524"/>
                </a:lnTo>
                <a:lnTo>
                  <a:pt x="589359" y="205383"/>
                </a:lnTo>
                <a:lnTo>
                  <a:pt x="589359" y="223243"/>
                </a:lnTo>
                <a:lnTo>
                  <a:pt x="589359" y="250032"/>
                </a:lnTo>
                <a:lnTo>
                  <a:pt x="598289" y="267891"/>
                </a:lnTo>
                <a:lnTo>
                  <a:pt x="598289" y="294680"/>
                </a:lnTo>
                <a:lnTo>
                  <a:pt x="598289" y="303610"/>
                </a:lnTo>
                <a:lnTo>
                  <a:pt x="607219" y="303610"/>
                </a:lnTo>
                <a:lnTo>
                  <a:pt x="616148" y="303610"/>
                </a:lnTo>
                <a:lnTo>
                  <a:pt x="625078" y="285750"/>
                </a:lnTo>
                <a:lnTo>
                  <a:pt x="634008" y="258961"/>
                </a:lnTo>
                <a:lnTo>
                  <a:pt x="651867" y="223243"/>
                </a:lnTo>
                <a:lnTo>
                  <a:pt x="651867" y="178594"/>
                </a:lnTo>
                <a:lnTo>
                  <a:pt x="660797" y="133946"/>
                </a:lnTo>
                <a:lnTo>
                  <a:pt x="669727" y="80368"/>
                </a:lnTo>
                <a:lnTo>
                  <a:pt x="678656" y="35719"/>
                </a:lnTo>
                <a:lnTo>
                  <a:pt x="687586" y="8930"/>
                </a:lnTo>
                <a:lnTo>
                  <a:pt x="687586" y="0"/>
                </a:lnTo>
                <a:lnTo>
                  <a:pt x="687586" y="8930"/>
                </a:lnTo>
                <a:lnTo>
                  <a:pt x="678656" y="35719"/>
                </a:lnTo>
                <a:lnTo>
                  <a:pt x="669727" y="71438"/>
                </a:lnTo>
                <a:lnTo>
                  <a:pt x="660797" y="116086"/>
                </a:lnTo>
                <a:lnTo>
                  <a:pt x="660797" y="160735"/>
                </a:lnTo>
                <a:lnTo>
                  <a:pt x="660797" y="196453"/>
                </a:lnTo>
                <a:lnTo>
                  <a:pt x="660797" y="232172"/>
                </a:lnTo>
                <a:lnTo>
                  <a:pt x="669727" y="258961"/>
                </a:lnTo>
                <a:lnTo>
                  <a:pt x="678656" y="267891"/>
                </a:lnTo>
                <a:lnTo>
                  <a:pt x="687586" y="267891"/>
                </a:lnTo>
                <a:lnTo>
                  <a:pt x="705445" y="258961"/>
                </a:lnTo>
                <a:lnTo>
                  <a:pt x="732234" y="241102"/>
                </a:lnTo>
                <a:lnTo>
                  <a:pt x="750094" y="232172"/>
                </a:lnTo>
                <a:lnTo>
                  <a:pt x="776883" y="232172"/>
                </a:lnTo>
                <a:lnTo>
                  <a:pt x="803672" y="232172"/>
                </a:lnTo>
                <a:lnTo>
                  <a:pt x="821531" y="241102"/>
                </a:lnTo>
                <a:lnTo>
                  <a:pt x="830461" y="258961"/>
                </a:lnTo>
                <a:lnTo>
                  <a:pt x="839391" y="276821"/>
                </a:lnTo>
                <a:lnTo>
                  <a:pt x="848320" y="294680"/>
                </a:lnTo>
                <a:lnTo>
                  <a:pt x="839391" y="303610"/>
                </a:lnTo>
                <a:lnTo>
                  <a:pt x="830461" y="303610"/>
                </a:lnTo>
                <a:lnTo>
                  <a:pt x="821531" y="303610"/>
                </a:lnTo>
                <a:lnTo>
                  <a:pt x="794742" y="303610"/>
                </a:lnTo>
                <a:lnTo>
                  <a:pt x="767953" y="294680"/>
                </a:lnTo>
                <a:lnTo>
                  <a:pt x="741164" y="285750"/>
                </a:lnTo>
                <a:lnTo>
                  <a:pt x="687586" y="258961"/>
                </a:lnTo>
                <a:lnTo>
                  <a:pt x="642937" y="232172"/>
                </a:lnTo>
                <a:lnTo>
                  <a:pt x="589359" y="196453"/>
                </a:lnTo>
                <a:lnTo>
                  <a:pt x="535781" y="151805"/>
                </a:lnTo>
                <a:lnTo>
                  <a:pt x="500062" y="116086"/>
                </a:lnTo>
                <a:lnTo>
                  <a:pt x="482203" y="80368"/>
                </a:lnTo>
                <a:lnTo>
                  <a:pt x="482203" y="62508"/>
                </a:lnTo>
                <a:lnTo>
                  <a:pt x="500062" y="44649"/>
                </a:lnTo>
                <a:lnTo>
                  <a:pt x="544711" y="44649"/>
                </a:lnTo>
                <a:lnTo>
                  <a:pt x="589359" y="35719"/>
                </a:lnTo>
                <a:lnTo>
                  <a:pt x="634008" y="35719"/>
                </a:lnTo>
                <a:lnTo>
                  <a:pt x="678656" y="44649"/>
                </a:lnTo>
                <a:lnTo>
                  <a:pt x="714375" y="44649"/>
                </a:lnTo>
                <a:lnTo>
                  <a:pt x="741164" y="44649"/>
                </a:lnTo>
                <a:lnTo>
                  <a:pt x="750094" y="53578"/>
                </a:lnTo>
                <a:lnTo>
                  <a:pt x="75009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37617" y="4714875"/>
            <a:ext cx="214314" cy="625079"/>
          </a:xfrm>
          <a:custGeom>
            <a:avLst/>
            <a:gdLst/>
            <a:ahLst/>
            <a:cxnLst/>
            <a:rect l="0" t="0" r="0" b="0"/>
            <a:pathLst>
              <a:path w="214314" h="625079">
                <a:moveTo>
                  <a:pt x="187524" y="35718"/>
                </a:moveTo>
                <a:lnTo>
                  <a:pt x="187524" y="35718"/>
                </a:lnTo>
                <a:lnTo>
                  <a:pt x="187524" y="35718"/>
                </a:lnTo>
                <a:lnTo>
                  <a:pt x="187524" y="35718"/>
                </a:lnTo>
                <a:lnTo>
                  <a:pt x="187524" y="35718"/>
                </a:lnTo>
                <a:lnTo>
                  <a:pt x="187524" y="35718"/>
                </a:lnTo>
                <a:lnTo>
                  <a:pt x="178594" y="35718"/>
                </a:lnTo>
                <a:lnTo>
                  <a:pt x="178594" y="35718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8929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8929"/>
                </a:lnTo>
                <a:lnTo>
                  <a:pt x="116086" y="17859"/>
                </a:lnTo>
                <a:lnTo>
                  <a:pt x="98227" y="26789"/>
                </a:lnTo>
                <a:lnTo>
                  <a:pt x="80367" y="44648"/>
                </a:lnTo>
                <a:lnTo>
                  <a:pt x="71438" y="62507"/>
                </a:lnTo>
                <a:lnTo>
                  <a:pt x="53578" y="8036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60" y="14287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14313"/>
                </a:lnTo>
                <a:lnTo>
                  <a:pt x="0" y="241102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48258"/>
                </a:lnTo>
                <a:lnTo>
                  <a:pt x="17860" y="383977"/>
                </a:lnTo>
                <a:lnTo>
                  <a:pt x="17860" y="419695"/>
                </a:lnTo>
                <a:lnTo>
                  <a:pt x="26789" y="455414"/>
                </a:lnTo>
                <a:lnTo>
                  <a:pt x="26789" y="491133"/>
                </a:lnTo>
                <a:lnTo>
                  <a:pt x="35719" y="517922"/>
                </a:lnTo>
                <a:lnTo>
                  <a:pt x="44649" y="553641"/>
                </a:lnTo>
                <a:lnTo>
                  <a:pt x="53578" y="580430"/>
                </a:lnTo>
                <a:lnTo>
                  <a:pt x="71438" y="598289"/>
                </a:lnTo>
                <a:lnTo>
                  <a:pt x="98227" y="616148"/>
                </a:lnTo>
                <a:lnTo>
                  <a:pt x="125016" y="625078"/>
                </a:lnTo>
                <a:lnTo>
                  <a:pt x="151805" y="625078"/>
                </a:lnTo>
                <a:lnTo>
                  <a:pt x="187524" y="616148"/>
                </a:lnTo>
                <a:lnTo>
                  <a:pt x="205383" y="607219"/>
                </a:lnTo>
                <a:lnTo>
                  <a:pt x="214313" y="589359"/>
                </a:lnTo>
                <a:lnTo>
                  <a:pt x="214313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313039" y="5134570"/>
            <a:ext cx="2027040" cy="26790"/>
          </a:xfrm>
          <a:custGeom>
            <a:avLst/>
            <a:gdLst/>
            <a:ahLst/>
            <a:cxnLst/>
            <a:rect l="0" t="0" r="0" b="0"/>
            <a:pathLst>
              <a:path w="2027040" h="26790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8930"/>
                </a:lnTo>
                <a:lnTo>
                  <a:pt x="89297" y="8930"/>
                </a:lnTo>
                <a:lnTo>
                  <a:pt x="125016" y="8930"/>
                </a:lnTo>
                <a:lnTo>
                  <a:pt x="160734" y="8930"/>
                </a:lnTo>
                <a:lnTo>
                  <a:pt x="196453" y="0"/>
                </a:lnTo>
                <a:lnTo>
                  <a:pt x="241102" y="0"/>
                </a:lnTo>
                <a:lnTo>
                  <a:pt x="285750" y="0"/>
                </a:lnTo>
                <a:lnTo>
                  <a:pt x="339328" y="0"/>
                </a:lnTo>
                <a:lnTo>
                  <a:pt x="392906" y="0"/>
                </a:lnTo>
                <a:lnTo>
                  <a:pt x="446484" y="0"/>
                </a:lnTo>
                <a:lnTo>
                  <a:pt x="508992" y="8930"/>
                </a:lnTo>
                <a:lnTo>
                  <a:pt x="571500" y="8930"/>
                </a:lnTo>
                <a:lnTo>
                  <a:pt x="634008" y="8930"/>
                </a:lnTo>
                <a:lnTo>
                  <a:pt x="705445" y="17860"/>
                </a:lnTo>
                <a:lnTo>
                  <a:pt x="776883" y="17860"/>
                </a:lnTo>
                <a:lnTo>
                  <a:pt x="857250" y="26789"/>
                </a:lnTo>
                <a:lnTo>
                  <a:pt x="928688" y="26789"/>
                </a:lnTo>
                <a:lnTo>
                  <a:pt x="1009055" y="26789"/>
                </a:lnTo>
                <a:lnTo>
                  <a:pt x="1089422" y="26789"/>
                </a:lnTo>
                <a:lnTo>
                  <a:pt x="1169789" y="26789"/>
                </a:lnTo>
                <a:lnTo>
                  <a:pt x="1259086" y="26789"/>
                </a:lnTo>
                <a:lnTo>
                  <a:pt x="1339453" y="17860"/>
                </a:lnTo>
                <a:lnTo>
                  <a:pt x="1428750" y="17860"/>
                </a:lnTo>
                <a:lnTo>
                  <a:pt x="1518047" y="8930"/>
                </a:lnTo>
                <a:lnTo>
                  <a:pt x="1607344" y="8930"/>
                </a:lnTo>
                <a:lnTo>
                  <a:pt x="1705570" y="0"/>
                </a:lnTo>
                <a:lnTo>
                  <a:pt x="1794867" y="0"/>
                </a:lnTo>
                <a:lnTo>
                  <a:pt x="1875234" y="0"/>
                </a:lnTo>
                <a:lnTo>
                  <a:pt x="1955602" y="0"/>
                </a:lnTo>
                <a:lnTo>
                  <a:pt x="2027039" y="0"/>
                </a:lnTo>
                <a:lnTo>
                  <a:pt x="20270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902523" y="4955977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17859"/>
                </a:lnTo>
                <a:lnTo>
                  <a:pt x="26790" y="17859"/>
                </a:lnTo>
                <a:lnTo>
                  <a:pt x="44649" y="8929"/>
                </a:lnTo>
                <a:lnTo>
                  <a:pt x="53579" y="8929"/>
                </a:lnTo>
                <a:lnTo>
                  <a:pt x="6250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most Agile projects, there’s a first stage where the team is doing initial analysis, setting up its physical and technical environments, and otherwise getting started.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team isn’t adding much visible functionality </a:t>
            </a:r>
            <a:r>
              <a:rPr lang="en-US" dirty="0" smtClean="0"/>
              <a:t>since </a:t>
            </a:r>
            <a:r>
              <a:rPr lang="en-US" dirty="0"/>
              <a:t>almost all the work is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call </a:t>
            </a:r>
            <a:r>
              <a:rPr lang="en-US" dirty="0"/>
              <a:t>this step iteration zero: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iteration” because the team still needs to time-box its activities and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zero” because it’s before functional development starts in iteration one.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important task for iteration zero is to use the walking skeleton to test-drive the initial architecture.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7563445" y="5188148"/>
            <a:ext cx="964407" cy="35720"/>
          </a:xfrm>
          <a:custGeom>
            <a:avLst/>
            <a:gdLst/>
            <a:ahLst/>
            <a:cxnLst/>
            <a:rect l="0" t="0" r="0" b="0"/>
            <a:pathLst>
              <a:path w="964407" h="35720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53578" y="26790"/>
                </a:lnTo>
                <a:lnTo>
                  <a:pt x="71438" y="26790"/>
                </a:lnTo>
                <a:lnTo>
                  <a:pt x="98227" y="26790"/>
                </a:lnTo>
                <a:lnTo>
                  <a:pt x="116086" y="26790"/>
                </a:lnTo>
                <a:lnTo>
                  <a:pt x="142875" y="17860"/>
                </a:lnTo>
                <a:lnTo>
                  <a:pt x="169664" y="17860"/>
                </a:lnTo>
                <a:lnTo>
                  <a:pt x="205383" y="17860"/>
                </a:lnTo>
                <a:lnTo>
                  <a:pt x="241102" y="17860"/>
                </a:lnTo>
                <a:lnTo>
                  <a:pt x="276821" y="17860"/>
                </a:lnTo>
                <a:lnTo>
                  <a:pt x="321469" y="17860"/>
                </a:lnTo>
                <a:lnTo>
                  <a:pt x="366118" y="8930"/>
                </a:lnTo>
                <a:lnTo>
                  <a:pt x="401836" y="8930"/>
                </a:lnTo>
                <a:lnTo>
                  <a:pt x="446485" y="8930"/>
                </a:lnTo>
                <a:lnTo>
                  <a:pt x="491133" y="8930"/>
                </a:lnTo>
                <a:lnTo>
                  <a:pt x="544711" y="8930"/>
                </a:lnTo>
                <a:lnTo>
                  <a:pt x="589360" y="0"/>
                </a:lnTo>
                <a:lnTo>
                  <a:pt x="634007" y="0"/>
                </a:lnTo>
                <a:lnTo>
                  <a:pt x="687585" y="0"/>
                </a:lnTo>
                <a:lnTo>
                  <a:pt x="732234" y="0"/>
                </a:lnTo>
                <a:lnTo>
                  <a:pt x="776882" y="0"/>
                </a:lnTo>
                <a:lnTo>
                  <a:pt x="821531" y="0"/>
                </a:lnTo>
                <a:lnTo>
                  <a:pt x="857250" y="0"/>
                </a:lnTo>
                <a:lnTo>
                  <a:pt x="884039" y="0"/>
                </a:lnTo>
                <a:lnTo>
                  <a:pt x="910828" y="8930"/>
                </a:lnTo>
                <a:lnTo>
                  <a:pt x="928687" y="8930"/>
                </a:lnTo>
                <a:lnTo>
                  <a:pt x="946546" y="8930"/>
                </a:lnTo>
                <a:lnTo>
                  <a:pt x="955476" y="17860"/>
                </a:lnTo>
                <a:lnTo>
                  <a:pt x="964406" y="17860"/>
                </a:lnTo>
                <a:lnTo>
                  <a:pt x="964406" y="17860"/>
                </a:lnTo>
                <a:lnTo>
                  <a:pt x="96440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64406" y="545603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91195" y="5482828"/>
            <a:ext cx="1134072" cy="116086"/>
          </a:xfrm>
          <a:custGeom>
            <a:avLst/>
            <a:gdLst/>
            <a:ahLst/>
            <a:cxnLst/>
            <a:rect l="0" t="0" r="0" b="0"/>
            <a:pathLst>
              <a:path w="1134072" h="116086">
                <a:moveTo>
                  <a:pt x="0" y="0"/>
                </a:moveTo>
                <a:lnTo>
                  <a:pt x="17860" y="8930"/>
                </a:lnTo>
                <a:lnTo>
                  <a:pt x="35719" y="17860"/>
                </a:lnTo>
                <a:lnTo>
                  <a:pt x="53579" y="26789"/>
                </a:lnTo>
                <a:lnTo>
                  <a:pt x="80368" y="35719"/>
                </a:lnTo>
                <a:lnTo>
                  <a:pt x="98227" y="35719"/>
                </a:lnTo>
                <a:lnTo>
                  <a:pt x="125016" y="35719"/>
                </a:lnTo>
                <a:lnTo>
                  <a:pt x="151805" y="44649"/>
                </a:lnTo>
                <a:lnTo>
                  <a:pt x="178594" y="44649"/>
                </a:lnTo>
                <a:lnTo>
                  <a:pt x="214313" y="44649"/>
                </a:lnTo>
                <a:lnTo>
                  <a:pt x="241102" y="44649"/>
                </a:lnTo>
                <a:lnTo>
                  <a:pt x="276821" y="53578"/>
                </a:lnTo>
                <a:lnTo>
                  <a:pt x="321469" y="53578"/>
                </a:lnTo>
                <a:lnTo>
                  <a:pt x="357188" y="62508"/>
                </a:lnTo>
                <a:lnTo>
                  <a:pt x="401836" y="62508"/>
                </a:lnTo>
                <a:lnTo>
                  <a:pt x="446485" y="71438"/>
                </a:lnTo>
                <a:lnTo>
                  <a:pt x="500063" y="80367"/>
                </a:lnTo>
                <a:lnTo>
                  <a:pt x="553641" y="89297"/>
                </a:lnTo>
                <a:lnTo>
                  <a:pt x="607219" y="89297"/>
                </a:lnTo>
                <a:lnTo>
                  <a:pt x="660797" y="98226"/>
                </a:lnTo>
                <a:lnTo>
                  <a:pt x="714375" y="98226"/>
                </a:lnTo>
                <a:lnTo>
                  <a:pt x="767953" y="98226"/>
                </a:lnTo>
                <a:lnTo>
                  <a:pt x="821532" y="98226"/>
                </a:lnTo>
                <a:lnTo>
                  <a:pt x="866180" y="98226"/>
                </a:lnTo>
                <a:lnTo>
                  <a:pt x="910828" y="98226"/>
                </a:lnTo>
                <a:lnTo>
                  <a:pt x="964407" y="98226"/>
                </a:lnTo>
                <a:lnTo>
                  <a:pt x="1000125" y="98226"/>
                </a:lnTo>
                <a:lnTo>
                  <a:pt x="1044774" y="107156"/>
                </a:lnTo>
                <a:lnTo>
                  <a:pt x="1080493" y="107156"/>
                </a:lnTo>
                <a:lnTo>
                  <a:pt x="1116211" y="116085"/>
                </a:lnTo>
                <a:lnTo>
                  <a:pt x="1134071" y="116085"/>
                </a:lnTo>
                <a:lnTo>
                  <a:pt x="1134071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thinnest slice we can imagine </a:t>
            </a:r>
            <a:r>
              <a:rPr lang="en-US" dirty="0" smtClean="0"/>
              <a:t>testing is </a:t>
            </a:r>
            <a:r>
              <a:rPr lang="en-US" dirty="0"/>
              <a:t>that the Auction Sniper can </a:t>
            </a:r>
            <a:endParaRPr lang="en-US" dirty="0" smtClean="0"/>
          </a:p>
          <a:p>
            <a:pPr lvl="1"/>
            <a:r>
              <a:rPr lang="en-US" dirty="0" smtClean="0"/>
              <a:t>join </a:t>
            </a:r>
            <a:r>
              <a:rPr lang="en-US" dirty="0"/>
              <a:t>an auction and then </a:t>
            </a:r>
            <a:endParaRPr lang="en-US" dirty="0" smtClean="0"/>
          </a:p>
          <a:p>
            <a:pPr lvl="1"/>
            <a:r>
              <a:rPr lang="en-US" dirty="0" smtClean="0"/>
              <a:t>wait </a:t>
            </a:r>
            <a:r>
              <a:rPr lang="en-US" dirty="0"/>
              <a:t>for it to </a:t>
            </a:r>
            <a:r>
              <a:rPr lang="en-US" dirty="0" smtClean="0"/>
              <a:t>close</a:t>
            </a:r>
          </a:p>
          <a:p>
            <a:r>
              <a:rPr lang="en-US" dirty="0"/>
              <a:t>start by writing a test as if its implementation already exists, and then filling in whatever is needed to make it work— what Abelson and </a:t>
            </a:r>
            <a:r>
              <a:rPr lang="en-US" dirty="0" err="1"/>
              <a:t>Sussman</a:t>
            </a:r>
            <a:r>
              <a:rPr lang="en-US" dirty="0"/>
              <a:t> call “programming by wishful thinking”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6866930" y="107156"/>
            <a:ext cx="241102" cy="312540"/>
          </a:xfrm>
          <a:custGeom>
            <a:avLst/>
            <a:gdLst/>
            <a:ahLst/>
            <a:cxnLst/>
            <a:rect l="0" t="0" r="0" b="0"/>
            <a:pathLst>
              <a:path w="241102" h="312540">
                <a:moveTo>
                  <a:pt x="35718" y="44649"/>
                </a:move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35718" y="89297"/>
                </a:lnTo>
                <a:lnTo>
                  <a:pt x="35718" y="125016"/>
                </a:lnTo>
                <a:lnTo>
                  <a:pt x="26789" y="169664"/>
                </a:lnTo>
                <a:lnTo>
                  <a:pt x="26789" y="205383"/>
                </a:lnTo>
                <a:lnTo>
                  <a:pt x="26789" y="241102"/>
                </a:lnTo>
                <a:lnTo>
                  <a:pt x="17859" y="258961"/>
                </a:lnTo>
                <a:lnTo>
                  <a:pt x="17859" y="276821"/>
                </a:lnTo>
                <a:lnTo>
                  <a:pt x="8929" y="285750"/>
                </a:lnTo>
                <a:lnTo>
                  <a:pt x="8929" y="294680"/>
                </a:lnTo>
                <a:lnTo>
                  <a:pt x="8929" y="294680"/>
                </a:lnTo>
                <a:lnTo>
                  <a:pt x="8929" y="294680"/>
                </a:lnTo>
                <a:lnTo>
                  <a:pt x="0" y="294680"/>
                </a:lnTo>
                <a:lnTo>
                  <a:pt x="0" y="276821"/>
                </a:lnTo>
                <a:lnTo>
                  <a:pt x="0" y="267891"/>
                </a:lnTo>
                <a:lnTo>
                  <a:pt x="0" y="250031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0" y="187524"/>
                </a:lnTo>
                <a:lnTo>
                  <a:pt x="0" y="169664"/>
                </a:lnTo>
                <a:lnTo>
                  <a:pt x="8929" y="142875"/>
                </a:lnTo>
                <a:lnTo>
                  <a:pt x="8929" y="116086"/>
                </a:lnTo>
                <a:lnTo>
                  <a:pt x="17859" y="98227"/>
                </a:lnTo>
                <a:lnTo>
                  <a:pt x="1785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62508"/>
                </a:lnTo>
                <a:lnTo>
                  <a:pt x="35718" y="71438"/>
                </a:lnTo>
                <a:lnTo>
                  <a:pt x="44648" y="107156"/>
                </a:lnTo>
                <a:lnTo>
                  <a:pt x="53578" y="142875"/>
                </a:lnTo>
                <a:lnTo>
                  <a:pt x="62508" y="178594"/>
                </a:lnTo>
                <a:lnTo>
                  <a:pt x="80367" y="214313"/>
                </a:lnTo>
                <a:lnTo>
                  <a:pt x="80367" y="241102"/>
                </a:lnTo>
                <a:lnTo>
                  <a:pt x="89297" y="258961"/>
                </a:lnTo>
                <a:lnTo>
                  <a:pt x="98226" y="267891"/>
                </a:lnTo>
                <a:lnTo>
                  <a:pt x="107156" y="276821"/>
                </a:lnTo>
                <a:lnTo>
                  <a:pt x="107156" y="285750"/>
                </a:lnTo>
                <a:lnTo>
                  <a:pt x="107156" y="285750"/>
                </a:lnTo>
                <a:lnTo>
                  <a:pt x="107156" y="276821"/>
                </a:lnTo>
                <a:lnTo>
                  <a:pt x="116086" y="267891"/>
                </a:lnTo>
                <a:lnTo>
                  <a:pt x="116086" y="250031"/>
                </a:lnTo>
                <a:lnTo>
                  <a:pt x="116086" y="241102"/>
                </a:lnTo>
                <a:lnTo>
                  <a:pt x="116086" y="223242"/>
                </a:lnTo>
                <a:lnTo>
                  <a:pt x="125015" y="214313"/>
                </a:lnTo>
                <a:lnTo>
                  <a:pt x="125015" y="187524"/>
                </a:lnTo>
                <a:lnTo>
                  <a:pt x="133945" y="160735"/>
                </a:lnTo>
                <a:lnTo>
                  <a:pt x="142875" y="133946"/>
                </a:lnTo>
                <a:lnTo>
                  <a:pt x="142875" y="98227"/>
                </a:lnTo>
                <a:lnTo>
                  <a:pt x="151804" y="71438"/>
                </a:lnTo>
                <a:lnTo>
                  <a:pt x="151804" y="4464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8930"/>
                </a:lnTo>
                <a:lnTo>
                  <a:pt x="178593" y="44649"/>
                </a:lnTo>
                <a:lnTo>
                  <a:pt x="187523" y="98227"/>
                </a:lnTo>
                <a:lnTo>
                  <a:pt x="196453" y="151805"/>
                </a:lnTo>
                <a:lnTo>
                  <a:pt x="205383" y="205383"/>
                </a:lnTo>
                <a:lnTo>
                  <a:pt x="214312" y="241102"/>
                </a:lnTo>
                <a:lnTo>
                  <a:pt x="223242" y="276821"/>
                </a:lnTo>
                <a:lnTo>
                  <a:pt x="232172" y="294680"/>
                </a:lnTo>
                <a:lnTo>
                  <a:pt x="232172" y="303610"/>
                </a:lnTo>
                <a:lnTo>
                  <a:pt x="241101" y="312539"/>
                </a:lnTo>
                <a:lnTo>
                  <a:pt x="241101" y="303610"/>
                </a:lnTo>
                <a:lnTo>
                  <a:pt x="241101" y="294680"/>
                </a:lnTo>
                <a:lnTo>
                  <a:pt x="241101" y="276821"/>
                </a:lnTo>
                <a:lnTo>
                  <a:pt x="232172" y="258961"/>
                </a:lnTo>
                <a:lnTo>
                  <a:pt x="241101" y="250031"/>
                </a:lnTo>
                <a:lnTo>
                  <a:pt x="241101" y="241102"/>
                </a:lnTo>
                <a:lnTo>
                  <a:pt x="241101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170539" y="89297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8930" y="6250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26789" y="107156"/>
                </a:lnTo>
                <a:lnTo>
                  <a:pt x="35719" y="151805"/>
                </a:lnTo>
                <a:lnTo>
                  <a:pt x="53578" y="187523"/>
                </a:lnTo>
                <a:lnTo>
                  <a:pt x="62508" y="232172"/>
                </a:lnTo>
                <a:lnTo>
                  <a:pt x="80367" y="267890"/>
                </a:lnTo>
                <a:lnTo>
                  <a:pt x="80367" y="285750"/>
                </a:lnTo>
                <a:lnTo>
                  <a:pt x="89297" y="303609"/>
                </a:lnTo>
                <a:lnTo>
                  <a:pt x="98227" y="312539"/>
                </a:lnTo>
                <a:lnTo>
                  <a:pt x="107156" y="312539"/>
                </a:lnTo>
                <a:lnTo>
                  <a:pt x="107156" y="312539"/>
                </a:lnTo>
                <a:lnTo>
                  <a:pt x="116086" y="294680"/>
                </a:lnTo>
                <a:lnTo>
                  <a:pt x="125016" y="276820"/>
                </a:lnTo>
                <a:lnTo>
                  <a:pt x="125016" y="258961"/>
                </a:lnTo>
                <a:lnTo>
                  <a:pt x="133945" y="232172"/>
                </a:lnTo>
                <a:lnTo>
                  <a:pt x="133945" y="214312"/>
                </a:lnTo>
                <a:lnTo>
                  <a:pt x="142875" y="187523"/>
                </a:lnTo>
                <a:lnTo>
                  <a:pt x="142875" y="151805"/>
                </a:lnTo>
                <a:lnTo>
                  <a:pt x="151805" y="116086"/>
                </a:lnTo>
                <a:lnTo>
                  <a:pt x="160734" y="8036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65219" y="62508"/>
            <a:ext cx="276821" cy="294680"/>
          </a:xfrm>
          <a:custGeom>
            <a:avLst/>
            <a:gdLst/>
            <a:ahLst/>
            <a:cxnLst/>
            <a:rect l="0" t="0" r="0" b="0"/>
            <a:pathLst>
              <a:path w="276821" h="294680">
                <a:moveTo>
                  <a:pt x="98226" y="71437"/>
                </a:moveTo>
                <a:lnTo>
                  <a:pt x="98226" y="5357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80367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17859" y="116086"/>
                </a:lnTo>
                <a:lnTo>
                  <a:pt x="0" y="160734"/>
                </a:lnTo>
                <a:lnTo>
                  <a:pt x="0" y="205383"/>
                </a:lnTo>
                <a:lnTo>
                  <a:pt x="17859" y="241101"/>
                </a:lnTo>
                <a:lnTo>
                  <a:pt x="44648" y="258961"/>
                </a:lnTo>
                <a:lnTo>
                  <a:pt x="80367" y="276820"/>
                </a:lnTo>
                <a:lnTo>
                  <a:pt x="116086" y="285750"/>
                </a:lnTo>
                <a:lnTo>
                  <a:pt x="151804" y="294679"/>
                </a:lnTo>
                <a:lnTo>
                  <a:pt x="187523" y="294679"/>
                </a:lnTo>
                <a:lnTo>
                  <a:pt x="223242" y="294679"/>
                </a:lnTo>
                <a:lnTo>
                  <a:pt x="250031" y="294679"/>
                </a:lnTo>
                <a:lnTo>
                  <a:pt x="267890" y="294679"/>
                </a:lnTo>
                <a:lnTo>
                  <a:pt x="276820" y="294679"/>
                </a:lnTo>
                <a:lnTo>
                  <a:pt x="276820" y="294679"/>
                </a:lnTo>
                <a:lnTo>
                  <a:pt x="276820" y="294679"/>
                </a:lnTo>
                <a:lnTo>
                  <a:pt x="267890" y="294679"/>
                </a:lnTo>
                <a:lnTo>
                  <a:pt x="258961" y="294679"/>
                </a:lnTo>
                <a:lnTo>
                  <a:pt x="250031" y="294679"/>
                </a:lnTo>
                <a:lnTo>
                  <a:pt x="250031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92070" y="80367"/>
            <a:ext cx="187525" cy="241103"/>
          </a:xfrm>
          <a:custGeom>
            <a:avLst/>
            <a:gdLst/>
            <a:ahLst/>
            <a:cxnLst/>
            <a:rect l="0" t="0" r="0" b="0"/>
            <a:pathLst>
              <a:path w="187525" h="241103">
                <a:moveTo>
                  <a:pt x="71438" y="133945"/>
                </a:move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25016"/>
                </a:lnTo>
                <a:lnTo>
                  <a:pt x="71438" y="116086"/>
                </a:lnTo>
                <a:lnTo>
                  <a:pt x="71438" y="116086"/>
                </a:lnTo>
                <a:lnTo>
                  <a:pt x="62508" y="107156"/>
                </a:lnTo>
                <a:lnTo>
                  <a:pt x="62508" y="98227"/>
                </a:lnTo>
                <a:lnTo>
                  <a:pt x="62508" y="98227"/>
                </a:lnTo>
                <a:lnTo>
                  <a:pt x="53578" y="89297"/>
                </a:lnTo>
                <a:lnTo>
                  <a:pt x="53578" y="89297"/>
                </a:lnTo>
                <a:lnTo>
                  <a:pt x="44649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41102"/>
                </a:lnTo>
                <a:lnTo>
                  <a:pt x="17860" y="241102"/>
                </a:lnTo>
                <a:lnTo>
                  <a:pt x="26789" y="23217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9" y="205383"/>
                </a:lnTo>
                <a:lnTo>
                  <a:pt x="44649" y="187524"/>
                </a:lnTo>
                <a:lnTo>
                  <a:pt x="53578" y="160735"/>
                </a:lnTo>
                <a:lnTo>
                  <a:pt x="62508" y="133945"/>
                </a:lnTo>
                <a:lnTo>
                  <a:pt x="71438" y="107156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44649"/>
                </a:lnTo>
                <a:lnTo>
                  <a:pt x="71438" y="2678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8" y="35719"/>
                </a:lnTo>
                <a:lnTo>
                  <a:pt x="80368" y="53578"/>
                </a:lnTo>
                <a:lnTo>
                  <a:pt x="89297" y="107156"/>
                </a:lnTo>
                <a:lnTo>
                  <a:pt x="116086" y="160735"/>
                </a:lnTo>
                <a:lnTo>
                  <a:pt x="133946" y="196453"/>
                </a:lnTo>
                <a:lnTo>
                  <a:pt x="160735" y="223242"/>
                </a:lnTo>
                <a:lnTo>
                  <a:pt x="178594" y="241102"/>
                </a:lnTo>
                <a:lnTo>
                  <a:pt x="187524" y="241102"/>
                </a:lnTo>
                <a:lnTo>
                  <a:pt x="187524" y="241102"/>
                </a:lnTo>
                <a:lnTo>
                  <a:pt x="187524" y="241102"/>
                </a:lnTo>
                <a:lnTo>
                  <a:pt x="187524" y="232172"/>
                </a:lnTo>
                <a:lnTo>
                  <a:pt x="18752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161734" y="178594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62508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62507" y="62508"/>
                </a:lnTo>
                <a:lnTo>
                  <a:pt x="7143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6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51804"/>
                </a:lnTo>
                <a:lnTo>
                  <a:pt x="44648" y="160734"/>
                </a:lnTo>
                <a:lnTo>
                  <a:pt x="62507" y="160734"/>
                </a:lnTo>
                <a:lnTo>
                  <a:pt x="89296" y="151804"/>
                </a:lnTo>
                <a:lnTo>
                  <a:pt x="98226" y="142875"/>
                </a:lnTo>
                <a:lnTo>
                  <a:pt x="116086" y="133945"/>
                </a:lnTo>
                <a:lnTo>
                  <a:pt x="125015" y="133945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322468" y="169664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35719" y="8930"/>
                </a:move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456413" y="232172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17859"/>
                </a:move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71437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393905" y="98227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17860" y="17859"/>
                </a:move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536780" y="169664"/>
            <a:ext cx="80369" cy="285751"/>
          </a:xfrm>
          <a:custGeom>
            <a:avLst/>
            <a:gdLst/>
            <a:ahLst/>
            <a:cxnLst/>
            <a:rect l="0" t="0" r="0" b="0"/>
            <a:pathLst>
              <a:path w="80369" h="285751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26790" y="8930"/>
                </a:lnTo>
                <a:lnTo>
                  <a:pt x="26790" y="17859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26790" y="98227"/>
                </a:lnTo>
                <a:lnTo>
                  <a:pt x="26790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44649" y="71438"/>
                </a:lnTo>
                <a:lnTo>
                  <a:pt x="53579" y="80367"/>
                </a:lnTo>
                <a:lnTo>
                  <a:pt x="53579" y="107156"/>
                </a:lnTo>
                <a:lnTo>
                  <a:pt x="62508" y="133945"/>
                </a:lnTo>
                <a:lnTo>
                  <a:pt x="71438" y="169664"/>
                </a:lnTo>
                <a:lnTo>
                  <a:pt x="80368" y="196453"/>
                </a:lnTo>
                <a:lnTo>
                  <a:pt x="80368" y="223242"/>
                </a:lnTo>
                <a:lnTo>
                  <a:pt x="80368" y="250031"/>
                </a:lnTo>
                <a:lnTo>
                  <a:pt x="80368" y="267891"/>
                </a:lnTo>
                <a:lnTo>
                  <a:pt x="71438" y="285750"/>
                </a:lnTo>
                <a:lnTo>
                  <a:pt x="71438" y="285750"/>
                </a:lnTo>
                <a:lnTo>
                  <a:pt x="62508" y="285750"/>
                </a:lnTo>
                <a:lnTo>
                  <a:pt x="53579" y="276820"/>
                </a:lnTo>
                <a:lnTo>
                  <a:pt x="53579" y="258961"/>
                </a:lnTo>
                <a:lnTo>
                  <a:pt x="53579" y="232172"/>
                </a:lnTo>
                <a:lnTo>
                  <a:pt x="53579" y="214313"/>
                </a:lnTo>
                <a:lnTo>
                  <a:pt x="5357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652866" y="178594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0" y="8929"/>
                </a:moveTo>
                <a:lnTo>
                  <a:pt x="8930" y="8929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9" y="71437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2678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8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16086" y="53578"/>
                </a:lnTo>
                <a:lnTo>
                  <a:pt x="133946" y="71437"/>
                </a:lnTo>
                <a:lnTo>
                  <a:pt x="142875" y="89297"/>
                </a:lnTo>
                <a:lnTo>
                  <a:pt x="151805" y="98226"/>
                </a:lnTo>
                <a:lnTo>
                  <a:pt x="15180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27789" y="446484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0" y="893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51805"/>
                </a:lnTo>
                <a:lnTo>
                  <a:pt x="53578" y="178594"/>
                </a:lnTo>
                <a:lnTo>
                  <a:pt x="62508" y="196454"/>
                </a:lnTo>
                <a:lnTo>
                  <a:pt x="71438" y="223243"/>
                </a:lnTo>
                <a:lnTo>
                  <a:pt x="71438" y="232172"/>
                </a:lnTo>
                <a:lnTo>
                  <a:pt x="71438" y="250032"/>
                </a:lnTo>
                <a:lnTo>
                  <a:pt x="71438" y="250032"/>
                </a:lnTo>
                <a:lnTo>
                  <a:pt x="62508" y="250032"/>
                </a:lnTo>
                <a:lnTo>
                  <a:pt x="53578" y="241102"/>
                </a:lnTo>
                <a:lnTo>
                  <a:pt x="44649" y="223243"/>
                </a:lnTo>
                <a:lnTo>
                  <a:pt x="35719" y="205383"/>
                </a:lnTo>
                <a:lnTo>
                  <a:pt x="17859" y="169664"/>
                </a:lnTo>
                <a:lnTo>
                  <a:pt x="17859" y="142875"/>
                </a:lnTo>
                <a:lnTo>
                  <a:pt x="8930" y="98227"/>
                </a:lnTo>
                <a:lnTo>
                  <a:pt x="8930" y="71438"/>
                </a:lnTo>
                <a:lnTo>
                  <a:pt x="17859" y="3571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42875" y="17860"/>
                </a:lnTo>
                <a:lnTo>
                  <a:pt x="151805" y="35719"/>
                </a:lnTo>
                <a:lnTo>
                  <a:pt x="151805" y="53578"/>
                </a:lnTo>
                <a:lnTo>
                  <a:pt x="142875" y="71438"/>
                </a:lnTo>
                <a:lnTo>
                  <a:pt x="133945" y="98227"/>
                </a:lnTo>
                <a:lnTo>
                  <a:pt x="116086" y="116086"/>
                </a:lnTo>
                <a:lnTo>
                  <a:pt x="98227" y="125016"/>
                </a:lnTo>
                <a:lnTo>
                  <a:pt x="80367" y="125016"/>
                </a:lnTo>
                <a:lnTo>
                  <a:pt x="80367" y="116086"/>
                </a:lnTo>
                <a:lnTo>
                  <a:pt x="71438" y="10715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224241" y="366117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53579" y="62508"/>
                </a:moveTo>
                <a:lnTo>
                  <a:pt x="53579" y="62508"/>
                </a:lnTo>
                <a:lnTo>
                  <a:pt x="44649" y="71438"/>
                </a:lnTo>
                <a:lnTo>
                  <a:pt x="44649" y="80367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60" y="142875"/>
                </a:lnTo>
                <a:lnTo>
                  <a:pt x="893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23242"/>
                </a:lnTo>
                <a:lnTo>
                  <a:pt x="17860" y="223242"/>
                </a:lnTo>
                <a:lnTo>
                  <a:pt x="26789" y="214313"/>
                </a:lnTo>
                <a:lnTo>
                  <a:pt x="35719" y="205383"/>
                </a:lnTo>
                <a:lnTo>
                  <a:pt x="44649" y="196453"/>
                </a:lnTo>
                <a:lnTo>
                  <a:pt x="53579" y="178594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8" y="169664"/>
                </a:lnTo>
                <a:lnTo>
                  <a:pt x="80368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107157" y="169664"/>
                </a:lnTo>
                <a:lnTo>
                  <a:pt x="116086" y="160735"/>
                </a:lnTo>
                <a:lnTo>
                  <a:pt x="125016" y="151805"/>
                </a:lnTo>
                <a:lnTo>
                  <a:pt x="125016" y="142875"/>
                </a:lnTo>
                <a:lnTo>
                  <a:pt x="133946" y="125016"/>
                </a:lnTo>
                <a:lnTo>
                  <a:pt x="133946" y="98227"/>
                </a:lnTo>
                <a:lnTo>
                  <a:pt x="142875" y="8036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26789"/>
                </a:lnTo>
                <a:lnTo>
                  <a:pt x="133946" y="35719"/>
                </a:lnTo>
                <a:lnTo>
                  <a:pt x="125016" y="62508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33946" y="151805"/>
                </a:lnTo>
                <a:lnTo>
                  <a:pt x="142875" y="178594"/>
                </a:lnTo>
                <a:lnTo>
                  <a:pt x="151805" y="196453"/>
                </a:lnTo>
                <a:lnTo>
                  <a:pt x="160735" y="214313"/>
                </a:lnTo>
                <a:lnTo>
                  <a:pt x="178594" y="223242"/>
                </a:lnTo>
                <a:lnTo>
                  <a:pt x="187524" y="223242"/>
                </a:lnTo>
                <a:lnTo>
                  <a:pt x="196454" y="223242"/>
                </a:lnTo>
                <a:lnTo>
                  <a:pt x="205383" y="214313"/>
                </a:lnTo>
                <a:lnTo>
                  <a:pt x="214313" y="196453"/>
                </a:lnTo>
                <a:lnTo>
                  <a:pt x="214313" y="178594"/>
                </a:lnTo>
                <a:lnTo>
                  <a:pt x="214313" y="142875"/>
                </a:lnTo>
                <a:lnTo>
                  <a:pt x="214313" y="116086"/>
                </a:lnTo>
                <a:lnTo>
                  <a:pt x="214313" y="89297"/>
                </a:lnTo>
                <a:lnTo>
                  <a:pt x="205383" y="53578"/>
                </a:lnTo>
                <a:lnTo>
                  <a:pt x="205383" y="35719"/>
                </a:lnTo>
                <a:lnTo>
                  <a:pt x="196454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96454" y="26789"/>
                </a:lnTo>
                <a:lnTo>
                  <a:pt x="196454" y="44649"/>
                </a:lnTo>
                <a:lnTo>
                  <a:pt x="196454" y="71438"/>
                </a:lnTo>
                <a:lnTo>
                  <a:pt x="205383" y="107156"/>
                </a:lnTo>
                <a:lnTo>
                  <a:pt x="205383" y="133945"/>
                </a:lnTo>
                <a:lnTo>
                  <a:pt x="214313" y="160735"/>
                </a:lnTo>
                <a:lnTo>
                  <a:pt x="223243" y="187524"/>
                </a:lnTo>
                <a:lnTo>
                  <a:pt x="232172" y="214313"/>
                </a:lnTo>
                <a:lnTo>
                  <a:pt x="241102" y="232172"/>
                </a:lnTo>
                <a:lnTo>
                  <a:pt x="241102" y="250031"/>
                </a:lnTo>
                <a:lnTo>
                  <a:pt x="250032" y="258961"/>
                </a:lnTo>
                <a:lnTo>
                  <a:pt x="250032" y="258961"/>
                </a:lnTo>
                <a:lnTo>
                  <a:pt x="258961" y="250031"/>
                </a:lnTo>
                <a:lnTo>
                  <a:pt x="258961" y="232172"/>
                </a:lnTo>
                <a:lnTo>
                  <a:pt x="250032" y="214313"/>
                </a:lnTo>
                <a:lnTo>
                  <a:pt x="232172" y="178594"/>
                </a:lnTo>
                <a:lnTo>
                  <a:pt x="214313" y="151805"/>
                </a:lnTo>
                <a:lnTo>
                  <a:pt x="21431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251030" y="410766"/>
            <a:ext cx="285751" cy="17860"/>
          </a:xfrm>
          <a:custGeom>
            <a:avLst/>
            <a:gdLst/>
            <a:ahLst/>
            <a:cxnLst/>
            <a:rect l="0" t="0" r="0" b="0"/>
            <a:pathLst>
              <a:path w="285751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26790" y="8929"/>
                </a:lnTo>
                <a:lnTo>
                  <a:pt x="53579" y="8929"/>
                </a:lnTo>
                <a:lnTo>
                  <a:pt x="89297" y="0"/>
                </a:lnTo>
                <a:lnTo>
                  <a:pt x="133946" y="0"/>
                </a:lnTo>
                <a:lnTo>
                  <a:pt x="169665" y="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892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483202" y="446484"/>
            <a:ext cx="267892" cy="178595"/>
          </a:xfrm>
          <a:custGeom>
            <a:avLst/>
            <a:gdLst/>
            <a:ahLst/>
            <a:cxnLst/>
            <a:rect l="0" t="0" r="0" b="0"/>
            <a:pathLst>
              <a:path w="267892" h="178595">
                <a:moveTo>
                  <a:pt x="8930" y="107157"/>
                </a:moveTo>
                <a:lnTo>
                  <a:pt x="893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07157"/>
                </a:lnTo>
                <a:lnTo>
                  <a:pt x="8036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71438" y="26789"/>
                </a:lnTo>
                <a:lnTo>
                  <a:pt x="53578" y="53578"/>
                </a:lnTo>
                <a:lnTo>
                  <a:pt x="44649" y="80368"/>
                </a:lnTo>
                <a:lnTo>
                  <a:pt x="44649" y="107157"/>
                </a:lnTo>
                <a:lnTo>
                  <a:pt x="44649" y="133946"/>
                </a:lnTo>
                <a:lnTo>
                  <a:pt x="44649" y="151805"/>
                </a:lnTo>
                <a:lnTo>
                  <a:pt x="44649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80368" y="178594"/>
                </a:lnTo>
                <a:lnTo>
                  <a:pt x="98227" y="169664"/>
                </a:lnTo>
                <a:lnTo>
                  <a:pt x="107157" y="151805"/>
                </a:lnTo>
                <a:lnTo>
                  <a:pt x="125016" y="125016"/>
                </a:lnTo>
                <a:lnTo>
                  <a:pt x="133946" y="89297"/>
                </a:lnTo>
                <a:lnTo>
                  <a:pt x="142875" y="62508"/>
                </a:lnTo>
                <a:lnTo>
                  <a:pt x="151805" y="35719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17860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9664" y="62508"/>
                </a:lnTo>
                <a:lnTo>
                  <a:pt x="169664" y="71438"/>
                </a:lnTo>
                <a:lnTo>
                  <a:pt x="178594" y="89297"/>
                </a:lnTo>
                <a:lnTo>
                  <a:pt x="178594" y="98227"/>
                </a:lnTo>
                <a:lnTo>
                  <a:pt x="187524" y="107157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96453" y="107157"/>
                </a:lnTo>
                <a:lnTo>
                  <a:pt x="196453" y="89297"/>
                </a:lnTo>
                <a:lnTo>
                  <a:pt x="205383" y="71438"/>
                </a:lnTo>
                <a:lnTo>
                  <a:pt x="214313" y="53578"/>
                </a:lnTo>
                <a:lnTo>
                  <a:pt x="223243" y="26789"/>
                </a:lnTo>
                <a:lnTo>
                  <a:pt x="223243" y="8930"/>
                </a:lnTo>
                <a:lnTo>
                  <a:pt x="232172" y="8930"/>
                </a:lnTo>
                <a:lnTo>
                  <a:pt x="250032" y="0"/>
                </a:lnTo>
                <a:lnTo>
                  <a:pt x="258961" y="0"/>
                </a:lnTo>
                <a:lnTo>
                  <a:pt x="258961" y="0"/>
                </a:lnTo>
                <a:lnTo>
                  <a:pt x="267891" y="8930"/>
                </a:lnTo>
                <a:lnTo>
                  <a:pt x="26789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751093" y="428625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44648"/>
                </a:lnTo>
                <a:lnTo>
                  <a:pt x="5357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3394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27102" y="2928937"/>
            <a:ext cx="982266" cy="17860"/>
          </a:xfrm>
          <a:custGeom>
            <a:avLst/>
            <a:gdLst/>
            <a:ahLst/>
            <a:cxnLst/>
            <a:rect l="0" t="0" r="0" b="0"/>
            <a:pathLst>
              <a:path w="98226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96453" y="17859"/>
                </a:lnTo>
                <a:lnTo>
                  <a:pt x="232171" y="17859"/>
                </a:lnTo>
                <a:lnTo>
                  <a:pt x="276820" y="17859"/>
                </a:lnTo>
                <a:lnTo>
                  <a:pt x="321468" y="8930"/>
                </a:lnTo>
                <a:lnTo>
                  <a:pt x="375046" y="8930"/>
                </a:lnTo>
                <a:lnTo>
                  <a:pt x="437554" y="8930"/>
                </a:lnTo>
                <a:lnTo>
                  <a:pt x="491132" y="8930"/>
                </a:lnTo>
                <a:lnTo>
                  <a:pt x="553640" y="8930"/>
                </a:lnTo>
                <a:lnTo>
                  <a:pt x="616148" y="8930"/>
                </a:lnTo>
                <a:lnTo>
                  <a:pt x="687586" y="8930"/>
                </a:lnTo>
                <a:lnTo>
                  <a:pt x="750093" y="0"/>
                </a:lnTo>
                <a:lnTo>
                  <a:pt x="812601" y="0"/>
                </a:lnTo>
                <a:lnTo>
                  <a:pt x="866179" y="0"/>
                </a:lnTo>
                <a:lnTo>
                  <a:pt x="928687" y="0"/>
                </a:lnTo>
                <a:lnTo>
                  <a:pt x="982265" y="0"/>
                </a:lnTo>
                <a:lnTo>
                  <a:pt x="9822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84102" y="3420070"/>
            <a:ext cx="2348508" cy="89298"/>
          </a:xfrm>
          <a:custGeom>
            <a:avLst/>
            <a:gdLst/>
            <a:ahLst/>
            <a:cxnLst/>
            <a:rect l="0" t="0" r="0" b="0"/>
            <a:pathLst>
              <a:path w="2348508" h="89298">
                <a:moveTo>
                  <a:pt x="0" y="893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8930"/>
                </a:lnTo>
                <a:lnTo>
                  <a:pt x="71437" y="8930"/>
                </a:lnTo>
                <a:lnTo>
                  <a:pt x="98226" y="17859"/>
                </a:lnTo>
                <a:lnTo>
                  <a:pt x="125015" y="17859"/>
                </a:lnTo>
                <a:lnTo>
                  <a:pt x="160734" y="26789"/>
                </a:lnTo>
                <a:lnTo>
                  <a:pt x="205382" y="26789"/>
                </a:lnTo>
                <a:lnTo>
                  <a:pt x="250031" y="35719"/>
                </a:lnTo>
                <a:lnTo>
                  <a:pt x="312539" y="35719"/>
                </a:lnTo>
                <a:lnTo>
                  <a:pt x="366117" y="35719"/>
                </a:lnTo>
                <a:lnTo>
                  <a:pt x="428625" y="35719"/>
                </a:lnTo>
                <a:lnTo>
                  <a:pt x="500062" y="35719"/>
                </a:lnTo>
                <a:lnTo>
                  <a:pt x="571500" y="35719"/>
                </a:lnTo>
                <a:lnTo>
                  <a:pt x="651867" y="35719"/>
                </a:lnTo>
                <a:lnTo>
                  <a:pt x="741164" y="35719"/>
                </a:lnTo>
                <a:lnTo>
                  <a:pt x="830461" y="35719"/>
                </a:lnTo>
                <a:lnTo>
                  <a:pt x="928687" y="35719"/>
                </a:lnTo>
                <a:lnTo>
                  <a:pt x="1035843" y="35719"/>
                </a:lnTo>
                <a:lnTo>
                  <a:pt x="1143000" y="35719"/>
                </a:lnTo>
                <a:lnTo>
                  <a:pt x="1250156" y="35719"/>
                </a:lnTo>
                <a:lnTo>
                  <a:pt x="1366242" y="35719"/>
                </a:lnTo>
                <a:lnTo>
                  <a:pt x="1482328" y="35719"/>
                </a:lnTo>
                <a:lnTo>
                  <a:pt x="1598414" y="35719"/>
                </a:lnTo>
                <a:lnTo>
                  <a:pt x="1714500" y="35719"/>
                </a:lnTo>
                <a:lnTo>
                  <a:pt x="1821656" y="44648"/>
                </a:lnTo>
                <a:lnTo>
                  <a:pt x="1928812" y="53578"/>
                </a:lnTo>
                <a:lnTo>
                  <a:pt x="2044898" y="62508"/>
                </a:lnTo>
                <a:lnTo>
                  <a:pt x="2152054" y="71437"/>
                </a:lnTo>
                <a:lnTo>
                  <a:pt x="2250281" y="80367"/>
                </a:lnTo>
                <a:lnTo>
                  <a:pt x="2348507" y="89297"/>
                </a:lnTo>
                <a:lnTo>
                  <a:pt x="234850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97078" y="2464594"/>
            <a:ext cx="1571626" cy="339328"/>
          </a:xfrm>
          <a:custGeom>
            <a:avLst/>
            <a:gdLst/>
            <a:ahLst/>
            <a:cxnLst/>
            <a:rect l="0" t="0" r="0" b="0"/>
            <a:pathLst>
              <a:path w="1571626" h="339328">
                <a:moveTo>
                  <a:pt x="8930" y="339327"/>
                </a:moveTo>
                <a:lnTo>
                  <a:pt x="8930" y="339327"/>
                </a:lnTo>
                <a:lnTo>
                  <a:pt x="8930" y="339327"/>
                </a:lnTo>
                <a:lnTo>
                  <a:pt x="8930" y="33039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21469"/>
                </a:lnTo>
                <a:lnTo>
                  <a:pt x="0" y="312539"/>
                </a:lnTo>
                <a:lnTo>
                  <a:pt x="0" y="303609"/>
                </a:lnTo>
                <a:lnTo>
                  <a:pt x="0" y="303609"/>
                </a:lnTo>
                <a:lnTo>
                  <a:pt x="0" y="294679"/>
                </a:lnTo>
                <a:lnTo>
                  <a:pt x="0" y="294679"/>
                </a:lnTo>
                <a:lnTo>
                  <a:pt x="8930" y="285750"/>
                </a:lnTo>
                <a:lnTo>
                  <a:pt x="17860" y="276820"/>
                </a:lnTo>
                <a:lnTo>
                  <a:pt x="35719" y="258961"/>
                </a:lnTo>
                <a:lnTo>
                  <a:pt x="71438" y="232172"/>
                </a:lnTo>
                <a:lnTo>
                  <a:pt x="116086" y="205383"/>
                </a:lnTo>
                <a:lnTo>
                  <a:pt x="169664" y="178594"/>
                </a:lnTo>
                <a:lnTo>
                  <a:pt x="232172" y="151804"/>
                </a:lnTo>
                <a:lnTo>
                  <a:pt x="312539" y="116086"/>
                </a:lnTo>
                <a:lnTo>
                  <a:pt x="392906" y="89297"/>
                </a:lnTo>
                <a:lnTo>
                  <a:pt x="482203" y="62508"/>
                </a:lnTo>
                <a:lnTo>
                  <a:pt x="571500" y="35719"/>
                </a:lnTo>
                <a:lnTo>
                  <a:pt x="660797" y="17859"/>
                </a:lnTo>
                <a:lnTo>
                  <a:pt x="759024" y="8929"/>
                </a:lnTo>
                <a:lnTo>
                  <a:pt x="857250" y="0"/>
                </a:lnTo>
                <a:lnTo>
                  <a:pt x="955477" y="8929"/>
                </a:lnTo>
                <a:lnTo>
                  <a:pt x="1035844" y="17859"/>
                </a:lnTo>
                <a:lnTo>
                  <a:pt x="1116211" y="26789"/>
                </a:lnTo>
                <a:lnTo>
                  <a:pt x="1187649" y="53578"/>
                </a:lnTo>
                <a:lnTo>
                  <a:pt x="1250156" y="80367"/>
                </a:lnTo>
                <a:lnTo>
                  <a:pt x="1303735" y="107156"/>
                </a:lnTo>
                <a:lnTo>
                  <a:pt x="1357313" y="133945"/>
                </a:lnTo>
                <a:lnTo>
                  <a:pt x="1401961" y="151804"/>
                </a:lnTo>
                <a:lnTo>
                  <a:pt x="1446610" y="169664"/>
                </a:lnTo>
                <a:lnTo>
                  <a:pt x="1482328" y="187523"/>
                </a:lnTo>
                <a:lnTo>
                  <a:pt x="1509117" y="196453"/>
                </a:lnTo>
                <a:lnTo>
                  <a:pt x="1526977" y="205383"/>
                </a:lnTo>
                <a:lnTo>
                  <a:pt x="1544836" y="205383"/>
                </a:lnTo>
                <a:lnTo>
                  <a:pt x="1544836" y="205383"/>
                </a:lnTo>
                <a:lnTo>
                  <a:pt x="1553766" y="205383"/>
                </a:lnTo>
                <a:lnTo>
                  <a:pt x="1553766" y="205383"/>
                </a:lnTo>
                <a:lnTo>
                  <a:pt x="1562695" y="205383"/>
                </a:lnTo>
                <a:lnTo>
                  <a:pt x="1562695" y="214312"/>
                </a:lnTo>
                <a:lnTo>
                  <a:pt x="1562695" y="214312"/>
                </a:lnTo>
                <a:lnTo>
                  <a:pt x="1562695" y="214312"/>
                </a:lnTo>
                <a:lnTo>
                  <a:pt x="1571625" y="205383"/>
                </a:lnTo>
                <a:lnTo>
                  <a:pt x="157162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24055" y="25003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15125" y="2500313"/>
            <a:ext cx="250032" cy="339328"/>
          </a:xfrm>
          <a:custGeom>
            <a:avLst/>
            <a:gdLst/>
            <a:ahLst/>
            <a:cxnLst/>
            <a:rect l="0" t="0" r="0" b="0"/>
            <a:pathLst>
              <a:path w="250032" h="33932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26789"/>
                </a:lnTo>
                <a:lnTo>
                  <a:pt x="62508" y="44648"/>
                </a:lnTo>
                <a:lnTo>
                  <a:pt x="89297" y="53578"/>
                </a:lnTo>
                <a:lnTo>
                  <a:pt x="125016" y="71437"/>
                </a:lnTo>
                <a:lnTo>
                  <a:pt x="160734" y="89296"/>
                </a:lnTo>
                <a:lnTo>
                  <a:pt x="196453" y="107156"/>
                </a:lnTo>
                <a:lnTo>
                  <a:pt x="223242" y="125015"/>
                </a:lnTo>
                <a:lnTo>
                  <a:pt x="241102" y="151804"/>
                </a:lnTo>
                <a:lnTo>
                  <a:pt x="250031" y="178593"/>
                </a:lnTo>
                <a:lnTo>
                  <a:pt x="241102" y="205382"/>
                </a:lnTo>
                <a:lnTo>
                  <a:pt x="205383" y="241101"/>
                </a:lnTo>
                <a:lnTo>
                  <a:pt x="160734" y="276820"/>
                </a:lnTo>
                <a:lnTo>
                  <a:pt x="107156" y="303608"/>
                </a:lnTo>
                <a:lnTo>
                  <a:pt x="62508" y="330398"/>
                </a:lnTo>
                <a:lnTo>
                  <a:pt x="26789" y="339327"/>
                </a:lnTo>
                <a:lnTo>
                  <a:pt x="17859" y="339327"/>
                </a:lnTo>
                <a:lnTo>
                  <a:pt x="26789" y="330398"/>
                </a:lnTo>
                <a:lnTo>
                  <a:pt x="62508" y="312538"/>
                </a:lnTo>
                <a:lnTo>
                  <a:pt x="116086" y="294679"/>
                </a:lnTo>
                <a:lnTo>
                  <a:pt x="116086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63383" y="2491383"/>
            <a:ext cx="125016" cy="339329"/>
          </a:xfrm>
          <a:custGeom>
            <a:avLst/>
            <a:gdLst/>
            <a:ahLst/>
            <a:cxnLst/>
            <a:rect l="0" t="0" r="0" b="0"/>
            <a:pathLst>
              <a:path w="125016" h="339329">
                <a:moveTo>
                  <a:pt x="80367" y="26789"/>
                </a:move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26789"/>
                </a:lnTo>
                <a:lnTo>
                  <a:pt x="71437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35719" y="125015"/>
                </a:lnTo>
                <a:lnTo>
                  <a:pt x="26789" y="169664"/>
                </a:lnTo>
                <a:lnTo>
                  <a:pt x="17859" y="223242"/>
                </a:lnTo>
                <a:lnTo>
                  <a:pt x="8930" y="267890"/>
                </a:lnTo>
                <a:lnTo>
                  <a:pt x="0" y="303609"/>
                </a:lnTo>
                <a:lnTo>
                  <a:pt x="0" y="321468"/>
                </a:lnTo>
                <a:lnTo>
                  <a:pt x="0" y="330398"/>
                </a:lnTo>
                <a:lnTo>
                  <a:pt x="0" y="321468"/>
                </a:lnTo>
                <a:lnTo>
                  <a:pt x="0" y="303609"/>
                </a:lnTo>
                <a:lnTo>
                  <a:pt x="8930" y="267890"/>
                </a:lnTo>
                <a:lnTo>
                  <a:pt x="17859" y="223242"/>
                </a:lnTo>
                <a:lnTo>
                  <a:pt x="17859" y="178594"/>
                </a:lnTo>
                <a:lnTo>
                  <a:pt x="35719" y="116086"/>
                </a:lnTo>
                <a:lnTo>
                  <a:pt x="44648" y="71437"/>
                </a:lnTo>
                <a:lnTo>
                  <a:pt x="62508" y="35719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17859"/>
                </a:lnTo>
                <a:lnTo>
                  <a:pt x="125015" y="44648"/>
                </a:lnTo>
                <a:lnTo>
                  <a:pt x="125015" y="71437"/>
                </a:lnTo>
                <a:lnTo>
                  <a:pt x="125015" y="116086"/>
                </a:lnTo>
                <a:lnTo>
                  <a:pt x="125015" y="160734"/>
                </a:lnTo>
                <a:lnTo>
                  <a:pt x="125015" y="205383"/>
                </a:lnTo>
                <a:lnTo>
                  <a:pt x="125015" y="241101"/>
                </a:lnTo>
                <a:lnTo>
                  <a:pt x="125015" y="276820"/>
                </a:lnTo>
                <a:lnTo>
                  <a:pt x="125015" y="312538"/>
                </a:lnTo>
                <a:lnTo>
                  <a:pt x="125015" y="330398"/>
                </a:lnTo>
                <a:lnTo>
                  <a:pt x="125015" y="339328"/>
                </a:lnTo>
                <a:lnTo>
                  <a:pt x="125015" y="330398"/>
                </a:lnTo>
                <a:lnTo>
                  <a:pt x="107156" y="321468"/>
                </a:lnTo>
                <a:lnTo>
                  <a:pt x="89297" y="303609"/>
                </a:lnTo>
                <a:lnTo>
                  <a:pt x="62508" y="276820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0875" y="2705695"/>
            <a:ext cx="241103" cy="8931"/>
          </a:xfrm>
          <a:custGeom>
            <a:avLst/>
            <a:gdLst/>
            <a:ahLst/>
            <a:cxnLst/>
            <a:rect l="0" t="0" r="0" b="0"/>
            <a:pathLst>
              <a:path w="241103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98227" y="8930"/>
                </a:lnTo>
                <a:lnTo>
                  <a:pt x="133945" y="0"/>
                </a:lnTo>
                <a:lnTo>
                  <a:pt x="178594" y="0"/>
                </a:lnTo>
                <a:lnTo>
                  <a:pt x="214313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77695" y="2634258"/>
            <a:ext cx="214314" cy="178594"/>
          </a:xfrm>
          <a:custGeom>
            <a:avLst/>
            <a:gdLst/>
            <a:ahLst/>
            <a:cxnLst/>
            <a:rect l="0" t="0" r="0" b="0"/>
            <a:pathLst>
              <a:path w="214314" h="178594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17860" y="178593"/>
                </a:lnTo>
                <a:lnTo>
                  <a:pt x="44649" y="178593"/>
                </a:lnTo>
                <a:lnTo>
                  <a:pt x="71438" y="178593"/>
                </a:lnTo>
                <a:lnTo>
                  <a:pt x="107157" y="169663"/>
                </a:lnTo>
                <a:lnTo>
                  <a:pt x="133946" y="151805"/>
                </a:lnTo>
                <a:lnTo>
                  <a:pt x="169664" y="125015"/>
                </a:lnTo>
                <a:lnTo>
                  <a:pt x="187524" y="89297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47359" y="2652117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25016"/>
                </a:lnTo>
                <a:lnTo>
                  <a:pt x="44649" y="133946"/>
                </a:lnTo>
                <a:lnTo>
                  <a:pt x="62508" y="125016"/>
                </a:lnTo>
                <a:lnTo>
                  <a:pt x="80368" y="107156"/>
                </a:lnTo>
                <a:lnTo>
                  <a:pt x="98227" y="89297"/>
                </a:lnTo>
                <a:lnTo>
                  <a:pt x="107157" y="62508"/>
                </a:lnTo>
                <a:lnTo>
                  <a:pt x="125016" y="44649"/>
                </a:lnTo>
                <a:lnTo>
                  <a:pt x="133946" y="26789"/>
                </a:lnTo>
                <a:lnTo>
                  <a:pt x="133946" y="8930"/>
                </a:lnTo>
                <a:lnTo>
                  <a:pt x="133946" y="17860"/>
                </a:lnTo>
                <a:lnTo>
                  <a:pt x="133946" y="26789"/>
                </a:lnTo>
                <a:lnTo>
                  <a:pt x="116086" y="53578"/>
                </a:lnTo>
                <a:lnTo>
                  <a:pt x="107157" y="80367"/>
                </a:lnTo>
                <a:lnTo>
                  <a:pt x="107157" y="107156"/>
                </a:lnTo>
                <a:lnTo>
                  <a:pt x="98227" y="133946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86625" y="2571750"/>
            <a:ext cx="250032" cy="232172"/>
          </a:xfrm>
          <a:custGeom>
            <a:avLst/>
            <a:gdLst/>
            <a:ahLst/>
            <a:cxnLst/>
            <a:rect l="0" t="0" r="0" b="0"/>
            <a:pathLst>
              <a:path w="250032" h="232172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17859" y="214313"/>
                </a:lnTo>
                <a:lnTo>
                  <a:pt x="26789" y="223242"/>
                </a:lnTo>
                <a:lnTo>
                  <a:pt x="35719" y="214313"/>
                </a:lnTo>
                <a:lnTo>
                  <a:pt x="53578" y="205383"/>
                </a:lnTo>
                <a:lnTo>
                  <a:pt x="80367" y="187523"/>
                </a:lnTo>
                <a:lnTo>
                  <a:pt x="98227" y="169664"/>
                </a:lnTo>
                <a:lnTo>
                  <a:pt x="116086" y="133945"/>
                </a:lnTo>
                <a:lnTo>
                  <a:pt x="142875" y="107156"/>
                </a:lnTo>
                <a:lnTo>
                  <a:pt x="151805" y="71438"/>
                </a:lnTo>
                <a:lnTo>
                  <a:pt x="160734" y="44648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5" y="35719"/>
                </a:lnTo>
                <a:lnTo>
                  <a:pt x="142875" y="62508"/>
                </a:lnTo>
                <a:lnTo>
                  <a:pt x="125016" y="98227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33945" y="223242"/>
                </a:lnTo>
                <a:lnTo>
                  <a:pt x="151805" y="232171"/>
                </a:lnTo>
                <a:lnTo>
                  <a:pt x="178594" y="223242"/>
                </a:lnTo>
                <a:lnTo>
                  <a:pt x="205383" y="214313"/>
                </a:lnTo>
                <a:lnTo>
                  <a:pt x="232172" y="196453"/>
                </a:lnTo>
                <a:lnTo>
                  <a:pt x="250031" y="169664"/>
                </a:lnTo>
                <a:lnTo>
                  <a:pt x="25003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456289" y="2411015"/>
            <a:ext cx="401837" cy="401837"/>
          </a:xfrm>
          <a:custGeom>
            <a:avLst/>
            <a:gdLst/>
            <a:ahLst/>
            <a:cxnLst/>
            <a:rect l="0" t="0" r="0" b="0"/>
            <a:pathLst>
              <a:path w="401837" h="401837">
                <a:moveTo>
                  <a:pt x="151805" y="151805"/>
                </a:moveTo>
                <a:lnTo>
                  <a:pt x="142875" y="151805"/>
                </a:lnTo>
                <a:lnTo>
                  <a:pt x="125016" y="169665"/>
                </a:lnTo>
                <a:lnTo>
                  <a:pt x="98227" y="187524"/>
                </a:lnTo>
                <a:lnTo>
                  <a:pt x="71438" y="223243"/>
                </a:lnTo>
                <a:lnTo>
                  <a:pt x="35719" y="258962"/>
                </a:lnTo>
                <a:lnTo>
                  <a:pt x="17859" y="303610"/>
                </a:lnTo>
                <a:lnTo>
                  <a:pt x="0" y="348258"/>
                </a:lnTo>
                <a:lnTo>
                  <a:pt x="0" y="375048"/>
                </a:lnTo>
                <a:lnTo>
                  <a:pt x="8930" y="392906"/>
                </a:lnTo>
                <a:lnTo>
                  <a:pt x="26789" y="401836"/>
                </a:lnTo>
                <a:lnTo>
                  <a:pt x="62508" y="401836"/>
                </a:lnTo>
                <a:lnTo>
                  <a:pt x="107156" y="392906"/>
                </a:lnTo>
                <a:lnTo>
                  <a:pt x="151805" y="375048"/>
                </a:lnTo>
                <a:lnTo>
                  <a:pt x="205383" y="339329"/>
                </a:lnTo>
                <a:lnTo>
                  <a:pt x="258961" y="303610"/>
                </a:lnTo>
                <a:lnTo>
                  <a:pt x="303609" y="267891"/>
                </a:lnTo>
                <a:lnTo>
                  <a:pt x="339328" y="214313"/>
                </a:lnTo>
                <a:lnTo>
                  <a:pt x="366117" y="160735"/>
                </a:lnTo>
                <a:lnTo>
                  <a:pt x="383977" y="107157"/>
                </a:lnTo>
                <a:lnTo>
                  <a:pt x="392906" y="5357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25953" y="2348508"/>
            <a:ext cx="178595" cy="482204"/>
          </a:xfrm>
          <a:custGeom>
            <a:avLst/>
            <a:gdLst/>
            <a:ahLst/>
            <a:cxnLst/>
            <a:rect l="0" t="0" r="0" b="0"/>
            <a:pathLst>
              <a:path w="178595" h="482204">
                <a:moveTo>
                  <a:pt x="178594" y="0"/>
                </a:moveTo>
                <a:lnTo>
                  <a:pt x="178594" y="8929"/>
                </a:lnTo>
                <a:lnTo>
                  <a:pt x="169664" y="26789"/>
                </a:lnTo>
                <a:lnTo>
                  <a:pt x="151805" y="44648"/>
                </a:lnTo>
                <a:lnTo>
                  <a:pt x="142875" y="80367"/>
                </a:lnTo>
                <a:lnTo>
                  <a:pt x="133945" y="133945"/>
                </a:lnTo>
                <a:lnTo>
                  <a:pt x="125016" y="187523"/>
                </a:lnTo>
                <a:lnTo>
                  <a:pt x="125016" y="250031"/>
                </a:lnTo>
                <a:lnTo>
                  <a:pt x="125016" y="312539"/>
                </a:lnTo>
                <a:lnTo>
                  <a:pt x="133945" y="375047"/>
                </a:lnTo>
                <a:lnTo>
                  <a:pt x="133945" y="419695"/>
                </a:lnTo>
                <a:lnTo>
                  <a:pt x="142875" y="455413"/>
                </a:lnTo>
                <a:lnTo>
                  <a:pt x="142875" y="482203"/>
                </a:lnTo>
                <a:lnTo>
                  <a:pt x="142875" y="482203"/>
                </a:lnTo>
                <a:lnTo>
                  <a:pt x="133945" y="482203"/>
                </a:lnTo>
                <a:lnTo>
                  <a:pt x="125016" y="455413"/>
                </a:lnTo>
                <a:lnTo>
                  <a:pt x="98227" y="419695"/>
                </a:lnTo>
                <a:lnTo>
                  <a:pt x="71438" y="366117"/>
                </a:lnTo>
                <a:lnTo>
                  <a:pt x="35719" y="303609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545586" y="2402086"/>
            <a:ext cx="437556" cy="401836"/>
          </a:xfrm>
          <a:custGeom>
            <a:avLst/>
            <a:gdLst/>
            <a:ahLst/>
            <a:cxnLst/>
            <a:rect l="0" t="0" r="0" b="0"/>
            <a:pathLst>
              <a:path w="437556" h="401836">
                <a:moveTo>
                  <a:pt x="0" y="142875"/>
                </a:moveTo>
                <a:lnTo>
                  <a:pt x="8930" y="142875"/>
                </a:lnTo>
                <a:lnTo>
                  <a:pt x="35719" y="142875"/>
                </a:lnTo>
                <a:lnTo>
                  <a:pt x="71437" y="151805"/>
                </a:lnTo>
                <a:lnTo>
                  <a:pt x="125016" y="160734"/>
                </a:lnTo>
                <a:lnTo>
                  <a:pt x="178594" y="169664"/>
                </a:lnTo>
                <a:lnTo>
                  <a:pt x="241102" y="169664"/>
                </a:lnTo>
                <a:lnTo>
                  <a:pt x="294680" y="169664"/>
                </a:lnTo>
                <a:lnTo>
                  <a:pt x="339328" y="169664"/>
                </a:lnTo>
                <a:lnTo>
                  <a:pt x="366117" y="169664"/>
                </a:lnTo>
                <a:lnTo>
                  <a:pt x="392906" y="169664"/>
                </a:lnTo>
                <a:lnTo>
                  <a:pt x="401836" y="169664"/>
                </a:lnTo>
                <a:lnTo>
                  <a:pt x="410766" y="187523"/>
                </a:lnTo>
                <a:lnTo>
                  <a:pt x="401836" y="205383"/>
                </a:lnTo>
                <a:lnTo>
                  <a:pt x="392906" y="232172"/>
                </a:lnTo>
                <a:lnTo>
                  <a:pt x="375047" y="276820"/>
                </a:lnTo>
                <a:lnTo>
                  <a:pt x="366117" y="321469"/>
                </a:lnTo>
                <a:lnTo>
                  <a:pt x="348258" y="357187"/>
                </a:lnTo>
                <a:lnTo>
                  <a:pt x="348258" y="383977"/>
                </a:lnTo>
                <a:lnTo>
                  <a:pt x="348258" y="401835"/>
                </a:lnTo>
                <a:lnTo>
                  <a:pt x="348258" y="401835"/>
                </a:lnTo>
                <a:lnTo>
                  <a:pt x="357187" y="392906"/>
                </a:lnTo>
                <a:lnTo>
                  <a:pt x="366117" y="375047"/>
                </a:lnTo>
                <a:lnTo>
                  <a:pt x="375047" y="339328"/>
                </a:lnTo>
                <a:lnTo>
                  <a:pt x="383977" y="285750"/>
                </a:lnTo>
                <a:lnTo>
                  <a:pt x="392906" y="232172"/>
                </a:lnTo>
                <a:lnTo>
                  <a:pt x="410766" y="169664"/>
                </a:lnTo>
                <a:lnTo>
                  <a:pt x="419695" y="107156"/>
                </a:lnTo>
                <a:lnTo>
                  <a:pt x="428625" y="62508"/>
                </a:lnTo>
                <a:lnTo>
                  <a:pt x="437555" y="35718"/>
                </a:lnTo>
                <a:lnTo>
                  <a:pt x="437555" y="17859"/>
                </a:lnTo>
                <a:lnTo>
                  <a:pt x="428625" y="0"/>
                </a:lnTo>
                <a:lnTo>
                  <a:pt x="428625" y="0"/>
                </a:lnTo>
                <a:lnTo>
                  <a:pt x="419695" y="0"/>
                </a:lnTo>
                <a:lnTo>
                  <a:pt x="419695" y="0"/>
                </a:lnTo>
                <a:lnTo>
                  <a:pt x="419695" y="8929"/>
                </a:lnTo>
                <a:lnTo>
                  <a:pt x="419695" y="17859"/>
                </a:lnTo>
                <a:lnTo>
                  <a:pt x="428625" y="26789"/>
                </a:lnTo>
                <a:lnTo>
                  <a:pt x="42862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027789" y="2616398"/>
            <a:ext cx="303610" cy="151806"/>
          </a:xfrm>
          <a:custGeom>
            <a:avLst/>
            <a:gdLst/>
            <a:ahLst/>
            <a:cxnLst/>
            <a:rect l="0" t="0" r="0" b="0"/>
            <a:pathLst>
              <a:path w="303610" h="151806">
                <a:moveTo>
                  <a:pt x="17859" y="71438"/>
                </a:moveTo>
                <a:lnTo>
                  <a:pt x="17859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44649" y="116086"/>
                </a:lnTo>
                <a:lnTo>
                  <a:pt x="71438" y="89297"/>
                </a:lnTo>
                <a:lnTo>
                  <a:pt x="89297" y="62508"/>
                </a:lnTo>
                <a:lnTo>
                  <a:pt x="107156" y="2679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25016" y="26790"/>
                </a:lnTo>
                <a:lnTo>
                  <a:pt x="116086" y="44649"/>
                </a:lnTo>
                <a:lnTo>
                  <a:pt x="116086" y="6250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60734" y="71438"/>
                </a:lnTo>
                <a:lnTo>
                  <a:pt x="187523" y="71438"/>
                </a:lnTo>
                <a:lnTo>
                  <a:pt x="214312" y="62508"/>
                </a:lnTo>
                <a:lnTo>
                  <a:pt x="241101" y="71438"/>
                </a:lnTo>
                <a:lnTo>
                  <a:pt x="258960" y="89297"/>
                </a:lnTo>
                <a:lnTo>
                  <a:pt x="285749" y="107157"/>
                </a:lnTo>
                <a:lnTo>
                  <a:pt x="294679" y="125016"/>
                </a:lnTo>
                <a:lnTo>
                  <a:pt x="303609" y="133946"/>
                </a:lnTo>
                <a:lnTo>
                  <a:pt x="303609" y="151805"/>
                </a:lnTo>
                <a:lnTo>
                  <a:pt x="303609" y="151805"/>
                </a:lnTo>
                <a:lnTo>
                  <a:pt x="294679" y="151805"/>
                </a:lnTo>
                <a:lnTo>
                  <a:pt x="285749" y="151805"/>
                </a:lnTo>
                <a:lnTo>
                  <a:pt x="28574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348883" y="2902148"/>
            <a:ext cx="1839516" cy="321470"/>
          </a:xfrm>
          <a:custGeom>
            <a:avLst/>
            <a:gdLst/>
            <a:ahLst/>
            <a:cxnLst/>
            <a:rect l="0" t="0" r="0" b="0"/>
            <a:pathLst>
              <a:path w="1839516" h="321470">
                <a:moveTo>
                  <a:pt x="1830586" y="0"/>
                </a:moveTo>
                <a:lnTo>
                  <a:pt x="1830586" y="0"/>
                </a:lnTo>
                <a:lnTo>
                  <a:pt x="1830586" y="0"/>
                </a:lnTo>
                <a:lnTo>
                  <a:pt x="1830586" y="0"/>
                </a:lnTo>
                <a:lnTo>
                  <a:pt x="1830586" y="8930"/>
                </a:lnTo>
                <a:lnTo>
                  <a:pt x="1830586" y="8930"/>
                </a:lnTo>
                <a:lnTo>
                  <a:pt x="1839515" y="8930"/>
                </a:lnTo>
                <a:lnTo>
                  <a:pt x="1839515" y="17859"/>
                </a:lnTo>
                <a:lnTo>
                  <a:pt x="1830586" y="17859"/>
                </a:lnTo>
                <a:lnTo>
                  <a:pt x="1830586" y="35719"/>
                </a:lnTo>
                <a:lnTo>
                  <a:pt x="1821656" y="44648"/>
                </a:lnTo>
                <a:lnTo>
                  <a:pt x="1812726" y="62508"/>
                </a:lnTo>
                <a:lnTo>
                  <a:pt x="1803797" y="80367"/>
                </a:lnTo>
                <a:lnTo>
                  <a:pt x="1785937" y="98227"/>
                </a:lnTo>
                <a:lnTo>
                  <a:pt x="1768078" y="116086"/>
                </a:lnTo>
                <a:lnTo>
                  <a:pt x="1732359" y="133945"/>
                </a:lnTo>
                <a:lnTo>
                  <a:pt x="1696640" y="151805"/>
                </a:lnTo>
                <a:lnTo>
                  <a:pt x="1660922" y="178594"/>
                </a:lnTo>
                <a:lnTo>
                  <a:pt x="1607344" y="205383"/>
                </a:lnTo>
                <a:lnTo>
                  <a:pt x="1553765" y="232172"/>
                </a:lnTo>
                <a:lnTo>
                  <a:pt x="1500187" y="258961"/>
                </a:lnTo>
                <a:lnTo>
                  <a:pt x="1437680" y="285750"/>
                </a:lnTo>
                <a:lnTo>
                  <a:pt x="1366242" y="303609"/>
                </a:lnTo>
                <a:lnTo>
                  <a:pt x="1285875" y="312539"/>
                </a:lnTo>
                <a:lnTo>
                  <a:pt x="1214437" y="321469"/>
                </a:lnTo>
                <a:lnTo>
                  <a:pt x="1125140" y="321469"/>
                </a:lnTo>
                <a:lnTo>
                  <a:pt x="1044773" y="321469"/>
                </a:lnTo>
                <a:lnTo>
                  <a:pt x="964406" y="312539"/>
                </a:lnTo>
                <a:lnTo>
                  <a:pt x="875109" y="303609"/>
                </a:lnTo>
                <a:lnTo>
                  <a:pt x="794742" y="294680"/>
                </a:lnTo>
                <a:lnTo>
                  <a:pt x="705445" y="285750"/>
                </a:lnTo>
                <a:lnTo>
                  <a:pt x="625078" y="276820"/>
                </a:lnTo>
                <a:lnTo>
                  <a:pt x="535781" y="267891"/>
                </a:lnTo>
                <a:lnTo>
                  <a:pt x="455414" y="250031"/>
                </a:lnTo>
                <a:lnTo>
                  <a:pt x="383976" y="241102"/>
                </a:lnTo>
                <a:lnTo>
                  <a:pt x="312539" y="232172"/>
                </a:lnTo>
                <a:lnTo>
                  <a:pt x="241101" y="214313"/>
                </a:lnTo>
                <a:lnTo>
                  <a:pt x="187523" y="187523"/>
                </a:lnTo>
                <a:lnTo>
                  <a:pt x="133945" y="169664"/>
                </a:lnTo>
                <a:lnTo>
                  <a:pt x="89297" y="142875"/>
                </a:lnTo>
                <a:lnTo>
                  <a:pt x="62508" y="125016"/>
                </a:lnTo>
                <a:lnTo>
                  <a:pt x="35719" y="107156"/>
                </a:lnTo>
                <a:lnTo>
                  <a:pt x="8930" y="9822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107156"/>
                </a:lnTo>
                <a:lnTo>
                  <a:pt x="44648" y="116086"/>
                </a:lnTo>
                <a:lnTo>
                  <a:pt x="62508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59586" y="2875359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53578" y="80367"/>
                </a:moveTo>
                <a:lnTo>
                  <a:pt x="53578" y="80367"/>
                </a:lnTo>
                <a:lnTo>
                  <a:pt x="44648" y="80367"/>
                </a:lnTo>
                <a:lnTo>
                  <a:pt x="26789" y="89297"/>
                </a:lnTo>
                <a:lnTo>
                  <a:pt x="17859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14312"/>
                </a:lnTo>
                <a:lnTo>
                  <a:pt x="26789" y="187523"/>
                </a:lnTo>
                <a:lnTo>
                  <a:pt x="26789" y="160734"/>
                </a:lnTo>
                <a:lnTo>
                  <a:pt x="26789" y="125016"/>
                </a:lnTo>
                <a:lnTo>
                  <a:pt x="26789" y="89297"/>
                </a:lnTo>
                <a:lnTo>
                  <a:pt x="35719" y="53578"/>
                </a:lnTo>
                <a:lnTo>
                  <a:pt x="35719" y="26789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8930"/>
                </a:lnTo>
                <a:lnTo>
                  <a:pt x="98227" y="17859"/>
                </a:lnTo>
                <a:lnTo>
                  <a:pt x="133945" y="35719"/>
                </a:lnTo>
                <a:lnTo>
                  <a:pt x="160734" y="53578"/>
                </a:lnTo>
                <a:lnTo>
                  <a:pt x="187523" y="71437"/>
                </a:lnTo>
                <a:lnTo>
                  <a:pt x="223242" y="98227"/>
                </a:lnTo>
                <a:lnTo>
                  <a:pt x="241102" y="98227"/>
                </a:lnTo>
                <a:lnTo>
                  <a:pt x="258961" y="107156"/>
                </a:lnTo>
                <a:lnTo>
                  <a:pt x="258961" y="98227"/>
                </a:lnTo>
                <a:lnTo>
                  <a:pt x="258961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14750" y="342007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52555" y="3286125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8" y="26789"/>
                </a:lnTo>
                <a:lnTo>
                  <a:pt x="26789" y="3571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25015"/>
                </a:lnTo>
                <a:lnTo>
                  <a:pt x="26789" y="133945"/>
                </a:lnTo>
                <a:lnTo>
                  <a:pt x="53578" y="142875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60734" y="133945"/>
                </a:lnTo>
                <a:lnTo>
                  <a:pt x="187523" y="125015"/>
                </a:lnTo>
                <a:lnTo>
                  <a:pt x="214312" y="107156"/>
                </a:lnTo>
                <a:lnTo>
                  <a:pt x="214312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75797" y="3277195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51805"/>
                </a:lnTo>
                <a:lnTo>
                  <a:pt x="71437" y="133945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474023" y="3330773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8930" y="26789"/>
                </a:move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16086"/>
                </a:lnTo>
                <a:lnTo>
                  <a:pt x="26790" y="125016"/>
                </a:lnTo>
                <a:lnTo>
                  <a:pt x="35719" y="133945"/>
                </a:lnTo>
                <a:lnTo>
                  <a:pt x="53579" y="133945"/>
                </a:lnTo>
                <a:lnTo>
                  <a:pt x="71438" y="125016"/>
                </a:lnTo>
                <a:lnTo>
                  <a:pt x="89297" y="107156"/>
                </a:lnTo>
                <a:lnTo>
                  <a:pt x="98227" y="89297"/>
                </a:lnTo>
                <a:lnTo>
                  <a:pt x="116086" y="7143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7" y="893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35719" y="44648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9" y="80367"/>
                </a:lnTo>
                <a:lnTo>
                  <a:pt x="62508" y="80367"/>
                </a:lnTo>
                <a:lnTo>
                  <a:pt x="89297" y="71438"/>
                </a:lnTo>
                <a:lnTo>
                  <a:pt x="116086" y="6250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652617" y="3250406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80367" y="0"/>
                </a:move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17860" y="71437"/>
                </a:lnTo>
                <a:lnTo>
                  <a:pt x="35719" y="71437"/>
                </a:lnTo>
                <a:lnTo>
                  <a:pt x="62508" y="71437"/>
                </a:lnTo>
                <a:lnTo>
                  <a:pt x="98227" y="80367"/>
                </a:lnTo>
                <a:lnTo>
                  <a:pt x="125016" y="89297"/>
                </a:lnTo>
                <a:lnTo>
                  <a:pt x="142875" y="98226"/>
                </a:lnTo>
                <a:lnTo>
                  <a:pt x="160735" y="107156"/>
                </a:lnTo>
                <a:lnTo>
                  <a:pt x="160735" y="125015"/>
                </a:lnTo>
                <a:lnTo>
                  <a:pt x="142875" y="133945"/>
                </a:lnTo>
                <a:lnTo>
                  <a:pt x="125016" y="151805"/>
                </a:lnTo>
                <a:lnTo>
                  <a:pt x="89297" y="160734"/>
                </a:lnTo>
                <a:lnTo>
                  <a:pt x="62508" y="169664"/>
                </a:lnTo>
                <a:lnTo>
                  <a:pt x="44649" y="178594"/>
                </a:lnTo>
                <a:lnTo>
                  <a:pt x="26789" y="169664"/>
                </a:lnTo>
                <a:lnTo>
                  <a:pt x="17860" y="160734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777633" y="3277195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35719" y="53578"/>
                </a:moveTo>
                <a:lnTo>
                  <a:pt x="35719" y="53578"/>
                </a:lnTo>
                <a:lnTo>
                  <a:pt x="26789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80367"/>
                </a:lnTo>
                <a:lnTo>
                  <a:pt x="62508" y="71437"/>
                </a:lnTo>
                <a:lnTo>
                  <a:pt x="89297" y="62508"/>
                </a:lnTo>
                <a:lnTo>
                  <a:pt x="107156" y="53578"/>
                </a:lnTo>
                <a:lnTo>
                  <a:pt x="133945" y="44648"/>
                </a:lnTo>
                <a:lnTo>
                  <a:pt x="142875" y="35719"/>
                </a:lnTo>
                <a:lnTo>
                  <a:pt x="151805" y="17859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8930"/>
                </a:lnTo>
                <a:lnTo>
                  <a:pt x="98226" y="1785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98226" y="89297"/>
                </a:lnTo>
                <a:lnTo>
                  <a:pt x="107156" y="107156"/>
                </a:lnTo>
                <a:lnTo>
                  <a:pt x="125015" y="116086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69664" y="107156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795367" y="2250281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142875" y="0"/>
                </a:moveTo>
                <a:lnTo>
                  <a:pt x="133946" y="0"/>
                </a:lnTo>
                <a:lnTo>
                  <a:pt x="133946" y="0"/>
                </a:lnTo>
                <a:lnTo>
                  <a:pt x="133946" y="1785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51805" y="62508"/>
                </a:lnTo>
                <a:lnTo>
                  <a:pt x="160735" y="80367"/>
                </a:lnTo>
                <a:lnTo>
                  <a:pt x="169664" y="107156"/>
                </a:lnTo>
                <a:lnTo>
                  <a:pt x="187524" y="133945"/>
                </a:lnTo>
                <a:lnTo>
                  <a:pt x="187524" y="160734"/>
                </a:lnTo>
                <a:lnTo>
                  <a:pt x="196453" y="178594"/>
                </a:lnTo>
                <a:lnTo>
                  <a:pt x="187524" y="205383"/>
                </a:lnTo>
                <a:lnTo>
                  <a:pt x="169664" y="232172"/>
                </a:lnTo>
                <a:lnTo>
                  <a:pt x="151805" y="241102"/>
                </a:lnTo>
                <a:lnTo>
                  <a:pt x="116086" y="250032"/>
                </a:lnTo>
                <a:lnTo>
                  <a:pt x="80367" y="250032"/>
                </a:lnTo>
                <a:lnTo>
                  <a:pt x="53578" y="241102"/>
                </a:lnTo>
                <a:lnTo>
                  <a:pt x="26789" y="223242"/>
                </a:lnTo>
                <a:lnTo>
                  <a:pt x="0" y="187523"/>
                </a:lnTo>
                <a:lnTo>
                  <a:pt x="0" y="15180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956102" y="2071687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26789"/>
                </a:lnTo>
                <a:lnTo>
                  <a:pt x="44648" y="26789"/>
                </a:lnTo>
                <a:lnTo>
                  <a:pt x="62507" y="26789"/>
                </a:lnTo>
                <a:lnTo>
                  <a:pt x="6250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63258" y="2241351"/>
            <a:ext cx="98227" cy="89298"/>
          </a:xfrm>
          <a:custGeom>
            <a:avLst/>
            <a:gdLst/>
            <a:ahLst/>
            <a:cxnLst/>
            <a:rect l="0" t="0" r="0" b="0"/>
            <a:pathLst>
              <a:path w="98227" h="89298">
                <a:moveTo>
                  <a:pt x="8930" y="35719"/>
                </a:move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0368"/>
                </a:lnTo>
                <a:lnTo>
                  <a:pt x="62508" y="71438"/>
                </a:lnTo>
                <a:lnTo>
                  <a:pt x="80367" y="53578"/>
                </a:lnTo>
                <a:lnTo>
                  <a:pt x="89297" y="44649"/>
                </a:lnTo>
                <a:lnTo>
                  <a:pt x="98226" y="26789"/>
                </a:lnTo>
                <a:lnTo>
                  <a:pt x="98226" y="8930"/>
                </a:lnTo>
                <a:lnTo>
                  <a:pt x="89297" y="0"/>
                </a:lnTo>
                <a:lnTo>
                  <a:pt x="71437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17860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241852" y="2214562"/>
            <a:ext cx="35719" cy="142876"/>
          </a:xfrm>
          <a:custGeom>
            <a:avLst/>
            <a:gdLst/>
            <a:ahLst/>
            <a:cxnLst/>
            <a:rect l="0" t="0" r="0" b="0"/>
            <a:pathLst>
              <a:path w="35719" h="142876">
                <a:moveTo>
                  <a:pt x="2678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33946"/>
                </a:lnTo>
                <a:lnTo>
                  <a:pt x="35718" y="125016"/>
                </a:lnTo>
                <a:lnTo>
                  <a:pt x="35718" y="10715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15063" y="2107406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1785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375797" y="2223492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89297"/>
                </a:lnTo>
                <a:lnTo>
                  <a:pt x="44648" y="62508"/>
                </a:lnTo>
                <a:lnTo>
                  <a:pt x="62508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03672" y="3482578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80367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30" y="18752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366867" y="4777382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26789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393656" y="4786312"/>
            <a:ext cx="1500189" cy="80368"/>
          </a:xfrm>
          <a:custGeom>
            <a:avLst/>
            <a:gdLst/>
            <a:ahLst/>
            <a:cxnLst/>
            <a:rect l="0" t="0" r="0" b="0"/>
            <a:pathLst>
              <a:path w="1500189" h="80368">
                <a:moveTo>
                  <a:pt x="0" y="17859"/>
                </a:moveTo>
                <a:lnTo>
                  <a:pt x="8930" y="2678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44649"/>
                </a:lnTo>
                <a:lnTo>
                  <a:pt x="89297" y="44649"/>
                </a:lnTo>
                <a:lnTo>
                  <a:pt x="116086" y="35719"/>
                </a:lnTo>
                <a:lnTo>
                  <a:pt x="151805" y="35719"/>
                </a:lnTo>
                <a:lnTo>
                  <a:pt x="178594" y="26789"/>
                </a:lnTo>
                <a:lnTo>
                  <a:pt x="214313" y="17859"/>
                </a:lnTo>
                <a:lnTo>
                  <a:pt x="250032" y="8930"/>
                </a:lnTo>
                <a:lnTo>
                  <a:pt x="294680" y="8930"/>
                </a:lnTo>
                <a:lnTo>
                  <a:pt x="339328" y="0"/>
                </a:lnTo>
                <a:lnTo>
                  <a:pt x="375047" y="0"/>
                </a:lnTo>
                <a:lnTo>
                  <a:pt x="419696" y="0"/>
                </a:lnTo>
                <a:lnTo>
                  <a:pt x="473274" y="8930"/>
                </a:lnTo>
                <a:lnTo>
                  <a:pt x="517922" y="8930"/>
                </a:lnTo>
                <a:lnTo>
                  <a:pt x="562571" y="17859"/>
                </a:lnTo>
                <a:lnTo>
                  <a:pt x="607219" y="26789"/>
                </a:lnTo>
                <a:lnTo>
                  <a:pt x="660797" y="26789"/>
                </a:lnTo>
                <a:lnTo>
                  <a:pt x="714375" y="35719"/>
                </a:lnTo>
                <a:lnTo>
                  <a:pt x="759024" y="35719"/>
                </a:lnTo>
                <a:lnTo>
                  <a:pt x="812602" y="44649"/>
                </a:lnTo>
                <a:lnTo>
                  <a:pt x="866180" y="44649"/>
                </a:lnTo>
                <a:lnTo>
                  <a:pt x="919758" y="53578"/>
                </a:lnTo>
                <a:lnTo>
                  <a:pt x="973336" y="53578"/>
                </a:lnTo>
                <a:lnTo>
                  <a:pt x="1026914" y="53578"/>
                </a:lnTo>
                <a:lnTo>
                  <a:pt x="1071563" y="62508"/>
                </a:lnTo>
                <a:lnTo>
                  <a:pt x="1125141" y="62508"/>
                </a:lnTo>
                <a:lnTo>
                  <a:pt x="1187649" y="71438"/>
                </a:lnTo>
                <a:lnTo>
                  <a:pt x="1241227" y="71438"/>
                </a:lnTo>
                <a:lnTo>
                  <a:pt x="1294805" y="71438"/>
                </a:lnTo>
                <a:lnTo>
                  <a:pt x="1339453" y="80367"/>
                </a:lnTo>
                <a:lnTo>
                  <a:pt x="1393032" y="80367"/>
                </a:lnTo>
                <a:lnTo>
                  <a:pt x="1428750" y="80367"/>
                </a:lnTo>
                <a:lnTo>
                  <a:pt x="1464469" y="80367"/>
                </a:lnTo>
                <a:lnTo>
                  <a:pt x="1491258" y="80367"/>
                </a:lnTo>
                <a:lnTo>
                  <a:pt x="1500188" y="80367"/>
                </a:lnTo>
                <a:lnTo>
                  <a:pt x="150018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73336" y="5179219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62508" y="8929"/>
                </a:move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73336" y="5179219"/>
            <a:ext cx="1348384" cy="71438"/>
          </a:xfrm>
          <a:custGeom>
            <a:avLst/>
            <a:gdLst/>
            <a:ahLst/>
            <a:cxnLst/>
            <a:rect l="0" t="0" r="0" b="0"/>
            <a:pathLst>
              <a:path w="1348384" h="71438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1785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78594" y="17859"/>
                </a:lnTo>
                <a:lnTo>
                  <a:pt x="205383" y="17859"/>
                </a:lnTo>
                <a:lnTo>
                  <a:pt x="232172" y="17859"/>
                </a:lnTo>
                <a:lnTo>
                  <a:pt x="267891" y="17859"/>
                </a:lnTo>
                <a:lnTo>
                  <a:pt x="303609" y="26789"/>
                </a:lnTo>
                <a:lnTo>
                  <a:pt x="339328" y="26789"/>
                </a:lnTo>
                <a:lnTo>
                  <a:pt x="375047" y="26789"/>
                </a:lnTo>
                <a:lnTo>
                  <a:pt x="419695" y="35719"/>
                </a:lnTo>
                <a:lnTo>
                  <a:pt x="455414" y="35719"/>
                </a:lnTo>
                <a:lnTo>
                  <a:pt x="500062" y="44648"/>
                </a:lnTo>
                <a:lnTo>
                  <a:pt x="544711" y="44648"/>
                </a:lnTo>
                <a:lnTo>
                  <a:pt x="589359" y="44648"/>
                </a:lnTo>
                <a:lnTo>
                  <a:pt x="634008" y="44648"/>
                </a:lnTo>
                <a:lnTo>
                  <a:pt x="678656" y="44648"/>
                </a:lnTo>
                <a:lnTo>
                  <a:pt x="723305" y="53578"/>
                </a:lnTo>
                <a:lnTo>
                  <a:pt x="767953" y="53578"/>
                </a:lnTo>
                <a:lnTo>
                  <a:pt x="821531" y="62508"/>
                </a:lnTo>
                <a:lnTo>
                  <a:pt x="866180" y="62508"/>
                </a:lnTo>
                <a:lnTo>
                  <a:pt x="910828" y="71437"/>
                </a:lnTo>
                <a:lnTo>
                  <a:pt x="955477" y="71437"/>
                </a:lnTo>
                <a:lnTo>
                  <a:pt x="1000125" y="71437"/>
                </a:lnTo>
                <a:lnTo>
                  <a:pt x="1053703" y="62508"/>
                </a:lnTo>
                <a:lnTo>
                  <a:pt x="1098352" y="62508"/>
                </a:lnTo>
                <a:lnTo>
                  <a:pt x="1143000" y="44648"/>
                </a:lnTo>
                <a:lnTo>
                  <a:pt x="1187648" y="44648"/>
                </a:lnTo>
                <a:lnTo>
                  <a:pt x="1223367" y="35719"/>
                </a:lnTo>
                <a:lnTo>
                  <a:pt x="1259086" y="26789"/>
                </a:lnTo>
                <a:lnTo>
                  <a:pt x="1294805" y="26789"/>
                </a:lnTo>
                <a:lnTo>
                  <a:pt x="1321594" y="35719"/>
                </a:lnTo>
                <a:lnTo>
                  <a:pt x="1348383" y="44648"/>
                </a:lnTo>
                <a:lnTo>
                  <a:pt x="134838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59211" y="5250656"/>
            <a:ext cx="1071563" cy="562571"/>
          </a:xfrm>
          <a:custGeom>
            <a:avLst/>
            <a:gdLst/>
            <a:ahLst/>
            <a:cxnLst/>
            <a:rect l="0" t="0" r="0" b="0"/>
            <a:pathLst>
              <a:path w="1071563" h="56257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17860"/>
                </a:lnTo>
                <a:lnTo>
                  <a:pt x="80367" y="26789"/>
                </a:lnTo>
                <a:lnTo>
                  <a:pt x="98227" y="35719"/>
                </a:lnTo>
                <a:lnTo>
                  <a:pt x="116086" y="53578"/>
                </a:lnTo>
                <a:lnTo>
                  <a:pt x="142875" y="62508"/>
                </a:lnTo>
                <a:lnTo>
                  <a:pt x="160734" y="80367"/>
                </a:lnTo>
                <a:lnTo>
                  <a:pt x="187523" y="98227"/>
                </a:lnTo>
                <a:lnTo>
                  <a:pt x="223242" y="116086"/>
                </a:lnTo>
                <a:lnTo>
                  <a:pt x="250031" y="133946"/>
                </a:lnTo>
                <a:lnTo>
                  <a:pt x="285750" y="160735"/>
                </a:lnTo>
                <a:lnTo>
                  <a:pt x="321469" y="178594"/>
                </a:lnTo>
                <a:lnTo>
                  <a:pt x="357187" y="196453"/>
                </a:lnTo>
                <a:lnTo>
                  <a:pt x="401836" y="223242"/>
                </a:lnTo>
                <a:lnTo>
                  <a:pt x="437555" y="241102"/>
                </a:lnTo>
                <a:lnTo>
                  <a:pt x="482203" y="267891"/>
                </a:lnTo>
                <a:lnTo>
                  <a:pt x="517922" y="294680"/>
                </a:lnTo>
                <a:lnTo>
                  <a:pt x="562570" y="321469"/>
                </a:lnTo>
                <a:lnTo>
                  <a:pt x="607219" y="339328"/>
                </a:lnTo>
                <a:lnTo>
                  <a:pt x="651867" y="366117"/>
                </a:lnTo>
                <a:lnTo>
                  <a:pt x="696516" y="383976"/>
                </a:lnTo>
                <a:lnTo>
                  <a:pt x="732234" y="410765"/>
                </a:lnTo>
                <a:lnTo>
                  <a:pt x="776883" y="428624"/>
                </a:lnTo>
                <a:lnTo>
                  <a:pt x="812602" y="446484"/>
                </a:lnTo>
                <a:lnTo>
                  <a:pt x="848320" y="464343"/>
                </a:lnTo>
                <a:lnTo>
                  <a:pt x="892969" y="482203"/>
                </a:lnTo>
                <a:lnTo>
                  <a:pt x="928687" y="500062"/>
                </a:lnTo>
                <a:lnTo>
                  <a:pt x="964406" y="508992"/>
                </a:lnTo>
                <a:lnTo>
                  <a:pt x="991195" y="526851"/>
                </a:lnTo>
                <a:lnTo>
                  <a:pt x="1026914" y="544710"/>
                </a:lnTo>
                <a:lnTo>
                  <a:pt x="1044773" y="553640"/>
                </a:lnTo>
                <a:lnTo>
                  <a:pt x="1071562" y="562570"/>
                </a:lnTo>
                <a:lnTo>
                  <a:pt x="1071562" y="562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598664" y="5598913"/>
            <a:ext cx="339329" cy="357189"/>
          </a:xfrm>
          <a:custGeom>
            <a:avLst/>
            <a:gdLst/>
            <a:ahLst/>
            <a:cxnLst/>
            <a:rect l="0" t="0" r="0" b="0"/>
            <a:pathLst>
              <a:path w="339329" h="357189">
                <a:moveTo>
                  <a:pt x="2678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44649"/>
                </a:lnTo>
                <a:lnTo>
                  <a:pt x="26789" y="71438"/>
                </a:lnTo>
                <a:lnTo>
                  <a:pt x="26789" y="107157"/>
                </a:lnTo>
                <a:lnTo>
                  <a:pt x="35719" y="142875"/>
                </a:lnTo>
                <a:lnTo>
                  <a:pt x="44649" y="187524"/>
                </a:lnTo>
                <a:lnTo>
                  <a:pt x="44649" y="232172"/>
                </a:lnTo>
                <a:lnTo>
                  <a:pt x="53578" y="276821"/>
                </a:lnTo>
                <a:lnTo>
                  <a:pt x="53578" y="312539"/>
                </a:lnTo>
                <a:lnTo>
                  <a:pt x="62508" y="330399"/>
                </a:lnTo>
                <a:lnTo>
                  <a:pt x="62508" y="348258"/>
                </a:lnTo>
                <a:lnTo>
                  <a:pt x="62508" y="357188"/>
                </a:lnTo>
                <a:lnTo>
                  <a:pt x="53578" y="357188"/>
                </a:lnTo>
                <a:lnTo>
                  <a:pt x="53578" y="357188"/>
                </a:lnTo>
                <a:lnTo>
                  <a:pt x="44649" y="348258"/>
                </a:lnTo>
                <a:lnTo>
                  <a:pt x="44649" y="330399"/>
                </a:lnTo>
                <a:lnTo>
                  <a:pt x="35719" y="312539"/>
                </a:lnTo>
                <a:lnTo>
                  <a:pt x="26789" y="294680"/>
                </a:lnTo>
                <a:lnTo>
                  <a:pt x="26789" y="267891"/>
                </a:lnTo>
                <a:lnTo>
                  <a:pt x="26789" y="232172"/>
                </a:lnTo>
                <a:lnTo>
                  <a:pt x="26789" y="205383"/>
                </a:lnTo>
                <a:lnTo>
                  <a:pt x="26789" y="169664"/>
                </a:lnTo>
                <a:lnTo>
                  <a:pt x="26789" y="133946"/>
                </a:lnTo>
                <a:lnTo>
                  <a:pt x="35719" y="107157"/>
                </a:lnTo>
                <a:lnTo>
                  <a:pt x="44649" y="80367"/>
                </a:lnTo>
                <a:lnTo>
                  <a:pt x="5357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7" y="17860"/>
                </a:lnTo>
                <a:lnTo>
                  <a:pt x="89297" y="2678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25016" y="98227"/>
                </a:lnTo>
                <a:lnTo>
                  <a:pt x="142875" y="142875"/>
                </a:lnTo>
                <a:lnTo>
                  <a:pt x="160734" y="178594"/>
                </a:lnTo>
                <a:lnTo>
                  <a:pt x="169664" y="205383"/>
                </a:lnTo>
                <a:lnTo>
                  <a:pt x="178594" y="232172"/>
                </a:lnTo>
                <a:lnTo>
                  <a:pt x="187524" y="250032"/>
                </a:lnTo>
                <a:lnTo>
                  <a:pt x="187524" y="258961"/>
                </a:lnTo>
                <a:lnTo>
                  <a:pt x="187524" y="267891"/>
                </a:lnTo>
                <a:lnTo>
                  <a:pt x="187524" y="267891"/>
                </a:lnTo>
                <a:lnTo>
                  <a:pt x="187524" y="276821"/>
                </a:lnTo>
                <a:lnTo>
                  <a:pt x="187524" y="267891"/>
                </a:lnTo>
                <a:lnTo>
                  <a:pt x="187524" y="267891"/>
                </a:lnTo>
                <a:lnTo>
                  <a:pt x="187524" y="258961"/>
                </a:lnTo>
                <a:lnTo>
                  <a:pt x="196453" y="241102"/>
                </a:lnTo>
                <a:lnTo>
                  <a:pt x="205383" y="223242"/>
                </a:lnTo>
                <a:lnTo>
                  <a:pt x="205383" y="196453"/>
                </a:lnTo>
                <a:lnTo>
                  <a:pt x="223242" y="160735"/>
                </a:lnTo>
                <a:lnTo>
                  <a:pt x="232172" y="125016"/>
                </a:lnTo>
                <a:lnTo>
                  <a:pt x="241102" y="89297"/>
                </a:lnTo>
                <a:lnTo>
                  <a:pt x="250031" y="53578"/>
                </a:lnTo>
                <a:lnTo>
                  <a:pt x="250031" y="26789"/>
                </a:lnTo>
                <a:lnTo>
                  <a:pt x="258961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76820" y="17860"/>
                </a:lnTo>
                <a:lnTo>
                  <a:pt x="285750" y="44649"/>
                </a:lnTo>
                <a:lnTo>
                  <a:pt x="294680" y="80367"/>
                </a:lnTo>
                <a:lnTo>
                  <a:pt x="303609" y="133946"/>
                </a:lnTo>
                <a:lnTo>
                  <a:pt x="312539" y="178594"/>
                </a:lnTo>
                <a:lnTo>
                  <a:pt x="321469" y="223242"/>
                </a:lnTo>
                <a:lnTo>
                  <a:pt x="330399" y="258961"/>
                </a:lnTo>
                <a:lnTo>
                  <a:pt x="330399" y="294680"/>
                </a:lnTo>
                <a:lnTo>
                  <a:pt x="339328" y="312539"/>
                </a:lnTo>
                <a:lnTo>
                  <a:pt x="339328" y="330399"/>
                </a:lnTo>
                <a:lnTo>
                  <a:pt x="339328" y="339328"/>
                </a:lnTo>
                <a:lnTo>
                  <a:pt x="339328" y="339328"/>
                </a:lnTo>
                <a:lnTo>
                  <a:pt x="339328" y="348258"/>
                </a:lnTo>
                <a:lnTo>
                  <a:pt x="339328" y="339328"/>
                </a:lnTo>
                <a:lnTo>
                  <a:pt x="339328" y="330399"/>
                </a:lnTo>
                <a:lnTo>
                  <a:pt x="339328" y="312539"/>
                </a:lnTo>
                <a:lnTo>
                  <a:pt x="339328" y="285750"/>
                </a:lnTo>
                <a:lnTo>
                  <a:pt x="33932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116586" y="5598913"/>
            <a:ext cx="44649" cy="330400"/>
          </a:xfrm>
          <a:custGeom>
            <a:avLst/>
            <a:gdLst/>
            <a:ahLst/>
            <a:cxnLst/>
            <a:rect l="0" t="0" r="0" b="0"/>
            <a:pathLst>
              <a:path w="44649" h="33040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33946"/>
                </a:lnTo>
                <a:lnTo>
                  <a:pt x="17859" y="160735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94680"/>
                </a:lnTo>
                <a:lnTo>
                  <a:pt x="8930" y="303610"/>
                </a:lnTo>
                <a:lnTo>
                  <a:pt x="1785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35719" y="330399"/>
                </a:lnTo>
                <a:lnTo>
                  <a:pt x="44648" y="321469"/>
                </a:lnTo>
                <a:lnTo>
                  <a:pt x="44648" y="303610"/>
                </a:lnTo>
                <a:lnTo>
                  <a:pt x="44648" y="267891"/>
                </a:lnTo>
                <a:lnTo>
                  <a:pt x="4464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143375" y="5304234"/>
            <a:ext cx="17860" cy="53580"/>
          </a:xfrm>
          <a:custGeom>
            <a:avLst/>
            <a:gdLst/>
            <a:ahLst/>
            <a:cxnLst/>
            <a:rect l="0" t="0" r="0" b="0"/>
            <a:pathLst>
              <a:path w="17860" h="53580">
                <a:moveTo>
                  <a:pt x="17859" y="53579"/>
                </a:moveTo>
                <a:lnTo>
                  <a:pt x="17859" y="44649"/>
                </a:lnTo>
                <a:lnTo>
                  <a:pt x="893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446984" y="5554266"/>
            <a:ext cx="35720" cy="357187"/>
          </a:xfrm>
          <a:custGeom>
            <a:avLst/>
            <a:gdLst/>
            <a:ahLst/>
            <a:cxnLst/>
            <a:rect l="0" t="0" r="0" b="0"/>
            <a:pathLst>
              <a:path w="35720" h="357187">
                <a:moveTo>
                  <a:pt x="3571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8"/>
                </a:lnTo>
                <a:lnTo>
                  <a:pt x="17860" y="44647"/>
                </a:lnTo>
                <a:lnTo>
                  <a:pt x="8930" y="71436"/>
                </a:lnTo>
                <a:lnTo>
                  <a:pt x="8930" y="89296"/>
                </a:lnTo>
                <a:lnTo>
                  <a:pt x="0" y="125014"/>
                </a:lnTo>
                <a:lnTo>
                  <a:pt x="0" y="151804"/>
                </a:lnTo>
                <a:lnTo>
                  <a:pt x="0" y="178593"/>
                </a:lnTo>
                <a:lnTo>
                  <a:pt x="0" y="214311"/>
                </a:lnTo>
                <a:lnTo>
                  <a:pt x="8930" y="250030"/>
                </a:lnTo>
                <a:lnTo>
                  <a:pt x="8930" y="285749"/>
                </a:lnTo>
                <a:lnTo>
                  <a:pt x="8930" y="312538"/>
                </a:lnTo>
                <a:lnTo>
                  <a:pt x="17860" y="339327"/>
                </a:lnTo>
                <a:lnTo>
                  <a:pt x="17860" y="348257"/>
                </a:lnTo>
                <a:lnTo>
                  <a:pt x="26789" y="357186"/>
                </a:lnTo>
                <a:lnTo>
                  <a:pt x="35719" y="357186"/>
                </a:lnTo>
                <a:lnTo>
                  <a:pt x="35719" y="339327"/>
                </a:lnTo>
                <a:lnTo>
                  <a:pt x="35719" y="3393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295180" y="5429250"/>
            <a:ext cx="437555" cy="98228"/>
          </a:xfrm>
          <a:custGeom>
            <a:avLst/>
            <a:gdLst/>
            <a:ahLst/>
            <a:cxnLst/>
            <a:rect l="0" t="0" r="0" b="0"/>
            <a:pathLst>
              <a:path w="437555" h="98228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7" y="71438"/>
                </a:lnTo>
                <a:lnTo>
                  <a:pt x="116086" y="71438"/>
                </a:lnTo>
                <a:lnTo>
                  <a:pt x="142875" y="62508"/>
                </a:lnTo>
                <a:lnTo>
                  <a:pt x="169664" y="62508"/>
                </a:lnTo>
                <a:lnTo>
                  <a:pt x="196453" y="44648"/>
                </a:lnTo>
                <a:lnTo>
                  <a:pt x="232172" y="35719"/>
                </a:lnTo>
                <a:lnTo>
                  <a:pt x="267890" y="26789"/>
                </a:lnTo>
                <a:lnTo>
                  <a:pt x="303609" y="17859"/>
                </a:lnTo>
                <a:lnTo>
                  <a:pt x="339328" y="8930"/>
                </a:lnTo>
                <a:lnTo>
                  <a:pt x="366117" y="0"/>
                </a:lnTo>
                <a:lnTo>
                  <a:pt x="401836" y="0"/>
                </a:lnTo>
                <a:lnTo>
                  <a:pt x="428625" y="0"/>
                </a:lnTo>
                <a:lnTo>
                  <a:pt x="437554" y="8930"/>
                </a:lnTo>
                <a:lnTo>
                  <a:pt x="43755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First;  then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what we want the system to </a:t>
            </a:r>
            <a:r>
              <a:rPr lang="en-US" dirty="0" smtClean="0"/>
              <a:t>do</a:t>
            </a:r>
          </a:p>
          <a:p>
            <a:r>
              <a:rPr lang="en-US" dirty="0" smtClean="0"/>
              <a:t>instead </a:t>
            </a:r>
            <a:r>
              <a:rPr lang="en-US" dirty="0"/>
              <a:t>of getting caught up in the complexity of how we will make it </a:t>
            </a:r>
            <a:r>
              <a:rPr lang="en-US" dirty="0" smtClean="0"/>
              <a:t>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7849195" y="1634133"/>
            <a:ext cx="53579" cy="232172"/>
          </a:xfrm>
          <a:custGeom>
            <a:avLst/>
            <a:gdLst/>
            <a:ahLst/>
            <a:cxnLst/>
            <a:rect l="0" t="0" r="0" b="0"/>
            <a:pathLst>
              <a:path w="53579" h="23217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60" y="62507"/>
                </a:lnTo>
                <a:lnTo>
                  <a:pt x="35719" y="89296"/>
                </a:lnTo>
                <a:lnTo>
                  <a:pt x="35719" y="125015"/>
                </a:lnTo>
                <a:lnTo>
                  <a:pt x="44649" y="160734"/>
                </a:lnTo>
                <a:lnTo>
                  <a:pt x="53578" y="187523"/>
                </a:lnTo>
                <a:lnTo>
                  <a:pt x="53578" y="205382"/>
                </a:lnTo>
                <a:lnTo>
                  <a:pt x="53578" y="223242"/>
                </a:lnTo>
                <a:lnTo>
                  <a:pt x="53578" y="232171"/>
                </a:lnTo>
                <a:lnTo>
                  <a:pt x="53578" y="232171"/>
                </a:lnTo>
                <a:lnTo>
                  <a:pt x="44649" y="214312"/>
                </a:lnTo>
                <a:lnTo>
                  <a:pt x="26789" y="196453"/>
                </a:lnTo>
                <a:lnTo>
                  <a:pt x="17860" y="160734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759898" y="1500187"/>
            <a:ext cx="312541" cy="375048"/>
          </a:xfrm>
          <a:custGeom>
            <a:avLst/>
            <a:gdLst/>
            <a:ahLst/>
            <a:cxnLst/>
            <a:rect l="0" t="0" r="0" b="0"/>
            <a:pathLst>
              <a:path w="312541" h="375048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7"/>
                </a:lnTo>
                <a:lnTo>
                  <a:pt x="26790" y="98227"/>
                </a:lnTo>
                <a:lnTo>
                  <a:pt x="44649" y="80367"/>
                </a:lnTo>
                <a:lnTo>
                  <a:pt x="71438" y="53578"/>
                </a:lnTo>
                <a:lnTo>
                  <a:pt x="107157" y="35719"/>
                </a:lnTo>
                <a:lnTo>
                  <a:pt x="151805" y="17860"/>
                </a:lnTo>
                <a:lnTo>
                  <a:pt x="178594" y="0"/>
                </a:lnTo>
                <a:lnTo>
                  <a:pt x="196454" y="0"/>
                </a:lnTo>
                <a:lnTo>
                  <a:pt x="214313" y="8930"/>
                </a:lnTo>
                <a:lnTo>
                  <a:pt x="214313" y="35719"/>
                </a:lnTo>
                <a:lnTo>
                  <a:pt x="196454" y="62508"/>
                </a:lnTo>
                <a:lnTo>
                  <a:pt x="178594" y="98227"/>
                </a:lnTo>
                <a:lnTo>
                  <a:pt x="151805" y="133946"/>
                </a:lnTo>
                <a:lnTo>
                  <a:pt x="125016" y="169664"/>
                </a:lnTo>
                <a:lnTo>
                  <a:pt x="107157" y="187524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187524"/>
                </a:lnTo>
                <a:lnTo>
                  <a:pt x="107157" y="178594"/>
                </a:lnTo>
                <a:lnTo>
                  <a:pt x="133946" y="160735"/>
                </a:lnTo>
                <a:lnTo>
                  <a:pt x="169665" y="142875"/>
                </a:lnTo>
                <a:lnTo>
                  <a:pt x="214313" y="133946"/>
                </a:lnTo>
                <a:lnTo>
                  <a:pt x="241102" y="125016"/>
                </a:lnTo>
                <a:lnTo>
                  <a:pt x="276821" y="133946"/>
                </a:lnTo>
                <a:lnTo>
                  <a:pt x="303610" y="151805"/>
                </a:lnTo>
                <a:lnTo>
                  <a:pt x="312540" y="178594"/>
                </a:lnTo>
                <a:lnTo>
                  <a:pt x="303610" y="214313"/>
                </a:lnTo>
                <a:lnTo>
                  <a:pt x="285750" y="258961"/>
                </a:lnTo>
                <a:lnTo>
                  <a:pt x="250032" y="294680"/>
                </a:lnTo>
                <a:lnTo>
                  <a:pt x="214313" y="330399"/>
                </a:lnTo>
                <a:lnTo>
                  <a:pt x="187524" y="357188"/>
                </a:lnTo>
                <a:lnTo>
                  <a:pt x="151805" y="366117"/>
                </a:lnTo>
                <a:lnTo>
                  <a:pt x="133946" y="375047"/>
                </a:lnTo>
                <a:lnTo>
                  <a:pt x="125016" y="357188"/>
                </a:lnTo>
                <a:lnTo>
                  <a:pt x="133946" y="339328"/>
                </a:lnTo>
                <a:lnTo>
                  <a:pt x="142875" y="303610"/>
                </a:lnTo>
                <a:lnTo>
                  <a:pt x="169665" y="267891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36719" y="1491258"/>
            <a:ext cx="214312" cy="250032"/>
          </a:xfrm>
          <a:custGeom>
            <a:avLst/>
            <a:gdLst/>
            <a:ahLst/>
            <a:cxnLst/>
            <a:rect l="0" t="0" r="0" b="0"/>
            <a:pathLst>
              <a:path w="214312" h="250032">
                <a:moveTo>
                  <a:pt x="8929" y="205382"/>
                </a:move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17859" y="196453"/>
                </a:lnTo>
                <a:lnTo>
                  <a:pt x="35719" y="187523"/>
                </a:lnTo>
                <a:lnTo>
                  <a:pt x="62508" y="169664"/>
                </a:lnTo>
                <a:lnTo>
                  <a:pt x="98226" y="142875"/>
                </a:lnTo>
                <a:lnTo>
                  <a:pt x="125015" y="125015"/>
                </a:lnTo>
                <a:lnTo>
                  <a:pt x="151804" y="98226"/>
                </a:lnTo>
                <a:lnTo>
                  <a:pt x="169663" y="80367"/>
                </a:lnTo>
                <a:lnTo>
                  <a:pt x="178593" y="71437"/>
                </a:lnTo>
                <a:lnTo>
                  <a:pt x="160733" y="62507"/>
                </a:lnTo>
                <a:lnTo>
                  <a:pt x="142875" y="71437"/>
                </a:lnTo>
                <a:lnTo>
                  <a:pt x="125015" y="80367"/>
                </a:lnTo>
                <a:lnTo>
                  <a:pt x="98226" y="98226"/>
                </a:lnTo>
                <a:lnTo>
                  <a:pt x="80367" y="125015"/>
                </a:lnTo>
                <a:lnTo>
                  <a:pt x="71437" y="160734"/>
                </a:lnTo>
                <a:lnTo>
                  <a:pt x="71437" y="196453"/>
                </a:lnTo>
                <a:lnTo>
                  <a:pt x="80367" y="223242"/>
                </a:lnTo>
                <a:lnTo>
                  <a:pt x="98226" y="241101"/>
                </a:lnTo>
                <a:lnTo>
                  <a:pt x="125015" y="250031"/>
                </a:lnTo>
                <a:lnTo>
                  <a:pt x="151804" y="250031"/>
                </a:lnTo>
                <a:lnTo>
                  <a:pt x="178593" y="241101"/>
                </a:lnTo>
                <a:lnTo>
                  <a:pt x="196452" y="223242"/>
                </a:lnTo>
                <a:lnTo>
                  <a:pt x="214311" y="196453"/>
                </a:lnTo>
                <a:lnTo>
                  <a:pt x="214311" y="151804"/>
                </a:lnTo>
                <a:lnTo>
                  <a:pt x="214311" y="107156"/>
                </a:lnTo>
                <a:lnTo>
                  <a:pt x="214311" y="53578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224241" y="1366242"/>
            <a:ext cx="232173" cy="312540"/>
          </a:xfrm>
          <a:custGeom>
            <a:avLst/>
            <a:gdLst/>
            <a:ahLst/>
            <a:cxnLst/>
            <a:rect l="0" t="0" r="0" b="0"/>
            <a:pathLst>
              <a:path w="232173" h="31254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107156"/>
                </a:lnTo>
                <a:lnTo>
                  <a:pt x="35719" y="142875"/>
                </a:lnTo>
                <a:lnTo>
                  <a:pt x="53579" y="187523"/>
                </a:lnTo>
                <a:lnTo>
                  <a:pt x="71438" y="232172"/>
                </a:lnTo>
                <a:lnTo>
                  <a:pt x="80368" y="267891"/>
                </a:lnTo>
                <a:lnTo>
                  <a:pt x="89297" y="285750"/>
                </a:lnTo>
                <a:lnTo>
                  <a:pt x="89297" y="303609"/>
                </a:lnTo>
                <a:lnTo>
                  <a:pt x="89297" y="303609"/>
                </a:lnTo>
                <a:lnTo>
                  <a:pt x="89297" y="294680"/>
                </a:lnTo>
                <a:lnTo>
                  <a:pt x="80368" y="285750"/>
                </a:lnTo>
                <a:lnTo>
                  <a:pt x="80368" y="258961"/>
                </a:lnTo>
                <a:lnTo>
                  <a:pt x="80368" y="223242"/>
                </a:lnTo>
                <a:lnTo>
                  <a:pt x="80368" y="187523"/>
                </a:lnTo>
                <a:lnTo>
                  <a:pt x="89297" y="160734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33946" y="151805"/>
                </a:lnTo>
                <a:lnTo>
                  <a:pt x="142875" y="169664"/>
                </a:lnTo>
                <a:lnTo>
                  <a:pt x="160735" y="196453"/>
                </a:lnTo>
                <a:lnTo>
                  <a:pt x="169664" y="223242"/>
                </a:lnTo>
                <a:lnTo>
                  <a:pt x="178594" y="250031"/>
                </a:lnTo>
                <a:lnTo>
                  <a:pt x="178594" y="276820"/>
                </a:lnTo>
                <a:lnTo>
                  <a:pt x="178594" y="294680"/>
                </a:lnTo>
                <a:lnTo>
                  <a:pt x="187524" y="312539"/>
                </a:lnTo>
                <a:lnTo>
                  <a:pt x="187524" y="312539"/>
                </a:lnTo>
                <a:lnTo>
                  <a:pt x="196454" y="294680"/>
                </a:lnTo>
                <a:lnTo>
                  <a:pt x="205383" y="267891"/>
                </a:lnTo>
                <a:lnTo>
                  <a:pt x="214313" y="232172"/>
                </a:lnTo>
                <a:lnTo>
                  <a:pt x="223243" y="187523"/>
                </a:lnTo>
                <a:lnTo>
                  <a:pt x="232172" y="142875"/>
                </a:lnTo>
                <a:lnTo>
                  <a:pt x="23217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47484" y="1437679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26789" y="17860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29" y="26790"/>
                </a:lnTo>
                <a:lnTo>
                  <a:pt x="8929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96454"/>
                </a:lnTo>
                <a:lnTo>
                  <a:pt x="44648" y="178594"/>
                </a:lnTo>
                <a:lnTo>
                  <a:pt x="53578" y="142875"/>
                </a:lnTo>
                <a:lnTo>
                  <a:pt x="62507" y="116086"/>
                </a:lnTo>
                <a:lnTo>
                  <a:pt x="62507" y="89297"/>
                </a:lnTo>
                <a:lnTo>
                  <a:pt x="71437" y="62508"/>
                </a:lnTo>
                <a:lnTo>
                  <a:pt x="71437" y="53579"/>
                </a:lnTo>
                <a:lnTo>
                  <a:pt x="71437" y="53579"/>
                </a:lnTo>
                <a:lnTo>
                  <a:pt x="71437" y="71438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42875"/>
                </a:lnTo>
                <a:lnTo>
                  <a:pt x="89296" y="169665"/>
                </a:lnTo>
                <a:lnTo>
                  <a:pt x="98226" y="187524"/>
                </a:lnTo>
                <a:lnTo>
                  <a:pt x="107156" y="196454"/>
                </a:lnTo>
                <a:lnTo>
                  <a:pt x="125015" y="205383"/>
                </a:lnTo>
                <a:lnTo>
                  <a:pt x="133945" y="196454"/>
                </a:lnTo>
                <a:lnTo>
                  <a:pt x="133945" y="178594"/>
                </a:lnTo>
                <a:lnTo>
                  <a:pt x="142875" y="160735"/>
                </a:lnTo>
                <a:lnTo>
                  <a:pt x="142875" y="125016"/>
                </a:lnTo>
                <a:lnTo>
                  <a:pt x="142875" y="89297"/>
                </a:lnTo>
                <a:lnTo>
                  <a:pt x="142875" y="5357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26790"/>
                </a:lnTo>
                <a:lnTo>
                  <a:pt x="160734" y="44649"/>
                </a:lnTo>
                <a:lnTo>
                  <a:pt x="169664" y="62508"/>
                </a:lnTo>
                <a:lnTo>
                  <a:pt x="178593" y="80368"/>
                </a:lnTo>
                <a:lnTo>
                  <a:pt x="187523" y="89297"/>
                </a:lnTo>
                <a:lnTo>
                  <a:pt x="196453" y="107157"/>
                </a:lnTo>
                <a:lnTo>
                  <a:pt x="205382" y="116086"/>
                </a:lnTo>
                <a:lnTo>
                  <a:pt x="214312" y="125016"/>
                </a:lnTo>
                <a:lnTo>
                  <a:pt x="223242" y="116086"/>
                </a:lnTo>
                <a:lnTo>
                  <a:pt x="223242" y="107157"/>
                </a:lnTo>
                <a:lnTo>
                  <a:pt x="223242" y="89297"/>
                </a:lnTo>
                <a:lnTo>
                  <a:pt x="214312" y="71438"/>
                </a:lnTo>
                <a:lnTo>
                  <a:pt x="205382" y="44649"/>
                </a:lnTo>
                <a:lnTo>
                  <a:pt x="196453" y="1786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670726" y="1384102"/>
            <a:ext cx="35720" cy="169664"/>
          </a:xfrm>
          <a:custGeom>
            <a:avLst/>
            <a:gdLst/>
            <a:ahLst/>
            <a:cxnLst/>
            <a:rect l="0" t="0" r="0" b="0"/>
            <a:pathLst>
              <a:path w="35720" h="169664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8"/>
                </a:lnTo>
                <a:lnTo>
                  <a:pt x="8929" y="53577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42874"/>
                </a:lnTo>
                <a:lnTo>
                  <a:pt x="0" y="160734"/>
                </a:lnTo>
                <a:lnTo>
                  <a:pt x="0" y="169663"/>
                </a:lnTo>
                <a:lnTo>
                  <a:pt x="8929" y="160734"/>
                </a:lnTo>
                <a:lnTo>
                  <a:pt x="8929" y="151804"/>
                </a:lnTo>
                <a:lnTo>
                  <a:pt x="8929" y="133945"/>
                </a:lnTo>
                <a:lnTo>
                  <a:pt x="17859" y="107156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733234" y="1366242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742163" y="1285875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53578" y="53578"/>
                </a:moveTo>
                <a:lnTo>
                  <a:pt x="44649" y="62508"/>
                </a:lnTo>
                <a:lnTo>
                  <a:pt x="26789" y="6250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62508" y="89297"/>
                </a:lnTo>
                <a:lnTo>
                  <a:pt x="62508" y="80367"/>
                </a:lnTo>
                <a:lnTo>
                  <a:pt x="6250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35719" y="44648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62508"/>
                </a:lnTo>
                <a:lnTo>
                  <a:pt x="62508" y="71438"/>
                </a:lnTo>
                <a:lnTo>
                  <a:pt x="71438" y="80367"/>
                </a:lnTo>
                <a:lnTo>
                  <a:pt x="71438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0367" y="107156"/>
                </a:lnTo>
                <a:lnTo>
                  <a:pt x="71438" y="107156"/>
                </a:lnTo>
                <a:lnTo>
                  <a:pt x="71438" y="98227"/>
                </a:lnTo>
                <a:lnTo>
                  <a:pt x="71438" y="80367"/>
                </a:lnTo>
                <a:lnTo>
                  <a:pt x="80367" y="6250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17859"/>
                </a:lnTo>
                <a:lnTo>
                  <a:pt x="107157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902898" y="1107281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17859" y="160735"/>
                </a:moveTo>
                <a:lnTo>
                  <a:pt x="17859" y="16073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8" y="214313"/>
                </a:lnTo>
                <a:lnTo>
                  <a:pt x="44648" y="205383"/>
                </a:lnTo>
                <a:lnTo>
                  <a:pt x="53578" y="196453"/>
                </a:lnTo>
                <a:lnTo>
                  <a:pt x="62507" y="178594"/>
                </a:lnTo>
                <a:lnTo>
                  <a:pt x="71437" y="169664"/>
                </a:lnTo>
                <a:lnTo>
                  <a:pt x="80367" y="151805"/>
                </a:lnTo>
                <a:lnTo>
                  <a:pt x="80367" y="133946"/>
                </a:lnTo>
                <a:lnTo>
                  <a:pt x="89297" y="125016"/>
                </a:lnTo>
                <a:lnTo>
                  <a:pt x="89297" y="107156"/>
                </a:lnTo>
                <a:lnTo>
                  <a:pt x="98226" y="98227"/>
                </a:lnTo>
                <a:lnTo>
                  <a:pt x="98226" y="89297"/>
                </a:lnTo>
                <a:lnTo>
                  <a:pt x="98226" y="80367"/>
                </a:lnTo>
                <a:lnTo>
                  <a:pt x="98226" y="71438"/>
                </a:lnTo>
                <a:lnTo>
                  <a:pt x="98226" y="71438"/>
                </a:lnTo>
                <a:lnTo>
                  <a:pt x="98226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89297" y="107156"/>
                </a:lnTo>
                <a:lnTo>
                  <a:pt x="98226" y="133946"/>
                </a:lnTo>
                <a:lnTo>
                  <a:pt x="98226" y="160735"/>
                </a:lnTo>
                <a:lnTo>
                  <a:pt x="98226" y="178594"/>
                </a:lnTo>
                <a:lnTo>
                  <a:pt x="98226" y="205383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80492" y="3214687"/>
            <a:ext cx="6429376" cy="196454"/>
          </a:xfrm>
          <a:custGeom>
            <a:avLst/>
            <a:gdLst/>
            <a:ahLst/>
            <a:cxnLst/>
            <a:rect l="0" t="0" r="0" b="0"/>
            <a:pathLst>
              <a:path w="6429376" h="196454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17859"/>
                </a:lnTo>
                <a:lnTo>
                  <a:pt x="142875" y="17859"/>
                </a:lnTo>
                <a:lnTo>
                  <a:pt x="178594" y="17859"/>
                </a:lnTo>
                <a:lnTo>
                  <a:pt x="214313" y="26789"/>
                </a:lnTo>
                <a:lnTo>
                  <a:pt x="250031" y="26789"/>
                </a:lnTo>
                <a:lnTo>
                  <a:pt x="285750" y="26789"/>
                </a:lnTo>
                <a:lnTo>
                  <a:pt x="339328" y="26789"/>
                </a:lnTo>
                <a:lnTo>
                  <a:pt x="392906" y="35719"/>
                </a:lnTo>
                <a:lnTo>
                  <a:pt x="446485" y="35719"/>
                </a:lnTo>
                <a:lnTo>
                  <a:pt x="508992" y="35719"/>
                </a:lnTo>
                <a:lnTo>
                  <a:pt x="580430" y="35719"/>
                </a:lnTo>
                <a:lnTo>
                  <a:pt x="651867" y="35719"/>
                </a:lnTo>
                <a:lnTo>
                  <a:pt x="732235" y="35719"/>
                </a:lnTo>
                <a:lnTo>
                  <a:pt x="821531" y="35719"/>
                </a:lnTo>
                <a:lnTo>
                  <a:pt x="910828" y="35719"/>
                </a:lnTo>
                <a:lnTo>
                  <a:pt x="1000125" y="35719"/>
                </a:lnTo>
                <a:lnTo>
                  <a:pt x="1098352" y="35719"/>
                </a:lnTo>
                <a:lnTo>
                  <a:pt x="1196578" y="35719"/>
                </a:lnTo>
                <a:lnTo>
                  <a:pt x="1303735" y="35719"/>
                </a:lnTo>
                <a:lnTo>
                  <a:pt x="1419821" y="35719"/>
                </a:lnTo>
                <a:lnTo>
                  <a:pt x="1526977" y="35719"/>
                </a:lnTo>
                <a:lnTo>
                  <a:pt x="1651992" y="35719"/>
                </a:lnTo>
                <a:lnTo>
                  <a:pt x="1768078" y="35719"/>
                </a:lnTo>
                <a:lnTo>
                  <a:pt x="1893094" y="35719"/>
                </a:lnTo>
                <a:lnTo>
                  <a:pt x="2027039" y="35719"/>
                </a:lnTo>
                <a:lnTo>
                  <a:pt x="2152055" y="35719"/>
                </a:lnTo>
                <a:lnTo>
                  <a:pt x="2294930" y="35719"/>
                </a:lnTo>
                <a:lnTo>
                  <a:pt x="2437805" y="44649"/>
                </a:lnTo>
                <a:lnTo>
                  <a:pt x="2580680" y="44649"/>
                </a:lnTo>
                <a:lnTo>
                  <a:pt x="2723555" y="44649"/>
                </a:lnTo>
                <a:lnTo>
                  <a:pt x="2875360" y="53578"/>
                </a:lnTo>
                <a:lnTo>
                  <a:pt x="3027164" y="53578"/>
                </a:lnTo>
                <a:lnTo>
                  <a:pt x="3178969" y="53578"/>
                </a:lnTo>
                <a:lnTo>
                  <a:pt x="3339703" y="62508"/>
                </a:lnTo>
                <a:lnTo>
                  <a:pt x="3500438" y="62508"/>
                </a:lnTo>
                <a:lnTo>
                  <a:pt x="3661172" y="71438"/>
                </a:lnTo>
                <a:lnTo>
                  <a:pt x="3821906" y="71438"/>
                </a:lnTo>
                <a:lnTo>
                  <a:pt x="3982641" y="80367"/>
                </a:lnTo>
                <a:lnTo>
                  <a:pt x="4152305" y="80367"/>
                </a:lnTo>
                <a:lnTo>
                  <a:pt x="4321969" y="89297"/>
                </a:lnTo>
                <a:lnTo>
                  <a:pt x="4491633" y="89297"/>
                </a:lnTo>
                <a:lnTo>
                  <a:pt x="4661297" y="98227"/>
                </a:lnTo>
                <a:lnTo>
                  <a:pt x="4830961" y="98227"/>
                </a:lnTo>
                <a:lnTo>
                  <a:pt x="5000625" y="107156"/>
                </a:lnTo>
                <a:lnTo>
                  <a:pt x="5170289" y="107156"/>
                </a:lnTo>
                <a:lnTo>
                  <a:pt x="5331024" y="116086"/>
                </a:lnTo>
                <a:lnTo>
                  <a:pt x="5491758" y="116086"/>
                </a:lnTo>
                <a:lnTo>
                  <a:pt x="5643563" y="125016"/>
                </a:lnTo>
                <a:lnTo>
                  <a:pt x="5795367" y="125016"/>
                </a:lnTo>
                <a:lnTo>
                  <a:pt x="5929313" y="133945"/>
                </a:lnTo>
                <a:lnTo>
                  <a:pt x="6054328" y="142875"/>
                </a:lnTo>
                <a:lnTo>
                  <a:pt x="6170414" y="151805"/>
                </a:lnTo>
                <a:lnTo>
                  <a:pt x="6268641" y="169664"/>
                </a:lnTo>
                <a:lnTo>
                  <a:pt x="6357938" y="187524"/>
                </a:lnTo>
                <a:lnTo>
                  <a:pt x="6429375" y="196453"/>
                </a:lnTo>
                <a:lnTo>
                  <a:pt x="64293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0039" y="2616398"/>
            <a:ext cx="1089423" cy="669728"/>
          </a:xfrm>
          <a:custGeom>
            <a:avLst/>
            <a:gdLst/>
            <a:ahLst/>
            <a:cxnLst/>
            <a:rect l="0" t="0" r="0" b="0"/>
            <a:pathLst>
              <a:path w="1089423" h="669728">
                <a:moveTo>
                  <a:pt x="866180" y="125016"/>
                </a:moveTo>
                <a:lnTo>
                  <a:pt x="866180" y="125016"/>
                </a:lnTo>
                <a:lnTo>
                  <a:pt x="857250" y="125016"/>
                </a:lnTo>
                <a:lnTo>
                  <a:pt x="857250" y="125016"/>
                </a:lnTo>
                <a:lnTo>
                  <a:pt x="857250" y="116086"/>
                </a:lnTo>
                <a:lnTo>
                  <a:pt x="848320" y="116086"/>
                </a:lnTo>
                <a:lnTo>
                  <a:pt x="839391" y="116086"/>
                </a:lnTo>
                <a:lnTo>
                  <a:pt x="830461" y="107157"/>
                </a:lnTo>
                <a:lnTo>
                  <a:pt x="830461" y="107157"/>
                </a:lnTo>
                <a:lnTo>
                  <a:pt x="812602" y="98227"/>
                </a:lnTo>
                <a:lnTo>
                  <a:pt x="803672" y="89297"/>
                </a:lnTo>
                <a:lnTo>
                  <a:pt x="785813" y="89297"/>
                </a:lnTo>
                <a:lnTo>
                  <a:pt x="767953" y="80368"/>
                </a:lnTo>
                <a:lnTo>
                  <a:pt x="750094" y="71438"/>
                </a:lnTo>
                <a:lnTo>
                  <a:pt x="723305" y="62508"/>
                </a:lnTo>
                <a:lnTo>
                  <a:pt x="696516" y="44649"/>
                </a:lnTo>
                <a:lnTo>
                  <a:pt x="669727" y="35719"/>
                </a:lnTo>
                <a:lnTo>
                  <a:pt x="634008" y="26790"/>
                </a:lnTo>
                <a:lnTo>
                  <a:pt x="598289" y="17860"/>
                </a:lnTo>
                <a:lnTo>
                  <a:pt x="553641" y="8930"/>
                </a:lnTo>
                <a:lnTo>
                  <a:pt x="517922" y="0"/>
                </a:lnTo>
                <a:lnTo>
                  <a:pt x="473274" y="0"/>
                </a:lnTo>
                <a:lnTo>
                  <a:pt x="428625" y="0"/>
                </a:lnTo>
                <a:lnTo>
                  <a:pt x="383977" y="0"/>
                </a:lnTo>
                <a:lnTo>
                  <a:pt x="339328" y="8930"/>
                </a:lnTo>
                <a:lnTo>
                  <a:pt x="294680" y="17860"/>
                </a:lnTo>
                <a:lnTo>
                  <a:pt x="250031" y="26790"/>
                </a:lnTo>
                <a:lnTo>
                  <a:pt x="205383" y="44649"/>
                </a:lnTo>
                <a:lnTo>
                  <a:pt x="160734" y="62508"/>
                </a:lnTo>
                <a:lnTo>
                  <a:pt x="125016" y="80368"/>
                </a:lnTo>
                <a:lnTo>
                  <a:pt x="89297" y="107157"/>
                </a:lnTo>
                <a:lnTo>
                  <a:pt x="62508" y="133946"/>
                </a:lnTo>
                <a:lnTo>
                  <a:pt x="44649" y="160735"/>
                </a:lnTo>
                <a:lnTo>
                  <a:pt x="17859" y="196453"/>
                </a:lnTo>
                <a:lnTo>
                  <a:pt x="8930" y="223242"/>
                </a:lnTo>
                <a:lnTo>
                  <a:pt x="0" y="258961"/>
                </a:lnTo>
                <a:lnTo>
                  <a:pt x="0" y="303609"/>
                </a:lnTo>
                <a:lnTo>
                  <a:pt x="0" y="339328"/>
                </a:lnTo>
                <a:lnTo>
                  <a:pt x="8930" y="383977"/>
                </a:lnTo>
                <a:lnTo>
                  <a:pt x="17859" y="428625"/>
                </a:lnTo>
                <a:lnTo>
                  <a:pt x="44649" y="464344"/>
                </a:lnTo>
                <a:lnTo>
                  <a:pt x="71438" y="508992"/>
                </a:lnTo>
                <a:lnTo>
                  <a:pt x="98227" y="544711"/>
                </a:lnTo>
                <a:lnTo>
                  <a:pt x="142875" y="571500"/>
                </a:lnTo>
                <a:lnTo>
                  <a:pt x="187524" y="598289"/>
                </a:lnTo>
                <a:lnTo>
                  <a:pt x="232172" y="625078"/>
                </a:lnTo>
                <a:lnTo>
                  <a:pt x="285750" y="642938"/>
                </a:lnTo>
                <a:lnTo>
                  <a:pt x="339328" y="651867"/>
                </a:lnTo>
                <a:lnTo>
                  <a:pt x="401836" y="669727"/>
                </a:lnTo>
                <a:lnTo>
                  <a:pt x="473274" y="669727"/>
                </a:lnTo>
                <a:lnTo>
                  <a:pt x="535781" y="669727"/>
                </a:lnTo>
                <a:lnTo>
                  <a:pt x="598289" y="669727"/>
                </a:lnTo>
                <a:lnTo>
                  <a:pt x="669727" y="660797"/>
                </a:lnTo>
                <a:lnTo>
                  <a:pt x="732234" y="642938"/>
                </a:lnTo>
                <a:lnTo>
                  <a:pt x="794742" y="625078"/>
                </a:lnTo>
                <a:lnTo>
                  <a:pt x="848320" y="598289"/>
                </a:lnTo>
                <a:lnTo>
                  <a:pt x="901899" y="562570"/>
                </a:lnTo>
                <a:lnTo>
                  <a:pt x="955477" y="535781"/>
                </a:lnTo>
                <a:lnTo>
                  <a:pt x="991195" y="491133"/>
                </a:lnTo>
                <a:lnTo>
                  <a:pt x="1026914" y="455414"/>
                </a:lnTo>
                <a:lnTo>
                  <a:pt x="1053703" y="410766"/>
                </a:lnTo>
                <a:lnTo>
                  <a:pt x="1071563" y="375047"/>
                </a:lnTo>
                <a:lnTo>
                  <a:pt x="1080492" y="330398"/>
                </a:lnTo>
                <a:lnTo>
                  <a:pt x="1089422" y="294680"/>
                </a:lnTo>
                <a:lnTo>
                  <a:pt x="1080492" y="250031"/>
                </a:lnTo>
                <a:lnTo>
                  <a:pt x="1062633" y="223242"/>
                </a:lnTo>
                <a:lnTo>
                  <a:pt x="1035844" y="187523"/>
                </a:lnTo>
                <a:lnTo>
                  <a:pt x="1000125" y="160735"/>
                </a:lnTo>
                <a:lnTo>
                  <a:pt x="955477" y="125016"/>
                </a:lnTo>
                <a:lnTo>
                  <a:pt x="892969" y="107157"/>
                </a:lnTo>
                <a:lnTo>
                  <a:pt x="830461" y="98227"/>
                </a:lnTo>
                <a:lnTo>
                  <a:pt x="750094" y="98227"/>
                </a:lnTo>
                <a:lnTo>
                  <a:pt x="669727" y="107157"/>
                </a:lnTo>
                <a:lnTo>
                  <a:pt x="589359" y="125016"/>
                </a:lnTo>
                <a:lnTo>
                  <a:pt x="58935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39578" y="1509117"/>
            <a:ext cx="1116212" cy="634009"/>
          </a:xfrm>
          <a:custGeom>
            <a:avLst/>
            <a:gdLst/>
            <a:ahLst/>
            <a:cxnLst/>
            <a:rect l="0" t="0" r="0" b="0"/>
            <a:pathLst>
              <a:path w="1116212" h="634009">
                <a:moveTo>
                  <a:pt x="884039" y="142875"/>
                </a:moveTo>
                <a:lnTo>
                  <a:pt x="875110" y="133945"/>
                </a:lnTo>
                <a:lnTo>
                  <a:pt x="866180" y="125016"/>
                </a:lnTo>
                <a:lnTo>
                  <a:pt x="857250" y="107156"/>
                </a:lnTo>
                <a:lnTo>
                  <a:pt x="839391" y="89297"/>
                </a:lnTo>
                <a:lnTo>
                  <a:pt x="830461" y="62508"/>
                </a:lnTo>
                <a:lnTo>
                  <a:pt x="812602" y="44648"/>
                </a:lnTo>
                <a:lnTo>
                  <a:pt x="794742" y="26789"/>
                </a:lnTo>
                <a:lnTo>
                  <a:pt x="767953" y="17859"/>
                </a:lnTo>
                <a:lnTo>
                  <a:pt x="741164" y="8930"/>
                </a:lnTo>
                <a:lnTo>
                  <a:pt x="705445" y="0"/>
                </a:lnTo>
                <a:lnTo>
                  <a:pt x="660797" y="0"/>
                </a:lnTo>
                <a:lnTo>
                  <a:pt x="607219" y="0"/>
                </a:lnTo>
                <a:lnTo>
                  <a:pt x="553641" y="8930"/>
                </a:lnTo>
                <a:lnTo>
                  <a:pt x="508992" y="17859"/>
                </a:lnTo>
                <a:lnTo>
                  <a:pt x="455414" y="26789"/>
                </a:lnTo>
                <a:lnTo>
                  <a:pt x="401836" y="44648"/>
                </a:lnTo>
                <a:lnTo>
                  <a:pt x="339328" y="53578"/>
                </a:lnTo>
                <a:lnTo>
                  <a:pt x="285750" y="71437"/>
                </a:lnTo>
                <a:lnTo>
                  <a:pt x="232172" y="89297"/>
                </a:lnTo>
                <a:lnTo>
                  <a:pt x="178594" y="107156"/>
                </a:lnTo>
                <a:lnTo>
                  <a:pt x="133945" y="125016"/>
                </a:lnTo>
                <a:lnTo>
                  <a:pt x="89297" y="151805"/>
                </a:lnTo>
                <a:lnTo>
                  <a:pt x="53578" y="178594"/>
                </a:lnTo>
                <a:lnTo>
                  <a:pt x="26789" y="214312"/>
                </a:lnTo>
                <a:lnTo>
                  <a:pt x="17860" y="250031"/>
                </a:lnTo>
                <a:lnTo>
                  <a:pt x="8930" y="285750"/>
                </a:lnTo>
                <a:lnTo>
                  <a:pt x="0" y="321469"/>
                </a:lnTo>
                <a:lnTo>
                  <a:pt x="8930" y="366117"/>
                </a:lnTo>
                <a:lnTo>
                  <a:pt x="26789" y="410766"/>
                </a:lnTo>
                <a:lnTo>
                  <a:pt x="44649" y="455414"/>
                </a:lnTo>
                <a:lnTo>
                  <a:pt x="62508" y="500062"/>
                </a:lnTo>
                <a:lnTo>
                  <a:pt x="98227" y="535781"/>
                </a:lnTo>
                <a:lnTo>
                  <a:pt x="133945" y="562570"/>
                </a:lnTo>
                <a:lnTo>
                  <a:pt x="178594" y="589359"/>
                </a:lnTo>
                <a:lnTo>
                  <a:pt x="223242" y="607219"/>
                </a:lnTo>
                <a:lnTo>
                  <a:pt x="276820" y="625078"/>
                </a:lnTo>
                <a:lnTo>
                  <a:pt x="339328" y="634008"/>
                </a:lnTo>
                <a:lnTo>
                  <a:pt x="401836" y="634008"/>
                </a:lnTo>
                <a:lnTo>
                  <a:pt x="464344" y="634008"/>
                </a:lnTo>
                <a:lnTo>
                  <a:pt x="535781" y="634008"/>
                </a:lnTo>
                <a:lnTo>
                  <a:pt x="607219" y="625078"/>
                </a:lnTo>
                <a:lnTo>
                  <a:pt x="678656" y="607219"/>
                </a:lnTo>
                <a:lnTo>
                  <a:pt x="750094" y="589359"/>
                </a:lnTo>
                <a:lnTo>
                  <a:pt x="821531" y="562570"/>
                </a:lnTo>
                <a:lnTo>
                  <a:pt x="884039" y="535781"/>
                </a:lnTo>
                <a:lnTo>
                  <a:pt x="946547" y="491133"/>
                </a:lnTo>
                <a:lnTo>
                  <a:pt x="1000125" y="446484"/>
                </a:lnTo>
                <a:lnTo>
                  <a:pt x="1044774" y="401836"/>
                </a:lnTo>
                <a:lnTo>
                  <a:pt x="1080492" y="348258"/>
                </a:lnTo>
                <a:lnTo>
                  <a:pt x="1107281" y="294680"/>
                </a:lnTo>
                <a:lnTo>
                  <a:pt x="1116211" y="241102"/>
                </a:lnTo>
                <a:lnTo>
                  <a:pt x="1116211" y="196453"/>
                </a:lnTo>
                <a:lnTo>
                  <a:pt x="1107281" y="151805"/>
                </a:lnTo>
                <a:lnTo>
                  <a:pt x="1071563" y="116086"/>
                </a:lnTo>
                <a:lnTo>
                  <a:pt x="1035844" y="89297"/>
                </a:lnTo>
                <a:lnTo>
                  <a:pt x="982266" y="62508"/>
                </a:lnTo>
                <a:lnTo>
                  <a:pt x="919758" y="44648"/>
                </a:lnTo>
                <a:lnTo>
                  <a:pt x="866180" y="35719"/>
                </a:lnTo>
                <a:lnTo>
                  <a:pt x="803672" y="26789"/>
                </a:lnTo>
                <a:lnTo>
                  <a:pt x="750094" y="17859"/>
                </a:lnTo>
                <a:lnTo>
                  <a:pt x="705445" y="8930"/>
                </a:lnTo>
                <a:lnTo>
                  <a:pt x="70544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4343400" cy="6260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Last Time</a:t>
            </a:r>
          </a:p>
          <a:p>
            <a:r>
              <a:rPr lang="en-US" sz="2400" dirty="0"/>
              <a:t>Growing Object Oriented Software </a:t>
            </a:r>
            <a:endParaRPr lang="en-US" sz="2400" dirty="0" smtClean="0"/>
          </a:p>
          <a:p>
            <a:r>
              <a:rPr lang="en-US" sz="2400" dirty="0" smtClean="0"/>
              <a:t>Agile Manifesto</a:t>
            </a:r>
          </a:p>
          <a:p>
            <a:r>
              <a:rPr lang="en-US" sz="2400" dirty="0" smtClean="0"/>
              <a:t>Iterative Projects</a:t>
            </a:r>
          </a:p>
          <a:p>
            <a:r>
              <a:rPr lang="en-US" sz="2400" dirty="0" smtClean="0"/>
              <a:t>Progress Tests </a:t>
            </a:r>
            <a:r>
              <a:rPr lang="en-US" sz="2400" dirty="0" err="1" smtClean="0"/>
              <a:t>vs</a:t>
            </a:r>
            <a:r>
              <a:rPr lang="en-US" sz="2400" dirty="0" smtClean="0"/>
              <a:t> Unit Tests</a:t>
            </a:r>
          </a:p>
          <a:p>
            <a:r>
              <a:rPr lang="en-US" sz="2400" dirty="0"/>
              <a:t>Start Testing with the Simplest Success </a:t>
            </a:r>
            <a:r>
              <a:rPr lang="en-US" sz="2400" dirty="0" smtClean="0"/>
              <a:t>Case</a:t>
            </a:r>
          </a:p>
          <a:p>
            <a:r>
              <a:rPr lang="en-US" sz="2400" dirty="0"/>
              <a:t>Unit-Test Behavior, Not </a:t>
            </a:r>
            <a:r>
              <a:rPr lang="en-US" sz="2400" dirty="0" smtClean="0"/>
              <a:t>Methods</a:t>
            </a:r>
          </a:p>
          <a:p>
            <a:r>
              <a:rPr lang="en-US" sz="2400" dirty="0"/>
              <a:t>Listen to the </a:t>
            </a:r>
            <a:r>
              <a:rPr lang="en-US" sz="2400" dirty="0" smtClean="0"/>
              <a:t>Tests</a:t>
            </a:r>
          </a:p>
          <a:p>
            <a:r>
              <a:rPr lang="en-US" sz="2400" dirty="0"/>
              <a:t>How Writing a Test First Helps the </a:t>
            </a:r>
            <a:r>
              <a:rPr lang="en-US" sz="2400" dirty="0" smtClean="0"/>
              <a:t>Design</a:t>
            </a:r>
          </a:p>
          <a:p>
            <a:r>
              <a:rPr lang="en-US" sz="2400" dirty="0"/>
              <a:t>The Tests </a:t>
            </a:r>
            <a:r>
              <a:rPr lang="en-US" sz="2400" dirty="0" smtClean="0"/>
              <a:t>Say</a:t>
            </a:r>
          </a:p>
          <a:p>
            <a:r>
              <a:rPr lang="en-US" sz="2400" dirty="0"/>
              <a:t>Only Mock Types That You Own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</a:p>
          <a:p>
            <a:r>
              <a:rPr lang="en-US" dirty="0" smtClean="0"/>
              <a:t>Growing Object Oriented Software Example: </a:t>
            </a:r>
            <a:r>
              <a:rPr lang="en-US" dirty="0" err="1" smtClean="0"/>
              <a:t>Snipper</a:t>
            </a:r>
            <a:endParaRPr lang="en-US" dirty="0" smtClean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609" y="6273225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96B2-B634-432C-971D-8A9B8D7B51C1}" type="datetime1">
              <a:rPr lang="en-US" smtClean="0"/>
              <a:t>10/21/2013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2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143500" y="1946672"/>
            <a:ext cx="3152180" cy="3973711"/>
          </a:xfrm>
          <a:custGeom>
            <a:avLst/>
            <a:gdLst/>
            <a:ahLst/>
            <a:cxnLst/>
            <a:rect l="0" t="0" r="0" b="0"/>
            <a:pathLst>
              <a:path w="3152180" h="3973711">
                <a:moveTo>
                  <a:pt x="2411016" y="178593"/>
                </a:moveTo>
                <a:lnTo>
                  <a:pt x="2402086" y="178593"/>
                </a:lnTo>
                <a:lnTo>
                  <a:pt x="2393156" y="169664"/>
                </a:lnTo>
                <a:lnTo>
                  <a:pt x="2375297" y="160734"/>
                </a:lnTo>
                <a:lnTo>
                  <a:pt x="2348508" y="151804"/>
                </a:lnTo>
                <a:lnTo>
                  <a:pt x="2321719" y="142875"/>
                </a:lnTo>
                <a:lnTo>
                  <a:pt x="2286000" y="133945"/>
                </a:lnTo>
                <a:lnTo>
                  <a:pt x="2241352" y="125015"/>
                </a:lnTo>
                <a:lnTo>
                  <a:pt x="2205633" y="116086"/>
                </a:lnTo>
                <a:lnTo>
                  <a:pt x="2160984" y="107156"/>
                </a:lnTo>
                <a:lnTo>
                  <a:pt x="2107406" y="98226"/>
                </a:lnTo>
                <a:lnTo>
                  <a:pt x="2053828" y="98226"/>
                </a:lnTo>
                <a:lnTo>
                  <a:pt x="1991320" y="89297"/>
                </a:lnTo>
                <a:lnTo>
                  <a:pt x="1928813" y="89297"/>
                </a:lnTo>
                <a:lnTo>
                  <a:pt x="1866305" y="89297"/>
                </a:lnTo>
                <a:lnTo>
                  <a:pt x="1803797" y="89297"/>
                </a:lnTo>
                <a:lnTo>
                  <a:pt x="1741289" y="89297"/>
                </a:lnTo>
                <a:lnTo>
                  <a:pt x="1669852" y="89297"/>
                </a:lnTo>
                <a:lnTo>
                  <a:pt x="1607344" y="98226"/>
                </a:lnTo>
                <a:lnTo>
                  <a:pt x="1535906" y="98226"/>
                </a:lnTo>
                <a:lnTo>
                  <a:pt x="1464469" y="98226"/>
                </a:lnTo>
                <a:lnTo>
                  <a:pt x="1384102" y="98226"/>
                </a:lnTo>
                <a:lnTo>
                  <a:pt x="1312664" y="98226"/>
                </a:lnTo>
                <a:lnTo>
                  <a:pt x="1232297" y="107156"/>
                </a:lnTo>
                <a:lnTo>
                  <a:pt x="1160859" y="107156"/>
                </a:lnTo>
                <a:lnTo>
                  <a:pt x="1080492" y="116086"/>
                </a:lnTo>
                <a:lnTo>
                  <a:pt x="1000125" y="116086"/>
                </a:lnTo>
                <a:lnTo>
                  <a:pt x="919758" y="125015"/>
                </a:lnTo>
                <a:lnTo>
                  <a:pt x="848320" y="133945"/>
                </a:lnTo>
                <a:lnTo>
                  <a:pt x="776883" y="133945"/>
                </a:lnTo>
                <a:lnTo>
                  <a:pt x="705445" y="142875"/>
                </a:lnTo>
                <a:lnTo>
                  <a:pt x="642938" y="151804"/>
                </a:lnTo>
                <a:lnTo>
                  <a:pt x="589359" y="160734"/>
                </a:lnTo>
                <a:lnTo>
                  <a:pt x="526852" y="169664"/>
                </a:lnTo>
                <a:lnTo>
                  <a:pt x="473273" y="178593"/>
                </a:lnTo>
                <a:lnTo>
                  <a:pt x="428625" y="187523"/>
                </a:lnTo>
                <a:lnTo>
                  <a:pt x="375047" y="205382"/>
                </a:lnTo>
                <a:lnTo>
                  <a:pt x="339328" y="214312"/>
                </a:lnTo>
                <a:lnTo>
                  <a:pt x="303609" y="232172"/>
                </a:lnTo>
                <a:lnTo>
                  <a:pt x="267891" y="250031"/>
                </a:lnTo>
                <a:lnTo>
                  <a:pt x="232172" y="267890"/>
                </a:lnTo>
                <a:lnTo>
                  <a:pt x="205383" y="294679"/>
                </a:lnTo>
                <a:lnTo>
                  <a:pt x="178594" y="321468"/>
                </a:lnTo>
                <a:lnTo>
                  <a:pt x="160734" y="348257"/>
                </a:lnTo>
                <a:lnTo>
                  <a:pt x="133945" y="383976"/>
                </a:lnTo>
                <a:lnTo>
                  <a:pt x="116086" y="419695"/>
                </a:lnTo>
                <a:lnTo>
                  <a:pt x="98227" y="464343"/>
                </a:lnTo>
                <a:lnTo>
                  <a:pt x="80367" y="508992"/>
                </a:lnTo>
                <a:lnTo>
                  <a:pt x="62508" y="553641"/>
                </a:lnTo>
                <a:lnTo>
                  <a:pt x="53578" y="607219"/>
                </a:lnTo>
                <a:lnTo>
                  <a:pt x="35719" y="660797"/>
                </a:lnTo>
                <a:lnTo>
                  <a:pt x="26789" y="723305"/>
                </a:lnTo>
                <a:lnTo>
                  <a:pt x="17859" y="785812"/>
                </a:lnTo>
                <a:lnTo>
                  <a:pt x="8930" y="857249"/>
                </a:lnTo>
                <a:lnTo>
                  <a:pt x="0" y="928687"/>
                </a:lnTo>
                <a:lnTo>
                  <a:pt x="0" y="1000124"/>
                </a:lnTo>
                <a:lnTo>
                  <a:pt x="0" y="1080492"/>
                </a:lnTo>
                <a:lnTo>
                  <a:pt x="8930" y="1169789"/>
                </a:lnTo>
                <a:lnTo>
                  <a:pt x="8930" y="1250156"/>
                </a:lnTo>
                <a:lnTo>
                  <a:pt x="17859" y="1348382"/>
                </a:lnTo>
                <a:lnTo>
                  <a:pt x="26789" y="1446609"/>
                </a:lnTo>
                <a:lnTo>
                  <a:pt x="26789" y="1544835"/>
                </a:lnTo>
                <a:lnTo>
                  <a:pt x="35719" y="1651992"/>
                </a:lnTo>
                <a:lnTo>
                  <a:pt x="44648" y="1759148"/>
                </a:lnTo>
                <a:lnTo>
                  <a:pt x="53578" y="1866304"/>
                </a:lnTo>
                <a:lnTo>
                  <a:pt x="62508" y="1973460"/>
                </a:lnTo>
                <a:lnTo>
                  <a:pt x="71438" y="2080617"/>
                </a:lnTo>
                <a:lnTo>
                  <a:pt x="80367" y="2187773"/>
                </a:lnTo>
                <a:lnTo>
                  <a:pt x="89297" y="2285999"/>
                </a:lnTo>
                <a:lnTo>
                  <a:pt x="107156" y="2393156"/>
                </a:lnTo>
                <a:lnTo>
                  <a:pt x="116086" y="2491382"/>
                </a:lnTo>
                <a:lnTo>
                  <a:pt x="133945" y="2589609"/>
                </a:lnTo>
                <a:lnTo>
                  <a:pt x="151805" y="2687835"/>
                </a:lnTo>
                <a:lnTo>
                  <a:pt x="169664" y="2777132"/>
                </a:lnTo>
                <a:lnTo>
                  <a:pt x="196453" y="2875359"/>
                </a:lnTo>
                <a:lnTo>
                  <a:pt x="214313" y="2964656"/>
                </a:lnTo>
                <a:lnTo>
                  <a:pt x="241102" y="3053953"/>
                </a:lnTo>
                <a:lnTo>
                  <a:pt x="267891" y="3143250"/>
                </a:lnTo>
                <a:lnTo>
                  <a:pt x="285750" y="3223617"/>
                </a:lnTo>
                <a:lnTo>
                  <a:pt x="321469" y="3303984"/>
                </a:lnTo>
                <a:lnTo>
                  <a:pt x="348258" y="3384351"/>
                </a:lnTo>
                <a:lnTo>
                  <a:pt x="383977" y="3455789"/>
                </a:lnTo>
                <a:lnTo>
                  <a:pt x="419695" y="3518297"/>
                </a:lnTo>
                <a:lnTo>
                  <a:pt x="455414" y="3571875"/>
                </a:lnTo>
                <a:lnTo>
                  <a:pt x="491133" y="3625453"/>
                </a:lnTo>
                <a:lnTo>
                  <a:pt x="535781" y="3679030"/>
                </a:lnTo>
                <a:lnTo>
                  <a:pt x="580430" y="3723679"/>
                </a:lnTo>
                <a:lnTo>
                  <a:pt x="625078" y="3768327"/>
                </a:lnTo>
                <a:lnTo>
                  <a:pt x="669727" y="3804046"/>
                </a:lnTo>
                <a:lnTo>
                  <a:pt x="714375" y="3839765"/>
                </a:lnTo>
                <a:lnTo>
                  <a:pt x="759023" y="3866554"/>
                </a:lnTo>
                <a:lnTo>
                  <a:pt x="812602" y="3893343"/>
                </a:lnTo>
                <a:lnTo>
                  <a:pt x="875109" y="3911202"/>
                </a:lnTo>
                <a:lnTo>
                  <a:pt x="937617" y="3920132"/>
                </a:lnTo>
                <a:lnTo>
                  <a:pt x="991195" y="3937991"/>
                </a:lnTo>
                <a:lnTo>
                  <a:pt x="1062633" y="3946921"/>
                </a:lnTo>
                <a:lnTo>
                  <a:pt x="1125141" y="3955851"/>
                </a:lnTo>
                <a:lnTo>
                  <a:pt x="1196578" y="3955851"/>
                </a:lnTo>
                <a:lnTo>
                  <a:pt x="1268016" y="3964780"/>
                </a:lnTo>
                <a:lnTo>
                  <a:pt x="1339453" y="3973710"/>
                </a:lnTo>
                <a:lnTo>
                  <a:pt x="1410891" y="3973710"/>
                </a:lnTo>
                <a:lnTo>
                  <a:pt x="1491258" y="3973710"/>
                </a:lnTo>
                <a:lnTo>
                  <a:pt x="1562695" y="3973710"/>
                </a:lnTo>
                <a:lnTo>
                  <a:pt x="1643063" y="3973710"/>
                </a:lnTo>
                <a:lnTo>
                  <a:pt x="1714500" y="3973710"/>
                </a:lnTo>
                <a:lnTo>
                  <a:pt x="1794867" y="3964780"/>
                </a:lnTo>
                <a:lnTo>
                  <a:pt x="1875234" y="3955851"/>
                </a:lnTo>
                <a:lnTo>
                  <a:pt x="1946672" y="3937991"/>
                </a:lnTo>
                <a:lnTo>
                  <a:pt x="2027039" y="3911202"/>
                </a:lnTo>
                <a:lnTo>
                  <a:pt x="2098477" y="3884413"/>
                </a:lnTo>
                <a:lnTo>
                  <a:pt x="2178844" y="3848694"/>
                </a:lnTo>
                <a:lnTo>
                  <a:pt x="2250281" y="3812976"/>
                </a:lnTo>
                <a:lnTo>
                  <a:pt x="2321719" y="3768327"/>
                </a:lnTo>
                <a:lnTo>
                  <a:pt x="2393156" y="3723679"/>
                </a:lnTo>
                <a:lnTo>
                  <a:pt x="2464594" y="3670101"/>
                </a:lnTo>
                <a:lnTo>
                  <a:pt x="2536031" y="3616523"/>
                </a:lnTo>
                <a:lnTo>
                  <a:pt x="2598539" y="3554016"/>
                </a:lnTo>
                <a:lnTo>
                  <a:pt x="2661047" y="3491508"/>
                </a:lnTo>
                <a:lnTo>
                  <a:pt x="2723555" y="3411141"/>
                </a:lnTo>
                <a:lnTo>
                  <a:pt x="2777133" y="3330773"/>
                </a:lnTo>
                <a:lnTo>
                  <a:pt x="2830711" y="3241476"/>
                </a:lnTo>
                <a:lnTo>
                  <a:pt x="2884289" y="3152180"/>
                </a:lnTo>
                <a:lnTo>
                  <a:pt x="2928938" y="3045023"/>
                </a:lnTo>
                <a:lnTo>
                  <a:pt x="2973586" y="2946797"/>
                </a:lnTo>
                <a:lnTo>
                  <a:pt x="3018234" y="2830710"/>
                </a:lnTo>
                <a:lnTo>
                  <a:pt x="3045023" y="2723554"/>
                </a:lnTo>
                <a:lnTo>
                  <a:pt x="3080741" y="2607468"/>
                </a:lnTo>
                <a:lnTo>
                  <a:pt x="3098601" y="2491382"/>
                </a:lnTo>
                <a:lnTo>
                  <a:pt x="3116460" y="2375296"/>
                </a:lnTo>
                <a:lnTo>
                  <a:pt x="3125390" y="2268140"/>
                </a:lnTo>
                <a:lnTo>
                  <a:pt x="3143249" y="2152054"/>
                </a:lnTo>
                <a:lnTo>
                  <a:pt x="3152179" y="2035968"/>
                </a:lnTo>
                <a:lnTo>
                  <a:pt x="3152179" y="1919882"/>
                </a:lnTo>
                <a:lnTo>
                  <a:pt x="3152179" y="1803796"/>
                </a:lnTo>
                <a:lnTo>
                  <a:pt x="3152179" y="1687710"/>
                </a:lnTo>
                <a:lnTo>
                  <a:pt x="3143249" y="1580554"/>
                </a:lnTo>
                <a:lnTo>
                  <a:pt x="3134320" y="1473398"/>
                </a:lnTo>
                <a:lnTo>
                  <a:pt x="3116460" y="1366242"/>
                </a:lnTo>
                <a:lnTo>
                  <a:pt x="3098601" y="1268015"/>
                </a:lnTo>
                <a:lnTo>
                  <a:pt x="3080741" y="1169789"/>
                </a:lnTo>
                <a:lnTo>
                  <a:pt x="3062882" y="1071562"/>
                </a:lnTo>
                <a:lnTo>
                  <a:pt x="3036094" y="982265"/>
                </a:lnTo>
                <a:lnTo>
                  <a:pt x="3018234" y="884039"/>
                </a:lnTo>
                <a:lnTo>
                  <a:pt x="3000375" y="794742"/>
                </a:lnTo>
                <a:lnTo>
                  <a:pt x="2973586" y="705445"/>
                </a:lnTo>
                <a:lnTo>
                  <a:pt x="2946797" y="616148"/>
                </a:lnTo>
                <a:lnTo>
                  <a:pt x="2920008" y="526851"/>
                </a:lnTo>
                <a:lnTo>
                  <a:pt x="2893219" y="446484"/>
                </a:lnTo>
                <a:lnTo>
                  <a:pt x="2857500" y="366117"/>
                </a:lnTo>
                <a:lnTo>
                  <a:pt x="2821781" y="303609"/>
                </a:lnTo>
                <a:lnTo>
                  <a:pt x="2794992" y="241101"/>
                </a:lnTo>
                <a:lnTo>
                  <a:pt x="2759273" y="187523"/>
                </a:lnTo>
                <a:lnTo>
                  <a:pt x="2714625" y="142875"/>
                </a:lnTo>
                <a:lnTo>
                  <a:pt x="2678906" y="107156"/>
                </a:lnTo>
                <a:lnTo>
                  <a:pt x="2634258" y="80367"/>
                </a:lnTo>
                <a:lnTo>
                  <a:pt x="2589609" y="53578"/>
                </a:lnTo>
                <a:lnTo>
                  <a:pt x="2544961" y="26789"/>
                </a:lnTo>
                <a:lnTo>
                  <a:pt x="2500313" y="0"/>
                </a:lnTo>
                <a:lnTo>
                  <a:pt x="2500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447109" y="2250281"/>
            <a:ext cx="312540" cy="330400"/>
          </a:xfrm>
          <a:custGeom>
            <a:avLst/>
            <a:gdLst/>
            <a:ahLst/>
            <a:cxnLst/>
            <a:rect l="0" t="0" r="0" b="0"/>
            <a:pathLst>
              <a:path w="312540" h="330400">
                <a:moveTo>
                  <a:pt x="241102" y="53578"/>
                </a:moveTo>
                <a:lnTo>
                  <a:pt x="241102" y="53578"/>
                </a:lnTo>
                <a:lnTo>
                  <a:pt x="232172" y="53578"/>
                </a:lnTo>
                <a:lnTo>
                  <a:pt x="232172" y="53578"/>
                </a:lnTo>
                <a:lnTo>
                  <a:pt x="232172" y="44648"/>
                </a:lnTo>
                <a:lnTo>
                  <a:pt x="232172" y="44648"/>
                </a:lnTo>
                <a:lnTo>
                  <a:pt x="223243" y="35719"/>
                </a:lnTo>
                <a:lnTo>
                  <a:pt x="223243" y="26789"/>
                </a:lnTo>
                <a:lnTo>
                  <a:pt x="214313" y="26789"/>
                </a:lnTo>
                <a:lnTo>
                  <a:pt x="214313" y="17859"/>
                </a:lnTo>
                <a:lnTo>
                  <a:pt x="205383" y="8930"/>
                </a:lnTo>
                <a:lnTo>
                  <a:pt x="196454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16086" y="8930"/>
                </a:lnTo>
                <a:lnTo>
                  <a:pt x="98227" y="17859"/>
                </a:lnTo>
                <a:lnTo>
                  <a:pt x="80368" y="26789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3"/>
                </a:lnTo>
                <a:lnTo>
                  <a:pt x="8930" y="241102"/>
                </a:lnTo>
                <a:lnTo>
                  <a:pt x="26789" y="267891"/>
                </a:lnTo>
                <a:lnTo>
                  <a:pt x="53579" y="285750"/>
                </a:lnTo>
                <a:lnTo>
                  <a:pt x="80368" y="294680"/>
                </a:lnTo>
                <a:lnTo>
                  <a:pt x="116086" y="312539"/>
                </a:lnTo>
                <a:lnTo>
                  <a:pt x="151805" y="321469"/>
                </a:lnTo>
                <a:lnTo>
                  <a:pt x="178594" y="321469"/>
                </a:lnTo>
                <a:lnTo>
                  <a:pt x="214313" y="330399"/>
                </a:lnTo>
                <a:lnTo>
                  <a:pt x="241102" y="321469"/>
                </a:lnTo>
                <a:lnTo>
                  <a:pt x="267891" y="312539"/>
                </a:lnTo>
                <a:lnTo>
                  <a:pt x="285750" y="303610"/>
                </a:lnTo>
                <a:lnTo>
                  <a:pt x="303610" y="285750"/>
                </a:lnTo>
                <a:lnTo>
                  <a:pt x="312539" y="267891"/>
                </a:lnTo>
                <a:lnTo>
                  <a:pt x="303610" y="258961"/>
                </a:lnTo>
                <a:lnTo>
                  <a:pt x="303610" y="250032"/>
                </a:lnTo>
                <a:lnTo>
                  <a:pt x="285750" y="232172"/>
                </a:lnTo>
                <a:lnTo>
                  <a:pt x="258961" y="223242"/>
                </a:lnTo>
                <a:lnTo>
                  <a:pt x="232172" y="214313"/>
                </a:lnTo>
                <a:lnTo>
                  <a:pt x="196454" y="214313"/>
                </a:lnTo>
                <a:lnTo>
                  <a:pt x="160735" y="214313"/>
                </a:lnTo>
                <a:lnTo>
                  <a:pt x="125016" y="214313"/>
                </a:lnTo>
                <a:lnTo>
                  <a:pt x="89297" y="214313"/>
                </a:lnTo>
                <a:lnTo>
                  <a:pt x="62508" y="223242"/>
                </a:lnTo>
                <a:lnTo>
                  <a:pt x="35719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9" y="223242"/>
                </a:lnTo>
                <a:lnTo>
                  <a:pt x="62508" y="223242"/>
                </a:lnTo>
                <a:lnTo>
                  <a:pt x="98227" y="205383"/>
                </a:lnTo>
                <a:lnTo>
                  <a:pt x="142875" y="187523"/>
                </a:lnTo>
                <a:lnTo>
                  <a:pt x="142875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31086" y="2268140"/>
            <a:ext cx="303610" cy="258963"/>
          </a:xfrm>
          <a:custGeom>
            <a:avLst/>
            <a:gdLst/>
            <a:ahLst/>
            <a:cxnLst/>
            <a:rect l="0" t="0" r="0" b="0"/>
            <a:pathLst>
              <a:path w="303610" h="258963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87524"/>
                </a:lnTo>
                <a:lnTo>
                  <a:pt x="17859" y="205383"/>
                </a:lnTo>
                <a:lnTo>
                  <a:pt x="17859" y="223243"/>
                </a:lnTo>
                <a:lnTo>
                  <a:pt x="26789" y="241102"/>
                </a:lnTo>
                <a:lnTo>
                  <a:pt x="44648" y="250032"/>
                </a:lnTo>
                <a:lnTo>
                  <a:pt x="53578" y="258962"/>
                </a:lnTo>
                <a:lnTo>
                  <a:pt x="62508" y="250032"/>
                </a:lnTo>
                <a:lnTo>
                  <a:pt x="80367" y="250032"/>
                </a:lnTo>
                <a:lnTo>
                  <a:pt x="98227" y="232173"/>
                </a:lnTo>
                <a:lnTo>
                  <a:pt x="116086" y="205383"/>
                </a:lnTo>
                <a:lnTo>
                  <a:pt x="133945" y="169664"/>
                </a:lnTo>
                <a:lnTo>
                  <a:pt x="151805" y="133946"/>
                </a:lnTo>
                <a:lnTo>
                  <a:pt x="160734" y="98227"/>
                </a:lnTo>
                <a:lnTo>
                  <a:pt x="160734" y="53579"/>
                </a:lnTo>
                <a:lnTo>
                  <a:pt x="169664" y="26789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26789"/>
                </a:lnTo>
                <a:lnTo>
                  <a:pt x="142875" y="53579"/>
                </a:lnTo>
                <a:lnTo>
                  <a:pt x="133945" y="80368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51805" y="187524"/>
                </a:lnTo>
                <a:lnTo>
                  <a:pt x="169664" y="205383"/>
                </a:lnTo>
                <a:lnTo>
                  <a:pt x="187523" y="223243"/>
                </a:lnTo>
                <a:lnTo>
                  <a:pt x="214312" y="232173"/>
                </a:lnTo>
                <a:lnTo>
                  <a:pt x="232172" y="241102"/>
                </a:lnTo>
                <a:lnTo>
                  <a:pt x="258961" y="232173"/>
                </a:lnTo>
                <a:lnTo>
                  <a:pt x="285750" y="223243"/>
                </a:lnTo>
                <a:lnTo>
                  <a:pt x="303609" y="196454"/>
                </a:lnTo>
                <a:lnTo>
                  <a:pt x="303609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15063" y="2250281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35718" y="267891"/>
                </a:lnTo>
                <a:lnTo>
                  <a:pt x="44648" y="26789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88273" y="2089547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54328" y="2143125"/>
            <a:ext cx="339329" cy="62509"/>
          </a:xfrm>
          <a:custGeom>
            <a:avLst/>
            <a:gdLst/>
            <a:ahLst/>
            <a:cxnLst/>
            <a:rect l="0" t="0" r="0" b="0"/>
            <a:pathLst>
              <a:path w="339329" h="62509">
                <a:moveTo>
                  <a:pt x="0" y="62508"/>
                </a:moveTo>
                <a:lnTo>
                  <a:pt x="0" y="6250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44648"/>
                </a:lnTo>
                <a:lnTo>
                  <a:pt x="89297" y="35719"/>
                </a:lnTo>
                <a:lnTo>
                  <a:pt x="133945" y="26789"/>
                </a:lnTo>
                <a:lnTo>
                  <a:pt x="178594" y="17859"/>
                </a:lnTo>
                <a:lnTo>
                  <a:pt x="223242" y="8929"/>
                </a:lnTo>
                <a:lnTo>
                  <a:pt x="267891" y="0"/>
                </a:lnTo>
                <a:lnTo>
                  <a:pt x="303610" y="0"/>
                </a:lnTo>
                <a:lnTo>
                  <a:pt x="330399" y="0"/>
                </a:lnTo>
                <a:lnTo>
                  <a:pt x="339328" y="8929"/>
                </a:lnTo>
                <a:lnTo>
                  <a:pt x="33932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07906" y="2491383"/>
            <a:ext cx="258962" cy="62509"/>
          </a:xfrm>
          <a:custGeom>
            <a:avLst/>
            <a:gdLst/>
            <a:ahLst/>
            <a:cxnLst/>
            <a:rect l="0" t="0" r="0" b="0"/>
            <a:pathLst>
              <a:path w="258962" h="62509">
                <a:moveTo>
                  <a:pt x="0" y="62508"/>
                </a:move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89297" y="35719"/>
                </a:lnTo>
                <a:lnTo>
                  <a:pt x="116086" y="26789"/>
                </a:lnTo>
                <a:lnTo>
                  <a:pt x="151805" y="26789"/>
                </a:lnTo>
                <a:lnTo>
                  <a:pt x="187524" y="17859"/>
                </a:lnTo>
                <a:lnTo>
                  <a:pt x="223242" y="8930"/>
                </a:lnTo>
                <a:lnTo>
                  <a:pt x="24110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99039" y="229492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65094" y="2277070"/>
            <a:ext cx="151805" cy="178595"/>
          </a:xfrm>
          <a:custGeom>
            <a:avLst/>
            <a:gdLst/>
            <a:ahLst/>
            <a:cxnLst/>
            <a:rect l="0" t="0" r="0" b="0"/>
            <a:pathLst>
              <a:path w="151805" h="178595">
                <a:moveTo>
                  <a:pt x="133945" y="893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53578" y="71438"/>
                </a:lnTo>
                <a:lnTo>
                  <a:pt x="71437" y="80367"/>
                </a:lnTo>
                <a:lnTo>
                  <a:pt x="98226" y="80367"/>
                </a:lnTo>
                <a:lnTo>
                  <a:pt x="116086" y="98227"/>
                </a:lnTo>
                <a:lnTo>
                  <a:pt x="133945" y="107156"/>
                </a:lnTo>
                <a:lnTo>
                  <a:pt x="151804" y="125016"/>
                </a:lnTo>
                <a:lnTo>
                  <a:pt x="151804" y="133945"/>
                </a:lnTo>
                <a:lnTo>
                  <a:pt x="142875" y="151805"/>
                </a:lnTo>
                <a:lnTo>
                  <a:pt x="125015" y="160734"/>
                </a:lnTo>
                <a:lnTo>
                  <a:pt x="98226" y="169664"/>
                </a:lnTo>
                <a:lnTo>
                  <a:pt x="62508" y="178594"/>
                </a:lnTo>
                <a:lnTo>
                  <a:pt x="44648" y="178594"/>
                </a:lnTo>
                <a:lnTo>
                  <a:pt x="26789" y="178594"/>
                </a:lnTo>
                <a:lnTo>
                  <a:pt x="17859" y="178594"/>
                </a:lnTo>
                <a:lnTo>
                  <a:pt x="26789" y="160734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54016" y="2902148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18297" y="2786063"/>
            <a:ext cx="428626" cy="116086"/>
          </a:xfrm>
          <a:custGeom>
            <a:avLst/>
            <a:gdLst/>
            <a:ahLst/>
            <a:cxnLst/>
            <a:rect l="0" t="0" r="0" b="0"/>
            <a:pathLst>
              <a:path w="428626" h="116086">
                <a:moveTo>
                  <a:pt x="0" y="116085"/>
                </a:move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07155"/>
                </a:lnTo>
                <a:lnTo>
                  <a:pt x="0" y="107155"/>
                </a:lnTo>
                <a:lnTo>
                  <a:pt x="0" y="107155"/>
                </a:lnTo>
                <a:lnTo>
                  <a:pt x="0" y="107155"/>
                </a:lnTo>
                <a:lnTo>
                  <a:pt x="8930" y="98226"/>
                </a:lnTo>
                <a:lnTo>
                  <a:pt x="8930" y="98226"/>
                </a:lnTo>
                <a:lnTo>
                  <a:pt x="26789" y="89296"/>
                </a:lnTo>
                <a:lnTo>
                  <a:pt x="35719" y="80366"/>
                </a:lnTo>
                <a:lnTo>
                  <a:pt x="62508" y="80366"/>
                </a:lnTo>
                <a:lnTo>
                  <a:pt x="89297" y="71437"/>
                </a:lnTo>
                <a:lnTo>
                  <a:pt x="116086" y="62507"/>
                </a:lnTo>
                <a:lnTo>
                  <a:pt x="151805" y="53577"/>
                </a:lnTo>
                <a:lnTo>
                  <a:pt x="187523" y="44648"/>
                </a:lnTo>
                <a:lnTo>
                  <a:pt x="232172" y="35718"/>
                </a:lnTo>
                <a:lnTo>
                  <a:pt x="267891" y="26788"/>
                </a:lnTo>
                <a:lnTo>
                  <a:pt x="303609" y="17858"/>
                </a:lnTo>
                <a:lnTo>
                  <a:pt x="339328" y="8929"/>
                </a:lnTo>
                <a:lnTo>
                  <a:pt x="366117" y="8929"/>
                </a:lnTo>
                <a:lnTo>
                  <a:pt x="392906" y="0"/>
                </a:lnTo>
                <a:lnTo>
                  <a:pt x="410766" y="0"/>
                </a:lnTo>
                <a:lnTo>
                  <a:pt x="419695" y="8929"/>
                </a:lnTo>
                <a:lnTo>
                  <a:pt x="428625" y="8929"/>
                </a:lnTo>
                <a:lnTo>
                  <a:pt x="428625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37930" y="2669977"/>
            <a:ext cx="285751" cy="169664"/>
          </a:xfrm>
          <a:custGeom>
            <a:avLst/>
            <a:gdLst/>
            <a:ahLst/>
            <a:cxnLst/>
            <a:rect l="0" t="0" r="0" b="0"/>
            <a:pathLst>
              <a:path w="285751" h="169664">
                <a:moveTo>
                  <a:pt x="187523" y="0"/>
                </a:moveTo>
                <a:lnTo>
                  <a:pt x="187523" y="0"/>
                </a:lnTo>
                <a:lnTo>
                  <a:pt x="178593" y="0"/>
                </a:lnTo>
                <a:lnTo>
                  <a:pt x="169664" y="8929"/>
                </a:lnTo>
                <a:lnTo>
                  <a:pt x="151804" y="8929"/>
                </a:lnTo>
                <a:lnTo>
                  <a:pt x="133945" y="26789"/>
                </a:lnTo>
                <a:lnTo>
                  <a:pt x="107156" y="44648"/>
                </a:lnTo>
                <a:lnTo>
                  <a:pt x="80367" y="62507"/>
                </a:lnTo>
                <a:lnTo>
                  <a:pt x="53578" y="89296"/>
                </a:lnTo>
                <a:lnTo>
                  <a:pt x="26789" y="116086"/>
                </a:lnTo>
                <a:lnTo>
                  <a:pt x="17859" y="133944"/>
                </a:lnTo>
                <a:lnTo>
                  <a:pt x="0" y="151804"/>
                </a:lnTo>
                <a:lnTo>
                  <a:pt x="8929" y="160734"/>
                </a:lnTo>
                <a:lnTo>
                  <a:pt x="26789" y="169663"/>
                </a:lnTo>
                <a:lnTo>
                  <a:pt x="62508" y="169663"/>
                </a:lnTo>
                <a:lnTo>
                  <a:pt x="107156" y="169663"/>
                </a:lnTo>
                <a:lnTo>
                  <a:pt x="160734" y="160734"/>
                </a:lnTo>
                <a:lnTo>
                  <a:pt x="214312" y="160734"/>
                </a:lnTo>
                <a:lnTo>
                  <a:pt x="258961" y="160734"/>
                </a:lnTo>
                <a:lnTo>
                  <a:pt x="285750" y="160734"/>
                </a:lnTo>
                <a:lnTo>
                  <a:pt x="28575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18297" y="3268265"/>
            <a:ext cx="401837" cy="660798"/>
          </a:xfrm>
          <a:custGeom>
            <a:avLst/>
            <a:gdLst/>
            <a:ahLst/>
            <a:cxnLst/>
            <a:rect l="0" t="0" r="0" b="0"/>
            <a:pathLst>
              <a:path w="401837" h="660798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23242" y="17860"/>
                </a:lnTo>
                <a:lnTo>
                  <a:pt x="250031" y="17860"/>
                </a:lnTo>
                <a:lnTo>
                  <a:pt x="276820" y="17860"/>
                </a:lnTo>
                <a:lnTo>
                  <a:pt x="303609" y="17860"/>
                </a:lnTo>
                <a:lnTo>
                  <a:pt x="321469" y="26789"/>
                </a:lnTo>
                <a:lnTo>
                  <a:pt x="339328" y="26789"/>
                </a:lnTo>
                <a:lnTo>
                  <a:pt x="366117" y="35719"/>
                </a:lnTo>
                <a:lnTo>
                  <a:pt x="375047" y="44649"/>
                </a:lnTo>
                <a:lnTo>
                  <a:pt x="392906" y="53578"/>
                </a:lnTo>
                <a:lnTo>
                  <a:pt x="401836" y="62508"/>
                </a:lnTo>
                <a:lnTo>
                  <a:pt x="401836" y="71438"/>
                </a:lnTo>
                <a:lnTo>
                  <a:pt x="401836" y="80367"/>
                </a:lnTo>
                <a:lnTo>
                  <a:pt x="401836" y="89297"/>
                </a:lnTo>
                <a:lnTo>
                  <a:pt x="401836" y="107156"/>
                </a:lnTo>
                <a:lnTo>
                  <a:pt x="392906" y="125016"/>
                </a:lnTo>
                <a:lnTo>
                  <a:pt x="383976" y="142875"/>
                </a:lnTo>
                <a:lnTo>
                  <a:pt x="375047" y="169664"/>
                </a:lnTo>
                <a:lnTo>
                  <a:pt x="366117" y="196453"/>
                </a:lnTo>
                <a:lnTo>
                  <a:pt x="348258" y="223242"/>
                </a:lnTo>
                <a:lnTo>
                  <a:pt x="348258" y="258961"/>
                </a:lnTo>
                <a:lnTo>
                  <a:pt x="339328" y="294680"/>
                </a:lnTo>
                <a:lnTo>
                  <a:pt x="339328" y="330399"/>
                </a:lnTo>
                <a:lnTo>
                  <a:pt x="339328" y="366117"/>
                </a:lnTo>
                <a:lnTo>
                  <a:pt x="339328" y="401836"/>
                </a:lnTo>
                <a:lnTo>
                  <a:pt x="339328" y="428625"/>
                </a:lnTo>
                <a:lnTo>
                  <a:pt x="348258" y="455414"/>
                </a:lnTo>
                <a:lnTo>
                  <a:pt x="357187" y="482203"/>
                </a:lnTo>
                <a:lnTo>
                  <a:pt x="357187" y="500063"/>
                </a:lnTo>
                <a:lnTo>
                  <a:pt x="366117" y="526852"/>
                </a:lnTo>
                <a:lnTo>
                  <a:pt x="375047" y="535781"/>
                </a:lnTo>
                <a:lnTo>
                  <a:pt x="375047" y="553641"/>
                </a:lnTo>
                <a:lnTo>
                  <a:pt x="383976" y="571500"/>
                </a:lnTo>
                <a:lnTo>
                  <a:pt x="383976" y="580430"/>
                </a:lnTo>
                <a:lnTo>
                  <a:pt x="383976" y="589360"/>
                </a:lnTo>
                <a:lnTo>
                  <a:pt x="375047" y="598289"/>
                </a:lnTo>
                <a:lnTo>
                  <a:pt x="375047" y="598289"/>
                </a:lnTo>
                <a:lnTo>
                  <a:pt x="366117" y="607219"/>
                </a:lnTo>
                <a:lnTo>
                  <a:pt x="357187" y="607219"/>
                </a:lnTo>
                <a:lnTo>
                  <a:pt x="339328" y="616149"/>
                </a:lnTo>
                <a:lnTo>
                  <a:pt x="321469" y="616149"/>
                </a:lnTo>
                <a:lnTo>
                  <a:pt x="303609" y="625078"/>
                </a:lnTo>
                <a:lnTo>
                  <a:pt x="285750" y="625078"/>
                </a:lnTo>
                <a:lnTo>
                  <a:pt x="258961" y="625078"/>
                </a:lnTo>
                <a:lnTo>
                  <a:pt x="223242" y="625078"/>
                </a:lnTo>
                <a:lnTo>
                  <a:pt x="196453" y="625078"/>
                </a:lnTo>
                <a:lnTo>
                  <a:pt x="169664" y="634008"/>
                </a:lnTo>
                <a:lnTo>
                  <a:pt x="142875" y="634008"/>
                </a:lnTo>
                <a:lnTo>
                  <a:pt x="116086" y="634008"/>
                </a:lnTo>
                <a:lnTo>
                  <a:pt x="107156" y="642938"/>
                </a:lnTo>
                <a:lnTo>
                  <a:pt x="98226" y="651867"/>
                </a:lnTo>
                <a:lnTo>
                  <a:pt x="98226" y="660797"/>
                </a:lnTo>
                <a:lnTo>
                  <a:pt x="98226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071938" y="5598913"/>
            <a:ext cx="223243" cy="562572"/>
          </a:xfrm>
          <a:custGeom>
            <a:avLst/>
            <a:gdLst/>
            <a:ahLst/>
            <a:cxnLst/>
            <a:rect l="0" t="0" r="0" b="0"/>
            <a:pathLst>
              <a:path w="223243" h="562572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60734" y="17860"/>
                </a:lnTo>
                <a:lnTo>
                  <a:pt x="160734" y="26789"/>
                </a:lnTo>
                <a:lnTo>
                  <a:pt x="178593" y="2678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96453" y="62508"/>
                </a:lnTo>
                <a:lnTo>
                  <a:pt x="196453" y="80367"/>
                </a:lnTo>
                <a:lnTo>
                  <a:pt x="205382" y="98227"/>
                </a:lnTo>
                <a:lnTo>
                  <a:pt x="196453" y="116086"/>
                </a:lnTo>
                <a:lnTo>
                  <a:pt x="196453" y="133946"/>
                </a:lnTo>
                <a:lnTo>
                  <a:pt x="196453" y="160735"/>
                </a:lnTo>
                <a:lnTo>
                  <a:pt x="196453" y="178594"/>
                </a:lnTo>
                <a:lnTo>
                  <a:pt x="187523" y="205383"/>
                </a:lnTo>
                <a:lnTo>
                  <a:pt x="187523" y="232172"/>
                </a:lnTo>
                <a:lnTo>
                  <a:pt x="187523" y="258961"/>
                </a:lnTo>
                <a:lnTo>
                  <a:pt x="187523" y="276821"/>
                </a:lnTo>
                <a:lnTo>
                  <a:pt x="187523" y="303610"/>
                </a:lnTo>
                <a:lnTo>
                  <a:pt x="178593" y="321469"/>
                </a:lnTo>
                <a:lnTo>
                  <a:pt x="178593" y="348258"/>
                </a:lnTo>
                <a:lnTo>
                  <a:pt x="187523" y="375047"/>
                </a:lnTo>
                <a:lnTo>
                  <a:pt x="187523" y="392907"/>
                </a:lnTo>
                <a:lnTo>
                  <a:pt x="187523" y="410766"/>
                </a:lnTo>
                <a:lnTo>
                  <a:pt x="196453" y="428625"/>
                </a:lnTo>
                <a:lnTo>
                  <a:pt x="196453" y="446485"/>
                </a:lnTo>
                <a:lnTo>
                  <a:pt x="205382" y="464344"/>
                </a:lnTo>
                <a:lnTo>
                  <a:pt x="205382" y="482203"/>
                </a:lnTo>
                <a:lnTo>
                  <a:pt x="214312" y="500063"/>
                </a:lnTo>
                <a:lnTo>
                  <a:pt x="223242" y="508992"/>
                </a:lnTo>
                <a:lnTo>
                  <a:pt x="223242" y="517922"/>
                </a:lnTo>
                <a:lnTo>
                  <a:pt x="223242" y="526852"/>
                </a:lnTo>
                <a:lnTo>
                  <a:pt x="223242" y="535782"/>
                </a:lnTo>
                <a:lnTo>
                  <a:pt x="223242" y="535782"/>
                </a:lnTo>
                <a:lnTo>
                  <a:pt x="223242" y="544711"/>
                </a:lnTo>
                <a:lnTo>
                  <a:pt x="223242" y="544711"/>
                </a:lnTo>
                <a:lnTo>
                  <a:pt x="214312" y="553641"/>
                </a:lnTo>
                <a:lnTo>
                  <a:pt x="214312" y="553641"/>
                </a:lnTo>
                <a:lnTo>
                  <a:pt x="214312" y="553641"/>
                </a:lnTo>
                <a:lnTo>
                  <a:pt x="205382" y="553641"/>
                </a:lnTo>
                <a:lnTo>
                  <a:pt x="196453" y="553641"/>
                </a:lnTo>
                <a:lnTo>
                  <a:pt x="187523" y="553641"/>
                </a:lnTo>
                <a:lnTo>
                  <a:pt x="169664" y="562571"/>
                </a:lnTo>
                <a:lnTo>
                  <a:pt x="160734" y="562571"/>
                </a:lnTo>
                <a:lnTo>
                  <a:pt x="142875" y="562571"/>
                </a:lnTo>
                <a:lnTo>
                  <a:pt x="133945" y="562571"/>
                </a:lnTo>
                <a:lnTo>
                  <a:pt x="116085" y="562571"/>
                </a:lnTo>
                <a:lnTo>
                  <a:pt x="107156" y="562571"/>
                </a:lnTo>
                <a:lnTo>
                  <a:pt x="98226" y="562571"/>
                </a:lnTo>
                <a:lnTo>
                  <a:pt x="89296" y="553641"/>
                </a:lnTo>
                <a:lnTo>
                  <a:pt x="89296" y="5536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Test:</a:t>
            </a:r>
            <a:r>
              <a:rPr lang="en-US" dirty="0"/>
              <a:t> join, lose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an auction is selling an item,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</a:t>
            </a:r>
            <a:r>
              <a:rPr lang="en-US" dirty="0"/>
              <a:t>an Auction Sniper has started to bid in that auction,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dirty="0"/>
              <a:t>the auction will receive a Join request from the Auction Sniper.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an auction announces that it is Closed,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dirty="0"/>
              <a:t>the Auction Sniper will show that it </a:t>
            </a:r>
            <a:r>
              <a:rPr lang="en-US" dirty="0" smtClean="0"/>
              <a:t>lost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6518672" y="3589734"/>
            <a:ext cx="732235" cy="35720"/>
          </a:xfrm>
          <a:custGeom>
            <a:avLst/>
            <a:gdLst/>
            <a:ahLst/>
            <a:cxnLst/>
            <a:rect l="0" t="0" r="0" b="0"/>
            <a:pathLst>
              <a:path w="732235" h="3572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25016" y="0"/>
                </a:lnTo>
                <a:lnTo>
                  <a:pt x="151805" y="0"/>
                </a:lnTo>
                <a:lnTo>
                  <a:pt x="187523" y="0"/>
                </a:lnTo>
                <a:lnTo>
                  <a:pt x="232172" y="8930"/>
                </a:lnTo>
                <a:lnTo>
                  <a:pt x="267891" y="8930"/>
                </a:lnTo>
                <a:lnTo>
                  <a:pt x="312539" y="8930"/>
                </a:lnTo>
                <a:lnTo>
                  <a:pt x="357187" y="8930"/>
                </a:lnTo>
                <a:lnTo>
                  <a:pt x="401836" y="8930"/>
                </a:lnTo>
                <a:lnTo>
                  <a:pt x="455414" y="8930"/>
                </a:lnTo>
                <a:lnTo>
                  <a:pt x="508992" y="8930"/>
                </a:lnTo>
                <a:lnTo>
                  <a:pt x="571500" y="8930"/>
                </a:lnTo>
                <a:lnTo>
                  <a:pt x="625078" y="8930"/>
                </a:lnTo>
                <a:lnTo>
                  <a:pt x="678656" y="0"/>
                </a:lnTo>
                <a:lnTo>
                  <a:pt x="705445" y="8930"/>
                </a:lnTo>
                <a:lnTo>
                  <a:pt x="732234" y="17859"/>
                </a:lnTo>
                <a:lnTo>
                  <a:pt x="723305" y="26789"/>
                </a:lnTo>
                <a:lnTo>
                  <a:pt x="714375" y="35719"/>
                </a:lnTo>
                <a:lnTo>
                  <a:pt x="71437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27" y="3955851"/>
            <a:ext cx="2125266" cy="53579"/>
          </a:xfrm>
          <a:custGeom>
            <a:avLst/>
            <a:gdLst/>
            <a:ahLst/>
            <a:cxnLst/>
            <a:rect l="0" t="0" r="0" b="0"/>
            <a:pathLst>
              <a:path w="2125266" h="53579">
                <a:moveTo>
                  <a:pt x="0" y="17860"/>
                </a:move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62507" y="0"/>
                </a:lnTo>
                <a:lnTo>
                  <a:pt x="98226" y="8930"/>
                </a:lnTo>
                <a:lnTo>
                  <a:pt x="133945" y="8930"/>
                </a:lnTo>
                <a:lnTo>
                  <a:pt x="178593" y="8930"/>
                </a:lnTo>
                <a:lnTo>
                  <a:pt x="232171" y="17860"/>
                </a:lnTo>
                <a:lnTo>
                  <a:pt x="294679" y="26789"/>
                </a:lnTo>
                <a:lnTo>
                  <a:pt x="357187" y="26789"/>
                </a:lnTo>
                <a:lnTo>
                  <a:pt x="428625" y="35719"/>
                </a:lnTo>
                <a:lnTo>
                  <a:pt x="508992" y="44649"/>
                </a:lnTo>
                <a:lnTo>
                  <a:pt x="589359" y="44649"/>
                </a:lnTo>
                <a:lnTo>
                  <a:pt x="678656" y="44649"/>
                </a:lnTo>
                <a:lnTo>
                  <a:pt x="776882" y="44649"/>
                </a:lnTo>
                <a:lnTo>
                  <a:pt x="884039" y="35719"/>
                </a:lnTo>
                <a:lnTo>
                  <a:pt x="991195" y="35719"/>
                </a:lnTo>
                <a:lnTo>
                  <a:pt x="1098351" y="26789"/>
                </a:lnTo>
                <a:lnTo>
                  <a:pt x="1214437" y="17860"/>
                </a:lnTo>
                <a:lnTo>
                  <a:pt x="1321593" y="8930"/>
                </a:lnTo>
                <a:lnTo>
                  <a:pt x="1437679" y="8930"/>
                </a:lnTo>
                <a:lnTo>
                  <a:pt x="1553765" y="0"/>
                </a:lnTo>
                <a:lnTo>
                  <a:pt x="1651992" y="0"/>
                </a:lnTo>
                <a:lnTo>
                  <a:pt x="1750218" y="0"/>
                </a:lnTo>
                <a:lnTo>
                  <a:pt x="1839515" y="0"/>
                </a:lnTo>
                <a:lnTo>
                  <a:pt x="1919882" y="8930"/>
                </a:lnTo>
                <a:lnTo>
                  <a:pt x="1991320" y="17860"/>
                </a:lnTo>
                <a:lnTo>
                  <a:pt x="2053828" y="35719"/>
                </a:lnTo>
                <a:lnTo>
                  <a:pt x="2089546" y="44649"/>
                </a:lnTo>
                <a:lnTo>
                  <a:pt x="2125265" y="53578"/>
                </a:lnTo>
                <a:lnTo>
                  <a:pt x="212526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41227" y="4866679"/>
            <a:ext cx="884040" cy="26791"/>
          </a:xfrm>
          <a:custGeom>
            <a:avLst/>
            <a:gdLst/>
            <a:ahLst/>
            <a:cxnLst/>
            <a:rect l="0" t="0" r="0" b="0"/>
            <a:pathLst>
              <a:path w="884040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3" y="0"/>
                </a:lnTo>
                <a:lnTo>
                  <a:pt x="223242" y="0"/>
                </a:lnTo>
                <a:lnTo>
                  <a:pt x="267890" y="8930"/>
                </a:lnTo>
                <a:lnTo>
                  <a:pt x="321468" y="8930"/>
                </a:lnTo>
                <a:lnTo>
                  <a:pt x="375046" y="8930"/>
                </a:lnTo>
                <a:lnTo>
                  <a:pt x="437554" y="8930"/>
                </a:lnTo>
                <a:lnTo>
                  <a:pt x="500062" y="8930"/>
                </a:lnTo>
                <a:lnTo>
                  <a:pt x="571500" y="17860"/>
                </a:lnTo>
                <a:lnTo>
                  <a:pt x="642937" y="17860"/>
                </a:lnTo>
                <a:lnTo>
                  <a:pt x="714375" y="17860"/>
                </a:lnTo>
                <a:lnTo>
                  <a:pt x="776882" y="17860"/>
                </a:lnTo>
                <a:lnTo>
                  <a:pt x="839390" y="8930"/>
                </a:lnTo>
                <a:lnTo>
                  <a:pt x="884039" y="8930"/>
                </a:lnTo>
                <a:lnTo>
                  <a:pt x="88403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41227" y="5938241"/>
            <a:ext cx="580430" cy="35720"/>
          </a:xfrm>
          <a:custGeom>
            <a:avLst/>
            <a:gdLst/>
            <a:ahLst/>
            <a:cxnLst/>
            <a:rect l="0" t="0" r="0" b="0"/>
            <a:pathLst>
              <a:path w="580430" h="35720">
                <a:moveTo>
                  <a:pt x="17859" y="3571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33945" y="0"/>
                </a:lnTo>
                <a:lnTo>
                  <a:pt x="169664" y="8930"/>
                </a:lnTo>
                <a:lnTo>
                  <a:pt x="214312" y="8930"/>
                </a:lnTo>
                <a:lnTo>
                  <a:pt x="258961" y="8930"/>
                </a:lnTo>
                <a:lnTo>
                  <a:pt x="312539" y="17860"/>
                </a:lnTo>
                <a:lnTo>
                  <a:pt x="366117" y="17860"/>
                </a:lnTo>
                <a:lnTo>
                  <a:pt x="410765" y="17860"/>
                </a:lnTo>
                <a:lnTo>
                  <a:pt x="446484" y="17860"/>
                </a:lnTo>
                <a:lnTo>
                  <a:pt x="482203" y="17860"/>
                </a:lnTo>
                <a:lnTo>
                  <a:pt x="517921" y="17860"/>
                </a:lnTo>
                <a:lnTo>
                  <a:pt x="544711" y="17860"/>
                </a:lnTo>
                <a:lnTo>
                  <a:pt x="562570" y="26789"/>
                </a:lnTo>
                <a:lnTo>
                  <a:pt x="580429" y="35719"/>
                </a:lnTo>
                <a:lnTo>
                  <a:pt x="58042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12852" y="598289"/>
            <a:ext cx="3920133" cy="830462"/>
          </a:xfrm>
          <a:custGeom>
            <a:avLst/>
            <a:gdLst/>
            <a:ahLst/>
            <a:cxnLst/>
            <a:rect l="0" t="0" r="0" b="0"/>
            <a:pathLst>
              <a:path w="3920133" h="830462">
                <a:moveTo>
                  <a:pt x="80367" y="830461"/>
                </a:moveTo>
                <a:lnTo>
                  <a:pt x="71437" y="821531"/>
                </a:lnTo>
                <a:lnTo>
                  <a:pt x="62507" y="812601"/>
                </a:lnTo>
                <a:lnTo>
                  <a:pt x="53578" y="803672"/>
                </a:lnTo>
                <a:lnTo>
                  <a:pt x="35718" y="785813"/>
                </a:lnTo>
                <a:lnTo>
                  <a:pt x="26789" y="776883"/>
                </a:lnTo>
                <a:lnTo>
                  <a:pt x="17859" y="767953"/>
                </a:lnTo>
                <a:lnTo>
                  <a:pt x="8929" y="759024"/>
                </a:lnTo>
                <a:lnTo>
                  <a:pt x="0" y="750094"/>
                </a:lnTo>
                <a:lnTo>
                  <a:pt x="0" y="741164"/>
                </a:lnTo>
                <a:lnTo>
                  <a:pt x="0" y="732234"/>
                </a:lnTo>
                <a:lnTo>
                  <a:pt x="0" y="723305"/>
                </a:lnTo>
                <a:lnTo>
                  <a:pt x="17859" y="705445"/>
                </a:lnTo>
                <a:lnTo>
                  <a:pt x="26789" y="678656"/>
                </a:lnTo>
                <a:lnTo>
                  <a:pt x="53578" y="651867"/>
                </a:lnTo>
                <a:lnTo>
                  <a:pt x="89296" y="607219"/>
                </a:lnTo>
                <a:lnTo>
                  <a:pt x="133945" y="571500"/>
                </a:lnTo>
                <a:lnTo>
                  <a:pt x="187523" y="526852"/>
                </a:lnTo>
                <a:lnTo>
                  <a:pt x="250031" y="473273"/>
                </a:lnTo>
                <a:lnTo>
                  <a:pt x="312539" y="428625"/>
                </a:lnTo>
                <a:lnTo>
                  <a:pt x="392906" y="375047"/>
                </a:lnTo>
                <a:lnTo>
                  <a:pt x="482203" y="330398"/>
                </a:lnTo>
                <a:lnTo>
                  <a:pt x="580429" y="276820"/>
                </a:lnTo>
                <a:lnTo>
                  <a:pt x="687586" y="232172"/>
                </a:lnTo>
                <a:lnTo>
                  <a:pt x="812601" y="187523"/>
                </a:lnTo>
                <a:lnTo>
                  <a:pt x="937617" y="151805"/>
                </a:lnTo>
                <a:lnTo>
                  <a:pt x="1071562" y="116086"/>
                </a:lnTo>
                <a:lnTo>
                  <a:pt x="1214437" y="80367"/>
                </a:lnTo>
                <a:lnTo>
                  <a:pt x="1357312" y="53578"/>
                </a:lnTo>
                <a:lnTo>
                  <a:pt x="1500187" y="35719"/>
                </a:lnTo>
                <a:lnTo>
                  <a:pt x="1660921" y="17859"/>
                </a:lnTo>
                <a:lnTo>
                  <a:pt x="1803796" y="8930"/>
                </a:lnTo>
                <a:lnTo>
                  <a:pt x="1955601" y="0"/>
                </a:lnTo>
                <a:lnTo>
                  <a:pt x="2107406" y="0"/>
                </a:lnTo>
                <a:lnTo>
                  <a:pt x="2250281" y="8930"/>
                </a:lnTo>
                <a:lnTo>
                  <a:pt x="2393156" y="26789"/>
                </a:lnTo>
                <a:lnTo>
                  <a:pt x="2536031" y="53578"/>
                </a:lnTo>
                <a:lnTo>
                  <a:pt x="2661046" y="98227"/>
                </a:lnTo>
                <a:lnTo>
                  <a:pt x="2794992" y="133945"/>
                </a:lnTo>
                <a:lnTo>
                  <a:pt x="2920007" y="187523"/>
                </a:lnTo>
                <a:lnTo>
                  <a:pt x="3036093" y="241102"/>
                </a:lnTo>
                <a:lnTo>
                  <a:pt x="3152179" y="294680"/>
                </a:lnTo>
                <a:lnTo>
                  <a:pt x="3259336" y="357187"/>
                </a:lnTo>
                <a:lnTo>
                  <a:pt x="3357562" y="419695"/>
                </a:lnTo>
                <a:lnTo>
                  <a:pt x="3446859" y="473273"/>
                </a:lnTo>
                <a:lnTo>
                  <a:pt x="3536156" y="526852"/>
                </a:lnTo>
                <a:lnTo>
                  <a:pt x="3607593" y="580430"/>
                </a:lnTo>
                <a:lnTo>
                  <a:pt x="3670101" y="625078"/>
                </a:lnTo>
                <a:lnTo>
                  <a:pt x="3723679" y="669727"/>
                </a:lnTo>
                <a:lnTo>
                  <a:pt x="3768328" y="705445"/>
                </a:lnTo>
                <a:lnTo>
                  <a:pt x="3812976" y="741164"/>
                </a:lnTo>
                <a:lnTo>
                  <a:pt x="3839765" y="767953"/>
                </a:lnTo>
                <a:lnTo>
                  <a:pt x="3866554" y="785813"/>
                </a:lnTo>
                <a:lnTo>
                  <a:pt x="3884414" y="794742"/>
                </a:lnTo>
                <a:lnTo>
                  <a:pt x="3902273" y="803672"/>
                </a:lnTo>
                <a:lnTo>
                  <a:pt x="3920132" y="803672"/>
                </a:lnTo>
                <a:lnTo>
                  <a:pt x="3920132" y="803672"/>
                </a:lnTo>
                <a:lnTo>
                  <a:pt x="3920132" y="794742"/>
                </a:lnTo>
                <a:lnTo>
                  <a:pt x="3911203" y="785813"/>
                </a:lnTo>
                <a:lnTo>
                  <a:pt x="3893343" y="767953"/>
                </a:lnTo>
                <a:lnTo>
                  <a:pt x="3893343" y="7679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84727" y="1169789"/>
            <a:ext cx="616149" cy="285751"/>
          </a:xfrm>
          <a:custGeom>
            <a:avLst/>
            <a:gdLst/>
            <a:ahLst/>
            <a:cxnLst/>
            <a:rect l="0" t="0" r="0" b="0"/>
            <a:pathLst>
              <a:path w="616149" h="285751">
                <a:moveTo>
                  <a:pt x="0" y="98227"/>
                </a:moveTo>
                <a:lnTo>
                  <a:pt x="0" y="107156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44648" y="205383"/>
                </a:lnTo>
                <a:lnTo>
                  <a:pt x="62507" y="241101"/>
                </a:lnTo>
                <a:lnTo>
                  <a:pt x="98226" y="267890"/>
                </a:lnTo>
                <a:lnTo>
                  <a:pt x="133945" y="285750"/>
                </a:lnTo>
                <a:lnTo>
                  <a:pt x="169664" y="285750"/>
                </a:lnTo>
                <a:lnTo>
                  <a:pt x="223242" y="276820"/>
                </a:lnTo>
                <a:lnTo>
                  <a:pt x="258961" y="258961"/>
                </a:lnTo>
                <a:lnTo>
                  <a:pt x="303609" y="232172"/>
                </a:lnTo>
                <a:lnTo>
                  <a:pt x="339328" y="205383"/>
                </a:lnTo>
                <a:lnTo>
                  <a:pt x="375046" y="169664"/>
                </a:lnTo>
                <a:lnTo>
                  <a:pt x="410765" y="133945"/>
                </a:lnTo>
                <a:lnTo>
                  <a:pt x="446484" y="89297"/>
                </a:lnTo>
                <a:lnTo>
                  <a:pt x="473273" y="53578"/>
                </a:lnTo>
                <a:lnTo>
                  <a:pt x="508992" y="26789"/>
                </a:lnTo>
                <a:lnTo>
                  <a:pt x="535781" y="8930"/>
                </a:lnTo>
                <a:lnTo>
                  <a:pt x="562570" y="0"/>
                </a:lnTo>
                <a:lnTo>
                  <a:pt x="580429" y="8930"/>
                </a:lnTo>
                <a:lnTo>
                  <a:pt x="598289" y="8930"/>
                </a:lnTo>
                <a:lnTo>
                  <a:pt x="616148" y="17859"/>
                </a:lnTo>
                <a:lnTo>
                  <a:pt x="6161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82516" y="1500187"/>
            <a:ext cx="3732610" cy="696517"/>
          </a:xfrm>
          <a:custGeom>
            <a:avLst/>
            <a:gdLst/>
            <a:ahLst/>
            <a:cxnLst/>
            <a:rect l="0" t="0" r="0" b="0"/>
            <a:pathLst>
              <a:path w="3732610" h="696517">
                <a:moveTo>
                  <a:pt x="3732609" y="8930"/>
                </a:moveTo>
                <a:lnTo>
                  <a:pt x="3723679" y="8930"/>
                </a:lnTo>
                <a:lnTo>
                  <a:pt x="3723679" y="8930"/>
                </a:lnTo>
                <a:lnTo>
                  <a:pt x="3723679" y="8930"/>
                </a:lnTo>
                <a:lnTo>
                  <a:pt x="3723679" y="8930"/>
                </a:lnTo>
                <a:lnTo>
                  <a:pt x="3723679" y="0"/>
                </a:lnTo>
                <a:lnTo>
                  <a:pt x="3723679" y="0"/>
                </a:lnTo>
                <a:lnTo>
                  <a:pt x="3723679" y="0"/>
                </a:lnTo>
                <a:lnTo>
                  <a:pt x="3723679" y="0"/>
                </a:lnTo>
                <a:lnTo>
                  <a:pt x="3723679" y="0"/>
                </a:lnTo>
                <a:lnTo>
                  <a:pt x="3723679" y="8930"/>
                </a:lnTo>
                <a:lnTo>
                  <a:pt x="3714750" y="17860"/>
                </a:lnTo>
                <a:lnTo>
                  <a:pt x="3714750" y="35719"/>
                </a:lnTo>
                <a:lnTo>
                  <a:pt x="3705820" y="53578"/>
                </a:lnTo>
                <a:lnTo>
                  <a:pt x="3696890" y="80367"/>
                </a:lnTo>
                <a:lnTo>
                  <a:pt x="3679031" y="107157"/>
                </a:lnTo>
                <a:lnTo>
                  <a:pt x="3661172" y="142875"/>
                </a:lnTo>
                <a:lnTo>
                  <a:pt x="3643312" y="178594"/>
                </a:lnTo>
                <a:lnTo>
                  <a:pt x="3625453" y="205383"/>
                </a:lnTo>
                <a:lnTo>
                  <a:pt x="3598664" y="241102"/>
                </a:lnTo>
                <a:lnTo>
                  <a:pt x="3562945" y="276821"/>
                </a:lnTo>
                <a:lnTo>
                  <a:pt x="3527226" y="312539"/>
                </a:lnTo>
                <a:lnTo>
                  <a:pt x="3491507" y="348258"/>
                </a:lnTo>
                <a:lnTo>
                  <a:pt x="3446859" y="375047"/>
                </a:lnTo>
                <a:lnTo>
                  <a:pt x="3393281" y="410766"/>
                </a:lnTo>
                <a:lnTo>
                  <a:pt x="3339703" y="446485"/>
                </a:lnTo>
                <a:lnTo>
                  <a:pt x="3277195" y="473274"/>
                </a:lnTo>
                <a:lnTo>
                  <a:pt x="3214687" y="500063"/>
                </a:lnTo>
                <a:lnTo>
                  <a:pt x="3143250" y="526852"/>
                </a:lnTo>
                <a:lnTo>
                  <a:pt x="3062882" y="553641"/>
                </a:lnTo>
                <a:lnTo>
                  <a:pt x="2982515" y="580430"/>
                </a:lnTo>
                <a:lnTo>
                  <a:pt x="2893218" y="598289"/>
                </a:lnTo>
                <a:lnTo>
                  <a:pt x="2794992" y="616149"/>
                </a:lnTo>
                <a:lnTo>
                  <a:pt x="2687836" y="634008"/>
                </a:lnTo>
                <a:lnTo>
                  <a:pt x="2580679" y="642938"/>
                </a:lnTo>
                <a:lnTo>
                  <a:pt x="2473523" y="660797"/>
                </a:lnTo>
                <a:lnTo>
                  <a:pt x="2357437" y="669727"/>
                </a:lnTo>
                <a:lnTo>
                  <a:pt x="2241351" y="678657"/>
                </a:lnTo>
                <a:lnTo>
                  <a:pt x="2116336" y="687586"/>
                </a:lnTo>
                <a:lnTo>
                  <a:pt x="1991320" y="696516"/>
                </a:lnTo>
                <a:lnTo>
                  <a:pt x="1866304" y="696516"/>
                </a:lnTo>
                <a:lnTo>
                  <a:pt x="1741289" y="687586"/>
                </a:lnTo>
                <a:lnTo>
                  <a:pt x="1616273" y="678657"/>
                </a:lnTo>
                <a:lnTo>
                  <a:pt x="1500187" y="669727"/>
                </a:lnTo>
                <a:lnTo>
                  <a:pt x="1375172" y="651867"/>
                </a:lnTo>
                <a:lnTo>
                  <a:pt x="1259086" y="634008"/>
                </a:lnTo>
                <a:lnTo>
                  <a:pt x="1143000" y="607219"/>
                </a:lnTo>
                <a:lnTo>
                  <a:pt x="1026914" y="580430"/>
                </a:lnTo>
                <a:lnTo>
                  <a:pt x="919757" y="553641"/>
                </a:lnTo>
                <a:lnTo>
                  <a:pt x="821531" y="526852"/>
                </a:lnTo>
                <a:lnTo>
                  <a:pt x="732234" y="500063"/>
                </a:lnTo>
                <a:lnTo>
                  <a:pt x="651867" y="464344"/>
                </a:lnTo>
                <a:lnTo>
                  <a:pt x="571500" y="428625"/>
                </a:lnTo>
                <a:lnTo>
                  <a:pt x="500062" y="392907"/>
                </a:lnTo>
                <a:lnTo>
                  <a:pt x="428625" y="357188"/>
                </a:lnTo>
                <a:lnTo>
                  <a:pt x="366117" y="330399"/>
                </a:lnTo>
                <a:lnTo>
                  <a:pt x="312539" y="294680"/>
                </a:lnTo>
                <a:lnTo>
                  <a:pt x="258961" y="258961"/>
                </a:lnTo>
                <a:lnTo>
                  <a:pt x="205382" y="232172"/>
                </a:lnTo>
                <a:lnTo>
                  <a:pt x="169664" y="196453"/>
                </a:lnTo>
                <a:lnTo>
                  <a:pt x="125015" y="169664"/>
                </a:lnTo>
                <a:lnTo>
                  <a:pt x="98226" y="151805"/>
                </a:lnTo>
                <a:lnTo>
                  <a:pt x="71437" y="133946"/>
                </a:lnTo>
                <a:lnTo>
                  <a:pt x="44648" y="116086"/>
                </a:lnTo>
                <a:lnTo>
                  <a:pt x="35718" y="107157"/>
                </a:lnTo>
                <a:lnTo>
                  <a:pt x="17859" y="9822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82516" y="1428750"/>
            <a:ext cx="357188" cy="339329"/>
          </a:xfrm>
          <a:custGeom>
            <a:avLst/>
            <a:gdLst/>
            <a:ahLst/>
            <a:cxnLst/>
            <a:rect l="0" t="0" r="0" b="0"/>
            <a:pathLst>
              <a:path w="357188" h="339329">
                <a:moveTo>
                  <a:pt x="107156" y="89297"/>
                </a:moveTo>
                <a:lnTo>
                  <a:pt x="107156" y="8036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80367" y="8929"/>
                </a:lnTo>
                <a:lnTo>
                  <a:pt x="62507" y="0"/>
                </a:lnTo>
                <a:lnTo>
                  <a:pt x="44648" y="8929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17859" y="125015"/>
                </a:lnTo>
                <a:lnTo>
                  <a:pt x="8929" y="178594"/>
                </a:lnTo>
                <a:lnTo>
                  <a:pt x="8929" y="223242"/>
                </a:lnTo>
                <a:lnTo>
                  <a:pt x="8929" y="267890"/>
                </a:lnTo>
                <a:lnTo>
                  <a:pt x="8929" y="303609"/>
                </a:lnTo>
                <a:lnTo>
                  <a:pt x="8929" y="32146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21469"/>
                </a:lnTo>
                <a:lnTo>
                  <a:pt x="0" y="303609"/>
                </a:lnTo>
                <a:lnTo>
                  <a:pt x="0" y="276820"/>
                </a:lnTo>
                <a:lnTo>
                  <a:pt x="0" y="241101"/>
                </a:lnTo>
                <a:lnTo>
                  <a:pt x="0" y="205383"/>
                </a:lnTo>
                <a:lnTo>
                  <a:pt x="8929" y="169664"/>
                </a:lnTo>
                <a:lnTo>
                  <a:pt x="8929" y="133945"/>
                </a:lnTo>
                <a:lnTo>
                  <a:pt x="26789" y="98226"/>
                </a:lnTo>
                <a:lnTo>
                  <a:pt x="35718" y="71437"/>
                </a:lnTo>
                <a:lnTo>
                  <a:pt x="53578" y="62508"/>
                </a:lnTo>
                <a:lnTo>
                  <a:pt x="71437" y="62508"/>
                </a:lnTo>
                <a:lnTo>
                  <a:pt x="98226" y="62508"/>
                </a:lnTo>
                <a:lnTo>
                  <a:pt x="133945" y="80367"/>
                </a:lnTo>
                <a:lnTo>
                  <a:pt x="169664" y="98226"/>
                </a:lnTo>
                <a:lnTo>
                  <a:pt x="205382" y="125015"/>
                </a:lnTo>
                <a:lnTo>
                  <a:pt x="250031" y="142875"/>
                </a:lnTo>
                <a:lnTo>
                  <a:pt x="285750" y="151804"/>
                </a:lnTo>
                <a:lnTo>
                  <a:pt x="321468" y="133945"/>
                </a:lnTo>
                <a:lnTo>
                  <a:pt x="339328" y="89297"/>
                </a:lnTo>
                <a:lnTo>
                  <a:pt x="357187" y="35719"/>
                </a:lnTo>
                <a:lnTo>
                  <a:pt x="35718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75547" y="303609"/>
            <a:ext cx="142876" cy="366119"/>
          </a:xfrm>
          <a:custGeom>
            <a:avLst/>
            <a:gdLst/>
            <a:ahLst/>
            <a:cxnLst/>
            <a:rect l="0" t="0" r="0" b="0"/>
            <a:pathLst>
              <a:path w="142876" h="366119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25016" y="35719"/>
                </a:lnTo>
                <a:lnTo>
                  <a:pt x="133945" y="62508"/>
                </a:lnTo>
                <a:lnTo>
                  <a:pt x="142875" y="98227"/>
                </a:lnTo>
                <a:lnTo>
                  <a:pt x="142875" y="142875"/>
                </a:lnTo>
                <a:lnTo>
                  <a:pt x="142875" y="187524"/>
                </a:lnTo>
                <a:lnTo>
                  <a:pt x="133945" y="241102"/>
                </a:lnTo>
                <a:lnTo>
                  <a:pt x="125016" y="294680"/>
                </a:lnTo>
                <a:lnTo>
                  <a:pt x="107156" y="330399"/>
                </a:lnTo>
                <a:lnTo>
                  <a:pt x="89297" y="357188"/>
                </a:lnTo>
                <a:lnTo>
                  <a:pt x="71437" y="366118"/>
                </a:lnTo>
                <a:lnTo>
                  <a:pt x="53578" y="348258"/>
                </a:lnTo>
                <a:lnTo>
                  <a:pt x="26789" y="312539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21969" y="0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07719" y="401836"/>
            <a:ext cx="151805" cy="98227"/>
          </a:xfrm>
          <a:custGeom>
            <a:avLst/>
            <a:gdLst/>
            <a:ahLst/>
            <a:cxnLst/>
            <a:rect l="0" t="0" r="0" b="0"/>
            <a:pathLst>
              <a:path w="151805" h="98227">
                <a:moveTo>
                  <a:pt x="89297" y="8930"/>
                </a:moveTo>
                <a:lnTo>
                  <a:pt x="80367" y="26789"/>
                </a:lnTo>
                <a:lnTo>
                  <a:pt x="62508" y="44648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98226"/>
                </a:lnTo>
                <a:lnTo>
                  <a:pt x="53578" y="98226"/>
                </a:lnTo>
                <a:lnTo>
                  <a:pt x="80367" y="89297"/>
                </a:lnTo>
                <a:lnTo>
                  <a:pt x="107156" y="71437"/>
                </a:lnTo>
                <a:lnTo>
                  <a:pt x="133945" y="62508"/>
                </a:lnTo>
                <a:lnTo>
                  <a:pt x="151804" y="44648"/>
                </a:lnTo>
                <a:lnTo>
                  <a:pt x="151804" y="26789"/>
                </a:lnTo>
                <a:lnTo>
                  <a:pt x="142875" y="17859"/>
                </a:lnTo>
                <a:lnTo>
                  <a:pt x="116086" y="0"/>
                </a:lnTo>
                <a:lnTo>
                  <a:pt x="89297" y="0"/>
                </a:lnTo>
                <a:lnTo>
                  <a:pt x="53578" y="8930"/>
                </a:lnTo>
                <a:lnTo>
                  <a:pt x="2678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8929" y="62508"/>
                </a:lnTo>
                <a:lnTo>
                  <a:pt x="35719" y="71437"/>
                </a:lnTo>
                <a:lnTo>
                  <a:pt x="62508" y="71437"/>
                </a:lnTo>
                <a:lnTo>
                  <a:pt x="107156" y="62508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47047" y="339328"/>
            <a:ext cx="26790" cy="98228"/>
          </a:xfrm>
          <a:custGeom>
            <a:avLst/>
            <a:gdLst/>
            <a:ahLst/>
            <a:cxnLst/>
            <a:rect l="0" t="0" r="0" b="0"/>
            <a:pathLst>
              <a:path w="26790" h="9822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955977" y="196453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107781" y="312539"/>
            <a:ext cx="276822" cy="151806"/>
          </a:xfrm>
          <a:custGeom>
            <a:avLst/>
            <a:gdLst/>
            <a:ahLst/>
            <a:cxnLst/>
            <a:rect l="0" t="0" r="0" b="0"/>
            <a:pathLst>
              <a:path w="276822" h="151806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35719" y="142875"/>
                </a:lnTo>
                <a:lnTo>
                  <a:pt x="44649" y="151805"/>
                </a:lnTo>
                <a:lnTo>
                  <a:pt x="71438" y="151805"/>
                </a:lnTo>
                <a:lnTo>
                  <a:pt x="80367" y="142875"/>
                </a:lnTo>
                <a:lnTo>
                  <a:pt x="107157" y="125016"/>
                </a:lnTo>
                <a:lnTo>
                  <a:pt x="116086" y="98227"/>
                </a:lnTo>
                <a:lnTo>
                  <a:pt x="133946" y="71438"/>
                </a:lnTo>
                <a:lnTo>
                  <a:pt x="142875" y="44648"/>
                </a:lnTo>
                <a:lnTo>
                  <a:pt x="160735" y="2678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96453" y="35719"/>
                </a:lnTo>
                <a:lnTo>
                  <a:pt x="214313" y="53578"/>
                </a:lnTo>
                <a:lnTo>
                  <a:pt x="232172" y="80367"/>
                </a:lnTo>
                <a:lnTo>
                  <a:pt x="258961" y="107156"/>
                </a:lnTo>
                <a:lnTo>
                  <a:pt x="267891" y="116086"/>
                </a:lnTo>
                <a:lnTo>
                  <a:pt x="276821" y="107156"/>
                </a:lnTo>
                <a:lnTo>
                  <a:pt x="267891" y="80367"/>
                </a:lnTo>
                <a:lnTo>
                  <a:pt x="258961" y="62508"/>
                </a:lnTo>
                <a:lnTo>
                  <a:pt x="25896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95180" y="1589484"/>
            <a:ext cx="258962" cy="375048"/>
          </a:xfrm>
          <a:custGeom>
            <a:avLst/>
            <a:gdLst/>
            <a:ahLst/>
            <a:cxnLst/>
            <a:rect l="0" t="0" r="0" b="0"/>
            <a:pathLst>
              <a:path w="258962" h="375048">
                <a:moveTo>
                  <a:pt x="151804" y="98227"/>
                </a:moveTo>
                <a:lnTo>
                  <a:pt x="151804" y="98227"/>
                </a:lnTo>
                <a:lnTo>
                  <a:pt x="151804" y="80367"/>
                </a:lnTo>
                <a:lnTo>
                  <a:pt x="142875" y="62508"/>
                </a:lnTo>
                <a:lnTo>
                  <a:pt x="142875" y="4464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17860"/>
                </a:lnTo>
                <a:lnTo>
                  <a:pt x="98226" y="35719"/>
                </a:lnTo>
                <a:lnTo>
                  <a:pt x="80367" y="62508"/>
                </a:lnTo>
                <a:lnTo>
                  <a:pt x="62508" y="98227"/>
                </a:lnTo>
                <a:lnTo>
                  <a:pt x="35718" y="142875"/>
                </a:lnTo>
                <a:lnTo>
                  <a:pt x="17859" y="196453"/>
                </a:lnTo>
                <a:lnTo>
                  <a:pt x="8929" y="241102"/>
                </a:lnTo>
                <a:lnTo>
                  <a:pt x="0" y="285750"/>
                </a:lnTo>
                <a:lnTo>
                  <a:pt x="17859" y="321469"/>
                </a:lnTo>
                <a:lnTo>
                  <a:pt x="35718" y="348258"/>
                </a:lnTo>
                <a:lnTo>
                  <a:pt x="71437" y="366117"/>
                </a:lnTo>
                <a:lnTo>
                  <a:pt x="107156" y="375047"/>
                </a:lnTo>
                <a:lnTo>
                  <a:pt x="160734" y="375047"/>
                </a:lnTo>
                <a:lnTo>
                  <a:pt x="205383" y="366117"/>
                </a:lnTo>
                <a:lnTo>
                  <a:pt x="258961" y="348258"/>
                </a:lnTo>
                <a:lnTo>
                  <a:pt x="258961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07719" y="1759148"/>
            <a:ext cx="8930" cy="107157"/>
          </a:xfrm>
          <a:custGeom>
            <a:avLst/>
            <a:gdLst/>
            <a:ahLst/>
            <a:cxnLst/>
            <a:rect l="0" t="0" r="0" b="0"/>
            <a:pathLst>
              <a:path w="8930" h="107157">
                <a:moveTo>
                  <a:pt x="0" y="107156"/>
                </a:moveTo>
                <a:lnTo>
                  <a:pt x="8929" y="6250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41664" y="1366242"/>
            <a:ext cx="80368" cy="544712"/>
          </a:xfrm>
          <a:custGeom>
            <a:avLst/>
            <a:gdLst/>
            <a:ahLst/>
            <a:cxnLst/>
            <a:rect l="0" t="0" r="0" b="0"/>
            <a:pathLst>
              <a:path w="80368" h="544712">
                <a:moveTo>
                  <a:pt x="80367" y="8930"/>
                </a:move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9" y="71437"/>
                </a:lnTo>
                <a:lnTo>
                  <a:pt x="26789" y="125016"/>
                </a:lnTo>
                <a:lnTo>
                  <a:pt x="17859" y="187523"/>
                </a:lnTo>
                <a:lnTo>
                  <a:pt x="8930" y="258961"/>
                </a:lnTo>
                <a:lnTo>
                  <a:pt x="8930" y="339328"/>
                </a:lnTo>
                <a:lnTo>
                  <a:pt x="0" y="410766"/>
                </a:lnTo>
                <a:lnTo>
                  <a:pt x="0" y="464344"/>
                </a:lnTo>
                <a:lnTo>
                  <a:pt x="8930" y="508992"/>
                </a:lnTo>
                <a:lnTo>
                  <a:pt x="8930" y="535781"/>
                </a:lnTo>
                <a:lnTo>
                  <a:pt x="17859" y="544711"/>
                </a:lnTo>
                <a:lnTo>
                  <a:pt x="26789" y="544711"/>
                </a:lnTo>
                <a:lnTo>
                  <a:pt x="44649" y="526852"/>
                </a:lnTo>
                <a:lnTo>
                  <a:pt x="62508" y="491133"/>
                </a:lnTo>
                <a:lnTo>
                  <a:pt x="71438" y="446484"/>
                </a:lnTo>
                <a:lnTo>
                  <a:pt x="71438" y="4464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11328" y="1616273"/>
            <a:ext cx="98228" cy="205384"/>
          </a:xfrm>
          <a:custGeom>
            <a:avLst/>
            <a:gdLst/>
            <a:ahLst/>
            <a:cxnLst/>
            <a:rect l="0" t="0" r="0" b="0"/>
            <a:pathLst>
              <a:path w="98228" h="205384">
                <a:moveTo>
                  <a:pt x="17860" y="53578"/>
                </a:moveTo>
                <a:lnTo>
                  <a:pt x="893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17860" y="196453"/>
                </a:lnTo>
                <a:lnTo>
                  <a:pt x="26789" y="205383"/>
                </a:lnTo>
                <a:lnTo>
                  <a:pt x="53578" y="205383"/>
                </a:lnTo>
                <a:lnTo>
                  <a:pt x="71438" y="196453"/>
                </a:lnTo>
                <a:lnTo>
                  <a:pt x="89297" y="178594"/>
                </a:lnTo>
                <a:lnTo>
                  <a:pt x="98227" y="151805"/>
                </a:lnTo>
                <a:lnTo>
                  <a:pt x="98227" y="125016"/>
                </a:lnTo>
                <a:lnTo>
                  <a:pt x="98227" y="89297"/>
                </a:lnTo>
                <a:lnTo>
                  <a:pt x="89297" y="62508"/>
                </a:lnTo>
                <a:lnTo>
                  <a:pt x="71438" y="35719"/>
                </a:lnTo>
                <a:lnTo>
                  <a:pt x="44649" y="17860"/>
                </a:lnTo>
                <a:lnTo>
                  <a:pt x="35719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188148" y="1500187"/>
            <a:ext cx="205384" cy="303611"/>
          </a:xfrm>
          <a:custGeom>
            <a:avLst/>
            <a:gdLst/>
            <a:ahLst/>
            <a:cxnLst/>
            <a:rect l="0" t="0" r="0" b="0"/>
            <a:pathLst>
              <a:path w="205384" h="303611">
                <a:moveTo>
                  <a:pt x="125016" y="0"/>
                </a:moveTo>
                <a:lnTo>
                  <a:pt x="116086" y="0"/>
                </a:lnTo>
                <a:lnTo>
                  <a:pt x="98227" y="8930"/>
                </a:lnTo>
                <a:lnTo>
                  <a:pt x="80368" y="26789"/>
                </a:lnTo>
                <a:lnTo>
                  <a:pt x="53579" y="44649"/>
                </a:lnTo>
                <a:lnTo>
                  <a:pt x="26790" y="6250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26790" y="142875"/>
                </a:lnTo>
                <a:lnTo>
                  <a:pt x="53579" y="151805"/>
                </a:lnTo>
                <a:lnTo>
                  <a:pt x="89297" y="151805"/>
                </a:lnTo>
                <a:lnTo>
                  <a:pt x="125016" y="160735"/>
                </a:lnTo>
                <a:lnTo>
                  <a:pt x="160735" y="169664"/>
                </a:lnTo>
                <a:lnTo>
                  <a:pt x="187524" y="178594"/>
                </a:lnTo>
                <a:lnTo>
                  <a:pt x="205383" y="196453"/>
                </a:lnTo>
                <a:lnTo>
                  <a:pt x="205383" y="223242"/>
                </a:lnTo>
                <a:lnTo>
                  <a:pt x="187524" y="250032"/>
                </a:lnTo>
                <a:lnTo>
                  <a:pt x="151805" y="267891"/>
                </a:lnTo>
                <a:lnTo>
                  <a:pt x="116086" y="294680"/>
                </a:lnTo>
                <a:lnTo>
                  <a:pt x="80368" y="303610"/>
                </a:lnTo>
                <a:lnTo>
                  <a:pt x="44649" y="303610"/>
                </a:lnTo>
                <a:lnTo>
                  <a:pt x="26790" y="303610"/>
                </a:lnTo>
                <a:lnTo>
                  <a:pt x="26790" y="285750"/>
                </a:lnTo>
                <a:lnTo>
                  <a:pt x="44649" y="258961"/>
                </a:lnTo>
                <a:lnTo>
                  <a:pt x="71438" y="223242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27477" y="1616273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35718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64969" y="1580554"/>
            <a:ext cx="196454" cy="303611"/>
          </a:xfrm>
          <a:custGeom>
            <a:avLst/>
            <a:gdLst/>
            <a:ahLst/>
            <a:cxnLst/>
            <a:rect l="0" t="0" r="0" b="0"/>
            <a:pathLst>
              <a:path w="196454" h="303611">
                <a:moveTo>
                  <a:pt x="8929" y="17860"/>
                </a:moveTo>
                <a:lnTo>
                  <a:pt x="8929" y="26790"/>
                </a:lnTo>
                <a:lnTo>
                  <a:pt x="8929" y="44649"/>
                </a:lnTo>
                <a:lnTo>
                  <a:pt x="0" y="71438"/>
                </a:lnTo>
                <a:lnTo>
                  <a:pt x="8929" y="98227"/>
                </a:lnTo>
                <a:lnTo>
                  <a:pt x="26789" y="125016"/>
                </a:lnTo>
                <a:lnTo>
                  <a:pt x="44648" y="142875"/>
                </a:lnTo>
                <a:lnTo>
                  <a:pt x="80367" y="142875"/>
                </a:lnTo>
                <a:lnTo>
                  <a:pt x="107156" y="142875"/>
                </a:lnTo>
                <a:lnTo>
                  <a:pt x="133945" y="133946"/>
                </a:lnTo>
                <a:lnTo>
                  <a:pt x="160734" y="107157"/>
                </a:lnTo>
                <a:lnTo>
                  <a:pt x="187523" y="89297"/>
                </a:lnTo>
                <a:lnTo>
                  <a:pt x="196453" y="53579"/>
                </a:lnTo>
                <a:lnTo>
                  <a:pt x="196453" y="26790"/>
                </a:lnTo>
                <a:lnTo>
                  <a:pt x="187523" y="8930"/>
                </a:lnTo>
                <a:lnTo>
                  <a:pt x="160734" y="0"/>
                </a:lnTo>
                <a:lnTo>
                  <a:pt x="125015" y="0"/>
                </a:lnTo>
                <a:lnTo>
                  <a:pt x="89297" y="26790"/>
                </a:lnTo>
                <a:lnTo>
                  <a:pt x="62508" y="71438"/>
                </a:lnTo>
                <a:lnTo>
                  <a:pt x="44648" y="125016"/>
                </a:lnTo>
                <a:lnTo>
                  <a:pt x="44648" y="187524"/>
                </a:lnTo>
                <a:lnTo>
                  <a:pt x="53578" y="241102"/>
                </a:lnTo>
                <a:lnTo>
                  <a:pt x="89297" y="285750"/>
                </a:lnTo>
                <a:lnTo>
                  <a:pt x="125015" y="303610"/>
                </a:lnTo>
                <a:lnTo>
                  <a:pt x="169664" y="294680"/>
                </a:lnTo>
                <a:lnTo>
                  <a:pt x="196453" y="267891"/>
                </a:lnTo>
                <a:lnTo>
                  <a:pt x="196453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05074"/>
            <a:ext cx="8305799" cy="27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6661547" y="262532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07969" y="2652117"/>
            <a:ext cx="62509" cy="1366243"/>
          </a:xfrm>
          <a:custGeom>
            <a:avLst/>
            <a:gdLst/>
            <a:ahLst/>
            <a:cxnLst/>
            <a:rect l="0" t="0" r="0" b="0"/>
            <a:pathLst>
              <a:path w="62509" h="1366243">
                <a:moveTo>
                  <a:pt x="53578" y="0"/>
                </a:moveTo>
                <a:lnTo>
                  <a:pt x="62508" y="26789"/>
                </a:lnTo>
                <a:lnTo>
                  <a:pt x="53578" y="71438"/>
                </a:lnTo>
                <a:lnTo>
                  <a:pt x="53578" y="133946"/>
                </a:lnTo>
                <a:lnTo>
                  <a:pt x="44648" y="205383"/>
                </a:lnTo>
                <a:lnTo>
                  <a:pt x="35719" y="285750"/>
                </a:lnTo>
                <a:lnTo>
                  <a:pt x="26789" y="375047"/>
                </a:lnTo>
                <a:lnTo>
                  <a:pt x="17859" y="491133"/>
                </a:lnTo>
                <a:lnTo>
                  <a:pt x="8929" y="616148"/>
                </a:lnTo>
                <a:lnTo>
                  <a:pt x="0" y="759023"/>
                </a:lnTo>
                <a:lnTo>
                  <a:pt x="0" y="910828"/>
                </a:lnTo>
                <a:lnTo>
                  <a:pt x="0" y="1062633"/>
                </a:lnTo>
                <a:lnTo>
                  <a:pt x="8929" y="1187648"/>
                </a:lnTo>
                <a:lnTo>
                  <a:pt x="17859" y="1285875"/>
                </a:lnTo>
                <a:lnTo>
                  <a:pt x="17859" y="1339453"/>
                </a:lnTo>
                <a:lnTo>
                  <a:pt x="26789" y="1366242"/>
                </a:lnTo>
                <a:lnTo>
                  <a:pt x="26789" y="1348383"/>
                </a:lnTo>
                <a:lnTo>
                  <a:pt x="35719" y="1294804"/>
                </a:lnTo>
                <a:lnTo>
                  <a:pt x="35719" y="1294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27602" y="2232422"/>
            <a:ext cx="2428875" cy="1937743"/>
          </a:xfrm>
          <a:custGeom>
            <a:avLst/>
            <a:gdLst/>
            <a:ahLst/>
            <a:cxnLst/>
            <a:rect l="0" t="0" r="0" b="0"/>
            <a:pathLst>
              <a:path w="2428875" h="1937743">
                <a:moveTo>
                  <a:pt x="133945" y="205382"/>
                </a:moveTo>
                <a:lnTo>
                  <a:pt x="142875" y="196453"/>
                </a:lnTo>
                <a:lnTo>
                  <a:pt x="151804" y="178593"/>
                </a:lnTo>
                <a:lnTo>
                  <a:pt x="178593" y="160734"/>
                </a:lnTo>
                <a:lnTo>
                  <a:pt x="214312" y="142875"/>
                </a:lnTo>
                <a:lnTo>
                  <a:pt x="267890" y="125015"/>
                </a:lnTo>
                <a:lnTo>
                  <a:pt x="339328" y="116086"/>
                </a:lnTo>
                <a:lnTo>
                  <a:pt x="419695" y="107156"/>
                </a:lnTo>
                <a:lnTo>
                  <a:pt x="517921" y="107156"/>
                </a:lnTo>
                <a:lnTo>
                  <a:pt x="634007" y="107156"/>
                </a:lnTo>
                <a:lnTo>
                  <a:pt x="759023" y="98226"/>
                </a:lnTo>
                <a:lnTo>
                  <a:pt x="892968" y="98226"/>
                </a:lnTo>
                <a:lnTo>
                  <a:pt x="1035843" y="98226"/>
                </a:lnTo>
                <a:lnTo>
                  <a:pt x="1178718" y="89297"/>
                </a:lnTo>
                <a:lnTo>
                  <a:pt x="1321593" y="80367"/>
                </a:lnTo>
                <a:lnTo>
                  <a:pt x="1464468" y="62507"/>
                </a:lnTo>
                <a:lnTo>
                  <a:pt x="1598414" y="53578"/>
                </a:lnTo>
                <a:lnTo>
                  <a:pt x="1732358" y="35718"/>
                </a:lnTo>
                <a:lnTo>
                  <a:pt x="1866303" y="26789"/>
                </a:lnTo>
                <a:lnTo>
                  <a:pt x="1982389" y="8929"/>
                </a:lnTo>
                <a:lnTo>
                  <a:pt x="2080616" y="0"/>
                </a:lnTo>
                <a:lnTo>
                  <a:pt x="2152053" y="0"/>
                </a:lnTo>
                <a:lnTo>
                  <a:pt x="2196702" y="0"/>
                </a:lnTo>
                <a:lnTo>
                  <a:pt x="2223491" y="0"/>
                </a:lnTo>
                <a:lnTo>
                  <a:pt x="2250280" y="8929"/>
                </a:lnTo>
                <a:lnTo>
                  <a:pt x="2294928" y="8929"/>
                </a:lnTo>
                <a:lnTo>
                  <a:pt x="2321718" y="17859"/>
                </a:lnTo>
                <a:lnTo>
                  <a:pt x="2348507" y="35718"/>
                </a:lnTo>
                <a:lnTo>
                  <a:pt x="2366366" y="53578"/>
                </a:lnTo>
                <a:lnTo>
                  <a:pt x="2366366" y="80367"/>
                </a:lnTo>
                <a:lnTo>
                  <a:pt x="2366366" y="116086"/>
                </a:lnTo>
                <a:lnTo>
                  <a:pt x="2366366" y="178593"/>
                </a:lnTo>
                <a:lnTo>
                  <a:pt x="2357436" y="223242"/>
                </a:lnTo>
                <a:lnTo>
                  <a:pt x="2348507" y="294680"/>
                </a:lnTo>
                <a:lnTo>
                  <a:pt x="2330647" y="401836"/>
                </a:lnTo>
                <a:lnTo>
                  <a:pt x="2330647" y="473273"/>
                </a:lnTo>
                <a:lnTo>
                  <a:pt x="2330647" y="535781"/>
                </a:lnTo>
                <a:lnTo>
                  <a:pt x="2330647" y="616148"/>
                </a:lnTo>
                <a:lnTo>
                  <a:pt x="2330647" y="696515"/>
                </a:lnTo>
                <a:lnTo>
                  <a:pt x="2348507" y="785812"/>
                </a:lnTo>
                <a:lnTo>
                  <a:pt x="2357436" y="884039"/>
                </a:lnTo>
                <a:lnTo>
                  <a:pt x="2375296" y="973335"/>
                </a:lnTo>
                <a:lnTo>
                  <a:pt x="2384225" y="1062632"/>
                </a:lnTo>
                <a:lnTo>
                  <a:pt x="2393155" y="1098351"/>
                </a:lnTo>
                <a:lnTo>
                  <a:pt x="2402085" y="1151929"/>
                </a:lnTo>
                <a:lnTo>
                  <a:pt x="2411014" y="1205507"/>
                </a:lnTo>
                <a:lnTo>
                  <a:pt x="2411014" y="1259085"/>
                </a:lnTo>
                <a:lnTo>
                  <a:pt x="2419944" y="1312664"/>
                </a:lnTo>
                <a:lnTo>
                  <a:pt x="2419944" y="1366242"/>
                </a:lnTo>
                <a:lnTo>
                  <a:pt x="2419944" y="1419820"/>
                </a:lnTo>
                <a:lnTo>
                  <a:pt x="2428874" y="1464468"/>
                </a:lnTo>
                <a:lnTo>
                  <a:pt x="2428874" y="1509117"/>
                </a:lnTo>
                <a:lnTo>
                  <a:pt x="2428874" y="1544835"/>
                </a:lnTo>
                <a:lnTo>
                  <a:pt x="2419944" y="1580554"/>
                </a:lnTo>
                <a:lnTo>
                  <a:pt x="2402085" y="1651992"/>
                </a:lnTo>
                <a:lnTo>
                  <a:pt x="2366366" y="1696640"/>
                </a:lnTo>
                <a:lnTo>
                  <a:pt x="2321718" y="1732359"/>
                </a:lnTo>
                <a:lnTo>
                  <a:pt x="2259210" y="1759148"/>
                </a:lnTo>
                <a:lnTo>
                  <a:pt x="2187772" y="1777007"/>
                </a:lnTo>
                <a:lnTo>
                  <a:pt x="2107405" y="1785937"/>
                </a:lnTo>
                <a:lnTo>
                  <a:pt x="2009178" y="1794867"/>
                </a:lnTo>
                <a:lnTo>
                  <a:pt x="1902022" y="1794867"/>
                </a:lnTo>
                <a:lnTo>
                  <a:pt x="1768077" y="1794867"/>
                </a:lnTo>
                <a:lnTo>
                  <a:pt x="1634132" y="1794867"/>
                </a:lnTo>
                <a:lnTo>
                  <a:pt x="1482328" y="1785937"/>
                </a:lnTo>
                <a:lnTo>
                  <a:pt x="1321593" y="1785937"/>
                </a:lnTo>
                <a:lnTo>
                  <a:pt x="1143000" y="1785937"/>
                </a:lnTo>
                <a:lnTo>
                  <a:pt x="955476" y="1785937"/>
                </a:lnTo>
                <a:lnTo>
                  <a:pt x="767953" y="1785937"/>
                </a:lnTo>
                <a:lnTo>
                  <a:pt x="589359" y="1803796"/>
                </a:lnTo>
                <a:lnTo>
                  <a:pt x="428625" y="1821656"/>
                </a:lnTo>
                <a:lnTo>
                  <a:pt x="294679" y="1848445"/>
                </a:lnTo>
                <a:lnTo>
                  <a:pt x="187523" y="1875234"/>
                </a:lnTo>
                <a:lnTo>
                  <a:pt x="107156" y="1910953"/>
                </a:lnTo>
                <a:lnTo>
                  <a:pt x="44648" y="1928812"/>
                </a:lnTo>
                <a:lnTo>
                  <a:pt x="0" y="1937742"/>
                </a:lnTo>
                <a:lnTo>
                  <a:pt x="0" y="1937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777383" y="2277070"/>
            <a:ext cx="1437681" cy="1625204"/>
          </a:xfrm>
          <a:custGeom>
            <a:avLst/>
            <a:gdLst/>
            <a:ahLst/>
            <a:cxnLst/>
            <a:rect l="0" t="0" r="0" b="0"/>
            <a:pathLst>
              <a:path w="1437681" h="1625204">
                <a:moveTo>
                  <a:pt x="946547" y="214313"/>
                </a:moveTo>
                <a:lnTo>
                  <a:pt x="937617" y="205383"/>
                </a:lnTo>
                <a:lnTo>
                  <a:pt x="919758" y="196453"/>
                </a:lnTo>
                <a:lnTo>
                  <a:pt x="892969" y="187524"/>
                </a:lnTo>
                <a:lnTo>
                  <a:pt x="857250" y="178594"/>
                </a:lnTo>
                <a:lnTo>
                  <a:pt x="821531" y="169664"/>
                </a:lnTo>
                <a:lnTo>
                  <a:pt x="785812" y="160734"/>
                </a:lnTo>
                <a:lnTo>
                  <a:pt x="750094" y="151805"/>
                </a:lnTo>
                <a:lnTo>
                  <a:pt x="714375" y="142875"/>
                </a:lnTo>
                <a:lnTo>
                  <a:pt x="687586" y="133945"/>
                </a:lnTo>
                <a:lnTo>
                  <a:pt x="651867" y="133945"/>
                </a:lnTo>
                <a:lnTo>
                  <a:pt x="625078" y="133945"/>
                </a:lnTo>
                <a:lnTo>
                  <a:pt x="598289" y="133945"/>
                </a:lnTo>
                <a:lnTo>
                  <a:pt x="562570" y="133945"/>
                </a:lnTo>
                <a:lnTo>
                  <a:pt x="535781" y="142875"/>
                </a:lnTo>
                <a:lnTo>
                  <a:pt x="500062" y="151805"/>
                </a:lnTo>
                <a:lnTo>
                  <a:pt x="473273" y="169664"/>
                </a:lnTo>
                <a:lnTo>
                  <a:pt x="437555" y="187524"/>
                </a:lnTo>
                <a:lnTo>
                  <a:pt x="401836" y="214313"/>
                </a:lnTo>
                <a:lnTo>
                  <a:pt x="366117" y="232172"/>
                </a:lnTo>
                <a:lnTo>
                  <a:pt x="330398" y="267891"/>
                </a:lnTo>
                <a:lnTo>
                  <a:pt x="303609" y="303610"/>
                </a:lnTo>
                <a:lnTo>
                  <a:pt x="276820" y="339328"/>
                </a:lnTo>
                <a:lnTo>
                  <a:pt x="241101" y="383977"/>
                </a:lnTo>
                <a:lnTo>
                  <a:pt x="214312" y="428625"/>
                </a:lnTo>
                <a:lnTo>
                  <a:pt x="187523" y="482203"/>
                </a:lnTo>
                <a:lnTo>
                  <a:pt x="151805" y="535781"/>
                </a:lnTo>
                <a:lnTo>
                  <a:pt x="116086" y="589359"/>
                </a:lnTo>
                <a:lnTo>
                  <a:pt x="89297" y="642937"/>
                </a:lnTo>
                <a:lnTo>
                  <a:pt x="62508" y="696516"/>
                </a:lnTo>
                <a:lnTo>
                  <a:pt x="44648" y="750094"/>
                </a:lnTo>
                <a:lnTo>
                  <a:pt x="26789" y="803672"/>
                </a:lnTo>
                <a:lnTo>
                  <a:pt x="8930" y="857250"/>
                </a:lnTo>
                <a:lnTo>
                  <a:pt x="0" y="910828"/>
                </a:lnTo>
                <a:lnTo>
                  <a:pt x="0" y="973336"/>
                </a:lnTo>
                <a:lnTo>
                  <a:pt x="8930" y="1026914"/>
                </a:lnTo>
                <a:lnTo>
                  <a:pt x="8930" y="1089422"/>
                </a:lnTo>
                <a:lnTo>
                  <a:pt x="17859" y="1143000"/>
                </a:lnTo>
                <a:lnTo>
                  <a:pt x="35719" y="1196578"/>
                </a:lnTo>
                <a:lnTo>
                  <a:pt x="53578" y="1250156"/>
                </a:lnTo>
                <a:lnTo>
                  <a:pt x="71437" y="1303734"/>
                </a:lnTo>
                <a:lnTo>
                  <a:pt x="98226" y="1357312"/>
                </a:lnTo>
                <a:lnTo>
                  <a:pt x="125015" y="1401961"/>
                </a:lnTo>
                <a:lnTo>
                  <a:pt x="151805" y="1446609"/>
                </a:lnTo>
                <a:lnTo>
                  <a:pt x="187523" y="1482328"/>
                </a:lnTo>
                <a:lnTo>
                  <a:pt x="223242" y="1518047"/>
                </a:lnTo>
                <a:lnTo>
                  <a:pt x="267890" y="1544836"/>
                </a:lnTo>
                <a:lnTo>
                  <a:pt x="312539" y="1571625"/>
                </a:lnTo>
                <a:lnTo>
                  <a:pt x="357187" y="1589484"/>
                </a:lnTo>
                <a:lnTo>
                  <a:pt x="401836" y="1598414"/>
                </a:lnTo>
                <a:lnTo>
                  <a:pt x="455414" y="1616273"/>
                </a:lnTo>
                <a:lnTo>
                  <a:pt x="508992" y="1625203"/>
                </a:lnTo>
                <a:lnTo>
                  <a:pt x="562570" y="1625203"/>
                </a:lnTo>
                <a:lnTo>
                  <a:pt x="616148" y="1625203"/>
                </a:lnTo>
                <a:lnTo>
                  <a:pt x="669726" y="1625203"/>
                </a:lnTo>
                <a:lnTo>
                  <a:pt x="732234" y="1616273"/>
                </a:lnTo>
                <a:lnTo>
                  <a:pt x="785812" y="1598414"/>
                </a:lnTo>
                <a:lnTo>
                  <a:pt x="848320" y="1580555"/>
                </a:lnTo>
                <a:lnTo>
                  <a:pt x="901898" y="1544836"/>
                </a:lnTo>
                <a:lnTo>
                  <a:pt x="955476" y="1518047"/>
                </a:lnTo>
                <a:lnTo>
                  <a:pt x="1009055" y="1482328"/>
                </a:lnTo>
                <a:lnTo>
                  <a:pt x="1053703" y="1437680"/>
                </a:lnTo>
                <a:lnTo>
                  <a:pt x="1107281" y="1393031"/>
                </a:lnTo>
                <a:lnTo>
                  <a:pt x="1151930" y="1348383"/>
                </a:lnTo>
                <a:lnTo>
                  <a:pt x="1196578" y="1303734"/>
                </a:lnTo>
                <a:lnTo>
                  <a:pt x="1250156" y="1259086"/>
                </a:lnTo>
                <a:lnTo>
                  <a:pt x="1294805" y="1205508"/>
                </a:lnTo>
                <a:lnTo>
                  <a:pt x="1330523" y="1160859"/>
                </a:lnTo>
                <a:lnTo>
                  <a:pt x="1366242" y="1107281"/>
                </a:lnTo>
                <a:lnTo>
                  <a:pt x="1393031" y="1044773"/>
                </a:lnTo>
                <a:lnTo>
                  <a:pt x="1410890" y="991195"/>
                </a:lnTo>
                <a:lnTo>
                  <a:pt x="1428750" y="928687"/>
                </a:lnTo>
                <a:lnTo>
                  <a:pt x="1437680" y="875109"/>
                </a:lnTo>
                <a:lnTo>
                  <a:pt x="1437680" y="812601"/>
                </a:lnTo>
                <a:lnTo>
                  <a:pt x="1437680" y="750094"/>
                </a:lnTo>
                <a:lnTo>
                  <a:pt x="1437680" y="687586"/>
                </a:lnTo>
                <a:lnTo>
                  <a:pt x="1428750" y="625078"/>
                </a:lnTo>
                <a:lnTo>
                  <a:pt x="1419820" y="562570"/>
                </a:lnTo>
                <a:lnTo>
                  <a:pt x="1410890" y="500063"/>
                </a:lnTo>
                <a:lnTo>
                  <a:pt x="1393031" y="428625"/>
                </a:lnTo>
                <a:lnTo>
                  <a:pt x="1375172" y="366118"/>
                </a:lnTo>
                <a:lnTo>
                  <a:pt x="1339453" y="303610"/>
                </a:lnTo>
                <a:lnTo>
                  <a:pt x="1303734" y="250032"/>
                </a:lnTo>
                <a:lnTo>
                  <a:pt x="1268015" y="196453"/>
                </a:lnTo>
                <a:lnTo>
                  <a:pt x="1223367" y="142875"/>
                </a:lnTo>
                <a:lnTo>
                  <a:pt x="1169789" y="98227"/>
                </a:lnTo>
                <a:lnTo>
                  <a:pt x="1125140" y="62508"/>
                </a:lnTo>
                <a:lnTo>
                  <a:pt x="1062633" y="35719"/>
                </a:lnTo>
                <a:lnTo>
                  <a:pt x="1009055" y="17859"/>
                </a:lnTo>
                <a:lnTo>
                  <a:pt x="946547" y="0"/>
                </a:lnTo>
                <a:lnTo>
                  <a:pt x="884039" y="0"/>
                </a:lnTo>
                <a:lnTo>
                  <a:pt x="821531" y="0"/>
                </a:lnTo>
                <a:lnTo>
                  <a:pt x="767953" y="8930"/>
                </a:lnTo>
                <a:lnTo>
                  <a:pt x="714375" y="17859"/>
                </a:lnTo>
                <a:lnTo>
                  <a:pt x="71437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41227" y="3464718"/>
            <a:ext cx="6045399" cy="1803799"/>
          </a:xfrm>
          <a:custGeom>
            <a:avLst/>
            <a:gdLst/>
            <a:ahLst/>
            <a:cxnLst/>
            <a:rect l="0" t="0" r="0" b="0"/>
            <a:pathLst>
              <a:path w="6045399" h="1803799">
                <a:moveTo>
                  <a:pt x="6045398" y="1116211"/>
                </a:moveTo>
                <a:lnTo>
                  <a:pt x="6045398" y="1116211"/>
                </a:lnTo>
                <a:lnTo>
                  <a:pt x="6045398" y="1116211"/>
                </a:lnTo>
                <a:lnTo>
                  <a:pt x="6036468" y="1116211"/>
                </a:lnTo>
                <a:lnTo>
                  <a:pt x="6036468" y="1116211"/>
                </a:lnTo>
                <a:lnTo>
                  <a:pt x="6036468" y="1116211"/>
                </a:lnTo>
                <a:lnTo>
                  <a:pt x="6027539" y="1116211"/>
                </a:lnTo>
                <a:lnTo>
                  <a:pt x="6027539" y="1125141"/>
                </a:lnTo>
                <a:lnTo>
                  <a:pt x="6027539" y="1125141"/>
                </a:lnTo>
                <a:lnTo>
                  <a:pt x="6027539" y="1125141"/>
                </a:lnTo>
                <a:lnTo>
                  <a:pt x="6018609" y="1125141"/>
                </a:lnTo>
                <a:lnTo>
                  <a:pt x="6018609" y="1125141"/>
                </a:lnTo>
                <a:lnTo>
                  <a:pt x="6018609" y="1125141"/>
                </a:lnTo>
                <a:lnTo>
                  <a:pt x="6018609" y="1125141"/>
                </a:lnTo>
                <a:lnTo>
                  <a:pt x="6018609" y="1134071"/>
                </a:lnTo>
                <a:lnTo>
                  <a:pt x="6018609" y="1134071"/>
                </a:lnTo>
                <a:lnTo>
                  <a:pt x="6018609" y="1134071"/>
                </a:lnTo>
                <a:lnTo>
                  <a:pt x="6018609" y="1143000"/>
                </a:lnTo>
                <a:lnTo>
                  <a:pt x="6018609" y="1143000"/>
                </a:lnTo>
                <a:lnTo>
                  <a:pt x="6009679" y="1143000"/>
                </a:lnTo>
                <a:lnTo>
                  <a:pt x="6009679" y="1151930"/>
                </a:lnTo>
                <a:lnTo>
                  <a:pt x="6009679" y="1151930"/>
                </a:lnTo>
                <a:lnTo>
                  <a:pt x="6000750" y="1160860"/>
                </a:lnTo>
                <a:lnTo>
                  <a:pt x="6000750" y="1169789"/>
                </a:lnTo>
                <a:lnTo>
                  <a:pt x="6000750" y="1169789"/>
                </a:lnTo>
                <a:lnTo>
                  <a:pt x="5991820" y="1178719"/>
                </a:lnTo>
                <a:lnTo>
                  <a:pt x="5991820" y="1187649"/>
                </a:lnTo>
                <a:lnTo>
                  <a:pt x="5991820" y="1196578"/>
                </a:lnTo>
                <a:lnTo>
                  <a:pt x="5991820" y="1205508"/>
                </a:lnTo>
                <a:lnTo>
                  <a:pt x="5991820" y="1214438"/>
                </a:lnTo>
                <a:lnTo>
                  <a:pt x="5991820" y="1223368"/>
                </a:lnTo>
                <a:lnTo>
                  <a:pt x="5991820" y="1232297"/>
                </a:lnTo>
                <a:lnTo>
                  <a:pt x="5991820" y="1250157"/>
                </a:lnTo>
                <a:lnTo>
                  <a:pt x="5991820" y="1259086"/>
                </a:lnTo>
                <a:lnTo>
                  <a:pt x="5991820" y="1268016"/>
                </a:lnTo>
                <a:lnTo>
                  <a:pt x="5991820" y="1276946"/>
                </a:lnTo>
                <a:lnTo>
                  <a:pt x="5991820" y="1294805"/>
                </a:lnTo>
                <a:lnTo>
                  <a:pt x="5991820" y="1303735"/>
                </a:lnTo>
                <a:lnTo>
                  <a:pt x="5982890" y="1312664"/>
                </a:lnTo>
                <a:lnTo>
                  <a:pt x="5982890" y="1321594"/>
                </a:lnTo>
                <a:lnTo>
                  <a:pt x="5973961" y="1330524"/>
                </a:lnTo>
                <a:lnTo>
                  <a:pt x="5973961" y="1348383"/>
                </a:lnTo>
                <a:lnTo>
                  <a:pt x="5965031" y="1357313"/>
                </a:lnTo>
                <a:lnTo>
                  <a:pt x="5956101" y="1366243"/>
                </a:lnTo>
                <a:lnTo>
                  <a:pt x="5947171" y="1375172"/>
                </a:lnTo>
                <a:lnTo>
                  <a:pt x="5938242" y="1384102"/>
                </a:lnTo>
                <a:lnTo>
                  <a:pt x="5929312" y="1384102"/>
                </a:lnTo>
                <a:lnTo>
                  <a:pt x="5929312" y="1393032"/>
                </a:lnTo>
                <a:lnTo>
                  <a:pt x="5911453" y="1401961"/>
                </a:lnTo>
                <a:lnTo>
                  <a:pt x="5902523" y="1410891"/>
                </a:lnTo>
                <a:lnTo>
                  <a:pt x="5884664" y="1410891"/>
                </a:lnTo>
                <a:lnTo>
                  <a:pt x="5866804" y="1419821"/>
                </a:lnTo>
                <a:lnTo>
                  <a:pt x="5848945" y="1428751"/>
                </a:lnTo>
                <a:lnTo>
                  <a:pt x="5822156" y="1428751"/>
                </a:lnTo>
                <a:lnTo>
                  <a:pt x="5795367" y="1437680"/>
                </a:lnTo>
                <a:lnTo>
                  <a:pt x="5768578" y="1446610"/>
                </a:lnTo>
                <a:lnTo>
                  <a:pt x="5741789" y="1455540"/>
                </a:lnTo>
                <a:lnTo>
                  <a:pt x="5706070" y="1464470"/>
                </a:lnTo>
                <a:lnTo>
                  <a:pt x="5679281" y="1464470"/>
                </a:lnTo>
                <a:lnTo>
                  <a:pt x="5634632" y="1473399"/>
                </a:lnTo>
                <a:lnTo>
                  <a:pt x="5598914" y="1482329"/>
                </a:lnTo>
                <a:lnTo>
                  <a:pt x="5563195" y="1491259"/>
                </a:lnTo>
                <a:lnTo>
                  <a:pt x="5518546" y="1500188"/>
                </a:lnTo>
                <a:lnTo>
                  <a:pt x="5473898" y="1509118"/>
                </a:lnTo>
                <a:lnTo>
                  <a:pt x="5429250" y="1518048"/>
                </a:lnTo>
                <a:lnTo>
                  <a:pt x="5375671" y="1526977"/>
                </a:lnTo>
                <a:lnTo>
                  <a:pt x="5331023" y="1535907"/>
                </a:lnTo>
                <a:lnTo>
                  <a:pt x="5277445" y="1544837"/>
                </a:lnTo>
                <a:lnTo>
                  <a:pt x="5223867" y="1553766"/>
                </a:lnTo>
                <a:lnTo>
                  <a:pt x="5161359" y="1562696"/>
                </a:lnTo>
                <a:lnTo>
                  <a:pt x="5107781" y="1571626"/>
                </a:lnTo>
                <a:lnTo>
                  <a:pt x="5045273" y="1580555"/>
                </a:lnTo>
                <a:lnTo>
                  <a:pt x="4982765" y="1589485"/>
                </a:lnTo>
                <a:lnTo>
                  <a:pt x="4920257" y="1598415"/>
                </a:lnTo>
                <a:lnTo>
                  <a:pt x="4848820" y="1607345"/>
                </a:lnTo>
                <a:lnTo>
                  <a:pt x="4786312" y="1625204"/>
                </a:lnTo>
                <a:lnTo>
                  <a:pt x="4723804" y="1634134"/>
                </a:lnTo>
                <a:lnTo>
                  <a:pt x="4652367" y="1643063"/>
                </a:lnTo>
                <a:lnTo>
                  <a:pt x="4580929" y="1651993"/>
                </a:lnTo>
                <a:lnTo>
                  <a:pt x="4509492" y="1660923"/>
                </a:lnTo>
                <a:lnTo>
                  <a:pt x="4438054" y="1669852"/>
                </a:lnTo>
                <a:lnTo>
                  <a:pt x="4366617" y="1678782"/>
                </a:lnTo>
                <a:lnTo>
                  <a:pt x="4286250" y="1696641"/>
                </a:lnTo>
                <a:lnTo>
                  <a:pt x="4205882" y="1705571"/>
                </a:lnTo>
                <a:lnTo>
                  <a:pt x="4134445" y="1714501"/>
                </a:lnTo>
                <a:lnTo>
                  <a:pt x="4063007" y="1723430"/>
                </a:lnTo>
                <a:lnTo>
                  <a:pt x="3982640" y="1723430"/>
                </a:lnTo>
                <a:lnTo>
                  <a:pt x="3902273" y="1732360"/>
                </a:lnTo>
                <a:lnTo>
                  <a:pt x="3821906" y="1741290"/>
                </a:lnTo>
                <a:lnTo>
                  <a:pt x="3741539" y="1741290"/>
                </a:lnTo>
                <a:lnTo>
                  <a:pt x="3661171" y="1750220"/>
                </a:lnTo>
                <a:lnTo>
                  <a:pt x="3571875" y="1759149"/>
                </a:lnTo>
                <a:lnTo>
                  <a:pt x="3491507" y="1759149"/>
                </a:lnTo>
                <a:lnTo>
                  <a:pt x="3402211" y="1759149"/>
                </a:lnTo>
                <a:lnTo>
                  <a:pt x="3321843" y="1768079"/>
                </a:lnTo>
                <a:lnTo>
                  <a:pt x="3232546" y="1768079"/>
                </a:lnTo>
                <a:lnTo>
                  <a:pt x="3143250" y="1777009"/>
                </a:lnTo>
                <a:lnTo>
                  <a:pt x="3053953" y="1785938"/>
                </a:lnTo>
                <a:lnTo>
                  <a:pt x="2973586" y="1785938"/>
                </a:lnTo>
                <a:lnTo>
                  <a:pt x="2884289" y="1794868"/>
                </a:lnTo>
                <a:lnTo>
                  <a:pt x="2803921" y="1803798"/>
                </a:lnTo>
                <a:lnTo>
                  <a:pt x="2714625" y="1803798"/>
                </a:lnTo>
                <a:lnTo>
                  <a:pt x="2634257" y="1803798"/>
                </a:lnTo>
                <a:lnTo>
                  <a:pt x="2544961" y="1803798"/>
                </a:lnTo>
                <a:lnTo>
                  <a:pt x="2464593" y="1803798"/>
                </a:lnTo>
                <a:lnTo>
                  <a:pt x="2384226" y="1803798"/>
                </a:lnTo>
                <a:lnTo>
                  <a:pt x="2294929" y="1803798"/>
                </a:lnTo>
                <a:lnTo>
                  <a:pt x="2214562" y="1803798"/>
                </a:lnTo>
                <a:lnTo>
                  <a:pt x="2134195" y="1803798"/>
                </a:lnTo>
                <a:lnTo>
                  <a:pt x="2053828" y="1794868"/>
                </a:lnTo>
                <a:lnTo>
                  <a:pt x="1973461" y="1803798"/>
                </a:lnTo>
                <a:lnTo>
                  <a:pt x="1884164" y="1803798"/>
                </a:lnTo>
                <a:lnTo>
                  <a:pt x="1812726" y="1803798"/>
                </a:lnTo>
                <a:lnTo>
                  <a:pt x="1732359" y="1794868"/>
                </a:lnTo>
                <a:lnTo>
                  <a:pt x="1651992" y="1794868"/>
                </a:lnTo>
                <a:lnTo>
                  <a:pt x="1580554" y="1794868"/>
                </a:lnTo>
                <a:lnTo>
                  <a:pt x="1500187" y="1794868"/>
                </a:lnTo>
                <a:lnTo>
                  <a:pt x="1428750" y="1785938"/>
                </a:lnTo>
                <a:lnTo>
                  <a:pt x="1348382" y="1785938"/>
                </a:lnTo>
                <a:lnTo>
                  <a:pt x="1276945" y="1777009"/>
                </a:lnTo>
                <a:lnTo>
                  <a:pt x="1205507" y="1768079"/>
                </a:lnTo>
                <a:lnTo>
                  <a:pt x="1134070" y="1750220"/>
                </a:lnTo>
                <a:lnTo>
                  <a:pt x="1062632" y="1741290"/>
                </a:lnTo>
                <a:lnTo>
                  <a:pt x="1000125" y="1714501"/>
                </a:lnTo>
                <a:lnTo>
                  <a:pt x="937617" y="1696641"/>
                </a:lnTo>
                <a:lnTo>
                  <a:pt x="875109" y="1669852"/>
                </a:lnTo>
                <a:lnTo>
                  <a:pt x="812601" y="1643063"/>
                </a:lnTo>
                <a:lnTo>
                  <a:pt x="759023" y="1607345"/>
                </a:lnTo>
                <a:lnTo>
                  <a:pt x="705445" y="1571626"/>
                </a:lnTo>
                <a:lnTo>
                  <a:pt x="651867" y="1535907"/>
                </a:lnTo>
                <a:lnTo>
                  <a:pt x="607218" y="1500188"/>
                </a:lnTo>
                <a:lnTo>
                  <a:pt x="553640" y="1455540"/>
                </a:lnTo>
                <a:lnTo>
                  <a:pt x="508992" y="1410891"/>
                </a:lnTo>
                <a:lnTo>
                  <a:pt x="464343" y="1375172"/>
                </a:lnTo>
                <a:lnTo>
                  <a:pt x="428625" y="1330524"/>
                </a:lnTo>
                <a:lnTo>
                  <a:pt x="383976" y="1276946"/>
                </a:lnTo>
                <a:lnTo>
                  <a:pt x="348257" y="1232297"/>
                </a:lnTo>
                <a:lnTo>
                  <a:pt x="303609" y="1178719"/>
                </a:lnTo>
                <a:lnTo>
                  <a:pt x="267890" y="1134071"/>
                </a:lnTo>
                <a:lnTo>
                  <a:pt x="232171" y="1080493"/>
                </a:lnTo>
                <a:lnTo>
                  <a:pt x="205382" y="1035844"/>
                </a:lnTo>
                <a:lnTo>
                  <a:pt x="169664" y="982266"/>
                </a:lnTo>
                <a:lnTo>
                  <a:pt x="142875" y="937618"/>
                </a:lnTo>
                <a:lnTo>
                  <a:pt x="107156" y="892969"/>
                </a:lnTo>
                <a:lnTo>
                  <a:pt x="80367" y="848321"/>
                </a:lnTo>
                <a:lnTo>
                  <a:pt x="62507" y="794743"/>
                </a:lnTo>
                <a:lnTo>
                  <a:pt x="44648" y="750094"/>
                </a:lnTo>
                <a:lnTo>
                  <a:pt x="26789" y="705446"/>
                </a:lnTo>
                <a:lnTo>
                  <a:pt x="17859" y="660797"/>
                </a:lnTo>
                <a:lnTo>
                  <a:pt x="8929" y="616149"/>
                </a:lnTo>
                <a:lnTo>
                  <a:pt x="0" y="580430"/>
                </a:lnTo>
                <a:lnTo>
                  <a:pt x="0" y="535782"/>
                </a:lnTo>
                <a:lnTo>
                  <a:pt x="0" y="500063"/>
                </a:lnTo>
                <a:lnTo>
                  <a:pt x="8929" y="464344"/>
                </a:lnTo>
                <a:lnTo>
                  <a:pt x="17859" y="437555"/>
                </a:lnTo>
                <a:lnTo>
                  <a:pt x="26789" y="401836"/>
                </a:lnTo>
                <a:lnTo>
                  <a:pt x="44648" y="366118"/>
                </a:lnTo>
                <a:lnTo>
                  <a:pt x="62507" y="330399"/>
                </a:lnTo>
                <a:lnTo>
                  <a:pt x="89296" y="294680"/>
                </a:lnTo>
                <a:lnTo>
                  <a:pt x="125015" y="267891"/>
                </a:lnTo>
                <a:lnTo>
                  <a:pt x="151804" y="232172"/>
                </a:lnTo>
                <a:lnTo>
                  <a:pt x="187523" y="196453"/>
                </a:lnTo>
                <a:lnTo>
                  <a:pt x="223242" y="169664"/>
                </a:lnTo>
                <a:lnTo>
                  <a:pt x="267890" y="142875"/>
                </a:lnTo>
                <a:lnTo>
                  <a:pt x="303609" y="116086"/>
                </a:lnTo>
                <a:lnTo>
                  <a:pt x="357187" y="89297"/>
                </a:lnTo>
                <a:lnTo>
                  <a:pt x="401836" y="71438"/>
                </a:lnTo>
                <a:lnTo>
                  <a:pt x="455414" y="53578"/>
                </a:lnTo>
                <a:lnTo>
                  <a:pt x="500062" y="44649"/>
                </a:lnTo>
                <a:lnTo>
                  <a:pt x="553640" y="26789"/>
                </a:lnTo>
                <a:lnTo>
                  <a:pt x="607218" y="17860"/>
                </a:lnTo>
                <a:lnTo>
                  <a:pt x="660796" y="17860"/>
                </a:lnTo>
                <a:lnTo>
                  <a:pt x="714375" y="8930"/>
                </a:lnTo>
                <a:lnTo>
                  <a:pt x="776882" y="0"/>
                </a:lnTo>
                <a:lnTo>
                  <a:pt x="830461" y="0"/>
                </a:lnTo>
                <a:lnTo>
                  <a:pt x="892968" y="8930"/>
                </a:lnTo>
                <a:lnTo>
                  <a:pt x="955476" y="8930"/>
                </a:lnTo>
                <a:lnTo>
                  <a:pt x="1009054" y="17860"/>
                </a:lnTo>
                <a:lnTo>
                  <a:pt x="1071562" y="26789"/>
                </a:lnTo>
                <a:lnTo>
                  <a:pt x="1125140" y="44649"/>
                </a:lnTo>
                <a:lnTo>
                  <a:pt x="1187648" y="62508"/>
                </a:lnTo>
                <a:lnTo>
                  <a:pt x="1241226" y="71438"/>
                </a:lnTo>
                <a:lnTo>
                  <a:pt x="1294804" y="89297"/>
                </a:lnTo>
                <a:lnTo>
                  <a:pt x="1357312" y="107157"/>
                </a:lnTo>
                <a:lnTo>
                  <a:pt x="1410890" y="116086"/>
                </a:lnTo>
                <a:lnTo>
                  <a:pt x="1464468" y="133946"/>
                </a:lnTo>
                <a:lnTo>
                  <a:pt x="1526976" y="142875"/>
                </a:lnTo>
                <a:lnTo>
                  <a:pt x="1580554" y="151805"/>
                </a:lnTo>
                <a:lnTo>
                  <a:pt x="1634132" y="169664"/>
                </a:lnTo>
                <a:lnTo>
                  <a:pt x="1687711" y="178594"/>
                </a:lnTo>
                <a:lnTo>
                  <a:pt x="1750218" y="178594"/>
                </a:lnTo>
                <a:lnTo>
                  <a:pt x="1803796" y="187524"/>
                </a:lnTo>
                <a:lnTo>
                  <a:pt x="1848445" y="187524"/>
                </a:lnTo>
                <a:lnTo>
                  <a:pt x="1902023" y="196453"/>
                </a:lnTo>
                <a:lnTo>
                  <a:pt x="1946671" y="196453"/>
                </a:lnTo>
                <a:lnTo>
                  <a:pt x="1991320" y="196453"/>
                </a:lnTo>
                <a:lnTo>
                  <a:pt x="2035968" y="196453"/>
                </a:lnTo>
                <a:lnTo>
                  <a:pt x="2071687" y="196453"/>
                </a:lnTo>
                <a:lnTo>
                  <a:pt x="2098476" y="196453"/>
                </a:lnTo>
                <a:lnTo>
                  <a:pt x="2125265" y="196453"/>
                </a:lnTo>
                <a:lnTo>
                  <a:pt x="2143125" y="196453"/>
                </a:lnTo>
                <a:lnTo>
                  <a:pt x="2169914" y="196453"/>
                </a:lnTo>
                <a:lnTo>
                  <a:pt x="2187773" y="196453"/>
                </a:lnTo>
                <a:lnTo>
                  <a:pt x="2205632" y="187524"/>
                </a:lnTo>
                <a:lnTo>
                  <a:pt x="2223492" y="187524"/>
                </a:lnTo>
                <a:lnTo>
                  <a:pt x="2232421" y="187524"/>
                </a:lnTo>
                <a:lnTo>
                  <a:pt x="2241351" y="187524"/>
                </a:lnTo>
                <a:lnTo>
                  <a:pt x="2250281" y="187524"/>
                </a:lnTo>
                <a:lnTo>
                  <a:pt x="2250281" y="187524"/>
                </a:lnTo>
                <a:lnTo>
                  <a:pt x="2250281" y="178594"/>
                </a:lnTo>
                <a:lnTo>
                  <a:pt x="2250281" y="178594"/>
                </a:lnTo>
                <a:lnTo>
                  <a:pt x="2250281" y="178594"/>
                </a:lnTo>
                <a:lnTo>
                  <a:pt x="2250281" y="178594"/>
                </a:lnTo>
                <a:lnTo>
                  <a:pt x="2250281" y="178594"/>
                </a:lnTo>
                <a:lnTo>
                  <a:pt x="2241351" y="187524"/>
                </a:lnTo>
                <a:lnTo>
                  <a:pt x="2232421" y="187524"/>
                </a:lnTo>
                <a:lnTo>
                  <a:pt x="2223492" y="187524"/>
                </a:lnTo>
                <a:lnTo>
                  <a:pt x="2223492" y="187524"/>
                </a:lnTo>
                <a:lnTo>
                  <a:pt x="2214562" y="187524"/>
                </a:lnTo>
                <a:lnTo>
                  <a:pt x="2205632" y="187524"/>
                </a:lnTo>
                <a:lnTo>
                  <a:pt x="2205632" y="187524"/>
                </a:lnTo>
                <a:lnTo>
                  <a:pt x="2196703" y="196453"/>
                </a:lnTo>
                <a:lnTo>
                  <a:pt x="2196703" y="196453"/>
                </a:lnTo>
                <a:lnTo>
                  <a:pt x="2196703" y="205383"/>
                </a:lnTo>
                <a:lnTo>
                  <a:pt x="2187773" y="196453"/>
                </a:lnTo>
                <a:lnTo>
                  <a:pt x="2178843" y="187524"/>
                </a:lnTo>
                <a:lnTo>
                  <a:pt x="2178843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48633" y="3562945"/>
            <a:ext cx="258962" cy="178595"/>
          </a:xfrm>
          <a:custGeom>
            <a:avLst/>
            <a:gdLst/>
            <a:ahLst/>
            <a:cxnLst/>
            <a:rect l="0" t="0" r="0" b="0"/>
            <a:pathLst>
              <a:path w="258962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30"/>
                </a:lnTo>
                <a:lnTo>
                  <a:pt x="125015" y="8930"/>
                </a:lnTo>
                <a:lnTo>
                  <a:pt x="142875" y="17859"/>
                </a:lnTo>
                <a:lnTo>
                  <a:pt x="160734" y="26789"/>
                </a:lnTo>
                <a:lnTo>
                  <a:pt x="178594" y="35719"/>
                </a:lnTo>
                <a:lnTo>
                  <a:pt x="196453" y="44648"/>
                </a:lnTo>
                <a:lnTo>
                  <a:pt x="214312" y="62508"/>
                </a:lnTo>
                <a:lnTo>
                  <a:pt x="232172" y="71437"/>
                </a:lnTo>
                <a:lnTo>
                  <a:pt x="241101" y="80367"/>
                </a:lnTo>
                <a:lnTo>
                  <a:pt x="250031" y="89297"/>
                </a:lnTo>
                <a:lnTo>
                  <a:pt x="250031" y="98226"/>
                </a:lnTo>
                <a:lnTo>
                  <a:pt x="258961" y="98226"/>
                </a:lnTo>
                <a:lnTo>
                  <a:pt x="250031" y="107156"/>
                </a:lnTo>
                <a:lnTo>
                  <a:pt x="250031" y="107156"/>
                </a:lnTo>
                <a:lnTo>
                  <a:pt x="241101" y="107156"/>
                </a:lnTo>
                <a:lnTo>
                  <a:pt x="223242" y="116086"/>
                </a:lnTo>
                <a:lnTo>
                  <a:pt x="214312" y="125016"/>
                </a:lnTo>
                <a:lnTo>
                  <a:pt x="196453" y="133945"/>
                </a:lnTo>
                <a:lnTo>
                  <a:pt x="178594" y="142875"/>
                </a:lnTo>
                <a:lnTo>
                  <a:pt x="169664" y="151805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9359" y="3152179"/>
            <a:ext cx="6491884" cy="2580681"/>
          </a:xfrm>
          <a:custGeom>
            <a:avLst/>
            <a:gdLst/>
            <a:ahLst/>
            <a:cxnLst/>
            <a:rect l="0" t="0" r="0" b="0"/>
            <a:pathLst>
              <a:path w="6491884" h="2580681">
                <a:moveTo>
                  <a:pt x="6491883" y="1741290"/>
                </a:moveTo>
                <a:lnTo>
                  <a:pt x="6482954" y="1741290"/>
                </a:lnTo>
                <a:lnTo>
                  <a:pt x="6482954" y="1732360"/>
                </a:lnTo>
                <a:lnTo>
                  <a:pt x="6482954" y="1732360"/>
                </a:lnTo>
                <a:lnTo>
                  <a:pt x="6482954" y="1732360"/>
                </a:lnTo>
                <a:lnTo>
                  <a:pt x="6482954" y="1723430"/>
                </a:lnTo>
                <a:lnTo>
                  <a:pt x="648295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23430"/>
                </a:lnTo>
                <a:lnTo>
                  <a:pt x="6474024" y="1732360"/>
                </a:lnTo>
                <a:lnTo>
                  <a:pt x="6474024" y="1741290"/>
                </a:lnTo>
                <a:lnTo>
                  <a:pt x="6474024" y="1759149"/>
                </a:lnTo>
                <a:lnTo>
                  <a:pt x="6465094" y="1768079"/>
                </a:lnTo>
                <a:lnTo>
                  <a:pt x="6456164" y="1785938"/>
                </a:lnTo>
                <a:lnTo>
                  <a:pt x="6447235" y="1803798"/>
                </a:lnTo>
                <a:lnTo>
                  <a:pt x="6438305" y="1812727"/>
                </a:lnTo>
                <a:lnTo>
                  <a:pt x="6420446" y="1830587"/>
                </a:lnTo>
                <a:lnTo>
                  <a:pt x="6402586" y="1848446"/>
                </a:lnTo>
                <a:lnTo>
                  <a:pt x="6384727" y="1875235"/>
                </a:lnTo>
                <a:lnTo>
                  <a:pt x="6366868" y="1893094"/>
                </a:lnTo>
                <a:lnTo>
                  <a:pt x="6349008" y="1919884"/>
                </a:lnTo>
                <a:lnTo>
                  <a:pt x="6322219" y="1946673"/>
                </a:lnTo>
                <a:lnTo>
                  <a:pt x="6286500" y="1973462"/>
                </a:lnTo>
                <a:lnTo>
                  <a:pt x="6250782" y="2000251"/>
                </a:lnTo>
                <a:lnTo>
                  <a:pt x="6215063" y="2027040"/>
                </a:lnTo>
                <a:lnTo>
                  <a:pt x="6179344" y="2053829"/>
                </a:lnTo>
                <a:lnTo>
                  <a:pt x="6134696" y="2080618"/>
                </a:lnTo>
                <a:lnTo>
                  <a:pt x="6081118" y="2107407"/>
                </a:lnTo>
                <a:lnTo>
                  <a:pt x="6027539" y="2143126"/>
                </a:lnTo>
                <a:lnTo>
                  <a:pt x="5965032" y="2169915"/>
                </a:lnTo>
                <a:lnTo>
                  <a:pt x="5893594" y="2196704"/>
                </a:lnTo>
                <a:lnTo>
                  <a:pt x="5831086" y="2223493"/>
                </a:lnTo>
                <a:lnTo>
                  <a:pt x="5750719" y="2250282"/>
                </a:lnTo>
                <a:lnTo>
                  <a:pt x="5679282" y="2277071"/>
                </a:lnTo>
                <a:lnTo>
                  <a:pt x="5589985" y="2303860"/>
                </a:lnTo>
                <a:lnTo>
                  <a:pt x="5500688" y="2330649"/>
                </a:lnTo>
                <a:lnTo>
                  <a:pt x="5402461" y="2357438"/>
                </a:lnTo>
                <a:lnTo>
                  <a:pt x="5304235" y="2384227"/>
                </a:lnTo>
                <a:lnTo>
                  <a:pt x="5197079" y="2411016"/>
                </a:lnTo>
                <a:lnTo>
                  <a:pt x="5089922" y="2428875"/>
                </a:lnTo>
                <a:lnTo>
                  <a:pt x="4973836" y="2446734"/>
                </a:lnTo>
                <a:lnTo>
                  <a:pt x="4857750" y="2464594"/>
                </a:lnTo>
                <a:lnTo>
                  <a:pt x="4732735" y="2482453"/>
                </a:lnTo>
                <a:lnTo>
                  <a:pt x="4607719" y="2491383"/>
                </a:lnTo>
                <a:lnTo>
                  <a:pt x="4482704" y="2500312"/>
                </a:lnTo>
                <a:lnTo>
                  <a:pt x="4348758" y="2518172"/>
                </a:lnTo>
                <a:lnTo>
                  <a:pt x="4205883" y="2527101"/>
                </a:lnTo>
                <a:lnTo>
                  <a:pt x="4071938" y="2536031"/>
                </a:lnTo>
                <a:lnTo>
                  <a:pt x="3929063" y="2536031"/>
                </a:lnTo>
                <a:lnTo>
                  <a:pt x="3777258" y="2544961"/>
                </a:lnTo>
                <a:lnTo>
                  <a:pt x="3634383" y="2553891"/>
                </a:lnTo>
                <a:lnTo>
                  <a:pt x="3482579" y="2562820"/>
                </a:lnTo>
                <a:lnTo>
                  <a:pt x="3330774" y="2562820"/>
                </a:lnTo>
                <a:lnTo>
                  <a:pt x="3187899" y="2571750"/>
                </a:lnTo>
                <a:lnTo>
                  <a:pt x="3027164" y="2580680"/>
                </a:lnTo>
                <a:lnTo>
                  <a:pt x="2875360" y="2580680"/>
                </a:lnTo>
                <a:lnTo>
                  <a:pt x="2723555" y="2580680"/>
                </a:lnTo>
                <a:lnTo>
                  <a:pt x="2571750" y="2580680"/>
                </a:lnTo>
                <a:lnTo>
                  <a:pt x="2428875" y="2580680"/>
                </a:lnTo>
                <a:lnTo>
                  <a:pt x="2277071" y="2580680"/>
                </a:lnTo>
                <a:lnTo>
                  <a:pt x="2125266" y="2571750"/>
                </a:lnTo>
                <a:lnTo>
                  <a:pt x="1982391" y="2553891"/>
                </a:lnTo>
                <a:lnTo>
                  <a:pt x="1839516" y="2536031"/>
                </a:lnTo>
                <a:lnTo>
                  <a:pt x="1696641" y="2518172"/>
                </a:lnTo>
                <a:lnTo>
                  <a:pt x="1562696" y="2491383"/>
                </a:lnTo>
                <a:lnTo>
                  <a:pt x="1428750" y="2455664"/>
                </a:lnTo>
                <a:lnTo>
                  <a:pt x="1294805" y="2419946"/>
                </a:lnTo>
                <a:lnTo>
                  <a:pt x="1178719" y="2384227"/>
                </a:lnTo>
                <a:lnTo>
                  <a:pt x="1053704" y="2330649"/>
                </a:lnTo>
                <a:lnTo>
                  <a:pt x="946547" y="2277071"/>
                </a:lnTo>
                <a:lnTo>
                  <a:pt x="848321" y="2223493"/>
                </a:lnTo>
                <a:lnTo>
                  <a:pt x="750094" y="2160985"/>
                </a:lnTo>
                <a:lnTo>
                  <a:pt x="660797" y="2098477"/>
                </a:lnTo>
                <a:lnTo>
                  <a:pt x="562571" y="2027040"/>
                </a:lnTo>
                <a:lnTo>
                  <a:pt x="482204" y="1955602"/>
                </a:lnTo>
                <a:lnTo>
                  <a:pt x="401836" y="1884165"/>
                </a:lnTo>
                <a:lnTo>
                  <a:pt x="330399" y="1803798"/>
                </a:lnTo>
                <a:lnTo>
                  <a:pt x="258961" y="1723430"/>
                </a:lnTo>
                <a:lnTo>
                  <a:pt x="205383" y="1643063"/>
                </a:lnTo>
                <a:lnTo>
                  <a:pt x="151805" y="1562696"/>
                </a:lnTo>
                <a:lnTo>
                  <a:pt x="107157" y="1482328"/>
                </a:lnTo>
                <a:lnTo>
                  <a:pt x="71438" y="1401961"/>
                </a:lnTo>
                <a:lnTo>
                  <a:pt x="44649" y="1330524"/>
                </a:lnTo>
                <a:lnTo>
                  <a:pt x="26790" y="1250157"/>
                </a:lnTo>
                <a:lnTo>
                  <a:pt x="8930" y="1169789"/>
                </a:lnTo>
                <a:lnTo>
                  <a:pt x="0" y="1098352"/>
                </a:lnTo>
                <a:lnTo>
                  <a:pt x="0" y="1017985"/>
                </a:lnTo>
                <a:lnTo>
                  <a:pt x="0" y="946547"/>
                </a:lnTo>
                <a:lnTo>
                  <a:pt x="8930" y="875110"/>
                </a:lnTo>
                <a:lnTo>
                  <a:pt x="26790" y="812602"/>
                </a:lnTo>
                <a:lnTo>
                  <a:pt x="44649" y="741164"/>
                </a:lnTo>
                <a:lnTo>
                  <a:pt x="71438" y="678657"/>
                </a:lnTo>
                <a:lnTo>
                  <a:pt x="107157" y="616149"/>
                </a:lnTo>
                <a:lnTo>
                  <a:pt x="151805" y="562571"/>
                </a:lnTo>
                <a:lnTo>
                  <a:pt x="205383" y="508992"/>
                </a:lnTo>
                <a:lnTo>
                  <a:pt x="258961" y="455414"/>
                </a:lnTo>
                <a:lnTo>
                  <a:pt x="321469" y="401836"/>
                </a:lnTo>
                <a:lnTo>
                  <a:pt x="383977" y="357188"/>
                </a:lnTo>
                <a:lnTo>
                  <a:pt x="455415" y="303610"/>
                </a:lnTo>
                <a:lnTo>
                  <a:pt x="526852" y="267891"/>
                </a:lnTo>
                <a:lnTo>
                  <a:pt x="607219" y="232172"/>
                </a:lnTo>
                <a:lnTo>
                  <a:pt x="687586" y="196453"/>
                </a:lnTo>
                <a:lnTo>
                  <a:pt x="776883" y="160735"/>
                </a:lnTo>
                <a:lnTo>
                  <a:pt x="866180" y="133946"/>
                </a:lnTo>
                <a:lnTo>
                  <a:pt x="955477" y="107157"/>
                </a:lnTo>
                <a:lnTo>
                  <a:pt x="1053704" y="80367"/>
                </a:lnTo>
                <a:lnTo>
                  <a:pt x="1160860" y="62508"/>
                </a:lnTo>
                <a:lnTo>
                  <a:pt x="1259086" y="44649"/>
                </a:lnTo>
                <a:lnTo>
                  <a:pt x="1357313" y="35719"/>
                </a:lnTo>
                <a:lnTo>
                  <a:pt x="1455539" y="26789"/>
                </a:lnTo>
                <a:lnTo>
                  <a:pt x="1562696" y="17860"/>
                </a:lnTo>
                <a:lnTo>
                  <a:pt x="1669852" y="8930"/>
                </a:lnTo>
                <a:lnTo>
                  <a:pt x="1777008" y="0"/>
                </a:lnTo>
                <a:lnTo>
                  <a:pt x="1884164" y="0"/>
                </a:lnTo>
                <a:lnTo>
                  <a:pt x="1991321" y="0"/>
                </a:lnTo>
                <a:lnTo>
                  <a:pt x="2098477" y="0"/>
                </a:lnTo>
                <a:lnTo>
                  <a:pt x="2214563" y="8930"/>
                </a:lnTo>
                <a:lnTo>
                  <a:pt x="2321719" y="17860"/>
                </a:lnTo>
                <a:lnTo>
                  <a:pt x="2428875" y="35719"/>
                </a:lnTo>
                <a:lnTo>
                  <a:pt x="2527102" y="53578"/>
                </a:lnTo>
                <a:lnTo>
                  <a:pt x="2634258" y="71438"/>
                </a:lnTo>
                <a:lnTo>
                  <a:pt x="2732485" y="89297"/>
                </a:lnTo>
                <a:lnTo>
                  <a:pt x="2839641" y="107157"/>
                </a:lnTo>
                <a:lnTo>
                  <a:pt x="2937868" y="125016"/>
                </a:lnTo>
                <a:lnTo>
                  <a:pt x="3027164" y="151805"/>
                </a:lnTo>
                <a:lnTo>
                  <a:pt x="3116461" y="178594"/>
                </a:lnTo>
                <a:lnTo>
                  <a:pt x="3196829" y="205383"/>
                </a:lnTo>
                <a:lnTo>
                  <a:pt x="3277196" y="241102"/>
                </a:lnTo>
                <a:lnTo>
                  <a:pt x="3357563" y="267891"/>
                </a:lnTo>
                <a:lnTo>
                  <a:pt x="3437930" y="303610"/>
                </a:lnTo>
                <a:lnTo>
                  <a:pt x="3509368" y="330399"/>
                </a:lnTo>
                <a:lnTo>
                  <a:pt x="3580805" y="357188"/>
                </a:lnTo>
                <a:lnTo>
                  <a:pt x="3652243" y="375047"/>
                </a:lnTo>
                <a:lnTo>
                  <a:pt x="3714750" y="392907"/>
                </a:lnTo>
                <a:lnTo>
                  <a:pt x="3786188" y="410766"/>
                </a:lnTo>
                <a:lnTo>
                  <a:pt x="3848696" y="428625"/>
                </a:lnTo>
                <a:lnTo>
                  <a:pt x="3902274" y="437555"/>
                </a:lnTo>
                <a:lnTo>
                  <a:pt x="3964782" y="455414"/>
                </a:lnTo>
                <a:lnTo>
                  <a:pt x="4018360" y="464344"/>
                </a:lnTo>
                <a:lnTo>
                  <a:pt x="4063008" y="464344"/>
                </a:lnTo>
                <a:lnTo>
                  <a:pt x="4107657" y="473274"/>
                </a:lnTo>
                <a:lnTo>
                  <a:pt x="4143375" y="482203"/>
                </a:lnTo>
                <a:lnTo>
                  <a:pt x="4179094" y="482203"/>
                </a:lnTo>
                <a:lnTo>
                  <a:pt x="4205883" y="491133"/>
                </a:lnTo>
                <a:lnTo>
                  <a:pt x="4232672" y="491133"/>
                </a:lnTo>
                <a:lnTo>
                  <a:pt x="4250532" y="491133"/>
                </a:lnTo>
                <a:lnTo>
                  <a:pt x="4268391" y="491133"/>
                </a:lnTo>
                <a:lnTo>
                  <a:pt x="4277321" y="500063"/>
                </a:lnTo>
                <a:lnTo>
                  <a:pt x="4286250" y="500063"/>
                </a:lnTo>
                <a:lnTo>
                  <a:pt x="4295180" y="491133"/>
                </a:lnTo>
                <a:lnTo>
                  <a:pt x="4295180" y="491133"/>
                </a:lnTo>
                <a:lnTo>
                  <a:pt x="4295180" y="491133"/>
                </a:lnTo>
                <a:lnTo>
                  <a:pt x="4295180" y="491133"/>
                </a:lnTo>
                <a:lnTo>
                  <a:pt x="4304110" y="491133"/>
                </a:lnTo>
                <a:lnTo>
                  <a:pt x="4304110" y="491133"/>
                </a:lnTo>
                <a:lnTo>
                  <a:pt x="4304110" y="491133"/>
                </a:lnTo>
                <a:lnTo>
                  <a:pt x="4295180" y="491133"/>
                </a:lnTo>
                <a:lnTo>
                  <a:pt x="4295180" y="491133"/>
                </a:lnTo>
                <a:lnTo>
                  <a:pt x="4295180" y="491133"/>
                </a:lnTo>
                <a:lnTo>
                  <a:pt x="4295180" y="482203"/>
                </a:lnTo>
                <a:lnTo>
                  <a:pt x="4295180" y="473274"/>
                </a:lnTo>
                <a:lnTo>
                  <a:pt x="4295180" y="473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16648" y="3554015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53579" y="8930"/>
                </a:moveTo>
                <a:lnTo>
                  <a:pt x="53579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125016" y="17860"/>
                </a:lnTo>
                <a:lnTo>
                  <a:pt x="142875" y="26789"/>
                </a:lnTo>
                <a:lnTo>
                  <a:pt x="160735" y="44649"/>
                </a:lnTo>
                <a:lnTo>
                  <a:pt x="178594" y="53578"/>
                </a:lnTo>
                <a:lnTo>
                  <a:pt x="196454" y="71438"/>
                </a:lnTo>
                <a:lnTo>
                  <a:pt x="214313" y="80367"/>
                </a:lnTo>
                <a:lnTo>
                  <a:pt x="223243" y="89297"/>
                </a:lnTo>
                <a:lnTo>
                  <a:pt x="232172" y="89297"/>
                </a:lnTo>
                <a:lnTo>
                  <a:pt x="241102" y="98227"/>
                </a:lnTo>
                <a:lnTo>
                  <a:pt x="241102" y="98227"/>
                </a:lnTo>
                <a:lnTo>
                  <a:pt x="232172" y="107156"/>
                </a:lnTo>
                <a:lnTo>
                  <a:pt x="214313" y="116086"/>
                </a:lnTo>
                <a:lnTo>
                  <a:pt x="178594" y="133946"/>
                </a:lnTo>
                <a:lnTo>
                  <a:pt x="133946" y="160735"/>
                </a:lnTo>
                <a:lnTo>
                  <a:pt x="89297" y="205383"/>
                </a:lnTo>
                <a:lnTo>
                  <a:pt x="44649" y="250031"/>
                </a:lnTo>
                <a:lnTo>
                  <a:pt x="17860" y="28575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14875" y="4214812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54328" y="4036218"/>
            <a:ext cx="258962" cy="80369"/>
          </a:xfrm>
          <a:custGeom>
            <a:avLst/>
            <a:gdLst/>
            <a:ahLst/>
            <a:cxnLst/>
            <a:rect l="0" t="0" r="0" b="0"/>
            <a:pathLst>
              <a:path w="258962" h="80369">
                <a:moveTo>
                  <a:pt x="17860" y="53578"/>
                </a:moveTo>
                <a:lnTo>
                  <a:pt x="17860" y="53578"/>
                </a:lnTo>
                <a:lnTo>
                  <a:pt x="893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71438"/>
                </a:lnTo>
                <a:lnTo>
                  <a:pt x="98227" y="80368"/>
                </a:lnTo>
                <a:lnTo>
                  <a:pt x="107156" y="71438"/>
                </a:lnTo>
                <a:lnTo>
                  <a:pt x="125016" y="53578"/>
                </a:lnTo>
                <a:lnTo>
                  <a:pt x="160735" y="35719"/>
                </a:lnTo>
                <a:lnTo>
                  <a:pt x="196453" y="17860"/>
                </a:lnTo>
                <a:lnTo>
                  <a:pt x="23217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2112"/>
            <a:ext cx="6705600" cy="47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411141" y="1160859"/>
            <a:ext cx="4384477" cy="3402212"/>
          </a:xfrm>
          <a:custGeom>
            <a:avLst/>
            <a:gdLst/>
            <a:ahLst/>
            <a:cxnLst/>
            <a:rect l="0" t="0" r="0" b="0"/>
            <a:pathLst>
              <a:path w="4384477" h="3402212">
                <a:moveTo>
                  <a:pt x="3598664" y="821531"/>
                </a:moveTo>
                <a:lnTo>
                  <a:pt x="3589734" y="812602"/>
                </a:lnTo>
                <a:lnTo>
                  <a:pt x="3589734" y="803672"/>
                </a:lnTo>
                <a:lnTo>
                  <a:pt x="3580804" y="794742"/>
                </a:lnTo>
                <a:lnTo>
                  <a:pt x="3571875" y="785813"/>
                </a:lnTo>
                <a:lnTo>
                  <a:pt x="3554015" y="776883"/>
                </a:lnTo>
                <a:lnTo>
                  <a:pt x="3545086" y="767953"/>
                </a:lnTo>
                <a:lnTo>
                  <a:pt x="3527226" y="767953"/>
                </a:lnTo>
                <a:lnTo>
                  <a:pt x="3518297" y="759024"/>
                </a:lnTo>
                <a:lnTo>
                  <a:pt x="3500437" y="750094"/>
                </a:lnTo>
                <a:lnTo>
                  <a:pt x="3491507" y="741164"/>
                </a:lnTo>
                <a:lnTo>
                  <a:pt x="3482578" y="732235"/>
                </a:lnTo>
                <a:lnTo>
                  <a:pt x="3464718" y="723305"/>
                </a:lnTo>
                <a:lnTo>
                  <a:pt x="3455789" y="714375"/>
                </a:lnTo>
                <a:lnTo>
                  <a:pt x="3437929" y="705445"/>
                </a:lnTo>
                <a:lnTo>
                  <a:pt x="3429000" y="696516"/>
                </a:lnTo>
                <a:lnTo>
                  <a:pt x="3402211" y="687586"/>
                </a:lnTo>
                <a:lnTo>
                  <a:pt x="3393281" y="669727"/>
                </a:lnTo>
                <a:lnTo>
                  <a:pt x="3375422" y="660797"/>
                </a:lnTo>
                <a:lnTo>
                  <a:pt x="3357562" y="651867"/>
                </a:lnTo>
                <a:lnTo>
                  <a:pt x="3339703" y="634008"/>
                </a:lnTo>
                <a:lnTo>
                  <a:pt x="3321843" y="625078"/>
                </a:lnTo>
                <a:lnTo>
                  <a:pt x="3303984" y="607219"/>
                </a:lnTo>
                <a:lnTo>
                  <a:pt x="3286125" y="598289"/>
                </a:lnTo>
                <a:lnTo>
                  <a:pt x="3259336" y="580430"/>
                </a:lnTo>
                <a:lnTo>
                  <a:pt x="3241476" y="571500"/>
                </a:lnTo>
                <a:lnTo>
                  <a:pt x="3214687" y="553641"/>
                </a:lnTo>
                <a:lnTo>
                  <a:pt x="3187898" y="535781"/>
                </a:lnTo>
                <a:lnTo>
                  <a:pt x="3152179" y="526852"/>
                </a:lnTo>
                <a:lnTo>
                  <a:pt x="3125390" y="508992"/>
                </a:lnTo>
                <a:lnTo>
                  <a:pt x="3098601" y="500063"/>
                </a:lnTo>
                <a:lnTo>
                  <a:pt x="3062882" y="482203"/>
                </a:lnTo>
                <a:lnTo>
                  <a:pt x="3027164" y="464344"/>
                </a:lnTo>
                <a:lnTo>
                  <a:pt x="2991445" y="446485"/>
                </a:lnTo>
                <a:lnTo>
                  <a:pt x="2955726" y="428625"/>
                </a:lnTo>
                <a:lnTo>
                  <a:pt x="2920007" y="410766"/>
                </a:lnTo>
                <a:lnTo>
                  <a:pt x="2875359" y="392906"/>
                </a:lnTo>
                <a:lnTo>
                  <a:pt x="2839640" y="375047"/>
                </a:lnTo>
                <a:lnTo>
                  <a:pt x="2794992" y="357188"/>
                </a:lnTo>
                <a:lnTo>
                  <a:pt x="2750343" y="339328"/>
                </a:lnTo>
                <a:lnTo>
                  <a:pt x="2705695" y="321469"/>
                </a:lnTo>
                <a:lnTo>
                  <a:pt x="2652117" y="312539"/>
                </a:lnTo>
                <a:lnTo>
                  <a:pt x="2598539" y="294680"/>
                </a:lnTo>
                <a:lnTo>
                  <a:pt x="2544961" y="276820"/>
                </a:lnTo>
                <a:lnTo>
                  <a:pt x="2482453" y="258961"/>
                </a:lnTo>
                <a:lnTo>
                  <a:pt x="2419945" y="250031"/>
                </a:lnTo>
                <a:lnTo>
                  <a:pt x="2366367" y="232172"/>
                </a:lnTo>
                <a:lnTo>
                  <a:pt x="2303859" y="214313"/>
                </a:lnTo>
                <a:lnTo>
                  <a:pt x="2241351" y="205383"/>
                </a:lnTo>
                <a:lnTo>
                  <a:pt x="2187773" y="187524"/>
                </a:lnTo>
                <a:lnTo>
                  <a:pt x="2125265" y="169664"/>
                </a:lnTo>
                <a:lnTo>
                  <a:pt x="2062757" y="151805"/>
                </a:lnTo>
                <a:lnTo>
                  <a:pt x="2000250" y="142875"/>
                </a:lnTo>
                <a:lnTo>
                  <a:pt x="1946672" y="125016"/>
                </a:lnTo>
                <a:lnTo>
                  <a:pt x="1884164" y="107157"/>
                </a:lnTo>
                <a:lnTo>
                  <a:pt x="1821656" y="89297"/>
                </a:lnTo>
                <a:lnTo>
                  <a:pt x="1759148" y="71438"/>
                </a:lnTo>
                <a:lnTo>
                  <a:pt x="1687711" y="62508"/>
                </a:lnTo>
                <a:lnTo>
                  <a:pt x="1625203" y="44649"/>
                </a:lnTo>
                <a:lnTo>
                  <a:pt x="1553765" y="35719"/>
                </a:lnTo>
                <a:lnTo>
                  <a:pt x="1482328" y="17860"/>
                </a:lnTo>
                <a:lnTo>
                  <a:pt x="1419820" y="8930"/>
                </a:lnTo>
                <a:lnTo>
                  <a:pt x="1348382" y="8930"/>
                </a:lnTo>
                <a:lnTo>
                  <a:pt x="1285875" y="0"/>
                </a:lnTo>
                <a:lnTo>
                  <a:pt x="1214437" y="0"/>
                </a:lnTo>
                <a:lnTo>
                  <a:pt x="1151929" y="0"/>
                </a:lnTo>
                <a:lnTo>
                  <a:pt x="1080492" y="0"/>
                </a:lnTo>
                <a:lnTo>
                  <a:pt x="1009054" y="8930"/>
                </a:lnTo>
                <a:lnTo>
                  <a:pt x="937617" y="8930"/>
                </a:lnTo>
                <a:lnTo>
                  <a:pt x="875109" y="17860"/>
                </a:lnTo>
                <a:lnTo>
                  <a:pt x="812601" y="26789"/>
                </a:lnTo>
                <a:lnTo>
                  <a:pt x="759023" y="44649"/>
                </a:lnTo>
                <a:lnTo>
                  <a:pt x="696515" y="53578"/>
                </a:lnTo>
                <a:lnTo>
                  <a:pt x="642937" y="62508"/>
                </a:lnTo>
                <a:lnTo>
                  <a:pt x="580429" y="80368"/>
                </a:lnTo>
                <a:lnTo>
                  <a:pt x="526851" y="98227"/>
                </a:lnTo>
                <a:lnTo>
                  <a:pt x="482203" y="116086"/>
                </a:lnTo>
                <a:lnTo>
                  <a:pt x="428625" y="133946"/>
                </a:lnTo>
                <a:lnTo>
                  <a:pt x="392906" y="151805"/>
                </a:lnTo>
                <a:lnTo>
                  <a:pt x="357187" y="169664"/>
                </a:lnTo>
                <a:lnTo>
                  <a:pt x="321468" y="196454"/>
                </a:lnTo>
                <a:lnTo>
                  <a:pt x="285750" y="223243"/>
                </a:lnTo>
                <a:lnTo>
                  <a:pt x="250031" y="250031"/>
                </a:lnTo>
                <a:lnTo>
                  <a:pt x="223242" y="276820"/>
                </a:lnTo>
                <a:lnTo>
                  <a:pt x="196453" y="312539"/>
                </a:lnTo>
                <a:lnTo>
                  <a:pt x="169664" y="339328"/>
                </a:lnTo>
                <a:lnTo>
                  <a:pt x="151804" y="375047"/>
                </a:lnTo>
                <a:lnTo>
                  <a:pt x="125015" y="410766"/>
                </a:lnTo>
                <a:lnTo>
                  <a:pt x="98226" y="446485"/>
                </a:lnTo>
                <a:lnTo>
                  <a:pt x="80367" y="482203"/>
                </a:lnTo>
                <a:lnTo>
                  <a:pt x="53578" y="526852"/>
                </a:lnTo>
                <a:lnTo>
                  <a:pt x="35718" y="562570"/>
                </a:lnTo>
                <a:lnTo>
                  <a:pt x="17859" y="598289"/>
                </a:lnTo>
                <a:lnTo>
                  <a:pt x="8929" y="634008"/>
                </a:lnTo>
                <a:lnTo>
                  <a:pt x="0" y="669727"/>
                </a:lnTo>
                <a:lnTo>
                  <a:pt x="0" y="705445"/>
                </a:lnTo>
                <a:lnTo>
                  <a:pt x="0" y="741164"/>
                </a:lnTo>
                <a:lnTo>
                  <a:pt x="0" y="776883"/>
                </a:lnTo>
                <a:lnTo>
                  <a:pt x="0" y="812602"/>
                </a:lnTo>
                <a:lnTo>
                  <a:pt x="8929" y="848320"/>
                </a:lnTo>
                <a:lnTo>
                  <a:pt x="8929" y="884039"/>
                </a:lnTo>
                <a:lnTo>
                  <a:pt x="17859" y="928688"/>
                </a:lnTo>
                <a:lnTo>
                  <a:pt x="17859" y="973336"/>
                </a:lnTo>
                <a:lnTo>
                  <a:pt x="26789" y="1017985"/>
                </a:lnTo>
                <a:lnTo>
                  <a:pt x="35718" y="1062633"/>
                </a:lnTo>
                <a:lnTo>
                  <a:pt x="44648" y="1107281"/>
                </a:lnTo>
                <a:lnTo>
                  <a:pt x="62507" y="1151930"/>
                </a:lnTo>
                <a:lnTo>
                  <a:pt x="80367" y="1196578"/>
                </a:lnTo>
                <a:lnTo>
                  <a:pt x="107156" y="1241227"/>
                </a:lnTo>
                <a:lnTo>
                  <a:pt x="133945" y="1276945"/>
                </a:lnTo>
                <a:lnTo>
                  <a:pt x="160734" y="1312664"/>
                </a:lnTo>
                <a:lnTo>
                  <a:pt x="196453" y="1357313"/>
                </a:lnTo>
                <a:lnTo>
                  <a:pt x="223242" y="1393032"/>
                </a:lnTo>
                <a:lnTo>
                  <a:pt x="258961" y="1437680"/>
                </a:lnTo>
                <a:lnTo>
                  <a:pt x="294679" y="1473399"/>
                </a:lnTo>
                <a:lnTo>
                  <a:pt x="330398" y="1509118"/>
                </a:lnTo>
                <a:lnTo>
                  <a:pt x="366117" y="1553766"/>
                </a:lnTo>
                <a:lnTo>
                  <a:pt x="401836" y="1589485"/>
                </a:lnTo>
                <a:lnTo>
                  <a:pt x="446484" y="1625204"/>
                </a:lnTo>
                <a:lnTo>
                  <a:pt x="482203" y="1669852"/>
                </a:lnTo>
                <a:lnTo>
                  <a:pt x="526851" y="1705570"/>
                </a:lnTo>
                <a:lnTo>
                  <a:pt x="571500" y="1741289"/>
                </a:lnTo>
                <a:lnTo>
                  <a:pt x="625078" y="1777008"/>
                </a:lnTo>
                <a:lnTo>
                  <a:pt x="669726" y="1812727"/>
                </a:lnTo>
                <a:lnTo>
                  <a:pt x="723304" y="1857375"/>
                </a:lnTo>
                <a:lnTo>
                  <a:pt x="785812" y="1893094"/>
                </a:lnTo>
                <a:lnTo>
                  <a:pt x="839390" y="1928812"/>
                </a:lnTo>
                <a:lnTo>
                  <a:pt x="901898" y="1973461"/>
                </a:lnTo>
                <a:lnTo>
                  <a:pt x="964406" y="2009180"/>
                </a:lnTo>
                <a:lnTo>
                  <a:pt x="1026914" y="2053828"/>
                </a:lnTo>
                <a:lnTo>
                  <a:pt x="1098351" y="2098477"/>
                </a:lnTo>
                <a:lnTo>
                  <a:pt x="1169789" y="2134195"/>
                </a:lnTo>
                <a:lnTo>
                  <a:pt x="1241226" y="2178844"/>
                </a:lnTo>
                <a:lnTo>
                  <a:pt x="1312664" y="2223492"/>
                </a:lnTo>
                <a:lnTo>
                  <a:pt x="1384101" y="2268141"/>
                </a:lnTo>
                <a:lnTo>
                  <a:pt x="1455539" y="2312789"/>
                </a:lnTo>
                <a:lnTo>
                  <a:pt x="1518047" y="2357437"/>
                </a:lnTo>
                <a:lnTo>
                  <a:pt x="1589484" y="2411016"/>
                </a:lnTo>
                <a:lnTo>
                  <a:pt x="1660922" y="2455664"/>
                </a:lnTo>
                <a:lnTo>
                  <a:pt x="1723429" y="2509242"/>
                </a:lnTo>
                <a:lnTo>
                  <a:pt x="1794867" y="2562820"/>
                </a:lnTo>
                <a:lnTo>
                  <a:pt x="1866304" y="2607469"/>
                </a:lnTo>
                <a:lnTo>
                  <a:pt x="1928812" y="2661047"/>
                </a:lnTo>
                <a:lnTo>
                  <a:pt x="1991320" y="2705695"/>
                </a:lnTo>
                <a:lnTo>
                  <a:pt x="2053828" y="2750344"/>
                </a:lnTo>
                <a:lnTo>
                  <a:pt x="2116336" y="2803922"/>
                </a:lnTo>
                <a:lnTo>
                  <a:pt x="2169914" y="2848570"/>
                </a:lnTo>
                <a:lnTo>
                  <a:pt x="2223492" y="2902148"/>
                </a:lnTo>
                <a:lnTo>
                  <a:pt x="2286000" y="2946797"/>
                </a:lnTo>
                <a:lnTo>
                  <a:pt x="2330648" y="2991445"/>
                </a:lnTo>
                <a:lnTo>
                  <a:pt x="2375297" y="3045023"/>
                </a:lnTo>
                <a:lnTo>
                  <a:pt x="2428875" y="3089672"/>
                </a:lnTo>
                <a:lnTo>
                  <a:pt x="2473523" y="3134320"/>
                </a:lnTo>
                <a:lnTo>
                  <a:pt x="2518172" y="3178969"/>
                </a:lnTo>
                <a:lnTo>
                  <a:pt x="2562820" y="3214687"/>
                </a:lnTo>
                <a:lnTo>
                  <a:pt x="2616398" y="3250406"/>
                </a:lnTo>
                <a:lnTo>
                  <a:pt x="2669976" y="3286125"/>
                </a:lnTo>
                <a:lnTo>
                  <a:pt x="2723554" y="3312914"/>
                </a:lnTo>
                <a:lnTo>
                  <a:pt x="2777132" y="3339703"/>
                </a:lnTo>
                <a:lnTo>
                  <a:pt x="2839640" y="3357562"/>
                </a:lnTo>
                <a:lnTo>
                  <a:pt x="2893218" y="3375422"/>
                </a:lnTo>
                <a:lnTo>
                  <a:pt x="2946797" y="3393281"/>
                </a:lnTo>
                <a:lnTo>
                  <a:pt x="3009304" y="3402211"/>
                </a:lnTo>
                <a:lnTo>
                  <a:pt x="3080742" y="3402211"/>
                </a:lnTo>
                <a:lnTo>
                  <a:pt x="3143250" y="3402211"/>
                </a:lnTo>
                <a:lnTo>
                  <a:pt x="3214687" y="3393281"/>
                </a:lnTo>
                <a:lnTo>
                  <a:pt x="3286125" y="3384352"/>
                </a:lnTo>
                <a:lnTo>
                  <a:pt x="3348632" y="3375422"/>
                </a:lnTo>
                <a:lnTo>
                  <a:pt x="3420070" y="3357562"/>
                </a:lnTo>
                <a:lnTo>
                  <a:pt x="3482578" y="3339703"/>
                </a:lnTo>
                <a:lnTo>
                  <a:pt x="3554015" y="3321844"/>
                </a:lnTo>
                <a:lnTo>
                  <a:pt x="3616523" y="3312914"/>
                </a:lnTo>
                <a:lnTo>
                  <a:pt x="3679031" y="3286125"/>
                </a:lnTo>
                <a:lnTo>
                  <a:pt x="3732609" y="3268266"/>
                </a:lnTo>
                <a:lnTo>
                  <a:pt x="3795117" y="3250406"/>
                </a:lnTo>
                <a:lnTo>
                  <a:pt x="3848695" y="3223617"/>
                </a:lnTo>
                <a:lnTo>
                  <a:pt x="3893343" y="3196828"/>
                </a:lnTo>
                <a:lnTo>
                  <a:pt x="3937992" y="3178969"/>
                </a:lnTo>
                <a:lnTo>
                  <a:pt x="3982640" y="3152180"/>
                </a:lnTo>
                <a:lnTo>
                  <a:pt x="4027289" y="3116461"/>
                </a:lnTo>
                <a:lnTo>
                  <a:pt x="4063007" y="3089672"/>
                </a:lnTo>
                <a:lnTo>
                  <a:pt x="4098726" y="3053953"/>
                </a:lnTo>
                <a:lnTo>
                  <a:pt x="4134445" y="3018234"/>
                </a:lnTo>
                <a:lnTo>
                  <a:pt x="4170164" y="2982516"/>
                </a:lnTo>
                <a:lnTo>
                  <a:pt x="4196953" y="2937867"/>
                </a:lnTo>
                <a:lnTo>
                  <a:pt x="4223742" y="2893219"/>
                </a:lnTo>
                <a:lnTo>
                  <a:pt x="4241601" y="2848570"/>
                </a:lnTo>
                <a:lnTo>
                  <a:pt x="4259461" y="2803922"/>
                </a:lnTo>
                <a:lnTo>
                  <a:pt x="4277320" y="2750344"/>
                </a:lnTo>
                <a:lnTo>
                  <a:pt x="4295179" y="2696766"/>
                </a:lnTo>
                <a:lnTo>
                  <a:pt x="4313039" y="2634258"/>
                </a:lnTo>
                <a:lnTo>
                  <a:pt x="4330898" y="2571750"/>
                </a:lnTo>
                <a:lnTo>
                  <a:pt x="4339828" y="2509242"/>
                </a:lnTo>
                <a:lnTo>
                  <a:pt x="4357687" y="2437805"/>
                </a:lnTo>
                <a:lnTo>
                  <a:pt x="4366617" y="2366367"/>
                </a:lnTo>
                <a:lnTo>
                  <a:pt x="4375547" y="2294930"/>
                </a:lnTo>
                <a:lnTo>
                  <a:pt x="4384476" y="2223492"/>
                </a:lnTo>
                <a:lnTo>
                  <a:pt x="4384476" y="2152055"/>
                </a:lnTo>
                <a:lnTo>
                  <a:pt x="4384476" y="2071687"/>
                </a:lnTo>
                <a:lnTo>
                  <a:pt x="4375547" y="1991320"/>
                </a:lnTo>
                <a:lnTo>
                  <a:pt x="4366617" y="1919883"/>
                </a:lnTo>
                <a:lnTo>
                  <a:pt x="4357687" y="1839516"/>
                </a:lnTo>
                <a:lnTo>
                  <a:pt x="4348757" y="1759148"/>
                </a:lnTo>
                <a:lnTo>
                  <a:pt x="4339828" y="1687711"/>
                </a:lnTo>
                <a:lnTo>
                  <a:pt x="4321968" y="1616274"/>
                </a:lnTo>
                <a:lnTo>
                  <a:pt x="4304109" y="1544836"/>
                </a:lnTo>
                <a:lnTo>
                  <a:pt x="4295179" y="1473399"/>
                </a:lnTo>
                <a:lnTo>
                  <a:pt x="4277320" y="1410891"/>
                </a:lnTo>
                <a:lnTo>
                  <a:pt x="4259461" y="1348383"/>
                </a:lnTo>
                <a:lnTo>
                  <a:pt x="4241601" y="1285875"/>
                </a:lnTo>
                <a:lnTo>
                  <a:pt x="4214812" y="1232297"/>
                </a:lnTo>
                <a:lnTo>
                  <a:pt x="4188023" y="1178719"/>
                </a:lnTo>
                <a:lnTo>
                  <a:pt x="4152304" y="1125141"/>
                </a:lnTo>
                <a:lnTo>
                  <a:pt x="4116586" y="1080492"/>
                </a:lnTo>
                <a:lnTo>
                  <a:pt x="4071937" y="1035844"/>
                </a:lnTo>
                <a:lnTo>
                  <a:pt x="4027289" y="991195"/>
                </a:lnTo>
                <a:lnTo>
                  <a:pt x="3982640" y="955477"/>
                </a:lnTo>
                <a:lnTo>
                  <a:pt x="3937992" y="919758"/>
                </a:lnTo>
                <a:lnTo>
                  <a:pt x="3884414" y="884039"/>
                </a:lnTo>
                <a:lnTo>
                  <a:pt x="3830836" y="848320"/>
                </a:lnTo>
                <a:lnTo>
                  <a:pt x="3786187" y="821531"/>
                </a:lnTo>
                <a:lnTo>
                  <a:pt x="3741539" y="785813"/>
                </a:lnTo>
                <a:lnTo>
                  <a:pt x="3696890" y="750094"/>
                </a:lnTo>
                <a:lnTo>
                  <a:pt x="3643312" y="714375"/>
                </a:lnTo>
                <a:lnTo>
                  <a:pt x="3598664" y="687586"/>
                </a:lnTo>
                <a:lnTo>
                  <a:pt x="3554015" y="660797"/>
                </a:lnTo>
                <a:lnTo>
                  <a:pt x="3509367" y="634008"/>
                </a:lnTo>
                <a:lnTo>
                  <a:pt x="3455789" y="607219"/>
                </a:lnTo>
                <a:lnTo>
                  <a:pt x="3411140" y="589360"/>
                </a:lnTo>
                <a:lnTo>
                  <a:pt x="3366492" y="580430"/>
                </a:lnTo>
                <a:lnTo>
                  <a:pt x="3339703" y="562570"/>
                </a:lnTo>
                <a:lnTo>
                  <a:pt x="3312914" y="553641"/>
                </a:lnTo>
                <a:lnTo>
                  <a:pt x="3303984" y="535781"/>
                </a:lnTo>
                <a:lnTo>
                  <a:pt x="3303984" y="517922"/>
                </a:lnTo>
                <a:lnTo>
                  <a:pt x="3303984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 for Online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Southabee’s</a:t>
            </a:r>
            <a:r>
              <a:rPr lang="en-US" dirty="0"/>
              <a:t> On-Line test services are not freely available. </a:t>
            </a:r>
            <a:endParaRPr lang="en-US" dirty="0" smtClean="0"/>
          </a:p>
          <a:p>
            <a:pPr lvl="1"/>
            <a:r>
              <a:rPr lang="en-US" dirty="0" smtClean="0"/>
              <a:t>book </a:t>
            </a:r>
            <a:r>
              <a:rPr lang="en-US" dirty="0"/>
              <a:t>ahead and </a:t>
            </a:r>
            <a:endParaRPr lang="en-US" dirty="0" smtClean="0"/>
          </a:p>
          <a:p>
            <a:pPr lvl="1"/>
            <a:r>
              <a:rPr lang="en-US" dirty="0" smtClean="0"/>
              <a:t>pay </a:t>
            </a:r>
            <a:r>
              <a:rPr lang="en-US" dirty="0"/>
              <a:t>for each test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We’ll </a:t>
            </a:r>
            <a:r>
              <a:rPr lang="en-US" dirty="0"/>
              <a:t>need a fake auction </a:t>
            </a:r>
            <a:r>
              <a:rPr lang="en-US" dirty="0" smtClean="0"/>
              <a:t>service, a stub 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as we can make it. 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to an XMPP message </a:t>
            </a:r>
            <a:r>
              <a:rPr lang="en-US" dirty="0" smtClean="0"/>
              <a:t>broker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commands from the Sniper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the test to send back events. </a:t>
            </a:r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sp>
        <p:nvSpPr>
          <p:cNvPr id="4" name="Freeform 3"/>
          <p:cNvSpPr/>
          <p:nvPr/>
        </p:nvSpPr>
        <p:spPr>
          <a:xfrm>
            <a:off x="1330523" y="2911078"/>
            <a:ext cx="1446611" cy="17860"/>
          </a:xfrm>
          <a:custGeom>
            <a:avLst/>
            <a:gdLst/>
            <a:ahLst/>
            <a:cxnLst/>
            <a:rect l="0" t="0" r="0" b="0"/>
            <a:pathLst>
              <a:path w="1446611" h="1786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60735" y="0"/>
                </a:lnTo>
                <a:lnTo>
                  <a:pt x="196454" y="0"/>
                </a:lnTo>
                <a:lnTo>
                  <a:pt x="232172" y="0"/>
                </a:lnTo>
                <a:lnTo>
                  <a:pt x="267891" y="0"/>
                </a:lnTo>
                <a:lnTo>
                  <a:pt x="312540" y="0"/>
                </a:lnTo>
                <a:lnTo>
                  <a:pt x="357188" y="0"/>
                </a:lnTo>
                <a:lnTo>
                  <a:pt x="401836" y="0"/>
                </a:lnTo>
                <a:lnTo>
                  <a:pt x="446485" y="8929"/>
                </a:lnTo>
                <a:lnTo>
                  <a:pt x="500063" y="8929"/>
                </a:lnTo>
                <a:lnTo>
                  <a:pt x="553641" y="17859"/>
                </a:lnTo>
                <a:lnTo>
                  <a:pt x="616149" y="17859"/>
                </a:lnTo>
                <a:lnTo>
                  <a:pt x="669727" y="17859"/>
                </a:lnTo>
                <a:lnTo>
                  <a:pt x="732235" y="17859"/>
                </a:lnTo>
                <a:lnTo>
                  <a:pt x="794743" y="17859"/>
                </a:lnTo>
                <a:lnTo>
                  <a:pt x="848321" y="17859"/>
                </a:lnTo>
                <a:lnTo>
                  <a:pt x="910829" y="8929"/>
                </a:lnTo>
                <a:lnTo>
                  <a:pt x="964407" y="8929"/>
                </a:lnTo>
                <a:lnTo>
                  <a:pt x="1017985" y="8929"/>
                </a:lnTo>
                <a:lnTo>
                  <a:pt x="1062633" y="0"/>
                </a:lnTo>
                <a:lnTo>
                  <a:pt x="1116211" y="0"/>
                </a:lnTo>
                <a:lnTo>
                  <a:pt x="1160860" y="0"/>
                </a:lnTo>
                <a:lnTo>
                  <a:pt x="1205508" y="0"/>
                </a:lnTo>
                <a:lnTo>
                  <a:pt x="1250157" y="0"/>
                </a:lnTo>
                <a:lnTo>
                  <a:pt x="1294805" y="8929"/>
                </a:lnTo>
                <a:lnTo>
                  <a:pt x="1339454" y="8929"/>
                </a:lnTo>
                <a:lnTo>
                  <a:pt x="1384102" y="8929"/>
                </a:lnTo>
                <a:lnTo>
                  <a:pt x="1419821" y="8929"/>
                </a:lnTo>
                <a:lnTo>
                  <a:pt x="1446610" y="8929"/>
                </a:lnTo>
                <a:lnTo>
                  <a:pt x="144661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84102" y="3429000"/>
            <a:ext cx="3089672" cy="44649"/>
          </a:xfrm>
          <a:custGeom>
            <a:avLst/>
            <a:gdLst/>
            <a:ahLst/>
            <a:cxnLst/>
            <a:rect l="0" t="0" r="0" b="0"/>
            <a:pathLst>
              <a:path w="3089672" h="44649">
                <a:moveTo>
                  <a:pt x="0" y="17859"/>
                </a:moveTo>
                <a:lnTo>
                  <a:pt x="0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8929"/>
                </a:lnTo>
                <a:lnTo>
                  <a:pt x="214312" y="8929"/>
                </a:lnTo>
                <a:lnTo>
                  <a:pt x="250031" y="8929"/>
                </a:lnTo>
                <a:lnTo>
                  <a:pt x="285750" y="8929"/>
                </a:lnTo>
                <a:lnTo>
                  <a:pt x="321468" y="8929"/>
                </a:lnTo>
                <a:lnTo>
                  <a:pt x="357187" y="8929"/>
                </a:lnTo>
                <a:lnTo>
                  <a:pt x="392906" y="8929"/>
                </a:lnTo>
                <a:lnTo>
                  <a:pt x="437554" y="8929"/>
                </a:lnTo>
                <a:lnTo>
                  <a:pt x="482203" y="8929"/>
                </a:lnTo>
                <a:lnTo>
                  <a:pt x="526851" y="8929"/>
                </a:lnTo>
                <a:lnTo>
                  <a:pt x="580429" y="8929"/>
                </a:lnTo>
                <a:lnTo>
                  <a:pt x="634007" y="8929"/>
                </a:lnTo>
                <a:lnTo>
                  <a:pt x="687586" y="8929"/>
                </a:lnTo>
                <a:lnTo>
                  <a:pt x="741164" y="17859"/>
                </a:lnTo>
                <a:lnTo>
                  <a:pt x="803671" y="17859"/>
                </a:lnTo>
                <a:lnTo>
                  <a:pt x="857250" y="17859"/>
                </a:lnTo>
                <a:lnTo>
                  <a:pt x="919757" y="17859"/>
                </a:lnTo>
                <a:lnTo>
                  <a:pt x="982265" y="26789"/>
                </a:lnTo>
                <a:lnTo>
                  <a:pt x="1053703" y="26789"/>
                </a:lnTo>
                <a:lnTo>
                  <a:pt x="1125140" y="26789"/>
                </a:lnTo>
                <a:lnTo>
                  <a:pt x="1196578" y="26789"/>
                </a:lnTo>
                <a:lnTo>
                  <a:pt x="1276945" y="26789"/>
                </a:lnTo>
                <a:lnTo>
                  <a:pt x="1348382" y="26789"/>
                </a:lnTo>
                <a:lnTo>
                  <a:pt x="1428750" y="26789"/>
                </a:lnTo>
                <a:lnTo>
                  <a:pt x="1500187" y="26789"/>
                </a:lnTo>
                <a:lnTo>
                  <a:pt x="1580554" y="26789"/>
                </a:lnTo>
                <a:lnTo>
                  <a:pt x="1660921" y="17859"/>
                </a:lnTo>
                <a:lnTo>
                  <a:pt x="1741289" y="17859"/>
                </a:lnTo>
                <a:lnTo>
                  <a:pt x="1812726" y="17859"/>
                </a:lnTo>
                <a:lnTo>
                  <a:pt x="1893093" y="17859"/>
                </a:lnTo>
                <a:lnTo>
                  <a:pt x="1973461" y="26789"/>
                </a:lnTo>
                <a:lnTo>
                  <a:pt x="2044898" y="26789"/>
                </a:lnTo>
                <a:lnTo>
                  <a:pt x="2125265" y="35718"/>
                </a:lnTo>
                <a:lnTo>
                  <a:pt x="2205632" y="35718"/>
                </a:lnTo>
                <a:lnTo>
                  <a:pt x="2286000" y="35718"/>
                </a:lnTo>
                <a:lnTo>
                  <a:pt x="2375296" y="35718"/>
                </a:lnTo>
                <a:lnTo>
                  <a:pt x="2464593" y="35718"/>
                </a:lnTo>
                <a:lnTo>
                  <a:pt x="2553890" y="35718"/>
                </a:lnTo>
                <a:lnTo>
                  <a:pt x="2652117" y="35718"/>
                </a:lnTo>
                <a:lnTo>
                  <a:pt x="2741414" y="35718"/>
                </a:lnTo>
                <a:lnTo>
                  <a:pt x="2839640" y="35718"/>
                </a:lnTo>
                <a:lnTo>
                  <a:pt x="2920007" y="35718"/>
                </a:lnTo>
                <a:lnTo>
                  <a:pt x="3009304" y="35718"/>
                </a:lnTo>
                <a:lnTo>
                  <a:pt x="3089671" y="44648"/>
                </a:lnTo>
                <a:lnTo>
                  <a:pt x="3089671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70039" y="3911203"/>
            <a:ext cx="2937868" cy="71438"/>
          </a:xfrm>
          <a:custGeom>
            <a:avLst/>
            <a:gdLst/>
            <a:ahLst/>
            <a:cxnLst/>
            <a:rect l="0" t="0" r="0" b="0"/>
            <a:pathLst>
              <a:path w="2937868" h="7143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60734" y="8929"/>
                </a:lnTo>
                <a:lnTo>
                  <a:pt x="187524" y="8929"/>
                </a:lnTo>
                <a:lnTo>
                  <a:pt x="223242" y="8929"/>
                </a:lnTo>
                <a:lnTo>
                  <a:pt x="258961" y="8929"/>
                </a:lnTo>
                <a:lnTo>
                  <a:pt x="294680" y="17859"/>
                </a:lnTo>
                <a:lnTo>
                  <a:pt x="339328" y="17859"/>
                </a:lnTo>
                <a:lnTo>
                  <a:pt x="383977" y="17859"/>
                </a:lnTo>
                <a:lnTo>
                  <a:pt x="437555" y="17859"/>
                </a:lnTo>
                <a:lnTo>
                  <a:pt x="482203" y="17859"/>
                </a:lnTo>
                <a:lnTo>
                  <a:pt x="535781" y="17859"/>
                </a:lnTo>
                <a:lnTo>
                  <a:pt x="589359" y="17859"/>
                </a:lnTo>
                <a:lnTo>
                  <a:pt x="642938" y="26789"/>
                </a:lnTo>
                <a:lnTo>
                  <a:pt x="696516" y="26789"/>
                </a:lnTo>
                <a:lnTo>
                  <a:pt x="750094" y="26789"/>
                </a:lnTo>
                <a:lnTo>
                  <a:pt x="803672" y="35718"/>
                </a:lnTo>
                <a:lnTo>
                  <a:pt x="866180" y="44648"/>
                </a:lnTo>
                <a:lnTo>
                  <a:pt x="919758" y="44648"/>
                </a:lnTo>
                <a:lnTo>
                  <a:pt x="982266" y="53578"/>
                </a:lnTo>
                <a:lnTo>
                  <a:pt x="1044774" y="53578"/>
                </a:lnTo>
                <a:lnTo>
                  <a:pt x="1107281" y="62508"/>
                </a:lnTo>
                <a:lnTo>
                  <a:pt x="1178719" y="62508"/>
                </a:lnTo>
                <a:lnTo>
                  <a:pt x="1250156" y="62508"/>
                </a:lnTo>
                <a:lnTo>
                  <a:pt x="1312664" y="71437"/>
                </a:lnTo>
                <a:lnTo>
                  <a:pt x="1384102" y="71437"/>
                </a:lnTo>
                <a:lnTo>
                  <a:pt x="1455539" y="71437"/>
                </a:lnTo>
                <a:lnTo>
                  <a:pt x="1526977" y="71437"/>
                </a:lnTo>
                <a:lnTo>
                  <a:pt x="1607344" y="71437"/>
                </a:lnTo>
                <a:lnTo>
                  <a:pt x="1678781" y="62508"/>
                </a:lnTo>
                <a:lnTo>
                  <a:pt x="1759149" y="62508"/>
                </a:lnTo>
                <a:lnTo>
                  <a:pt x="1839516" y="53578"/>
                </a:lnTo>
                <a:lnTo>
                  <a:pt x="1919883" y="53578"/>
                </a:lnTo>
                <a:lnTo>
                  <a:pt x="2000250" y="44648"/>
                </a:lnTo>
                <a:lnTo>
                  <a:pt x="2080617" y="35718"/>
                </a:lnTo>
                <a:lnTo>
                  <a:pt x="2160984" y="26789"/>
                </a:lnTo>
                <a:lnTo>
                  <a:pt x="2241352" y="26789"/>
                </a:lnTo>
                <a:lnTo>
                  <a:pt x="2321719" y="17859"/>
                </a:lnTo>
                <a:lnTo>
                  <a:pt x="2393156" y="8929"/>
                </a:lnTo>
                <a:lnTo>
                  <a:pt x="2464594" y="8929"/>
                </a:lnTo>
                <a:lnTo>
                  <a:pt x="2536031" y="8929"/>
                </a:lnTo>
                <a:lnTo>
                  <a:pt x="2607469" y="8929"/>
                </a:lnTo>
                <a:lnTo>
                  <a:pt x="2661047" y="8929"/>
                </a:lnTo>
                <a:lnTo>
                  <a:pt x="2723555" y="8929"/>
                </a:lnTo>
                <a:lnTo>
                  <a:pt x="2768203" y="17859"/>
                </a:lnTo>
                <a:lnTo>
                  <a:pt x="2821781" y="17859"/>
                </a:lnTo>
                <a:lnTo>
                  <a:pt x="2866430" y="26789"/>
                </a:lnTo>
                <a:lnTo>
                  <a:pt x="2902149" y="26789"/>
                </a:lnTo>
                <a:lnTo>
                  <a:pt x="2937867" y="26789"/>
                </a:lnTo>
                <a:lnTo>
                  <a:pt x="29378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31211" y="3946921"/>
            <a:ext cx="857251" cy="35720"/>
          </a:xfrm>
          <a:custGeom>
            <a:avLst/>
            <a:gdLst/>
            <a:ahLst/>
            <a:cxnLst/>
            <a:rect l="0" t="0" r="0" b="0"/>
            <a:pathLst>
              <a:path w="857251" h="35720">
                <a:moveTo>
                  <a:pt x="17859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8930"/>
                </a:lnTo>
                <a:lnTo>
                  <a:pt x="116086" y="8930"/>
                </a:lnTo>
                <a:lnTo>
                  <a:pt x="160734" y="17860"/>
                </a:lnTo>
                <a:lnTo>
                  <a:pt x="205383" y="17860"/>
                </a:lnTo>
                <a:lnTo>
                  <a:pt x="258961" y="26790"/>
                </a:lnTo>
                <a:lnTo>
                  <a:pt x="321469" y="35719"/>
                </a:lnTo>
                <a:lnTo>
                  <a:pt x="392906" y="35719"/>
                </a:lnTo>
                <a:lnTo>
                  <a:pt x="473273" y="26790"/>
                </a:lnTo>
                <a:lnTo>
                  <a:pt x="553641" y="26790"/>
                </a:lnTo>
                <a:lnTo>
                  <a:pt x="634008" y="17860"/>
                </a:lnTo>
                <a:lnTo>
                  <a:pt x="714375" y="8930"/>
                </a:lnTo>
                <a:lnTo>
                  <a:pt x="776883" y="0"/>
                </a:lnTo>
                <a:lnTo>
                  <a:pt x="821531" y="0"/>
                </a:lnTo>
                <a:lnTo>
                  <a:pt x="848320" y="0"/>
                </a:lnTo>
                <a:lnTo>
                  <a:pt x="857250" y="8930"/>
                </a:lnTo>
                <a:lnTo>
                  <a:pt x="85725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Test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1"/>
            <a:ext cx="8915400" cy="54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39328" y="1910953"/>
            <a:ext cx="696517" cy="500063"/>
          </a:xfrm>
          <a:custGeom>
            <a:avLst/>
            <a:gdLst/>
            <a:ahLst/>
            <a:cxnLst/>
            <a:rect l="0" t="0" r="0" b="0"/>
            <a:pathLst>
              <a:path w="696517" h="500063">
                <a:moveTo>
                  <a:pt x="580430" y="125016"/>
                </a:moveTo>
                <a:lnTo>
                  <a:pt x="580430" y="125016"/>
                </a:lnTo>
                <a:lnTo>
                  <a:pt x="571500" y="125016"/>
                </a:lnTo>
                <a:lnTo>
                  <a:pt x="571500" y="116086"/>
                </a:lnTo>
                <a:lnTo>
                  <a:pt x="562571" y="116086"/>
                </a:lnTo>
                <a:lnTo>
                  <a:pt x="553641" y="107156"/>
                </a:lnTo>
                <a:lnTo>
                  <a:pt x="535781" y="98226"/>
                </a:lnTo>
                <a:lnTo>
                  <a:pt x="526852" y="98226"/>
                </a:lnTo>
                <a:lnTo>
                  <a:pt x="508992" y="89297"/>
                </a:lnTo>
                <a:lnTo>
                  <a:pt x="491133" y="80367"/>
                </a:lnTo>
                <a:lnTo>
                  <a:pt x="473274" y="80367"/>
                </a:lnTo>
                <a:lnTo>
                  <a:pt x="446485" y="71437"/>
                </a:lnTo>
                <a:lnTo>
                  <a:pt x="419696" y="71437"/>
                </a:lnTo>
                <a:lnTo>
                  <a:pt x="392906" y="71437"/>
                </a:lnTo>
                <a:lnTo>
                  <a:pt x="366117" y="71437"/>
                </a:lnTo>
                <a:lnTo>
                  <a:pt x="339328" y="71437"/>
                </a:lnTo>
                <a:lnTo>
                  <a:pt x="312539" y="80367"/>
                </a:lnTo>
                <a:lnTo>
                  <a:pt x="276821" y="89297"/>
                </a:lnTo>
                <a:lnTo>
                  <a:pt x="250031" y="98226"/>
                </a:lnTo>
                <a:lnTo>
                  <a:pt x="214313" y="107156"/>
                </a:lnTo>
                <a:lnTo>
                  <a:pt x="178594" y="116086"/>
                </a:lnTo>
                <a:lnTo>
                  <a:pt x="151805" y="125016"/>
                </a:lnTo>
                <a:lnTo>
                  <a:pt x="125016" y="133945"/>
                </a:lnTo>
                <a:lnTo>
                  <a:pt x="98227" y="142875"/>
                </a:lnTo>
                <a:lnTo>
                  <a:pt x="80367" y="151805"/>
                </a:lnTo>
                <a:lnTo>
                  <a:pt x="53578" y="151805"/>
                </a:lnTo>
                <a:lnTo>
                  <a:pt x="44649" y="16073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60" y="178594"/>
                </a:lnTo>
                <a:lnTo>
                  <a:pt x="1786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66117"/>
                </a:lnTo>
                <a:lnTo>
                  <a:pt x="17860" y="392906"/>
                </a:lnTo>
                <a:lnTo>
                  <a:pt x="26789" y="410766"/>
                </a:lnTo>
                <a:lnTo>
                  <a:pt x="44649" y="428625"/>
                </a:lnTo>
                <a:lnTo>
                  <a:pt x="53578" y="437555"/>
                </a:lnTo>
                <a:lnTo>
                  <a:pt x="71438" y="446484"/>
                </a:lnTo>
                <a:lnTo>
                  <a:pt x="80367" y="455414"/>
                </a:lnTo>
                <a:lnTo>
                  <a:pt x="98227" y="464344"/>
                </a:lnTo>
                <a:lnTo>
                  <a:pt x="116086" y="473273"/>
                </a:lnTo>
                <a:lnTo>
                  <a:pt x="125016" y="482203"/>
                </a:lnTo>
                <a:lnTo>
                  <a:pt x="133946" y="491133"/>
                </a:lnTo>
                <a:lnTo>
                  <a:pt x="151805" y="491133"/>
                </a:lnTo>
                <a:lnTo>
                  <a:pt x="160735" y="500062"/>
                </a:lnTo>
                <a:lnTo>
                  <a:pt x="178594" y="500062"/>
                </a:lnTo>
                <a:lnTo>
                  <a:pt x="196453" y="500062"/>
                </a:lnTo>
                <a:lnTo>
                  <a:pt x="214313" y="500062"/>
                </a:lnTo>
                <a:lnTo>
                  <a:pt x="232172" y="500062"/>
                </a:lnTo>
                <a:lnTo>
                  <a:pt x="250031" y="500062"/>
                </a:lnTo>
                <a:lnTo>
                  <a:pt x="258961" y="500062"/>
                </a:lnTo>
                <a:lnTo>
                  <a:pt x="276821" y="500062"/>
                </a:lnTo>
                <a:lnTo>
                  <a:pt x="285750" y="500062"/>
                </a:lnTo>
                <a:lnTo>
                  <a:pt x="294680" y="500062"/>
                </a:lnTo>
                <a:lnTo>
                  <a:pt x="312539" y="491133"/>
                </a:lnTo>
                <a:lnTo>
                  <a:pt x="330399" y="491133"/>
                </a:lnTo>
                <a:lnTo>
                  <a:pt x="339328" y="482203"/>
                </a:lnTo>
                <a:lnTo>
                  <a:pt x="357188" y="482203"/>
                </a:lnTo>
                <a:lnTo>
                  <a:pt x="375047" y="482203"/>
                </a:lnTo>
                <a:lnTo>
                  <a:pt x="383977" y="482203"/>
                </a:lnTo>
                <a:lnTo>
                  <a:pt x="401836" y="482203"/>
                </a:lnTo>
                <a:lnTo>
                  <a:pt x="410766" y="482203"/>
                </a:lnTo>
                <a:lnTo>
                  <a:pt x="428625" y="482203"/>
                </a:lnTo>
                <a:lnTo>
                  <a:pt x="437555" y="482203"/>
                </a:lnTo>
                <a:lnTo>
                  <a:pt x="455414" y="482203"/>
                </a:lnTo>
                <a:lnTo>
                  <a:pt x="473274" y="482203"/>
                </a:lnTo>
                <a:lnTo>
                  <a:pt x="491133" y="482203"/>
                </a:lnTo>
                <a:lnTo>
                  <a:pt x="500063" y="482203"/>
                </a:lnTo>
                <a:lnTo>
                  <a:pt x="517922" y="482203"/>
                </a:lnTo>
                <a:lnTo>
                  <a:pt x="526852" y="482203"/>
                </a:lnTo>
                <a:lnTo>
                  <a:pt x="544711" y="473273"/>
                </a:lnTo>
                <a:lnTo>
                  <a:pt x="553641" y="473273"/>
                </a:lnTo>
                <a:lnTo>
                  <a:pt x="562571" y="473273"/>
                </a:lnTo>
                <a:lnTo>
                  <a:pt x="580430" y="464344"/>
                </a:lnTo>
                <a:lnTo>
                  <a:pt x="580430" y="464344"/>
                </a:lnTo>
                <a:lnTo>
                  <a:pt x="598289" y="455414"/>
                </a:lnTo>
                <a:lnTo>
                  <a:pt x="607219" y="455414"/>
                </a:lnTo>
                <a:lnTo>
                  <a:pt x="607219" y="455414"/>
                </a:lnTo>
                <a:lnTo>
                  <a:pt x="616149" y="446484"/>
                </a:lnTo>
                <a:lnTo>
                  <a:pt x="625078" y="446484"/>
                </a:lnTo>
                <a:lnTo>
                  <a:pt x="634008" y="446484"/>
                </a:lnTo>
                <a:lnTo>
                  <a:pt x="642938" y="437555"/>
                </a:lnTo>
                <a:lnTo>
                  <a:pt x="651867" y="428625"/>
                </a:lnTo>
                <a:lnTo>
                  <a:pt x="660797" y="419695"/>
                </a:lnTo>
                <a:lnTo>
                  <a:pt x="669727" y="410766"/>
                </a:lnTo>
                <a:lnTo>
                  <a:pt x="669727" y="401836"/>
                </a:lnTo>
                <a:lnTo>
                  <a:pt x="678656" y="392906"/>
                </a:lnTo>
                <a:lnTo>
                  <a:pt x="687586" y="383976"/>
                </a:lnTo>
                <a:lnTo>
                  <a:pt x="687586" y="366117"/>
                </a:lnTo>
                <a:lnTo>
                  <a:pt x="696516" y="357187"/>
                </a:lnTo>
                <a:lnTo>
                  <a:pt x="696516" y="348258"/>
                </a:lnTo>
                <a:lnTo>
                  <a:pt x="696516" y="330398"/>
                </a:lnTo>
                <a:lnTo>
                  <a:pt x="696516" y="312539"/>
                </a:lnTo>
                <a:lnTo>
                  <a:pt x="696516" y="285750"/>
                </a:lnTo>
                <a:lnTo>
                  <a:pt x="696516" y="267891"/>
                </a:lnTo>
                <a:lnTo>
                  <a:pt x="696516" y="241101"/>
                </a:lnTo>
                <a:lnTo>
                  <a:pt x="687586" y="214312"/>
                </a:lnTo>
                <a:lnTo>
                  <a:pt x="678656" y="187523"/>
                </a:lnTo>
                <a:lnTo>
                  <a:pt x="660797" y="151805"/>
                </a:lnTo>
                <a:lnTo>
                  <a:pt x="634008" y="125016"/>
                </a:lnTo>
                <a:lnTo>
                  <a:pt x="616149" y="98226"/>
                </a:lnTo>
                <a:lnTo>
                  <a:pt x="589360" y="80367"/>
                </a:lnTo>
                <a:lnTo>
                  <a:pt x="562571" y="71437"/>
                </a:lnTo>
                <a:lnTo>
                  <a:pt x="544711" y="53578"/>
                </a:lnTo>
                <a:lnTo>
                  <a:pt x="535781" y="44648"/>
                </a:lnTo>
                <a:lnTo>
                  <a:pt x="517922" y="44648"/>
                </a:lnTo>
                <a:lnTo>
                  <a:pt x="508992" y="35719"/>
                </a:lnTo>
                <a:lnTo>
                  <a:pt x="500063" y="26789"/>
                </a:lnTo>
                <a:lnTo>
                  <a:pt x="500063" y="17859"/>
                </a:lnTo>
                <a:lnTo>
                  <a:pt x="500063" y="17859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23742" y="1946672"/>
            <a:ext cx="133947" cy="151805"/>
          </a:xfrm>
          <a:custGeom>
            <a:avLst/>
            <a:gdLst/>
            <a:ahLst/>
            <a:cxnLst/>
            <a:rect l="0" t="0" r="0" b="0"/>
            <a:pathLst>
              <a:path w="133947" h="151805">
                <a:moveTo>
                  <a:pt x="1786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51804"/>
                </a:lnTo>
                <a:lnTo>
                  <a:pt x="44649" y="151804"/>
                </a:lnTo>
                <a:lnTo>
                  <a:pt x="53578" y="151804"/>
                </a:lnTo>
                <a:lnTo>
                  <a:pt x="53578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62508" y="116086"/>
                </a:lnTo>
                <a:lnTo>
                  <a:pt x="62508" y="98226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5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25016" y="125015"/>
                </a:lnTo>
                <a:lnTo>
                  <a:pt x="125016" y="107156"/>
                </a:lnTo>
                <a:lnTo>
                  <a:pt x="133946" y="98226"/>
                </a:lnTo>
                <a:lnTo>
                  <a:pt x="133946" y="80367"/>
                </a:lnTo>
                <a:lnTo>
                  <a:pt x="133946" y="62507"/>
                </a:lnTo>
                <a:lnTo>
                  <a:pt x="133946" y="4464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8929"/>
                </a:lnTo>
                <a:lnTo>
                  <a:pt x="13394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93406" y="1946672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44649" y="8929"/>
                </a:moveTo>
                <a:lnTo>
                  <a:pt x="44649" y="8929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16086"/>
                </a:lnTo>
                <a:lnTo>
                  <a:pt x="26789" y="107156"/>
                </a:lnTo>
                <a:lnTo>
                  <a:pt x="44649" y="89297"/>
                </a:lnTo>
                <a:lnTo>
                  <a:pt x="53578" y="62507"/>
                </a:lnTo>
                <a:lnTo>
                  <a:pt x="71438" y="44648"/>
                </a:lnTo>
                <a:lnTo>
                  <a:pt x="8036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107157" y="17859"/>
                </a:lnTo>
                <a:lnTo>
                  <a:pt x="107157" y="35718"/>
                </a:lnTo>
                <a:lnTo>
                  <a:pt x="98227" y="44648"/>
                </a:lnTo>
                <a:lnTo>
                  <a:pt x="98227" y="62507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107157" y="98226"/>
                </a:lnTo>
                <a:lnTo>
                  <a:pt x="116086" y="98226"/>
                </a:lnTo>
                <a:lnTo>
                  <a:pt x="125016" y="98226"/>
                </a:lnTo>
                <a:lnTo>
                  <a:pt x="12501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63070" y="1937742"/>
            <a:ext cx="26790" cy="98228"/>
          </a:xfrm>
          <a:custGeom>
            <a:avLst/>
            <a:gdLst/>
            <a:ahLst/>
            <a:cxnLst/>
            <a:rect l="0" t="0" r="0" b="0"/>
            <a:pathLst>
              <a:path w="26790" h="9822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36281" y="183951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52367" y="1830586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78593"/>
                </a:lnTo>
                <a:lnTo>
                  <a:pt x="53578" y="187523"/>
                </a:lnTo>
                <a:lnTo>
                  <a:pt x="62508" y="187523"/>
                </a:lnTo>
                <a:lnTo>
                  <a:pt x="71438" y="187523"/>
                </a:lnTo>
                <a:lnTo>
                  <a:pt x="80367" y="178593"/>
                </a:lnTo>
                <a:lnTo>
                  <a:pt x="89297" y="16966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98789" y="1902023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8930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04172" y="1857375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80367" y="26789"/>
                </a:moveTo>
                <a:lnTo>
                  <a:pt x="8036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53578"/>
                </a:lnTo>
                <a:lnTo>
                  <a:pt x="80367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89297" y="98226"/>
                </a:lnTo>
                <a:lnTo>
                  <a:pt x="80367" y="116086"/>
                </a:lnTo>
                <a:lnTo>
                  <a:pt x="62508" y="125015"/>
                </a:lnTo>
                <a:lnTo>
                  <a:pt x="53578" y="142875"/>
                </a:lnTo>
                <a:lnTo>
                  <a:pt x="35719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04109" y="2339578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35719" y="44648"/>
                </a:lnTo>
                <a:lnTo>
                  <a:pt x="44649" y="71437"/>
                </a:lnTo>
                <a:lnTo>
                  <a:pt x="53579" y="89297"/>
                </a:lnTo>
                <a:lnTo>
                  <a:pt x="71438" y="116086"/>
                </a:lnTo>
                <a:lnTo>
                  <a:pt x="80368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93156" y="2071687"/>
            <a:ext cx="267892" cy="339329"/>
          </a:xfrm>
          <a:custGeom>
            <a:avLst/>
            <a:gdLst/>
            <a:ahLst/>
            <a:cxnLst/>
            <a:rect l="0" t="0" r="0" b="0"/>
            <a:pathLst>
              <a:path w="267892" h="339329">
                <a:moveTo>
                  <a:pt x="8930" y="339328"/>
                </a:move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0399"/>
                </a:lnTo>
                <a:lnTo>
                  <a:pt x="8930" y="330399"/>
                </a:lnTo>
                <a:lnTo>
                  <a:pt x="8930" y="321469"/>
                </a:lnTo>
                <a:lnTo>
                  <a:pt x="8930" y="312539"/>
                </a:lnTo>
                <a:lnTo>
                  <a:pt x="17860" y="303610"/>
                </a:lnTo>
                <a:lnTo>
                  <a:pt x="26789" y="285750"/>
                </a:lnTo>
                <a:lnTo>
                  <a:pt x="44649" y="258961"/>
                </a:lnTo>
                <a:lnTo>
                  <a:pt x="62508" y="232172"/>
                </a:lnTo>
                <a:lnTo>
                  <a:pt x="89297" y="196453"/>
                </a:lnTo>
                <a:lnTo>
                  <a:pt x="125016" y="160735"/>
                </a:lnTo>
                <a:lnTo>
                  <a:pt x="151805" y="125016"/>
                </a:lnTo>
                <a:lnTo>
                  <a:pt x="187524" y="89297"/>
                </a:lnTo>
                <a:lnTo>
                  <a:pt x="214313" y="53578"/>
                </a:lnTo>
                <a:lnTo>
                  <a:pt x="241102" y="35719"/>
                </a:lnTo>
                <a:lnTo>
                  <a:pt x="250032" y="17860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2" y="17860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8570" y="19466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68203" y="1946672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6250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107156"/>
                </a:lnTo>
                <a:lnTo>
                  <a:pt x="71438" y="12501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35719" y="125015"/>
                </a:lnTo>
                <a:lnTo>
                  <a:pt x="26789" y="116086"/>
                </a:lnTo>
                <a:lnTo>
                  <a:pt x="8930" y="98226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21781" y="1794867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8930" y="44648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37867" y="1910953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26789" y="0"/>
                </a:moveTo>
                <a:lnTo>
                  <a:pt x="26789" y="8930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33945"/>
                </a:lnTo>
                <a:lnTo>
                  <a:pt x="35719" y="125016"/>
                </a:lnTo>
                <a:lnTo>
                  <a:pt x="53578" y="116086"/>
                </a:lnTo>
                <a:lnTo>
                  <a:pt x="62508" y="98226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35719"/>
                </a:lnTo>
                <a:lnTo>
                  <a:pt x="71438" y="17859"/>
                </a:lnTo>
                <a:lnTo>
                  <a:pt x="62508" y="17859"/>
                </a:lnTo>
                <a:lnTo>
                  <a:pt x="4464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89672" y="1928812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1785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98602" y="1803797"/>
            <a:ext cx="62508" cy="35719"/>
          </a:xfrm>
          <a:custGeom>
            <a:avLst/>
            <a:gdLst/>
            <a:ahLst/>
            <a:cxnLst/>
            <a:rect l="0" t="0" r="0" b="0"/>
            <a:pathLst>
              <a:path w="62508" h="35719">
                <a:moveTo>
                  <a:pt x="1785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35718"/>
                </a:lnTo>
                <a:lnTo>
                  <a:pt x="62507" y="35718"/>
                </a:lnTo>
                <a:lnTo>
                  <a:pt x="6250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78969" y="1902023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5"/>
                </a:lnTo>
                <a:lnTo>
                  <a:pt x="0" y="169664"/>
                </a:lnTo>
                <a:lnTo>
                  <a:pt x="8929" y="169664"/>
                </a:lnTo>
                <a:lnTo>
                  <a:pt x="8929" y="160735"/>
                </a:lnTo>
                <a:lnTo>
                  <a:pt x="26789" y="133946"/>
                </a:lnTo>
                <a:lnTo>
                  <a:pt x="44648" y="107156"/>
                </a:lnTo>
                <a:lnTo>
                  <a:pt x="62508" y="80367"/>
                </a:lnTo>
                <a:lnTo>
                  <a:pt x="89297" y="53578"/>
                </a:lnTo>
                <a:lnTo>
                  <a:pt x="107156" y="3571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71438"/>
                </a:lnTo>
                <a:lnTo>
                  <a:pt x="142875" y="98227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60734" y="151805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39578" y="2259211"/>
            <a:ext cx="98228" cy="410767"/>
          </a:xfrm>
          <a:custGeom>
            <a:avLst/>
            <a:gdLst/>
            <a:ahLst/>
            <a:cxnLst/>
            <a:rect l="0" t="0" r="0" b="0"/>
            <a:pathLst>
              <a:path w="98228" h="410767">
                <a:moveTo>
                  <a:pt x="80367" y="8929"/>
                </a:move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44649" y="98226"/>
                </a:lnTo>
                <a:lnTo>
                  <a:pt x="44649" y="107156"/>
                </a:lnTo>
                <a:lnTo>
                  <a:pt x="35719" y="125015"/>
                </a:lnTo>
                <a:lnTo>
                  <a:pt x="35719" y="14287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17860" y="214312"/>
                </a:lnTo>
                <a:lnTo>
                  <a:pt x="17860" y="23217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21469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57187"/>
                </a:lnTo>
                <a:lnTo>
                  <a:pt x="8930" y="366117"/>
                </a:lnTo>
                <a:lnTo>
                  <a:pt x="8930" y="375047"/>
                </a:lnTo>
                <a:lnTo>
                  <a:pt x="8930" y="383977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10766"/>
                </a:lnTo>
                <a:lnTo>
                  <a:pt x="8930" y="410766"/>
                </a:lnTo>
                <a:lnTo>
                  <a:pt x="893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12789" y="2616398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17859" y="35719"/>
                </a:lnTo>
                <a:lnTo>
                  <a:pt x="26789" y="53579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89297"/>
                </a:lnTo>
                <a:lnTo>
                  <a:pt x="53578" y="80368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7" y="26790"/>
                </a:lnTo>
                <a:lnTo>
                  <a:pt x="89297" y="26790"/>
                </a:lnTo>
                <a:lnTo>
                  <a:pt x="107156" y="26790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07531" y="2312789"/>
            <a:ext cx="705447" cy="116087"/>
          </a:xfrm>
          <a:custGeom>
            <a:avLst/>
            <a:gdLst/>
            <a:ahLst/>
            <a:cxnLst/>
            <a:rect l="0" t="0" r="0" b="0"/>
            <a:pathLst>
              <a:path w="705447" h="116087">
                <a:moveTo>
                  <a:pt x="893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71437"/>
                </a:lnTo>
                <a:lnTo>
                  <a:pt x="53578" y="62508"/>
                </a:lnTo>
                <a:lnTo>
                  <a:pt x="80367" y="53578"/>
                </a:lnTo>
                <a:lnTo>
                  <a:pt x="107157" y="44648"/>
                </a:lnTo>
                <a:lnTo>
                  <a:pt x="142875" y="35719"/>
                </a:lnTo>
                <a:lnTo>
                  <a:pt x="178594" y="26789"/>
                </a:lnTo>
                <a:lnTo>
                  <a:pt x="223242" y="17859"/>
                </a:lnTo>
                <a:lnTo>
                  <a:pt x="267891" y="17859"/>
                </a:lnTo>
                <a:lnTo>
                  <a:pt x="312539" y="17859"/>
                </a:lnTo>
                <a:lnTo>
                  <a:pt x="366117" y="8930"/>
                </a:lnTo>
                <a:lnTo>
                  <a:pt x="410766" y="8930"/>
                </a:lnTo>
                <a:lnTo>
                  <a:pt x="455414" y="0"/>
                </a:lnTo>
                <a:lnTo>
                  <a:pt x="500063" y="0"/>
                </a:lnTo>
                <a:lnTo>
                  <a:pt x="535782" y="8930"/>
                </a:lnTo>
                <a:lnTo>
                  <a:pt x="571500" y="8930"/>
                </a:lnTo>
                <a:lnTo>
                  <a:pt x="607219" y="17859"/>
                </a:lnTo>
                <a:lnTo>
                  <a:pt x="634008" y="26789"/>
                </a:lnTo>
                <a:lnTo>
                  <a:pt x="660797" y="35719"/>
                </a:lnTo>
                <a:lnTo>
                  <a:pt x="678657" y="44648"/>
                </a:lnTo>
                <a:lnTo>
                  <a:pt x="705446" y="53578"/>
                </a:lnTo>
                <a:lnTo>
                  <a:pt x="70544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93344" y="2393156"/>
            <a:ext cx="205384" cy="160736"/>
          </a:xfrm>
          <a:custGeom>
            <a:avLst/>
            <a:gdLst/>
            <a:ahLst/>
            <a:cxnLst/>
            <a:rect l="0" t="0" r="0" b="0"/>
            <a:pathLst>
              <a:path w="205384" h="160736">
                <a:moveTo>
                  <a:pt x="98226" y="26789"/>
                </a:moveTo>
                <a:lnTo>
                  <a:pt x="98226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51805"/>
                </a:lnTo>
                <a:lnTo>
                  <a:pt x="44648" y="133946"/>
                </a:lnTo>
                <a:lnTo>
                  <a:pt x="62508" y="116086"/>
                </a:lnTo>
                <a:lnTo>
                  <a:pt x="71437" y="98227"/>
                </a:lnTo>
                <a:lnTo>
                  <a:pt x="89297" y="80367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25015" y="151805"/>
                </a:lnTo>
                <a:lnTo>
                  <a:pt x="142875" y="151805"/>
                </a:lnTo>
                <a:lnTo>
                  <a:pt x="160734" y="151805"/>
                </a:lnTo>
                <a:lnTo>
                  <a:pt x="169664" y="142875"/>
                </a:lnTo>
                <a:lnTo>
                  <a:pt x="187523" y="125016"/>
                </a:lnTo>
                <a:lnTo>
                  <a:pt x="205383" y="98227"/>
                </a:lnTo>
                <a:lnTo>
                  <a:pt x="205383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89797" y="2375297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26789" y="71437"/>
                </a:moveTo>
                <a:lnTo>
                  <a:pt x="17859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25016"/>
                </a:lnTo>
                <a:lnTo>
                  <a:pt x="71437" y="116086"/>
                </a:lnTo>
                <a:lnTo>
                  <a:pt x="89297" y="98226"/>
                </a:lnTo>
                <a:lnTo>
                  <a:pt x="98226" y="80367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0367" y="160734"/>
                </a:lnTo>
                <a:lnTo>
                  <a:pt x="80367" y="187523"/>
                </a:lnTo>
                <a:lnTo>
                  <a:pt x="80367" y="196453"/>
                </a:lnTo>
                <a:lnTo>
                  <a:pt x="89297" y="214312"/>
                </a:lnTo>
                <a:lnTo>
                  <a:pt x="98226" y="214312"/>
                </a:lnTo>
                <a:lnTo>
                  <a:pt x="116086" y="205383"/>
                </a:lnTo>
                <a:lnTo>
                  <a:pt x="125016" y="187523"/>
                </a:lnTo>
                <a:lnTo>
                  <a:pt x="151805" y="169664"/>
                </a:lnTo>
                <a:lnTo>
                  <a:pt x="169664" y="133945"/>
                </a:lnTo>
                <a:lnTo>
                  <a:pt x="187523" y="98226"/>
                </a:lnTo>
                <a:lnTo>
                  <a:pt x="205383" y="62507"/>
                </a:lnTo>
                <a:lnTo>
                  <a:pt x="223242" y="26789"/>
                </a:lnTo>
                <a:lnTo>
                  <a:pt x="232172" y="8929"/>
                </a:lnTo>
                <a:lnTo>
                  <a:pt x="241101" y="0"/>
                </a:lnTo>
                <a:lnTo>
                  <a:pt x="232172" y="8929"/>
                </a:lnTo>
                <a:lnTo>
                  <a:pt x="223242" y="35718"/>
                </a:lnTo>
                <a:lnTo>
                  <a:pt x="205383" y="62507"/>
                </a:lnTo>
                <a:lnTo>
                  <a:pt x="187523" y="107156"/>
                </a:lnTo>
                <a:lnTo>
                  <a:pt x="178594" y="151805"/>
                </a:lnTo>
                <a:lnTo>
                  <a:pt x="169664" y="187523"/>
                </a:lnTo>
                <a:lnTo>
                  <a:pt x="169664" y="223242"/>
                </a:lnTo>
                <a:lnTo>
                  <a:pt x="169664" y="241101"/>
                </a:lnTo>
                <a:lnTo>
                  <a:pt x="178594" y="250031"/>
                </a:lnTo>
                <a:lnTo>
                  <a:pt x="187523" y="250031"/>
                </a:lnTo>
                <a:lnTo>
                  <a:pt x="205383" y="223242"/>
                </a:lnTo>
                <a:lnTo>
                  <a:pt x="223242" y="196453"/>
                </a:lnTo>
                <a:lnTo>
                  <a:pt x="232172" y="160734"/>
                </a:lnTo>
                <a:lnTo>
                  <a:pt x="232172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241602" y="2437804"/>
            <a:ext cx="267891" cy="169666"/>
          </a:xfrm>
          <a:custGeom>
            <a:avLst/>
            <a:gdLst/>
            <a:ahLst/>
            <a:cxnLst/>
            <a:rect l="0" t="0" r="0" b="0"/>
            <a:pathLst>
              <a:path w="267891" h="169666">
                <a:moveTo>
                  <a:pt x="89296" y="26790"/>
                </a:moveTo>
                <a:lnTo>
                  <a:pt x="89296" y="2679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17860"/>
                </a:lnTo>
                <a:lnTo>
                  <a:pt x="35718" y="35719"/>
                </a:lnTo>
                <a:lnTo>
                  <a:pt x="26789" y="62509"/>
                </a:lnTo>
                <a:lnTo>
                  <a:pt x="8929" y="89298"/>
                </a:lnTo>
                <a:lnTo>
                  <a:pt x="0" y="116087"/>
                </a:lnTo>
                <a:lnTo>
                  <a:pt x="0" y="142876"/>
                </a:lnTo>
                <a:lnTo>
                  <a:pt x="8929" y="160735"/>
                </a:lnTo>
                <a:lnTo>
                  <a:pt x="35718" y="169665"/>
                </a:lnTo>
                <a:lnTo>
                  <a:pt x="62507" y="169665"/>
                </a:lnTo>
                <a:lnTo>
                  <a:pt x="98226" y="160735"/>
                </a:lnTo>
                <a:lnTo>
                  <a:pt x="142875" y="151805"/>
                </a:lnTo>
                <a:lnTo>
                  <a:pt x="178593" y="133946"/>
                </a:lnTo>
                <a:lnTo>
                  <a:pt x="223242" y="107157"/>
                </a:lnTo>
                <a:lnTo>
                  <a:pt x="250031" y="80368"/>
                </a:lnTo>
                <a:lnTo>
                  <a:pt x="267890" y="44649"/>
                </a:lnTo>
                <a:lnTo>
                  <a:pt x="26789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438055" y="2375297"/>
            <a:ext cx="62509" cy="241102"/>
          </a:xfrm>
          <a:custGeom>
            <a:avLst/>
            <a:gdLst/>
            <a:ahLst/>
            <a:cxnLst/>
            <a:rect l="0" t="0" r="0" b="0"/>
            <a:pathLst>
              <a:path w="62509" h="241102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80367"/>
                </a:lnTo>
                <a:lnTo>
                  <a:pt x="44648" y="116086"/>
                </a:lnTo>
                <a:lnTo>
                  <a:pt x="35718" y="142875"/>
                </a:lnTo>
                <a:lnTo>
                  <a:pt x="35718" y="178594"/>
                </a:lnTo>
                <a:lnTo>
                  <a:pt x="35718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32172"/>
                </a:lnTo>
                <a:lnTo>
                  <a:pt x="17859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57688" y="2473523"/>
            <a:ext cx="250032" cy="17861"/>
          </a:xfrm>
          <a:custGeom>
            <a:avLst/>
            <a:gdLst/>
            <a:ahLst/>
            <a:cxnLst/>
            <a:rect l="0" t="0" r="0" b="0"/>
            <a:pathLst>
              <a:path w="250032" h="1786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30"/>
                </a:lnTo>
                <a:lnTo>
                  <a:pt x="214312" y="8930"/>
                </a:lnTo>
                <a:lnTo>
                  <a:pt x="241101" y="17860"/>
                </a:lnTo>
                <a:lnTo>
                  <a:pt x="250031" y="17860"/>
                </a:lnTo>
                <a:lnTo>
                  <a:pt x="25003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572000" y="2500313"/>
            <a:ext cx="35720" cy="89297"/>
          </a:xfrm>
          <a:custGeom>
            <a:avLst/>
            <a:gdLst/>
            <a:ahLst/>
            <a:cxnLst/>
            <a:rect l="0" t="0" r="0" b="0"/>
            <a:pathLst>
              <a:path w="35720" h="89297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9296"/>
                </a:lnTo>
                <a:lnTo>
                  <a:pt x="35719" y="89296"/>
                </a:lnTo>
                <a:lnTo>
                  <a:pt x="35719" y="89296"/>
                </a:lnTo>
                <a:lnTo>
                  <a:pt x="3571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16648" y="2393156"/>
            <a:ext cx="26791" cy="35720"/>
          </a:xfrm>
          <a:custGeom>
            <a:avLst/>
            <a:gdLst/>
            <a:ahLst/>
            <a:cxnLst/>
            <a:rect l="0" t="0" r="0" b="0"/>
            <a:pathLst>
              <a:path w="2679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90" y="35719"/>
                </a:lnTo>
                <a:lnTo>
                  <a:pt x="2679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4688086" y="2491383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17859" y="8930"/>
                </a:move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17859" y="71437"/>
                </a:lnTo>
                <a:lnTo>
                  <a:pt x="35719" y="6250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8" y="44648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7" y="62508"/>
                </a:lnTo>
                <a:lnTo>
                  <a:pt x="89297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60734" y="1785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78594" y="62508"/>
                </a:lnTo>
                <a:lnTo>
                  <a:pt x="196453" y="62508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5036344" y="2402086"/>
            <a:ext cx="544712" cy="169665"/>
          </a:xfrm>
          <a:custGeom>
            <a:avLst/>
            <a:gdLst/>
            <a:ahLst/>
            <a:cxnLst/>
            <a:rect l="0" t="0" r="0" b="0"/>
            <a:pathLst>
              <a:path w="544712" h="169665">
                <a:moveTo>
                  <a:pt x="107156" y="71437"/>
                </a:moveTo>
                <a:lnTo>
                  <a:pt x="107156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98226" y="2678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17859" y="169664"/>
                </a:lnTo>
                <a:lnTo>
                  <a:pt x="35719" y="169664"/>
                </a:lnTo>
                <a:lnTo>
                  <a:pt x="53578" y="160734"/>
                </a:lnTo>
                <a:lnTo>
                  <a:pt x="71437" y="142875"/>
                </a:lnTo>
                <a:lnTo>
                  <a:pt x="98226" y="125016"/>
                </a:lnTo>
                <a:lnTo>
                  <a:pt x="125015" y="98227"/>
                </a:lnTo>
                <a:lnTo>
                  <a:pt x="142875" y="71437"/>
                </a:lnTo>
                <a:lnTo>
                  <a:pt x="160734" y="44648"/>
                </a:lnTo>
                <a:lnTo>
                  <a:pt x="169664" y="2678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60734" y="71437"/>
                </a:lnTo>
                <a:lnTo>
                  <a:pt x="151804" y="98227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51804" y="160734"/>
                </a:lnTo>
                <a:lnTo>
                  <a:pt x="160734" y="160734"/>
                </a:lnTo>
                <a:lnTo>
                  <a:pt x="178594" y="142875"/>
                </a:lnTo>
                <a:lnTo>
                  <a:pt x="196453" y="116086"/>
                </a:lnTo>
                <a:lnTo>
                  <a:pt x="214312" y="89297"/>
                </a:lnTo>
                <a:lnTo>
                  <a:pt x="232172" y="62508"/>
                </a:lnTo>
                <a:lnTo>
                  <a:pt x="250031" y="35718"/>
                </a:lnTo>
                <a:lnTo>
                  <a:pt x="258961" y="8929"/>
                </a:lnTo>
                <a:lnTo>
                  <a:pt x="267890" y="0"/>
                </a:lnTo>
                <a:lnTo>
                  <a:pt x="267890" y="8929"/>
                </a:lnTo>
                <a:lnTo>
                  <a:pt x="267890" y="17859"/>
                </a:lnTo>
                <a:lnTo>
                  <a:pt x="267890" y="35718"/>
                </a:lnTo>
                <a:lnTo>
                  <a:pt x="258961" y="62508"/>
                </a:lnTo>
                <a:lnTo>
                  <a:pt x="250031" y="89297"/>
                </a:lnTo>
                <a:lnTo>
                  <a:pt x="241101" y="116086"/>
                </a:lnTo>
                <a:lnTo>
                  <a:pt x="241101" y="142875"/>
                </a:lnTo>
                <a:lnTo>
                  <a:pt x="232172" y="160734"/>
                </a:lnTo>
                <a:lnTo>
                  <a:pt x="241101" y="169664"/>
                </a:lnTo>
                <a:lnTo>
                  <a:pt x="250031" y="169664"/>
                </a:lnTo>
                <a:lnTo>
                  <a:pt x="267890" y="151805"/>
                </a:lnTo>
                <a:lnTo>
                  <a:pt x="285750" y="142875"/>
                </a:lnTo>
                <a:lnTo>
                  <a:pt x="294679" y="116086"/>
                </a:lnTo>
                <a:lnTo>
                  <a:pt x="321469" y="89297"/>
                </a:lnTo>
                <a:lnTo>
                  <a:pt x="339328" y="62508"/>
                </a:lnTo>
                <a:lnTo>
                  <a:pt x="348258" y="35718"/>
                </a:lnTo>
                <a:lnTo>
                  <a:pt x="357187" y="26789"/>
                </a:lnTo>
                <a:lnTo>
                  <a:pt x="366117" y="26789"/>
                </a:lnTo>
                <a:lnTo>
                  <a:pt x="366117" y="35718"/>
                </a:lnTo>
                <a:lnTo>
                  <a:pt x="366117" y="53578"/>
                </a:lnTo>
                <a:lnTo>
                  <a:pt x="357187" y="71437"/>
                </a:lnTo>
                <a:lnTo>
                  <a:pt x="348258" y="98227"/>
                </a:lnTo>
                <a:lnTo>
                  <a:pt x="348258" y="116086"/>
                </a:lnTo>
                <a:lnTo>
                  <a:pt x="339328" y="133945"/>
                </a:lnTo>
                <a:lnTo>
                  <a:pt x="339328" y="151805"/>
                </a:lnTo>
                <a:lnTo>
                  <a:pt x="348258" y="151805"/>
                </a:lnTo>
                <a:lnTo>
                  <a:pt x="357187" y="151805"/>
                </a:lnTo>
                <a:lnTo>
                  <a:pt x="366117" y="151805"/>
                </a:lnTo>
                <a:lnTo>
                  <a:pt x="375047" y="133945"/>
                </a:lnTo>
                <a:lnTo>
                  <a:pt x="392906" y="116086"/>
                </a:lnTo>
                <a:lnTo>
                  <a:pt x="410765" y="89297"/>
                </a:lnTo>
                <a:lnTo>
                  <a:pt x="428625" y="62508"/>
                </a:lnTo>
                <a:lnTo>
                  <a:pt x="437554" y="35718"/>
                </a:lnTo>
                <a:lnTo>
                  <a:pt x="446484" y="26789"/>
                </a:lnTo>
                <a:lnTo>
                  <a:pt x="446484" y="26789"/>
                </a:lnTo>
                <a:lnTo>
                  <a:pt x="446484" y="35718"/>
                </a:lnTo>
                <a:lnTo>
                  <a:pt x="446484" y="62508"/>
                </a:lnTo>
                <a:lnTo>
                  <a:pt x="437554" y="80367"/>
                </a:lnTo>
                <a:lnTo>
                  <a:pt x="437554" y="107156"/>
                </a:lnTo>
                <a:lnTo>
                  <a:pt x="428625" y="125016"/>
                </a:lnTo>
                <a:lnTo>
                  <a:pt x="419695" y="142875"/>
                </a:lnTo>
                <a:lnTo>
                  <a:pt x="419695" y="160734"/>
                </a:lnTo>
                <a:lnTo>
                  <a:pt x="428625" y="169664"/>
                </a:lnTo>
                <a:lnTo>
                  <a:pt x="437554" y="169664"/>
                </a:lnTo>
                <a:lnTo>
                  <a:pt x="464344" y="160734"/>
                </a:lnTo>
                <a:lnTo>
                  <a:pt x="491133" y="142875"/>
                </a:lnTo>
                <a:lnTo>
                  <a:pt x="517922" y="116086"/>
                </a:lnTo>
                <a:lnTo>
                  <a:pt x="544711" y="98227"/>
                </a:lnTo>
                <a:lnTo>
                  <a:pt x="544711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5554266" y="2348508"/>
            <a:ext cx="535782" cy="178595"/>
          </a:xfrm>
          <a:custGeom>
            <a:avLst/>
            <a:gdLst/>
            <a:ahLst/>
            <a:cxnLst/>
            <a:rect l="0" t="0" r="0" b="0"/>
            <a:pathLst>
              <a:path w="535782" h="178595">
                <a:moveTo>
                  <a:pt x="17859" y="80367"/>
                </a:moveTo>
                <a:lnTo>
                  <a:pt x="8929" y="89296"/>
                </a:lnTo>
                <a:lnTo>
                  <a:pt x="8929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33945"/>
                </a:lnTo>
                <a:lnTo>
                  <a:pt x="44648" y="125015"/>
                </a:lnTo>
                <a:lnTo>
                  <a:pt x="53578" y="107156"/>
                </a:lnTo>
                <a:lnTo>
                  <a:pt x="62507" y="89296"/>
                </a:lnTo>
                <a:lnTo>
                  <a:pt x="71437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89297" y="62507"/>
                </a:lnTo>
                <a:lnTo>
                  <a:pt x="80367" y="71437"/>
                </a:lnTo>
                <a:lnTo>
                  <a:pt x="80367" y="89296"/>
                </a:lnTo>
                <a:lnTo>
                  <a:pt x="80367" y="107156"/>
                </a:lnTo>
                <a:lnTo>
                  <a:pt x="71437" y="125015"/>
                </a:lnTo>
                <a:lnTo>
                  <a:pt x="62507" y="142875"/>
                </a:lnTo>
                <a:lnTo>
                  <a:pt x="62507" y="160734"/>
                </a:lnTo>
                <a:lnTo>
                  <a:pt x="62507" y="169664"/>
                </a:lnTo>
                <a:lnTo>
                  <a:pt x="62507" y="178594"/>
                </a:lnTo>
                <a:lnTo>
                  <a:pt x="71437" y="169664"/>
                </a:lnTo>
                <a:lnTo>
                  <a:pt x="89297" y="160734"/>
                </a:lnTo>
                <a:lnTo>
                  <a:pt x="98226" y="142875"/>
                </a:lnTo>
                <a:lnTo>
                  <a:pt x="116086" y="125015"/>
                </a:lnTo>
                <a:lnTo>
                  <a:pt x="133945" y="98226"/>
                </a:lnTo>
                <a:lnTo>
                  <a:pt x="151804" y="71437"/>
                </a:lnTo>
                <a:lnTo>
                  <a:pt x="169664" y="53578"/>
                </a:lnTo>
                <a:lnTo>
                  <a:pt x="178593" y="44648"/>
                </a:lnTo>
                <a:lnTo>
                  <a:pt x="178593" y="44648"/>
                </a:lnTo>
                <a:lnTo>
                  <a:pt x="169664" y="53578"/>
                </a:lnTo>
                <a:lnTo>
                  <a:pt x="160734" y="71437"/>
                </a:lnTo>
                <a:lnTo>
                  <a:pt x="151804" y="98226"/>
                </a:lnTo>
                <a:lnTo>
                  <a:pt x="142875" y="116086"/>
                </a:lnTo>
                <a:lnTo>
                  <a:pt x="133945" y="13394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42875" y="160734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78593" y="125015"/>
                </a:lnTo>
                <a:lnTo>
                  <a:pt x="196453" y="107156"/>
                </a:lnTo>
                <a:lnTo>
                  <a:pt x="214312" y="80367"/>
                </a:lnTo>
                <a:lnTo>
                  <a:pt x="232172" y="53578"/>
                </a:lnTo>
                <a:lnTo>
                  <a:pt x="241101" y="35718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0031" y="35718"/>
                </a:lnTo>
                <a:lnTo>
                  <a:pt x="241101" y="44648"/>
                </a:lnTo>
                <a:lnTo>
                  <a:pt x="241101" y="62507"/>
                </a:lnTo>
                <a:lnTo>
                  <a:pt x="232172" y="80367"/>
                </a:lnTo>
                <a:lnTo>
                  <a:pt x="223242" y="9822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41101" y="107156"/>
                </a:lnTo>
                <a:lnTo>
                  <a:pt x="250031" y="98226"/>
                </a:lnTo>
                <a:lnTo>
                  <a:pt x="258961" y="80367"/>
                </a:lnTo>
                <a:lnTo>
                  <a:pt x="267890" y="62507"/>
                </a:lnTo>
                <a:lnTo>
                  <a:pt x="285750" y="44648"/>
                </a:lnTo>
                <a:lnTo>
                  <a:pt x="294679" y="26789"/>
                </a:lnTo>
                <a:lnTo>
                  <a:pt x="303609" y="8929"/>
                </a:lnTo>
                <a:lnTo>
                  <a:pt x="303609" y="0"/>
                </a:lnTo>
                <a:lnTo>
                  <a:pt x="303609" y="8929"/>
                </a:lnTo>
                <a:lnTo>
                  <a:pt x="294679" y="17859"/>
                </a:lnTo>
                <a:lnTo>
                  <a:pt x="285750" y="35718"/>
                </a:lnTo>
                <a:lnTo>
                  <a:pt x="267890" y="53578"/>
                </a:lnTo>
                <a:lnTo>
                  <a:pt x="258961" y="80367"/>
                </a:lnTo>
                <a:lnTo>
                  <a:pt x="250031" y="98226"/>
                </a:lnTo>
                <a:lnTo>
                  <a:pt x="241101" y="116086"/>
                </a:lnTo>
                <a:lnTo>
                  <a:pt x="241101" y="125015"/>
                </a:lnTo>
                <a:lnTo>
                  <a:pt x="250031" y="125015"/>
                </a:lnTo>
                <a:lnTo>
                  <a:pt x="267890" y="125015"/>
                </a:lnTo>
                <a:lnTo>
                  <a:pt x="285750" y="125015"/>
                </a:lnTo>
                <a:lnTo>
                  <a:pt x="312539" y="107156"/>
                </a:lnTo>
                <a:lnTo>
                  <a:pt x="339328" y="89296"/>
                </a:lnTo>
                <a:lnTo>
                  <a:pt x="366117" y="71437"/>
                </a:lnTo>
                <a:lnTo>
                  <a:pt x="392906" y="44648"/>
                </a:lnTo>
                <a:lnTo>
                  <a:pt x="410765" y="26789"/>
                </a:lnTo>
                <a:lnTo>
                  <a:pt x="428625" y="8929"/>
                </a:lnTo>
                <a:lnTo>
                  <a:pt x="428625" y="8929"/>
                </a:lnTo>
                <a:lnTo>
                  <a:pt x="428625" y="17859"/>
                </a:lnTo>
                <a:lnTo>
                  <a:pt x="410765" y="26789"/>
                </a:lnTo>
                <a:lnTo>
                  <a:pt x="401836" y="53578"/>
                </a:lnTo>
                <a:lnTo>
                  <a:pt x="383976" y="71437"/>
                </a:lnTo>
                <a:lnTo>
                  <a:pt x="375047" y="89296"/>
                </a:lnTo>
                <a:lnTo>
                  <a:pt x="366117" y="107156"/>
                </a:lnTo>
                <a:lnTo>
                  <a:pt x="357187" y="116086"/>
                </a:lnTo>
                <a:lnTo>
                  <a:pt x="366117" y="116086"/>
                </a:lnTo>
                <a:lnTo>
                  <a:pt x="375047" y="116086"/>
                </a:lnTo>
                <a:lnTo>
                  <a:pt x="392906" y="107156"/>
                </a:lnTo>
                <a:lnTo>
                  <a:pt x="419695" y="89296"/>
                </a:lnTo>
                <a:lnTo>
                  <a:pt x="446484" y="71437"/>
                </a:lnTo>
                <a:lnTo>
                  <a:pt x="473273" y="53578"/>
                </a:lnTo>
                <a:lnTo>
                  <a:pt x="500062" y="35718"/>
                </a:lnTo>
                <a:lnTo>
                  <a:pt x="517922" y="26789"/>
                </a:lnTo>
                <a:lnTo>
                  <a:pt x="526851" y="26789"/>
                </a:lnTo>
                <a:lnTo>
                  <a:pt x="535781" y="26789"/>
                </a:lnTo>
                <a:lnTo>
                  <a:pt x="526851" y="35718"/>
                </a:lnTo>
                <a:lnTo>
                  <a:pt x="517922" y="44648"/>
                </a:lnTo>
                <a:lnTo>
                  <a:pt x="500062" y="62507"/>
                </a:lnTo>
                <a:lnTo>
                  <a:pt x="482203" y="71437"/>
                </a:lnTo>
                <a:lnTo>
                  <a:pt x="473273" y="80367"/>
                </a:lnTo>
                <a:lnTo>
                  <a:pt x="464343" y="89296"/>
                </a:lnTo>
                <a:lnTo>
                  <a:pt x="464343" y="89296"/>
                </a:lnTo>
                <a:lnTo>
                  <a:pt x="473273" y="71437"/>
                </a:lnTo>
                <a:lnTo>
                  <a:pt x="500062" y="53578"/>
                </a:lnTo>
                <a:lnTo>
                  <a:pt x="500062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6259711" y="2107406"/>
            <a:ext cx="8931" cy="71439"/>
          </a:xfrm>
          <a:custGeom>
            <a:avLst/>
            <a:gdLst/>
            <a:ahLst/>
            <a:cxnLst/>
            <a:rect l="0" t="0" r="0" b="0"/>
            <a:pathLst>
              <a:path w="8931" h="71439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6322219" y="2107406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1785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6429375" y="2062758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98227" y="17859"/>
                </a:move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17859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44648" y="107156"/>
                </a:lnTo>
                <a:lnTo>
                  <a:pt x="62508" y="89296"/>
                </a:lnTo>
                <a:lnTo>
                  <a:pt x="80367" y="71437"/>
                </a:lnTo>
                <a:lnTo>
                  <a:pt x="89297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107156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6" y="116086"/>
                </a:lnTo>
                <a:lnTo>
                  <a:pt x="142875" y="107156"/>
                </a:lnTo>
                <a:lnTo>
                  <a:pt x="151805" y="89296"/>
                </a:lnTo>
                <a:lnTo>
                  <a:pt x="169664" y="71437"/>
                </a:lnTo>
                <a:lnTo>
                  <a:pt x="16966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6634758" y="2009179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17859" y="133946"/>
                </a:lnTo>
                <a:lnTo>
                  <a:pt x="26789" y="116086"/>
                </a:lnTo>
                <a:lnTo>
                  <a:pt x="35719" y="107157"/>
                </a:lnTo>
                <a:lnTo>
                  <a:pt x="44648" y="80368"/>
                </a:lnTo>
                <a:lnTo>
                  <a:pt x="62508" y="62508"/>
                </a:lnTo>
                <a:lnTo>
                  <a:pt x="71437" y="35719"/>
                </a:lnTo>
                <a:lnTo>
                  <a:pt x="80367" y="1786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17860"/>
                </a:lnTo>
                <a:lnTo>
                  <a:pt x="80367" y="35719"/>
                </a:lnTo>
                <a:lnTo>
                  <a:pt x="71437" y="53579"/>
                </a:lnTo>
                <a:lnTo>
                  <a:pt x="71437" y="80368"/>
                </a:lnTo>
                <a:lnTo>
                  <a:pt x="71437" y="98227"/>
                </a:lnTo>
                <a:lnTo>
                  <a:pt x="71437" y="116086"/>
                </a:lnTo>
                <a:lnTo>
                  <a:pt x="71437" y="125016"/>
                </a:lnTo>
                <a:lnTo>
                  <a:pt x="89297" y="12501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6777633" y="1866304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35719" y="116086"/>
                </a:moveTo>
                <a:lnTo>
                  <a:pt x="35719" y="125016"/>
                </a:lnTo>
                <a:lnTo>
                  <a:pt x="26789" y="125016"/>
                </a:lnTo>
                <a:lnTo>
                  <a:pt x="17859" y="133946"/>
                </a:lnTo>
                <a:lnTo>
                  <a:pt x="8930" y="151805"/>
                </a:lnTo>
                <a:lnTo>
                  <a:pt x="8930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8930" y="232172"/>
                </a:lnTo>
                <a:lnTo>
                  <a:pt x="26789" y="241102"/>
                </a:lnTo>
                <a:lnTo>
                  <a:pt x="44648" y="241102"/>
                </a:lnTo>
                <a:lnTo>
                  <a:pt x="62508" y="232172"/>
                </a:lnTo>
                <a:lnTo>
                  <a:pt x="80367" y="223243"/>
                </a:lnTo>
                <a:lnTo>
                  <a:pt x="98226" y="205383"/>
                </a:lnTo>
                <a:lnTo>
                  <a:pt x="116086" y="187524"/>
                </a:lnTo>
                <a:lnTo>
                  <a:pt x="125015" y="160735"/>
                </a:lnTo>
                <a:lnTo>
                  <a:pt x="142875" y="133946"/>
                </a:lnTo>
                <a:lnTo>
                  <a:pt x="151805" y="107157"/>
                </a:lnTo>
                <a:lnTo>
                  <a:pt x="160734" y="80368"/>
                </a:lnTo>
                <a:lnTo>
                  <a:pt x="169664" y="53579"/>
                </a:lnTo>
                <a:lnTo>
                  <a:pt x="178594" y="35719"/>
                </a:lnTo>
                <a:lnTo>
                  <a:pt x="187523" y="17860"/>
                </a:lnTo>
                <a:lnTo>
                  <a:pt x="187523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60734" y="26790"/>
                </a:lnTo>
                <a:lnTo>
                  <a:pt x="151805" y="53579"/>
                </a:lnTo>
                <a:lnTo>
                  <a:pt x="142875" y="80368"/>
                </a:lnTo>
                <a:lnTo>
                  <a:pt x="133945" y="116086"/>
                </a:lnTo>
                <a:lnTo>
                  <a:pt x="125015" y="160735"/>
                </a:lnTo>
                <a:lnTo>
                  <a:pt x="133945" y="196454"/>
                </a:lnTo>
                <a:lnTo>
                  <a:pt x="142875" y="223243"/>
                </a:lnTo>
                <a:lnTo>
                  <a:pt x="151805" y="250032"/>
                </a:lnTo>
                <a:lnTo>
                  <a:pt x="169664" y="258961"/>
                </a:lnTo>
                <a:lnTo>
                  <a:pt x="178594" y="267891"/>
                </a:lnTo>
                <a:lnTo>
                  <a:pt x="196453" y="258961"/>
                </a:lnTo>
                <a:lnTo>
                  <a:pt x="196453" y="250032"/>
                </a:lnTo>
                <a:lnTo>
                  <a:pt x="196453" y="232172"/>
                </a:lnTo>
                <a:lnTo>
                  <a:pt x="187523" y="214313"/>
                </a:lnTo>
                <a:lnTo>
                  <a:pt x="169664" y="187524"/>
                </a:lnTo>
                <a:lnTo>
                  <a:pt x="151805" y="160735"/>
                </a:lnTo>
                <a:lnTo>
                  <a:pt x="151805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6786563" y="1919883"/>
            <a:ext cx="321469" cy="17860"/>
          </a:xfrm>
          <a:custGeom>
            <a:avLst/>
            <a:gdLst/>
            <a:ahLst/>
            <a:cxnLst/>
            <a:rect l="0" t="0" r="0" b="0"/>
            <a:pathLst>
              <a:path w="321469" h="17860">
                <a:moveTo>
                  <a:pt x="8929" y="17859"/>
                </a:move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44648" y="8929"/>
                </a:lnTo>
                <a:lnTo>
                  <a:pt x="80367" y="0"/>
                </a:lnTo>
                <a:lnTo>
                  <a:pt x="116085" y="0"/>
                </a:lnTo>
                <a:lnTo>
                  <a:pt x="160734" y="0"/>
                </a:lnTo>
                <a:lnTo>
                  <a:pt x="205382" y="0"/>
                </a:lnTo>
                <a:lnTo>
                  <a:pt x="241101" y="0"/>
                </a:lnTo>
                <a:lnTo>
                  <a:pt x="276820" y="0"/>
                </a:lnTo>
                <a:lnTo>
                  <a:pt x="294679" y="0"/>
                </a:lnTo>
                <a:lnTo>
                  <a:pt x="321468" y="8929"/>
                </a:lnTo>
                <a:lnTo>
                  <a:pt x="32146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7027664" y="2009179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17859" y="0"/>
                </a:moveTo>
                <a:lnTo>
                  <a:pt x="8930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17859" y="53579"/>
                </a:lnTo>
                <a:lnTo>
                  <a:pt x="17859" y="26790"/>
                </a:lnTo>
                <a:lnTo>
                  <a:pt x="17859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7036594" y="189309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7063383" y="1928812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0"/>
                </a:moveTo>
                <a:lnTo>
                  <a:pt x="17859" y="8930"/>
                </a:lnTo>
                <a:lnTo>
                  <a:pt x="44648" y="17860"/>
                </a:lnTo>
                <a:lnTo>
                  <a:pt x="4464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7108031" y="1973461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26789" y="17859"/>
                </a:move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71437"/>
                </a:lnTo>
                <a:lnTo>
                  <a:pt x="62508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8929"/>
                </a:lnTo>
                <a:lnTo>
                  <a:pt x="98227" y="26789"/>
                </a:lnTo>
                <a:lnTo>
                  <a:pt x="89297" y="35718"/>
                </a:lnTo>
                <a:lnTo>
                  <a:pt x="80367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7" y="53578"/>
                </a:lnTo>
                <a:lnTo>
                  <a:pt x="116086" y="44648"/>
                </a:lnTo>
                <a:lnTo>
                  <a:pt x="133946" y="35718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78594" y="35718"/>
                </a:lnTo>
                <a:lnTo>
                  <a:pt x="178594" y="35718"/>
                </a:lnTo>
                <a:lnTo>
                  <a:pt x="178594" y="44648"/>
                </a:lnTo>
                <a:lnTo>
                  <a:pt x="178594" y="53578"/>
                </a:lnTo>
                <a:lnTo>
                  <a:pt x="187524" y="53578"/>
                </a:lnTo>
                <a:lnTo>
                  <a:pt x="187524" y="53578"/>
                </a:lnTo>
                <a:lnTo>
                  <a:pt x="196453" y="44648"/>
                </a:lnTo>
                <a:lnTo>
                  <a:pt x="196453" y="35718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7313414" y="1821656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7384852" y="1803797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660797" y="3062882"/>
            <a:ext cx="553642" cy="53580"/>
          </a:xfrm>
          <a:custGeom>
            <a:avLst/>
            <a:gdLst/>
            <a:ahLst/>
            <a:cxnLst/>
            <a:rect l="0" t="0" r="0" b="0"/>
            <a:pathLst>
              <a:path w="553642" h="53580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7" y="17860"/>
                </a:lnTo>
                <a:lnTo>
                  <a:pt x="89297" y="17860"/>
                </a:lnTo>
                <a:lnTo>
                  <a:pt x="125016" y="8930"/>
                </a:lnTo>
                <a:lnTo>
                  <a:pt x="151805" y="0"/>
                </a:lnTo>
                <a:lnTo>
                  <a:pt x="187523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8930"/>
                </a:lnTo>
                <a:lnTo>
                  <a:pt x="330398" y="17860"/>
                </a:lnTo>
                <a:lnTo>
                  <a:pt x="375047" y="17860"/>
                </a:lnTo>
                <a:lnTo>
                  <a:pt x="419695" y="26789"/>
                </a:lnTo>
                <a:lnTo>
                  <a:pt x="464344" y="35719"/>
                </a:lnTo>
                <a:lnTo>
                  <a:pt x="508992" y="35719"/>
                </a:lnTo>
                <a:lnTo>
                  <a:pt x="553641" y="26789"/>
                </a:lnTo>
                <a:lnTo>
                  <a:pt x="55364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1723430" y="3080742"/>
            <a:ext cx="2696766" cy="44649"/>
          </a:xfrm>
          <a:custGeom>
            <a:avLst/>
            <a:gdLst/>
            <a:ahLst/>
            <a:cxnLst/>
            <a:rect l="0" t="0" r="0" b="0"/>
            <a:pathLst>
              <a:path w="2696766" h="44649">
                <a:moveTo>
                  <a:pt x="8929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23242" y="35719"/>
                </a:lnTo>
                <a:lnTo>
                  <a:pt x="250031" y="35719"/>
                </a:lnTo>
                <a:lnTo>
                  <a:pt x="285750" y="35719"/>
                </a:lnTo>
                <a:lnTo>
                  <a:pt x="321468" y="35719"/>
                </a:lnTo>
                <a:lnTo>
                  <a:pt x="357187" y="26789"/>
                </a:lnTo>
                <a:lnTo>
                  <a:pt x="392906" y="26789"/>
                </a:lnTo>
                <a:lnTo>
                  <a:pt x="437554" y="26789"/>
                </a:lnTo>
                <a:lnTo>
                  <a:pt x="473273" y="17859"/>
                </a:lnTo>
                <a:lnTo>
                  <a:pt x="517922" y="17859"/>
                </a:lnTo>
                <a:lnTo>
                  <a:pt x="562570" y="8929"/>
                </a:lnTo>
                <a:lnTo>
                  <a:pt x="607218" y="8929"/>
                </a:lnTo>
                <a:lnTo>
                  <a:pt x="642937" y="8929"/>
                </a:lnTo>
                <a:lnTo>
                  <a:pt x="687586" y="0"/>
                </a:lnTo>
                <a:lnTo>
                  <a:pt x="732234" y="0"/>
                </a:lnTo>
                <a:lnTo>
                  <a:pt x="785812" y="0"/>
                </a:lnTo>
                <a:lnTo>
                  <a:pt x="830461" y="0"/>
                </a:lnTo>
                <a:lnTo>
                  <a:pt x="884039" y="0"/>
                </a:lnTo>
                <a:lnTo>
                  <a:pt x="928687" y="0"/>
                </a:lnTo>
                <a:lnTo>
                  <a:pt x="982265" y="0"/>
                </a:lnTo>
                <a:lnTo>
                  <a:pt x="1035843" y="0"/>
                </a:lnTo>
                <a:lnTo>
                  <a:pt x="1080492" y="0"/>
                </a:lnTo>
                <a:lnTo>
                  <a:pt x="1134070" y="8929"/>
                </a:lnTo>
                <a:lnTo>
                  <a:pt x="1187648" y="8929"/>
                </a:lnTo>
                <a:lnTo>
                  <a:pt x="1232297" y="8929"/>
                </a:lnTo>
                <a:lnTo>
                  <a:pt x="1285875" y="8929"/>
                </a:lnTo>
                <a:lnTo>
                  <a:pt x="1339453" y="8929"/>
                </a:lnTo>
                <a:lnTo>
                  <a:pt x="1393031" y="8929"/>
                </a:lnTo>
                <a:lnTo>
                  <a:pt x="1446609" y="8929"/>
                </a:lnTo>
                <a:lnTo>
                  <a:pt x="1491258" y="17859"/>
                </a:lnTo>
                <a:lnTo>
                  <a:pt x="1544836" y="17859"/>
                </a:lnTo>
                <a:lnTo>
                  <a:pt x="1598414" y="17859"/>
                </a:lnTo>
                <a:lnTo>
                  <a:pt x="1643062" y="17859"/>
                </a:lnTo>
                <a:lnTo>
                  <a:pt x="1696640" y="17859"/>
                </a:lnTo>
                <a:lnTo>
                  <a:pt x="1750218" y="17859"/>
                </a:lnTo>
                <a:lnTo>
                  <a:pt x="1803797" y="17859"/>
                </a:lnTo>
                <a:lnTo>
                  <a:pt x="1857375" y="26789"/>
                </a:lnTo>
                <a:lnTo>
                  <a:pt x="1902023" y="26789"/>
                </a:lnTo>
                <a:lnTo>
                  <a:pt x="1955601" y="26789"/>
                </a:lnTo>
                <a:lnTo>
                  <a:pt x="2000250" y="26789"/>
                </a:lnTo>
                <a:lnTo>
                  <a:pt x="2053828" y="35719"/>
                </a:lnTo>
                <a:lnTo>
                  <a:pt x="2098476" y="35719"/>
                </a:lnTo>
                <a:lnTo>
                  <a:pt x="2152054" y="35719"/>
                </a:lnTo>
                <a:lnTo>
                  <a:pt x="2196703" y="35719"/>
                </a:lnTo>
                <a:lnTo>
                  <a:pt x="2250281" y="44648"/>
                </a:lnTo>
                <a:lnTo>
                  <a:pt x="2294929" y="44648"/>
                </a:lnTo>
                <a:lnTo>
                  <a:pt x="2348508" y="44648"/>
                </a:lnTo>
                <a:lnTo>
                  <a:pt x="2393156" y="44648"/>
                </a:lnTo>
                <a:lnTo>
                  <a:pt x="2446734" y="44648"/>
                </a:lnTo>
                <a:lnTo>
                  <a:pt x="2491383" y="44648"/>
                </a:lnTo>
                <a:lnTo>
                  <a:pt x="2536031" y="44648"/>
                </a:lnTo>
                <a:lnTo>
                  <a:pt x="2580679" y="44648"/>
                </a:lnTo>
                <a:lnTo>
                  <a:pt x="2625328" y="44648"/>
                </a:lnTo>
                <a:lnTo>
                  <a:pt x="2661047" y="44648"/>
                </a:lnTo>
                <a:lnTo>
                  <a:pt x="2696765" y="35719"/>
                </a:lnTo>
                <a:lnTo>
                  <a:pt x="269676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678656" y="3321843"/>
            <a:ext cx="696517" cy="35720"/>
          </a:xfrm>
          <a:custGeom>
            <a:avLst/>
            <a:gdLst/>
            <a:ahLst/>
            <a:cxnLst/>
            <a:rect l="0" t="0" r="0" b="0"/>
            <a:pathLst>
              <a:path w="696517" h="35720">
                <a:moveTo>
                  <a:pt x="17860" y="17860"/>
                </a:moveTo>
                <a:lnTo>
                  <a:pt x="17860" y="17860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17860"/>
                </a:lnTo>
                <a:lnTo>
                  <a:pt x="98227" y="17860"/>
                </a:lnTo>
                <a:lnTo>
                  <a:pt x="116086" y="893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8930"/>
                </a:lnTo>
                <a:lnTo>
                  <a:pt x="294680" y="8930"/>
                </a:lnTo>
                <a:lnTo>
                  <a:pt x="330399" y="17860"/>
                </a:lnTo>
                <a:lnTo>
                  <a:pt x="366118" y="26789"/>
                </a:lnTo>
                <a:lnTo>
                  <a:pt x="410766" y="26789"/>
                </a:lnTo>
                <a:lnTo>
                  <a:pt x="446485" y="35719"/>
                </a:lnTo>
                <a:lnTo>
                  <a:pt x="491133" y="35719"/>
                </a:lnTo>
                <a:lnTo>
                  <a:pt x="526852" y="35719"/>
                </a:lnTo>
                <a:lnTo>
                  <a:pt x="571500" y="35719"/>
                </a:lnTo>
                <a:lnTo>
                  <a:pt x="616149" y="26789"/>
                </a:lnTo>
                <a:lnTo>
                  <a:pt x="660797" y="26789"/>
                </a:lnTo>
                <a:lnTo>
                  <a:pt x="696516" y="26789"/>
                </a:lnTo>
                <a:lnTo>
                  <a:pt x="6965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1678781" y="3357562"/>
            <a:ext cx="955478" cy="17860"/>
          </a:xfrm>
          <a:custGeom>
            <a:avLst/>
            <a:gdLst/>
            <a:ahLst/>
            <a:cxnLst/>
            <a:rect l="0" t="0" r="0" b="0"/>
            <a:pathLst>
              <a:path w="95547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17859"/>
                </a:lnTo>
                <a:lnTo>
                  <a:pt x="160735" y="17859"/>
                </a:lnTo>
                <a:lnTo>
                  <a:pt x="187524" y="8930"/>
                </a:lnTo>
                <a:lnTo>
                  <a:pt x="20538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85750" y="0"/>
                </a:lnTo>
                <a:lnTo>
                  <a:pt x="312539" y="0"/>
                </a:lnTo>
                <a:lnTo>
                  <a:pt x="339328" y="0"/>
                </a:lnTo>
                <a:lnTo>
                  <a:pt x="366117" y="0"/>
                </a:lnTo>
                <a:lnTo>
                  <a:pt x="401836" y="0"/>
                </a:lnTo>
                <a:lnTo>
                  <a:pt x="428625" y="0"/>
                </a:lnTo>
                <a:lnTo>
                  <a:pt x="464344" y="0"/>
                </a:lnTo>
                <a:lnTo>
                  <a:pt x="500063" y="0"/>
                </a:lnTo>
                <a:lnTo>
                  <a:pt x="535782" y="0"/>
                </a:lnTo>
                <a:lnTo>
                  <a:pt x="571500" y="0"/>
                </a:lnTo>
                <a:lnTo>
                  <a:pt x="607219" y="0"/>
                </a:lnTo>
                <a:lnTo>
                  <a:pt x="642938" y="0"/>
                </a:lnTo>
                <a:lnTo>
                  <a:pt x="678657" y="0"/>
                </a:lnTo>
                <a:lnTo>
                  <a:pt x="714375" y="0"/>
                </a:lnTo>
                <a:lnTo>
                  <a:pt x="750094" y="0"/>
                </a:lnTo>
                <a:lnTo>
                  <a:pt x="794742" y="0"/>
                </a:lnTo>
                <a:lnTo>
                  <a:pt x="830461" y="0"/>
                </a:lnTo>
                <a:lnTo>
                  <a:pt x="875110" y="0"/>
                </a:lnTo>
                <a:lnTo>
                  <a:pt x="910828" y="0"/>
                </a:lnTo>
                <a:lnTo>
                  <a:pt x="955477" y="0"/>
                </a:lnTo>
                <a:lnTo>
                  <a:pt x="9554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2884289" y="3366492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26789" y="0"/>
                </a:lnTo>
                <a:lnTo>
                  <a:pt x="62508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9" name="Ink 2068"/>
              <p14:cNvContentPartPr/>
              <p14:nvPr/>
            </p14:nvContentPartPr>
            <p14:xfrm>
              <a:off x="1143000" y="4964760"/>
              <a:ext cx="803880" cy="178920"/>
            </p14:xfrm>
          </p:contentPart>
        </mc:Choice>
        <mc:Fallback xmlns="">
          <p:pic>
            <p:nvPicPr>
              <p:cNvPr id="2069" name="Ink 206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640" y="4955400"/>
                <a:ext cx="822600" cy="1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find or write four components: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XMPP message broker,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stub auction that can communicate over XMPP,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GUI testing framework, and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test harness that can cope with our multithreaded, asynchronous architecture.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sp>
        <p:nvSpPr>
          <p:cNvPr id="4" name="Freeform 3"/>
          <p:cNvSpPr/>
          <p:nvPr/>
        </p:nvSpPr>
        <p:spPr>
          <a:xfrm>
            <a:off x="1491258" y="2044898"/>
            <a:ext cx="4098727" cy="741166"/>
          </a:xfrm>
          <a:custGeom>
            <a:avLst/>
            <a:gdLst/>
            <a:ahLst/>
            <a:cxnLst/>
            <a:rect l="0" t="0" r="0" b="0"/>
            <a:pathLst>
              <a:path w="4098727" h="741166">
                <a:moveTo>
                  <a:pt x="3714750" y="232172"/>
                </a:moveTo>
                <a:lnTo>
                  <a:pt x="3705820" y="223242"/>
                </a:lnTo>
                <a:lnTo>
                  <a:pt x="3687961" y="223242"/>
                </a:lnTo>
                <a:lnTo>
                  <a:pt x="3670101" y="214313"/>
                </a:lnTo>
                <a:lnTo>
                  <a:pt x="3634383" y="205383"/>
                </a:lnTo>
                <a:lnTo>
                  <a:pt x="3607594" y="187524"/>
                </a:lnTo>
                <a:lnTo>
                  <a:pt x="3562945" y="178594"/>
                </a:lnTo>
                <a:lnTo>
                  <a:pt x="3527226" y="169664"/>
                </a:lnTo>
                <a:lnTo>
                  <a:pt x="3482578" y="160735"/>
                </a:lnTo>
                <a:lnTo>
                  <a:pt x="3437930" y="151805"/>
                </a:lnTo>
                <a:lnTo>
                  <a:pt x="3384351" y="151805"/>
                </a:lnTo>
                <a:lnTo>
                  <a:pt x="3330773" y="142875"/>
                </a:lnTo>
                <a:lnTo>
                  <a:pt x="3277195" y="133946"/>
                </a:lnTo>
                <a:lnTo>
                  <a:pt x="3223617" y="125016"/>
                </a:lnTo>
                <a:lnTo>
                  <a:pt x="3161109" y="125016"/>
                </a:lnTo>
                <a:lnTo>
                  <a:pt x="3098601" y="116086"/>
                </a:lnTo>
                <a:lnTo>
                  <a:pt x="3027164" y="116086"/>
                </a:lnTo>
                <a:lnTo>
                  <a:pt x="2955726" y="107156"/>
                </a:lnTo>
                <a:lnTo>
                  <a:pt x="2875359" y="98227"/>
                </a:lnTo>
                <a:lnTo>
                  <a:pt x="2803922" y="89297"/>
                </a:lnTo>
                <a:lnTo>
                  <a:pt x="2723555" y="80367"/>
                </a:lnTo>
                <a:lnTo>
                  <a:pt x="2643187" y="71438"/>
                </a:lnTo>
                <a:lnTo>
                  <a:pt x="2562820" y="62508"/>
                </a:lnTo>
                <a:lnTo>
                  <a:pt x="2473523" y="53578"/>
                </a:lnTo>
                <a:lnTo>
                  <a:pt x="2393156" y="44649"/>
                </a:lnTo>
                <a:lnTo>
                  <a:pt x="2303859" y="44649"/>
                </a:lnTo>
                <a:lnTo>
                  <a:pt x="2214562" y="35719"/>
                </a:lnTo>
                <a:lnTo>
                  <a:pt x="2125265" y="35719"/>
                </a:lnTo>
                <a:lnTo>
                  <a:pt x="2027039" y="26789"/>
                </a:lnTo>
                <a:lnTo>
                  <a:pt x="1937742" y="26789"/>
                </a:lnTo>
                <a:lnTo>
                  <a:pt x="1848445" y="26789"/>
                </a:lnTo>
                <a:lnTo>
                  <a:pt x="1750219" y="17860"/>
                </a:lnTo>
                <a:lnTo>
                  <a:pt x="1660922" y="17860"/>
                </a:lnTo>
                <a:lnTo>
                  <a:pt x="1571625" y="8930"/>
                </a:lnTo>
                <a:lnTo>
                  <a:pt x="1482328" y="8930"/>
                </a:lnTo>
                <a:lnTo>
                  <a:pt x="1393031" y="8930"/>
                </a:lnTo>
                <a:lnTo>
                  <a:pt x="1294805" y="0"/>
                </a:lnTo>
                <a:lnTo>
                  <a:pt x="1205508" y="0"/>
                </a:lnTo>
                <a:lnTo>
                  <a:pt x="1116211" y="8930"/>
                </a:lnTo>
                <a:lnTo>
                  <a:pt x="1026914" y="0"/>
                </a:lnTo>
                <a:lnTo>
                  <a:pt x="937617" y="0"/>
                </a:lnTo>
                <a:lnTo>
                  <a:pt x="848320" y="0"/>
                </a:lnTo>
                <a:lnTo>
                  <a:pt x="767953" y="8930"/>
                </a:lnTo>
                <a:lnTo>
                  <a:pt x="687586" y="8930"/>
                </a:lnTo>
                <a:lnTo>
                  <a:pt x="607219" y="17860"/>
                </a:lnTo>
                <a:lnTo>
                  <a:pt x="535781" y="17860"/>
                </a:lnTo>
                <a:lnTo>
                  <a:pt x="473273" y="26789"/>
                </a:lnTo>
                <a:lnTo>
                  <a:pt x="410765" y="35719"/>
                </a:lnTo>
                <a:lnTo>
                  <a:pt x="348258" y="44649"/>
                </a:lnTo>
                <a:lnTo>
                  <a:pt x="294680" y="62508"/>
                </a:lnTo>
                <a:lnTo>
                  <a:pt x="241101" y="80367"/>
                </a:lnTo>
                <a:lnTo>
                  <a:pt x="196453" y="98227"/>
                </a:lnTo>
                <a:lnTo>
                  <a:pt x="160734" y="125016"/>
                </a:lnTo>
                <a:lnTo>
                  <a:pt x="116086" y="142875"/>
                </a:lnTo>
                <a:lnTo>
                  <a:pt x="89297" y="160735"/>
                </a:lnTo>
                <a:lnTo>
                  <a:pt x="53578" y="187524"/>
                </a:lnTo>
                <a:lnTo>
                  <a:pt x="35719" y="205383"/>
                </a:lnTo>
                <a:lnTo>
                  <a:pt x="17859" y="232172"/>
                </a:lnTo>
                <a:lnTo>
                  <a:pt x="8930" y="250031"/>
                </a:lnTo>
                <a:lnTo>
                  <a:pt x="0" y="276821"/>
                </a:lnTo>
                <a:lnTo>
                  <a:pt x="0" y="303610"/>
                </a:lnTo>
                <a:lnTo>
                  <a:pt x="0" y="339328"/>
                </a:lnTo>
                <a:lnTo>
                  <a:pt x="8930" y="366117"/>
                </a:lnTo>
                <a:lnTo>
                  <a:pt x="26789" y="392906"/>
                </a:lnTo>
                <a:lnTo>
                  <a:pt x="44648" y="428625"/>
                </a:lnTo>
                <a:lnTo>
                  <a:pt x="62508" y="455415"/>
                </a:lnTo>
                <a:lnTo>
                  <a:pt x="98226" y="482204"/>
                </a:lnTo>
                <a:lnTo>
                  <a:pt x="125015" y="508993"/>
                </a:lnTo>
                <a:lnTo>
                  <a:pt x="160734" y="526852"/>
                </a:lnTo>
                <a:lnTo>
                  <a:pt x="205383" y="553641"/>
                </a:lnTo>
                <a:lnTo>
                  <a:pt x="241101" y="580430"/>
                </a:lnTo>
                <a:lnTo>
                  <a:pt x="294680" y="598290"/>
                </a:lnTo>
                <a:lnTo>
                  <a:pt x="339328" y="616149"/>
                </a:lnTo>
                <a:lnTo>
                  <a:pt x="392906" y="634008"/>
                </a:lnTo>
                <a:lnTo>
                  <a:pt x="446484" y="651868"/>
                </a:lnTo>
                <a:lnTo>
                  <a:pt x="508992" y="669727"/>
                </a:lnTo>
                <a:lnTo>
                  <a:pt x="562570" y="687586"/>
                </a:lnTo>
                <a:lnTo>
                  <a:pt x="625078" y="705446"/>
                </a:lnTo>
                <a:lnTo>
                  <a:pt x="696515" y="714375"/>
                </a:lnTo>
                <a:lnTo>
                  <a:pt x="759023" y="723305"/>
                </a:lnTo>
                <a:lnTo>
                  <a:pt x="839390" y="732235"/>
                </a:lnTo>
                <a:lnTo>
                  <a:pt x="910828" y="732235"/>
                </a:lnTo>
                <a:lnTo>
                  <a:pt x="1000125" y="741165"/>
                </a:lnTo>
                <a:lnTo>
                  <a:pt x="1080492" y="741165"/>
                </a:lnTo>
                <a:lnTo>
                  <a:pt x="1169789" y="741165"/>
                </a:lnTo>
                <a:lnTo>
                  <a:pt x="1259086" y="741165"/>
                </a:lnTo>
                <a:lnTo>
                  <a:pt x="1357312" y="741165"/>
                </a:lnTo>
                <a:lnTo>
                  <a:pt x="1455539" y="741165"/>
                </a:lnTo>
                <a:lnTo>
                  <a:pt x="1544836" y="732235"/>
                </a:lnTo>
                <a:lnTo>
                  <a:pt x="1643062" y="732235"/>
                </a:lnTo>
                <a:lnTo>
                  <a:pt x="1741289" y="732235"/>
                </a:lnTo>
                <a:lnTo>
                  <a:pt x="1848445" y="732235"/>
                </a:lnTo>
                <a:lnTo>
                  <a:pt x="1946672" y="732235"/>
                </a:lnTo>
                <a:lnTo>
                  <a:pt x="2044898" y="732235"/>
                </a:lnTo>
                <a:lnTo>
                  <a:pt x="2143125" y="732235"/>
                </a:lnTo>
                <a:lnTo>
                  <a:pt x="2241351" y="723305"/>
                </a:lnTo>
                <a:lnTo>
                  <a:pt x="2339578" y="723305"/>
                </a:lnTo>
                <a:lnTo>
                  <a:pt x="2437805" y="723305"/>
                </a:lnTo>
                <a:lnTo>
                  <a:pt x="2536031" y="732235"/>
                </a:lnTo>
                <a:lnTo>
                  <a:pt x="2625328" y="732235"/>
                </a:lnTo>
                <a:lnTo>
                  <a:pt x="2714625" y="732235"/>
                </a:lnTo>
                <a:lnTo>
                  <a:pt x="2812851" y="732235"/>
                </a:lnTo>
                <a:lnTo>
                  <a:pt x="2902148" y="732235"/>
                </a:lnTo>
                <a:lnTo>
                  <a:pt x="2982515" y="732235"/>
                </a:lnTo>
                <a:lnTo>
                  <a:pt x="3071812" y="732235"/>
                </a:lnTo>
                <a:lnTo>
                  <a:pt x="3152180" y="732235"/>
                </a:lnTo>
                <a:lnTo>
                  <a:pt x="3232547" y="732235"/>
                </a:lnTo>
                <a:lnTo>
                  <a:pt x="3312914" y="723305"/>
                </a:lnTo>
                <a:lnTo>
                  <a:pt x="3393281" y="714375"/>
                </a:lnTo>
                <a:lnTo>
                  <a:pt x="3464719" y="714375"/>
                </a:lnTo>
                <a:lnTo>
                  <a:pt x="3536156" y="705446"/>
                </a:lnTo>
                <a:lnTo>
                  <a:pt x="3607594" y="696516"/>
                </a:lnTo>
                <a:lnTo>
                  <a:pt x="3670101" y="696516"/>
                </a:lnTo>
                <a:lnTo>
                  <a:pt x="3732609" y="687586"/>
                </a:lnTo>
                <a:lnTo>
                  <a:pt x="3786187" y="687586"/>
                </a:lnTo>
                <a:lnTo>
                  <a:pt x="3830836" y="678657"/>
                </a:lnTo>
                <a:lnTo>
                  <a:pt x="3884414" y="669727"/>
                </a:lnTo>
                <a:lnTo>
                  <a:pt x="3920133" y="660797"/>
                </a:lnTo>
                <a:lnTo>
                  <a:pt x="3955851" y="651868"/>
                </a:lnTo>
                <a:lnTo>
                  <a:pt x="3991570" y="651868"/>
                </a:lnTo>
                <a:lnTo>
                  <a:pt x="4027289" y="642938"/>
                </a:lnTo>
                <a:lnTo>
                  <a:pt x="4045148" y="634008"/>
                </a:lnTo>
                <a:lnTo>
                  <a:pt x="4071937" y="616149"/>
                </a:lnTo>
                <a:lnTo>
                  <a:pt x="4080867" y="607219"/>
                </a:lnTo>
                <a:lnTo>
                  <a:pt x="4089797" y="589360"/>
                </a:lnTo>
                <a:lnTo>
                  <a:pt x="4098726" y="580430"/>
                </a:lnTo>
                <a:lnTo>
                  <a:pt x="4098726" y="562571"/>
                </a:lnTo>
                <a:lnTo>
                  <a:pt x="4098726" y="544711"/>
                </a:lnTo>
                <a:lnTo>
                  <a:pt x="4089797" y="517922"/>
                </a:lnTo>
                <a:lnTo>
                  <a:pt x="4080867" y="500063"/>
                </a:lnTo>
                <a:lnTo>
                  <a:pt x="4080867" y="473274"/>
                </a:lnTo>
                <a:lnTo>
                  <a:pt x="4063008" y="446485"/>
                </a:lnTo>
                <a:lnTo>
                  <a:pt x="4054078" y="419696"/>
                </a:lnTo>
                <a:lnTo>
                  <a:pt x="4036219" y="392906"/>
                </a:lnTo>
                <a:lnTo>
                  <a:pt x="4018359" y="357188"/>
                </a:lnTo>
                <a:lnTo>
                  <a:pt x="4000500" y="330399"/>
                </a:lnTo>
                <a:lnTo>
                  <a:pt x="3964781" y="294680"/>
                </a:lnTo>
                <a:lnTo>
                  <a:pt x="3937992" y="267891"/>
                </a:lnTo>
                <a:lnTo>
                  <a:pt x="3893344" y="232172"/>
                </a:lnTo>
                <a:lnTo>
                  <a:pt x="3857625" y="205383"/>
                </a:lnTo>
                <a:lnTo>
                  <a:pt x="3804047" y="169664"/>
                </a:lnTo>
                <a:lnTo>
                  <a:pt x="3750469" y="151805"/>
                </a:lnTo>
                <a:lnTo>
                  <a:pt x="3687961" y="133946"/>
                </a:lnTo>
                <a:lnTo>
                  <a:pt x="3634383" y="133946"/>
                </a:lnTo>
                <a:lnTo>
                  <a:pt x="3571875" y="133946"/>
                </a:lnTo>
                <a:lnTo>
                  <a:pt x="3527226" y="151805"/>
                </a:lnTo>
                <a:lnTo>
                  <a:pt x="352722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81055" y="2259211"/>
            <a:ext cx="1089423" cy="214313"/>
          </a:xfrm>
          <a:custGeom>
            <a:avLst/>
            <a:gdLst/>
            <a:ahLst/>
            <a:cxnLst/>
            <a:rect l="0" t="0" r="0" b="0"/>
            <a:pathLst>
              <a:path w="1089423" h="214313">
                <a:moveTo>
                  <a:pt x="17859" y="142875"/>
                </a:moveTo>
                <a:lnTo>
                  <a:pt x="1785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44648" y="98226"/>
                </a:lnTo>
                <a:lnTo>
                  <a:pt x="62508" y="89297"/>
                </a:lnTo>
                <a:lnTo>
                  <a:pt x="80367" y="80367"/>
                </a:lnTo>
                <a:lnTo>
                  <a:pt x="107156" y="71437"/>
                </a:lnTo>
                <a:lnTo>
                  <a:pt x="142875" y="62508"/>
                </a:lnTo>
                <a:lnTo>
                  <a:pt x="178593" y="44648"/>
                </a:lnTo>
                <a:lnTo>
                  <a:pt x="214312" y="35718"/>
                </a:lnTo>
                <a:lnTo>
                  <a:pt x="258961" y="26789"/>
                </a:lnTo>
                <a:lnTo>
                  <a:pt x="303609" y="17859"/>
                </a:lnTo>
                <a:lnTo>
                  <a:pt x="348258" y="17859"/>
                </a:lnTo>
                <a:lnTo>
                  <a:pt x="401836" y="8929"/>
                </a:lnTo>
                <a:lnTo>
                  <a:pt x="446484" y="8929"/>
                </a:lnTo>
                <a:lnTo>
                  <a:pt x="500062" y="0"/>
                </a:lnTo>
                <a:lnTo>
                  <a:pt x="553640" y="8929"/>
                </a:lnTo>
                <a:lnTo>
                  <a:pt x="607218" y="8929"/>
                </a:lnTo>
                <a:lnTo>
                  <a:pt x="651867" y="17859"/>
                </a:lnTo>
                <a:lnTo>
                  <a:pt x="705445" y="35718"/>
                </a:lnTo>
                <a:lnTo>
                  <a:pt x="750093" y="53578"/>
                </a:lnTo>
                <a:lnTo>
                  <a:pt x="785812" y="71437"/>
                </a:lnTo>
                <a:lnTo>
                  <a:pt x="830461" y="89297"/>
                </a:lnTo>
                <a:lnTo>
                  <a:pt x="866179" y="107156"/>
                </a:lnTo>
                <a:lnTo>
                  <a:pt x="892968" y="125015"/>
                </a:lnTo>
                <a:lnTo>
                  <a:pt x="928687" y="133945"/>
                </a:lnTo>
                <a:lnTo>
                  <a:pt x="955476" y="151804"/>
                </a:lnTo>
                <a:lnTo>
                  <a:pt x="973336" y="160734"/>
                </a:lnTo>
                <a:lnTo>
                  <a:pt x="1000125" y="178593"/>
                </a:lnTo>
                <a:lnTo>
                  <a:pt x="1026914" y="178593"/>
                </a:lnTo>
                <a:lnTo>
                  <a:pt x="1044773" y="187523"/>
                </a:lnTo>
                <a:lnTo>
                  <a:pt x="1062633" y="196453"/>
                </a:lnTo>
                <a:lnTo>
                  <a:pt x="1080492" y="205383"/>
                </a:lnTo>
                <a:lnTo>
                  <a:pt x="1089422" y="205383"/>
                </a:lnTo>
                <a:lnTo>
                  <a:pt x="1089422" y="214312"/>
                </a:lnTo>
                <a:lnTo>
                  <a:pt x="1089422" y="214312"/>
                </a:lnTo>
                <a:lnTo>
                  <a:pt x="1080492" y="214312"/>
                </a:lnTo>
                <a:lnTo>
                  <a:pt x="1071562" y="214312"/>
                </a:lnTo>
                <a:lnTo>
                  <a:pt x="1071562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34758" y="2303859"/>
            <a:ext cx="232173" cy="276822"/>
          </a:xfrm>
          <a:custGeom>
            <a:avLst/>
            <a:gdLst/>
            <a:ahLst/>
            <a:cxnLst/>
            <a:rect l="0" t="0" r="0" b="0"/>
            <a:pathLst>
              <a:path w="232173" h="27682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60"/>
                </a:lnTo>
                <a:lnTo>
                  <a:pt x="53578" y="26789"/>
                </a:lnTo>
                <a:lnTo>
                  <a:pt x="80367" y="35719"/>
                </a:lnTo>
                <a:lnTo>
                  <a:pt x="98226" y="44649"/>
                </a:lnTo>
                <a:lnTo>
                  <a:pt x="125015" y="53578"/>
                </a:lnTo>
                <a:lnTo>
                  <a:pt x="142875" y="62508"/>
                </a:lnTo>
                <a:lnTo>
                  <a:pt x="160734" y="80367"/>
                </a:lnTo>
                <a:lnTo>
                  <a:pt x="187523" y="89297"/>
                </a:lnTo>
                <a:lnTo>
                  <a:pt x="196453" y="98227"/>
                </a:lnTo>
                <a:lnTo>
                  <a:pt x="214312" y="107156"/>
                </a:lnTo>
                <a:lnTo>
                  <a:pt x="223242" y="116086"/>
                </a:lnTo>
                <a:lnTo>
                  <a:pt x="232172" y="125016"/>
                </a:lnTo>
                <a:lnTo>
                  <a:pt x="223242" y="133945"/>
                </a:lnTo>
                <a:lnTo>
                  <a:pt x="223242" y="151805"/>
                </a:lnTo>
                <a:lnTo>
                  <a:pt x="205383" y="169664"/>
                </a:lnTo>
                <a:lnTo>
                  <a:pt x="178594" y="187524"/>
                </a:lnTo>
                <a:lnTo>
                  <a:pt x="151805" y="205383"/>
                </a:lnTo>
                <a:lnTo>
                  <a:pt x="116086" y="232172"/>
                </a:lnTo>
                <a:lnTo>
                  <a:pt x="89297" y="250032"/>
                </a:lnTo>
                <a:lnTo>
                  <a:pt x="62508" y="267891"/>
                </a:lnTo>
                <a:lnTo>
                  <a:pt x="44648" y="27682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77445" y="3277195"/>
            <a:ext cx="2625329" cy="44649"/>
          </a:xfrm>
          <a:custGeom>
            <a:avLst/>
            <a:gdLst/>
            <a:ahLst/>
            <a:cxnLst/>
            <a:rect l="0" t="0" r="0" b="0"/>
            <a:pathLst>
              <a:path w="2625329" h="44649">
                <a:moveTo>
                  <a:pt x="17860" y="35719"/>
                </a:moveTo>
                <a:lnTo>
                  <a:pt x="1786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71438" y="17859"/>
                </a:lnTo>
                <a:lnTo>
                  <a:pt x="98227" y="26789"/>
                </a:lnTo>
                <a:lnTo>
                  <a:pt x="125016" y="26789"/>
                </a:lnTo>
                <a:lnTo>
                  <a:pt x="160735" y="35719"/>
                </a:lnTo>
                <a:lnTo>
                  <a:pt x="196453" y="35719"/>
                </a:lnTo>
                <a:lnTo>
                  <a:pt x="241102" y="35719"/>
                </a:lnTo>
                <a:lnTo>
                  <a:pt x="285750" y="35719"/>
                </a:lnTo>
                <a:lnTo>
                  <a:pt x="339328" y="35719"/>
                </a:lnTo>
                <a:lnTo>
                  <a:pt x="401836" y="35719"/>
                </a:lnTo>
                <a:lnTo>
                  <a:pt x="464344" y="26789"/>
                </a:lnTo>
                <a:lnTo>
                  <a:pt x="526852" y="26789"/>
                </a:lnTo>
                <a:lnTo>
                  <a:pt x="598289" y="26789"/>
                </a:lnTo>
                <a:lnTo>
                  <a:pt x="669727" y="26789"/>
                </a:lnTo>
                <a:lnTo>
                  <a:pt x="750094" y="26789"/>
                </a:lnTo>
                <a:lnTo>
                  <a:pt x="830461" y="26789"/>
                </a:lnTo>
                <a:lnTo>
                  <a:pt x="901899" y="35719"/>
                </a:lnTo>
                <a:lnTo>
                  <a:pt x="991196" y="35719"/>
                </a:lnTo>
                <a:lnTo>
                  <a:pt x="1071563" y="35719"/>
                </a:lnTo>
                <a:lnTo>
                  <a:pt x="1160860" y="44648"/>
                </a:lnTo>
                <a:lnTo>
                  <a:pt x="1250157" y="44648"/>
                </a:lnTo>
                <a:lnTo>
                  <a:pt x="1339453" y="44648"/>
                </a:lnTo>
                <a:lnTo>
                  <a:pt x="1437680" y="44648"/>
                </a:lnTo>
                <a:lnTo>
                  <a:pt x="1526977" y="44648"/>
                </a:lnTo>
                <a:lnTo>
                  <a:pt x="1616274" y="44648"/>
                </a:lnTo>
                <a:lnTo>
                  <a:pt x="1705571" y="44648"/>
                </a:lnTo>
                <a:lnTo>
                  <a:pt x="1803797" y="44648"/>
                </a:lnTo>
                <a:lnTo>
                  <a:pt x="1893094" y="35719"/>
                </a:lnTo>
                <a:lnTo>
                  <a:pt x="1991321" y="35719"/>
                </a:lnTo>
                <a:lnTo>
                  <a:pt x="2080618" y="26789"/>
                </a:lnTo>
                <a:lnTo>
                  <a:pt x="2178844" y="17859"/>
                </a:lnTo>
                <a:lnTo>
                  <a:pt x="2259211" y="17859"/>
                </a:lnTo>
                <a:lnTo>
                  <a:pt x="2348508" y="17859"/>
                </a:lnTo>
                <a:lnTo>
                  <a:pt x="2419946" y="8930"/>
                </a:lnTo>
                <a:lnTo>
                  <a:pt x="2482453" y="8930"/>
                </a:lnTo>
                <a:lnTo>
                  <a:pt x="2536032" y="8930"/>
                </a:lnTo>
                <a:lnTo>
                  <a:pt x="2580680" y="17859"/>
                </a:lnTo>
                <a:lnTo>
                  <a:pt x="2607469" y="17859"/>
                </a:lnTo>
                <a:lnTo>
                  <a:pt x="2625328" y="26789"/>
                </a:lnTo>
                <a:lnTo>
                  <a:pt x="262532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17984" y="3661171"/>
            <a:ext cx="71439" cy="53580"/>
          </a:xfrm>
          <a:custGeom>
            <a:avLst/>
            <a:gdLst/>
            <a:ahLst/>
            <a:cxnLst/>
            <a:rect l="0" t="0" r="0" b="0"/>
            <a:pathLst>
              <a:path w="71439" h="53580">
                <a:moveTo>
                  <a:pt x="0" y="53579"/>
                </a:moveTo>
                <a:lnTo>
                  <a:pt x="8930" y="44649"/>
                </a:lnTo>
                <a:lnTo>
                  <a:pt x="17860" y="35719"/>
                </a:lnTo>
                <a:lnTo>
                  <a:pt x="26790" y="26790"/>
                </a:lnTo>
                <a:lnTo>
                  <a:pt x="44649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60859" y="3607593"/>
            <a:ext cx="544712" cy="44650"/>
          </a:xfrm>
          <a:custGeom>
            <a:avLst/>
            <a:gdLst/>
            <a:ahLst/>
            <a:cxnLst/>
            <a:rect l="0" t="0" r="0" b="0"/>
            <a:pathLst>
              <a:path w="544712" h="44650">
                <a:moveTo>
                  <a:pt x="0" y="26789"/>
                </a:moveTo>
                <a:lnTo>
                  <a:pt x="44649" y="17860"/>
                </a:lnTo>
                <a:lnTo>
                  <a:pt x="98227" y="8930"/>
                </a:lnTo>
                <a:lnTo>
                  <a:pt x="151805" y="8930"/>
                </a:lnTo>
                <a:lnTo>
                  <a:pt x="205383" y="0"/>
                </a:lnTo>
                <a:lnTo>
                  <a:pt x="267891" y="8930"/>
                </a:lnTo>
                <a:lnTo>
                  <a:pt x="330399" y="8930"/>
                </a:lnTo>
                <a:lnTo>
                  <a:pt x="401836" y="17860"/>
                </a:lnTo>
                <a:lnTo>
                  <a:pt x="473274" y="26789"/>
                </a:lnTo>
                <a:lnTo>
                  <a:pt x="544711" y="44649"/>
                </a:lnTo>
                <a:lnTo>
                  <a:pt x="54471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39516" y="3679031"/>
            <a:ext cx="205383" cy="17860"/>
          </a:xfrm>
          <a:custGeom>
            <a:avLst/>
            <a:gdLst/>
            <a:ahLst/>
            <a:cxnLst/>
            <a:rect l="0" t="0" r="0" b="0"/>
            <a:pathLst>
              <a:path w="205383" h="17860">
                <a:moveTo>
                  <a:pt x="0" y="0"/>
                </a:moveTo>
                <a:lnTo>
                  <a:pt x="71437" y="8930"/>
                </a:lnTo>
                <a:lnTo>
                  <a:pt x="142875" y="17859"/>
                </a:lnTo>
                <a:lnTo>
                  <a:pt x="205382" y="17859"/>
                </a:lnTo>
                <a:lnTo>
                  <a:pt x="20538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91258" y="3804046"/>
            <a:ext cx="508993" cy="607220"/>
          </a:xfrm>
          <a:custGeom>
            <a:avLst/>
            <a:gdLst/>
            <a:ahLst/>
            <a:cxnLst/>
            <a:rect l="0" t="0" r="0" b="0"/>
            <a:pathLst>
              <a:path w="508993" h="607220">
                <a:moveTo>
                  <a:pt x="1785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44649"/>
                </a:lnTo>
                <a:lnTo>
                  <a:pt x="53578" y="71438"/>
                </a:lnTo>
                <a:lnTo>
                  <a:pt x="89297" y="116086"/>
                </a:lnTo>
                <a:lnTo>
                  <a:pt x="133945" y="178594"/>
                </a:lnTo>
                <a:lnTo>
                  <a:pt x="187523" y="250032"/>
                </a:lnTo>
                <a:lnTo>
                  <a:pt x="241101" y="321469"/>
                </a:lnTo>
                <a:lnTo>
                  <a:pt x="303609" y="392907"/>
                </a:lnTo>
                <a:lnTo>
                  <a:pt x="357187" y="455415"/>
                </a:lnTo>
                <a:lnTo>
                  <a:pt x="392906" y="508993"/>
                </a:lnTo>
                <a:lnTo>
                  <a:pt x="428625" y="544711"/>
                </a:lnTo>
                <a:lnTo>
                  <a:pt x="455414" y="571500"/>
                </a:lnTo>
                <a:lnTo>
                  <a:pt x="473273" y="589360"/>
                </a:lnTo>
                <a:lnTo>
                  <a:pt x="491133" y="598290"/>
                </a:lnTo>
                <a:lnTo>
                  <a:pt x="500062" y="607219"/>
                </a:lnTo>
                <a:lnTo>
                  <a:pt x="508992" y="607219"/>
                </a:lnTo>
                <a:lnTo>
                  <a:pt x="508992" y="607219"/>
                </a:lnTo>
                <a:lnTo>
                  <a:pt x="500062" y="598290"/>
                </a:lnTo>
                <a:lnTo>
                  <a:pt x="491133" y="580430"/>
                </a:lnTo>
                <a:lnTo>
                  <a:pt x="464344" y="562571"/>
                </a:lnTo>
                <a:lnTo>
                  <a:pt x="464344" y="5625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23430" y="3723679"/>
            <a:ext cx="80368" cy="776884"/>
          </a:xfrm>
          <a:custGeom>
            <a:avLst/>
            <a:gdLst/>
            <a:ahLst/>
            <a:cxnLst/>
            <a:rect l="0" t="0" r="0" b="0"/>
            <a:pathLst>
              <a:path w="80368" h="776884">
                <a:moveTo>
                  <a:pt x="17859" y="44649"/>
                </a:moveTo>
                <a:lnTo>
                  <a:pt x="892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71438"/>
                </a:lnTo>
                <a:lnTo>
                  <a:pt x="8929" y="125016"/>
                </a:lnTo>
                <a:lnTo>
                  <a:pt x="8929" y="205383"/>
                </a:lnTo>
                <a:lnTo>
                  <a:pt x="17859" y="294680"/>
                </a:lnTo>
                <a:lnTo>
                  <a:pt x="17859" y="392907"/>
                </a:lnTo>
                <a:lnTo>
                  <a:pt x="26789" y="491133"/>
                </a:lnTo>
                <a:lnTo>
                  <a:pt x="35718" y="589360"/>
                </a:lnTo>
                <a:lnTo>
                  <a:pt x="44648" y="660797"/>
                </a:lnTo>
                <a:lnTo>
                  <a:pt x="62508" y="723305"/>
                </a:lnTo>
                <a:lnTo>
                  <a:pt x="71437" y="759024"/>
                </a:lnTo>
                <a:lnTo>
                  <a:pt x="80367" y="776883"/>
                </a:lnTo>
                <a:lnTo>
                  <a:pt x="80367" y="776883"/>
                </a:lnTo>
                <a:lnTo>
                  <a:pt x="80367" y="767953"/>
                </a:lnTo>
                <a:lnTo>
                  <a:pt x="80367" y="750094"/>
                </a:lnTo>
                <a:lnTo>
                  <a:pt x="80367" y="714375"/>
                </a:lnTo>
                <a:lnTo>
                  <a:pt x="80367" y="687586"/>
                </a:lnTo>
                <a:lnTo>
                  <a:pt x="80367" y="687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80492" y="5322094"/>
            <a:ext cx="2098478" cy="62509"/>
          </a:xfrm>
          <a:custGeom>
            <a:avLst/>
            <a:gdLst/>
            <a:ahLst/>
            <a:cxnLst/>
            <a:rect l="0" t="0" r="0" b="0"/>
            <a:pathLst>
              <a:path w="2098478" h="62509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5" y="2678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23242" y="26789"/>
                </a:lnTo>
                <a:lnTo>
                  <a:pt x="250031" y="26789"/>
                </a:lnTo>
                <a:lnTo>
                  <a:pt x="276821" y="26789"/>
                </a:lnTo>
                <a:lnTo>
                  <a:pt x="312539" y="26789"/>
                </a:lnTo>
                <a:lnTo>
                  <a:pt x="339328" y="2678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37555" y="26789"/>
                </a:lnTo>
                <a:lnTo>
                  <a:pt x="473274" y="26789"/>
                </a:lnTo>
                <a:lnTo>
                  <a:pt x="517922" y="26789"/>
                </a:lnTo>
                <a:lnTo>
                  <a:pt x="553641" y="26789"/>
                </a:lnTo>
                <a:lnTo>
                  <a:pt x="589360" y="26789"/>
                </a:lnTo>
                <a:lnTo>
                  <a:pt x="634008" y="17859"/>
                </a:lnTo>
                <a:lnTo>
                  <a:pt x="669727" y="17859"/>
                </a:lnTo>
                <a:lnTo>
                  <a:pt x="714375" y="17859"/>
                </a:lnTo>
                <a:lnTo>
                  <a:pt x="759024" y="17859"/>
                </a:lnTo>
                <a:lnTo>
                  <a:pt x="794742" y="17859"/>
                </a:lnTo>
                <a:lnTo>
                  <a:pt x="839391" y="26789"/>
                </a:lnTo>
                <a:lnTo>
                  <a:pt x="884039" y="26789"/>
                </a:lnTo>
                <a:lnTo>
                  <a:pt x="928688" y="26789"/>
                </a:lnTo>
                <a:lnTo>
                  <a:pt x="973336" y="26789"/>
                </a:lnTo>
                <a:lnTo>
                  <a:pt x="1017985" y="35719"/>
                </a:lnTo>
                <a:lnTo>
                  <a:pt x="1062633" y="35719"/>
                </a:lnTo>
                <a:lnTo>
                  <a:pt x="1107281" y="35719"/>
                </a:lnTo>
                <a:lnTo>
                  <a:pt x="1151930" y="35719"/>
                </a:lnTo>
                <a:lnTo>
                  <a:pt x="1196578" y="35719"/>
                </a:lnTo>
                <a:lnTo>
                  <a:pt x="1250156" y="35719"/>
                </a:lnTo>
                <a:lnTo>
                  <a:pt x="1294805" y="35719"/>
                </a:lnTo>
                <a:lnTo>
                  <a:pt x="1339453" y="35719"/>
                </a:lnTo>
                <a:lnTo>
                  <a:pt x="1384102" y="35719"/>
                </a:lnTo>
                <a:lnTo>
                  <a:pt x="1428750" y="26789"/>
                </a:lnTo>
                <a:lnTo>
                  <a:pt x="1473399" y="26789"/>
                </a:lnTo>
                <a:lnTo>
                  <a:pt x="1518047" y="26789"/>
                </a:lnTo>
                <a:lnTo>
                  <a:pt x="1562696" y="17859"/>
                </a:lnTo>
                <a:lnTo>
                  <a:pt x="1607344" y="17859"/>
                </a:lnTo>
                <a:lnTo>
                  <a:pt x="1651992" y="17859"/>
                </a:lnTo>
                <a:lnTo>
                  <a:pt x="1696641" y="8929"/>
                </a:lnTo>
                <a:lnTo>
                  <a:pt x="1741289" y="8929"/>
                </a:lnTo>
                <a:lnTo>
                  <a:pt x="1777008" y="8929"/>
                </a:lnTo>
                <a:lnTo>
                  <a:pt x="1812727" y="8929"/>
                </a:lnTo>
                <a:lnTo>
                  <a:pt x="1848446" y="0"/>
                </a:lnTo>
                <a:lnTo>
                  <a:pt x="1884164" y="0"/>
                </a:lnTo>
                <a:lnTo>
                  <a:pt x="1919883" y="0"/>
                </a:lnTo>
                <a:lnTo>
                  <a:pt x="1946672" y="0"/>
                </a:lnTo>
                <a:lnTo>
                  <a:pt x="1973461" y="0"/>
                </a:lnTo>
                <a:lnTo>
                  <a:pt x="2000250" y="0"/>
                </a:lnTo>
                <a:lnTo>
                  <a:pt x="2018110" y="0"/>
                </a:lnTo>
                <a:lnTo>
                  <a:pt x="2044899" y="8929"/>
                </a:lnTo>
                <a:lnTo>
                  <a:pt x="2062758" y="8929"/>
                </a:lnTo>
                <a:lnTo>
                  <a:pt x="2071688" y="8929"/>
                </a:lnTo>
                <a:lnTo>
                  <a:pt x="2080617" y="8929"/>
                </a:lnTo>
                <a:lnTo>
                  <a:pt x="2089547" y="17859"/>
                </a:lnTo>
                <a:lnTo>
                  <a:pt x="2089547" y="26789"/>
                </a:lnTo>
                <a:lnTo>
                  <a:pt x="2098477" y="44648"/>
                </a:lnTo>
                <a:lnTo>
                  <a:pt x="2098477" y="53578"/>
                </a:lnTo>
                <a:lnTo>
                  <a:pt x="2098477" y="62508"/>
                </a:lnTo>
                <a:lnTo>
                  <a:pt x="209847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86000" y="267891"/>
            <a:ext cx="875110" cy="1143000"/>
          </a:xfrm>
          <a:custGeom>
            <a:avLst/>
            <a:gdLst/>
            <a:ahLst/>
            <a:cxnLst/>
            <a:rect l="0" t="0" r="0" b="0"/>
            <a:pathLst>
              <a:path w="875110" h="1143000">
                <a:moveTo>
                  <a:pt x="17859" y="392906"/>
                </a:move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8930" y="419695"/>
                </a:lnTo>
                <a:lnTo>
                  <a:pt x="8930" y="428625"/>
                </a:lnTo>
                <a:lnTo>
                  <a:pt x="8930" y="446484"/>
                </a:lnTo>
                <a:lnTo>
                  <a:pt x="8930" y="473273"/>
                </a:lnTo>
                <a:lnTo>
                  <a:pt x="8930" y="491132"/>
                </a:lnTo>
                <a:lnTo>
                  <a:pt x="0" y="517921"/>
                </a:lnTo>
                <a:lnTo>
                  <a:pt x="0" y="544710"/>
                </a:lnTo>
                <a:lnTo>
                  <a:pt x="0" y="580429"/>
                </a:lnTo>
                <a:lnTo>
                  <a:pt x="0" y="607218"/>
                </a:lnTo>
                <a:lnTo>
                  <a:pt x="0" y="634007"/>
                </a:lnTo>
                <a:lnTo>
                  <a:pt x="0" y="669726"/>
                </a:lnTo>
                <a:lnTo>
                  <a:pt x="0" y="696515"/>
                </a:lnTo>
                <a:lnTo>
                  <a:pt x="8930" y="732234"/>
                </a:lnTo>
                <a:lnTo>
                  <a:pt x="17859" y="759023"/>
                </a:lnTo>
                <a:lnTo>
                  <a:pt x="17859" y="794742"/>
                </a:lnTo>
                <a:lnTo>
                  <a:pt x="26789" y="821531"/>
                </a:lnTo>
                <a:lnTo>
                  <a:pt x="44648" y="857250"/>
                </a:lnTo>
                <a:lnTo>
                  <a:pt x="53578" y="884039"/>
                </a:lnTo>
                <a:lnTo>
                  <a:pt x="71438" y="919757"/>
                </a:lnTo>
                <a:lnTo>
                  <a:pt x="89297" y="946546"/>
                </a:lnTo>
                <a:lnTo>
                  <a:pt x="107156" y="973336"/>
                </a:lnTo>
                <a:lnTo>
                  <a:pt x="133945" y="1000125"/>
                </a:lnTo>
                <a:lnTo>
                  <a:pt x="151805" y="1026914"/>
                </a:lnTo>
                <a:lnTo>
                  <a:pt x="178594" y="1044773"/>
                </a:lnTo>
                <a:lnTo>
                  <a:pt x="205383" y="1062632"/>
                </a:lnTo>
                <a:lnTo>
                  <a:pt x="232172" y="1080492"/>
                </a:lnTo>
                <a:lnTo>
                  <a:pt x="267891" y="1098351"/>
                </a:lnTo>
                <a:lnTo>
                  <a:pt x="294680" y="1107281"/>
                </a:lnTo>
                <a:lnTo>
                  <a:pt x="321469" y="1116211"/>
                </a:lnTo>
                <a:lnTo>
                  <a:pt x="357188" y="1125140"/>
                </a:lnTo>
                <a:lnTo>
                  <a:pt x="392906" y="1134070"/>
                </a:lnTo>
                <a:lnTo>
                  <a:pt x="419695" y="1142999"/>
                </a:lnTo>
                <a:lnTo>
                  <a:pt x="455414" y="1134070"/>
                </a:lnTo>
                <a:lnTo>
                  <a:pt x="500063" y="1134070"/>
                </a:lnTo>
                <a:lnTo>
                  <a:pt x="535781" y="1116211"/>
                </a:lnTo>
                <a:lnTo>
                  <a:pt x="571500" y="1107281"/>
                </a:lnTo>
                <a:lnTo>
                  <a:pt x="598289" y="1089422"/>
                </a:lnTo>
                <a:lnTo>
                  <a:pt x="634008" y="1071562"/>
                </a:lnTo>
                <a:lnTo>
                  <a:pt x="660797" y="1044773"/>
                </a:lnTo>
                <a:lnTo>
                  <a:pt x="696516" y="1017984"/>
                </a:lnTo>
                <a:lnTo>
                  <a:pt x="723305" y="982265"/>
                </a:lnTo>
                <a:lnTo>
                  <a:pt x="750094" y="946546"/>
                </a:lnTo>
                <a:lnTo>
                  <a:pt x="776883" y="910828"/>
                </a:lnTo>
                <a:lnTo>
                  <a:pt x="803672" y="875109"/>
                </a:lnTo>
                <a:lnTo>
                  <a:pt x="821531" y="830460"/>
                </a:lnTo>
                <a:lnTo>
                  <a:pt x="839391" y="785812"/>
                </a:lnTo>
                <a:lnTo>
                  <a:pt x="848320" y="741164"/>
                </a:lnTo>
                <a:lnTo>
                  <a:pt x="857250" y="696515"/>
                </a:lnTo>
                <a:lnTo>
                  <a:pt x="866180" y="642937"/>
                </a:lnTo>
                <a:lnTo>
                  <a:pt x="875109" y="598289"/>
                </a:lnTo>
                <a:lnTo>
                  <a:pt x="875109" y="544710"/>
                </a:lnTo>
                <a:lnTo>
                  <a:pt x="875109" y="500062"/>
                </a:lnTo>
                <a:lnTo>
                  <a:pt x="875109" y="446484"/>
                </a:lnTo>
                <a:lnTo>
                  <a:pt x="866180" y="392906"/>
                </a:lnTo>
                <a:lnTo>
                  <a:pt x="857250" y="348257"/>
                </a:lnTo>
                <a:lnTo>
                  <a:pt x="839391" y="294679"/>
                </a:lnTo>
                <a:lnTo>
                  <a:pt x="821531" y="250031"/>
                </a:lnTo>
                <a:lnTo>
                  <a:pt x="803672" y="205382"/>
                </a:lnTo>
                <a:lnTo>
                  <a:pt x="785813" y="169664"/>
                </a:lnTo>
                <a:lnTo>
                  <a:pt x="759023" y="133945"/>
                </a:lnTo>
                <a:lnTo>
                  <a:pt x="732234" y="98226"/>
                </a:lnTo>
                <a:lnTo>
                  <a:pt x="705445" y="71437"/>
                </a:lnTo>
                <a:lnTo>
                  <a:pt x="669727" y="53578"/>
                </a:lnTo>
                <a:lnTo>
                  <a:pt x="642938" y="35718"/>
                </a:lnTo>
                <a:lnTo>
                  <a:pt x="616148" y="26789"/>
                </a:lnTo>
                <a:lnTo>
                  <a:pt x="589359" y="17859"/>
                </a:lnTo>
                <a:lnTo>
                  <a:pt x="571500" y="8929"/>
                </a:lnTo>
                <a:lnTo>
                  <a:pt x="544711" y="8929"/>
                </a:lnTo>
                <a:lnTo>
                  <a:pt x="508992" y="0"/>
                </a:lnTo>
                <a:lnTo>
                  <a:pt x="455414" y="0"/>
                </a:lnTo>
                <a:lnTo>
                  <a:pt x="392906" y="0"/>
                </a:lnTo>
                <a:lnTo>
                  <a:pt x="339328" y="8929"/>
                </a:lnTo>
                <a:lnTo>
                  <a:pt x="285750" y="26789"/>
                </a:lnTo>
                <a:lnTo>
                  <a:pt x="241102" y="44648"/>
                </a:lnTo>
                <a:lnTo>
                  <a:pt x="196453" y="71437"/>
                </a:lnTo>
                <a:lnTo>
                  <a:pt x="160734" y="107156"/>
                </a:lnTo>
                <a:lnTo>
                  <a:pt x="125016" y="133945"/>
                </a:lnTo>
                <a:lnTo>
                  <a:pt x="98227" y="178593"/>
                </a:lnTo>
                <a:lnTo>
                  <a:pt x="80367" y="214312"/>
                </a:lnTo>
                <a:lnTo>
                  <a:pt x="53578" y="250031"/>
                </a:lnTo>
                <a:lnTo>
                  <a:pt x="44648" y="294679"/>
                </a:lnTo>
                <a:lnTo>
                  <a:pt x="26789" y="330398"/>
                </a:lnTo>
                <a:lnTo>
                  <a:pt x="17859" y="366117"/>
                </a:lnTo>
                <a:lnTo>
                  <a:pt x="17859" y="410765"/>
                </a:lnTo>
                <a:lnTo>
                  <a:pt x="17859" y="446484"/>
                </a:lnTo>
                <a:lnTo>
                  <a:pt x="17859" y="482203"/>
                </a:lnTo>
                <a:lnTo>
                  <a:pt x="17859" y="508992"/>
                </a:lnTo>
                <a:lnTo>
                  <a:pt x="17859" y="5089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52367" y="178594"/>
            <a:ext cx="1687712" cy="1285876"/>
          </a:xfrm>
          <a:custGeom>
            <a:avLst/>
            <a:gdLst/>
            <a:ahLst/>
            <a:cxnLst/>
            <a:rect l="0" t="0" r="0" b="0"/>
            <a:pathLst>
              <a:path w="1687712" h="1285876">
                <a:moveTo>
                  <a:pt x="196453" y="116086"/>
                </a:moveTo>
                <a:lnTo>
                  <a:pt x="196453" y="11608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87524" y="116086"/>
                </a:lnTo>
                <a:lnTo>
                  <a:pt x="178594" y="125015"/>
                </a:lnTo>
                <a:lnTo>
                  <a:pt x="178594" y="125015"/>
                </a:lnTo>
                <a:lnTo>
                  <a:pt x="169664" y="133945"/>
                </a:lnTo>
                <a:lnTo>
                  <a:pt x="160735" y="142875"/>
                </a:lnTo>
                <a:lnTo>
                  <a:pt x="151805" y="160734"/>
                </a:lnTo>
                <a:lnTo>
                  <a:pt x="142875" y="169664"/>
                </a:lnTo>
                <a:lnTo>
                  <a:pt x="125016" y="178593"/>
                </a:lnTo>
                <a:lnTo>
                  <a:pt x="116086" y="196453"/>
                </a:lnTo>
                <a:lnTo>
                  <a:pt x="98227" y="214312"/>
                </a:lnTo>
                <a:lnTo>
                  <a:pt x="89297" y="232172"/>
                </a:lnTo>
                <a:lnTo>
                  <a:pt x="71438" y="258961"/>
                </a:lnTo>
                <a:lnTo>
                  <a:pt x="62508" y="285750"/>
                </a:lnTo>
                <a:lnTo>
                  <a:pt x="53578" y="312539"/>
                </a:lnTo>
                <a:lnTo>
                  <a:pt x="44649" y="348258"/>
                </a:lnTo>
                <a:lnTo>
                  <a:pt x="26789" y="383976"/>
                </a:lnTo>
                <a:lnTo>
                  <a:pt x="26789" y="419695"/>
                </a:lnTo>
                <a:lnTo>
                  <a:pt x="17860" y="455414"/>
                </a:lnTo>
                <a:lnTo>
                  <a:pt x="8930" y="500062"/>
                </a:lnTo>
                <a:lnTo>
                  <a:pt x="8930" y="535781"/>
                </a:lnTo>
                <a:lnTo>
                  <a:pt x="0" y="580429"/>
                </a:lnTo>
                <a:lnTo>
                  <a:pt x="0" y="625078"/>
                </a:lnTo>
                <a:lnTo>
                  <a:pt x="0" y="669726"/>
                </a:lnTo>
                <a:lnTo>
                  <a:pt x="0" y="714375"/>
                </a:lnTo>
                <a:lnTo>
                  <a:pt x="8930" y="750093"/>
                </a:lnTo>
                <a:lnTo>
                  <a:pt x="8930" y="794742"/>
                </a:lnTo>
                <a:lnTo>
                  <a:pt x="26789" y="839390"/>
                </a:lnTo>
                <a:lnTo>
                  <a:pt x="35719" y="875109"/>
                </a:lnTo>
                <a:lnTo>
                  <a:pt x="53578" y="910828"/>
                </a:lnTo>
                <a:lnTo>
                  <a:pt x="71438" y="946547"/>
                </a:lnTo>
                <a:lnTo>
                  <a:pt x="89297" y="982265"/>
                </a:lnTo>
                <a:lnTo>
                  <a:pt x="116086" y="1017984"/>
                </a:lnTo>
                <a:lnTo>
                  <a:pt x="133946" y="1044773"/>
                </a:lnTo>
                <a:lnTo>
                  <a:pt x="160735" y="1080492"/>
                </a:lnTo>
                <a:lnTo>
                  <a:pt x="187524" y="1107281"/>
                </a:lnTo>
                <a:lnTo>
                  <a:pt x="223242" y="1134070"/>
                </a:lnTo>
                <a:lnTo>
                  <a:pt x="258961" y="1160859"/>
                </a:lnTo>
                <a:lnTo>
                  <a:pt x="294680" y="1187648"/>
                </a:lnTo>
                <a:lnTo>
                  <a:pt x="339328" y="1205508"/>
                </a:lnTo>
                <a:lnTo>
                  <a:pt x="383977" y="1232296"/>
                </a:lnTo>
                <a:lnTo>
                  <a:pt x="428625" y="1250156"/>
                </a:lnTo>
                <a:lnTo>
                  <a:pt x="473274" y="1259085"/>
                </a:lnTo>
                <a:lnTo>
                  <a:pt x="526852" y="1276945"/>
                </a:lnTo>
                <a:lnTo>
                  <a:pt x="571500" y="1276945"/>
                </a:lnTo>
                <a:lnTo>
                  <a:pt x="625078" y="1285875"/>
                </a:lnTo>
                <a:lnTo>
                  <a:pt x="678656" y="1285875"/>
                </a:lnTo>
                <a:lnTo>
                  <a:pt x="732235" y="1285875"/>
                </a:lnTo>
                <a:lnTo>
                  <a:pt x="794742" y="1285875"/>
                </a:lnTo>
                <a:lnTo>
                  <a:pt x="848321" y="1285875"/>
                </a:lnTo>
                <a:lnTo>
                  <a:pt x="910828" y="1276945"/>
                </a:lnTo>
                <a:lnTo>
                  <a:pt x="964406" y="1268015"/>
                </a:lnTo>
                <a:lnTo>
                  <a:pt x="1026914" y="1259085"/>
                </a:lnTo>
                <a:lnTo>
                  <a:pt x="1080492" y="1250156"/>
                </a:lnTo>
                <a:lnTo>
                  <a:pt x="1134071" y="1232296"/>
                </a:lnTo>
                <a:lnTo>
                  <a:pt x="1187649" y="1214437"/>
                </a:lnTo>
                <a:lnTo>
                  <a:pt x="1241227" y="1196578"/>
                </a:lnTo>
                <a:lnTo>
                  <a:pt x="1294805" y="1169789"/>
                </a:lnTo>
                <a:lnTo>
                  <a:pt x="1348383" y="1151929"/>
                </a:lnTo>
                <a:lnTo>
                  <a:pt x="1393031" y="1116211"/>
                </a:lnTo>
                <a:lnTo>
                  <a:pt x="1437680" y="1089422"/>
                </a:lnTo>
                <a:lnTo>
                  <a:pt x="1482328" y="1053703"/>
                </a:lnTo>
                <a:lnTo>
                  <a:pt x="1518047" y="1017984"/>
                </a:lnTo>
                <a:lnTo>
                  <a:pt x="1553766" y="982265"/>
                </a:lnTo>
                <a:lnTo>
                  <a:pt x="1580555" y="946547"/>
                </a:lnTo>
                <a:lnTo>
                  <a:pt x="1607344" y="901898"/>
                </a:lnTo>
                <a:lnTo>
                  <a:pt x="1634133" y="857250"/>
                </a:lnTo>
                <a:lnTo>
                  <a:pt x="1651992" y="812601"/>
                </a:lnTo>
                <a:lnTo>
                  <a:pt x="1669852" y="776882"/>
                </a:lnTo>
                <a:lnTo>
                  <a:pt x="1678781" y="732234"/>
                </a:lnTo>
                <a:lnTo>
                  <a:pt x="1687711" y="687586"/>
                </a:lnTo>
                <a:lnTo>
                  <a:pt x="1687711" y="651867"/>
                </a:lnTo>
                <a:lnTo>
                  <a:pt x="1687711" y="607218"/>
                </a:lnTo>
                <a:lnTo>
                  <a:pt x="1678781" y="562570"/>
                </a:lnTo>
                <a:lnTo>
                  <a:pt x="1669852" y="517922"/>
                </a:lnTo>
                <a:lnTo>
                  <a:pt x="1660922" y="473273"/>
                </a:lnTo>
                <a:lnTo>
                  <a:pt x="1643063" y="428625"/>
                </a:lnTo>
                <a:lnTo>
                  <a:pt x="1625203" y="383976"/>
                </a:lnTo>
                <a:lnTo>
                  <a:pt x="1598414" y="348258"/>
                </a:lnTo>
                <a:lnTo>
                  <a:pt x="1571625" y="312539"/>
                </a:lnTo>
                <a:lnTo>
                  <a:pt x="1544836" y="276820"/>
                </a:lnTo>
                <a:lnTo>
                  <a:pt x="1518047" y="232172"/>
                </a:lnTo>
                <a:lnTo>
                  <a:pt x="1482328" y="205383"/>
                </a:lnTo>
                <a:lnTo>
                  <a:pt x="1455539" y="187523"/>
                </a:lnTo>
                <a:lnTo>
                  <a:pt x="1428750" y="169664"/>
                </a:lnTo>
                <a:lnTo>
                  <a:pt x="1401961" y="160734"/>
                </a:lnTo>
                <a:lnTo>
                  <a:pt x="1384102" y="142875"/>
                </a:lnTo>
                <a:lnTo>
                  <a:pt x="1348383" y="133945"/>
                </a:lnTo>
                <a:lnTo>
                  <a:pt x="1312664" y="107156"/>
                </a:lnTo>
                <a:lnTo>
                  <a:pt x="1268016" y="89297"/>
                </a:lnTo>
                <a:lnTo>
                  <a:pt x="1223367" y="71437"/>
                </a:lnTo>
                <a:lnTo>
                  <a:pt x="1169789" y="53578"/>
                </a:lnTo>
                <a:lnTo>
                  <a:pt x="1125141" y="35718"/>
                </a:lnTo>
                <a:lnTo>
                  <a:pt x="1098352" y="26789"/>
                </a:lnTo>
                <a:lnTo>
                  <a:pt x="1062633" y="17859"/>
                </a:lnTo>
                <a:lnTo>
                  <a:pt x="1026914" y="8929"/>
                </a:lnTo>
                <a:lnTo>
                  <a:pt x="991196" y="8929"/>
                </a:lnTo>
                <a:lnTo>
                  <a:pt x="937617" y="8929"/>
                </a:lnTo>
                <a:lnTo>
                  <a:pt x="892969" y="0"/>
                </a:lnTo>
                <a:lnTo>
                  <a:pt x="848321" y="8929"/>
                </a:lnTo>
                <a:lnTo>
                  <a:pt x="794742" y="8929"/>
                </a:lnTo>
                <a:lnTo>
                  <a:pt x="741164" y="17859"/>
                </a:lnTo>
                <a:lnTo>
                  <a:pt x="696516" y="26789"/>
                </a:lnTo>
                <a:lnTo>
                  <a:pt x="580430" y="44648"/>
                </a:lnTo>
                <a:lnTo>
                  <a:pt x="491133" y="71437"/>
                </a:lnTo>
                <a:lnTo>
                  <a:pt x="410766" y="98226"/>
                </a:lnTo>
                <a:lnTo>
                  <a:pt x="348258" y="125015"/>
                </a:lnTo>
                <a:lnTo>
                  <a:pt x="294680" y="142875"/>
                </a:lnTo>
                <a:lnTo>
                  <a:pt x="258961" y="160734"/>
                </a:lnTo>
                <a:lnTo>
                  <a:pt x="223242" y="169664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32547" y="508992"/>
            <a:ext cx="1312665" cy="321470"/>
          </a:xfrm>
          <a:custGeom>
            <a:avLst/>
            <a:gdLst/>
            <a:ahLst/>
            <a:cxnLst/>
            <a:rect l="0" t="0" r="0" b="0"/>
            <a:pathLst>
              <a:path w="1312665" h="321470">
                <a:moveTo>
                  <a:pt x="35719" y="321469"/>
                </a:moveTo>
                <a:lnTo>
                  <a:pt x="35719" y="321469"/>
                </a:lnTo>
                <a:lnTo>
                  <a:pt x="35719" y="321469"/>
                </a:lnTo>
                <a:lnTo>
                  <a:pt x="3571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17859" y="303609"/>
                </a:lnTo>
                <a:lnTo>
                  <a:pt x="17859" y="303609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8930" y="241102"/>
                </a:lnTo>
                <a:lnTo>
                  <a:pt x="17859" y="223242"/>
                </a:lnTo>
                <a:lnTo>
                  <a:pt x="26789" y="214313"/>
                </a:lnTo>
                <a:lnTo>
                  <a:pt x="44648" y="196453"/>
                </a:lnTo>
                <a:lnTo>
                  <a:pt x="71437" y="187524"/>
                </a:lnTo>
                <a:lnTo>
                  <a:pt x="98226" y="169664"/>
                </a:lnTo>
                <a:lnTo>
                  <a:pt x="125016" y="151805"/>
                </a:lnTo>
                <a:lnTo>
                  <a:pt x="151805" y="133946"/>
                </a:lnTo>
                <a:lnTo>
                  <a:pt x="187523" y="116086"/>
                </a:lnTo>
                <a:lnTo>
                  <a:pt x="232172" y="98227"/>
                </a:lnTo>
                <a:lnTo>
                  <a:pt x="267891" y="80367"/>
                </a:lnTo>
                <a:lnTo>
                  <a:pt x="321469" y="53578"/>
                </a:lnTo>
                <a:lnTo>
                  <a:pt x="366117" y="44649"/>
                </a:lnTo>
                <a:lnTo>
                  <a:pt x="410766" y="26789"/>
                </a:lnTo>
                <a:lnTo>
                  <a:pt x="455414" y="8930"/>
                </a:lnTo>
                <a:lnTo>
                  <a:pt x="508992" y="0"/>
                </a:lnTo>
                <a:lnTo>
                  <a:pt x="553641" y="0"/>
                </a:lnTo>
                <a:lnTo>
                  <a:pt x="598289" y="0"/>
                </a:lnTo>
                <a:lnTo>
                  <a:pt x="642937" y="0"/>
                </a:lnTo>
                <a:lnTo>
                  <a:pt x="687586" y="0"/>
                </a:lnTo>
                <a:lnTo>
                  <a:pt x="732234" y="8930"/>
                </a:lnTo>
                <a:lnTo>
                  <a:pt x="785812" y="17860"/>
                </a:lnTo>
                <a:lnTo>
                  <a:pt x="830461" y="26789"/>
                </a:lnTo>
                <a:lnTo>
                  <a:pt x="875109" y="44649"/>
                </a:lnTo>
                <a:lnTo>
                  <a:pt x="928687" y="53578"/>
                </a:lnTo>
                <a:lnTo>
                  <a:pt x="964406" y="62508"/>
                </a:lnTo>
                <a:lnTo>
                  <a:pt x="1000125" y="80367"/>
                </a:lnTo>
                <a:lnTo>
                  <a:pt x="1044773" y="89297"/>
                </a:lnTo>
                <a:lnTo>
                  <a:pt x="1071562" y="98227"/>
                </a:lnTo>
                <a:lnTo>
                  <a:pt x="1107281" y="107156"/>
                </a:lnTo>
                <a:lnTo>
                  <a:pt x="1134070" y="116086"/>
                </a:lnTo>
                <a:lnTo>
                  <a:pt x="1160859" y="125016"/>
                </a:lnTo>
                <a:lnTo>
                  <a:pt x="1178719" y="133946"/>
                </a:lnTo>
                <a:lnTo>
                  <a:pt x="1205508" y="142875"/>
                </a:lnTo>
                <a:lnTo>
                  <a:pt x="1214437" y="160735"/>
                </a:lnTo>
                <a:lnTo>
                  <a:pt x="1232297" y="160735"/>
                </a:lnTo>
                <a:lnTo>
                  <a:pt x="1241226" y="169664"/>
                </a:lnTo>
                <a:lnTo>
                  <a:pt x="1259086" y="178594"/>
                </a:lnTo>
                <a:lnTo>
                  <a:pt x="1268016" y="187524"/>
                </a:lnTo>
                <a:lnTo>
                  <a:pt x="1276945" y="187524"/>
                </a:lnTo>
                <a:lnTo>
                  <a:pt x="1294805" y="196453"/>
                </a:lnTo>
                <a:lnTo>
                  <a:pt x="1303734" y="196453"/>
                </a:lnTo>
                <a:lnTo>
                  <a:pt x="1303734" y="205383"/>
                </a:lnTo>
                <a:lnTo>
                  <a:pt x="1303734" y="205383"/>
                </a:lnTo>
                <a:lnTo>
                  <a:pt x="1312664" y="205383"/>
                </a:lnTo>
                <a:lnTo>
                  <a:pt x="1312664" y="205383"/>
                </a:lnTo>
                <a:lnTo>
                  <a:pt x="1312664" y="214313"/>
                </a:lnTo>
                <a:lnTo>
                  <a:pt x="1312664" y="205383"/>
                </a:lnTo>
                <a:lnTo>
                  <a:pt x="1312664" y="205383"/>
                </a:lnTo>
                <a:lnTo>
                  <a:pt x="1312664" y="205383"/>
                </a:lnTo>
                <a:lnTo>
                  <a:pt x="131266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46984" y="571500"/>
            <a:ext cx="232173" cy="241102"/>
          </a:xfrm>
          <a:custGeom>
            <a:avLst/>
            <a:gdLst/>
            <a:ahLst/>
            <a:cxnLst/>
            <a:rect l="0" t="0" r="0" b="0"/>
            <a:pathLst>
              <a:path w="232173" h="241102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9" y="26789"/>
                </a:lnTo>
                <a:lnTo>
                  <a:pt x="62508" y="35719"/>
                </a:lnTo>
                <a:lnTo>
                  <a:pt x="80368" y="35719"/>
                </a:lnTo>
                <a:lnTo>
                  <a:pt x="89297" y="44648"/>
                </a:lnTo>
                <a:lnTo>
                  <a:pt x="107157" y="53578"/>
                </a:lnTo>
                <a:lnTo>
                  <a:pt x="125016" y="62508"/>
                </a:lnTo>
                <a:lnTo>
                  <a:pt x="133946" y="71438"/>
                </a:lnTo>
                <a:lnTo>
                  <a:pt x="151805" y="89297"/>
                </a:lnTo>
                <a:lnTo>
                  <a:pt x="169664" y="98227"/>
                </a:lnTo>
                <a:lnTo>
                  <a:pt x="178594" y="107156"/>
                </a:lnTo>
                <a:lnTo>
                  <a:pt x="196454" y="116086"/>
                </a:lnTo>
                <a:lnTo>
                  <a:pt x="205383" y="125016"/>
                </a:lnTo>
                <a:lnTo>
                  <a:pt x="214313" y="133945"/>
                </a:lnTo>
                <a:lnTo>
                  <a:pt x="223243" y="142875"/>
                </a:lnTo>
                <a:lnTo>
                  <a:pt x="232172" y="142875"/>
                </a:lnTo>
                <a:lnTo>
                  <a:pt x="232172" y="151805"/>
                </a:lnTo>
                <a:lnTo>
                  <a:pt x="232172" y="151805"/>
                </a:lnTo>
                <a:lnTo>
                  <a:pt x="232172" y="160734"/>
                </a:lnTo>
                <a:lnTo>
                  <a:pt x="223243" y="160734"/>
                </a:lnTo>
                <a:lnTo>
                  <a:pt x="205383" y="160734"/>
                </a:lnTo>
                <a:lnTo>
                  <a:pt x="187524" y="169664"/>
                </a:lnTo>
                <a:lnTo>
                  <a:pt x="169664" y="178594"/>
                </a:lnTo>
                <a:lnTo>
                  <a:pt x="142875" y="187523"/>
                </a:lnTo>
                <a:lnTo>
                  <a:pt x="125016" y="205383"/>
                </a:lnTo>
                <a:lnTo>
                  <a:pt x="98227" y="214312"/>
                </a:lnTo>
                <a:lnTo>
                  <a:pt x="80368" y="223242"/>
                </a:lnTo>
                <a:lnTo>
                  <a:pt x="62508" y="232172"/>
                </a:lnTo>
                <a:lnTo>
                  <a:pt x="53579" y="241101"/>
                </a:lnTo>
                <a:lnTo>
                  <a:pt x="44649" y="241101"/>
                </a:lnTo>
                <a:lnTo>
                  <a:pt x="44649" y="232172"/>
                </a:lnTo>
                <a:lnTo>
                  <a:pt x="44649" y="205383"/>
                </a:lnTo>
                <a:lnTo>
                  <a:pt x="4464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14625" y="1294805"/>
            <a:ext cx="651868" cy="687586"/>
          </a:xfrm>
          <a:custGeom>
            <a:avLst/>
            <a:gdLst/>
            <a:ahLst/>
            <a:cxnLst/>
            <a:rect l="0" t="0" r="0" b="0"/>
            <a:pathLst>
              <a:path w="651868" h="687586">
                <a:moveTo>
                  <a:pt x="241102" y="98226"/>
                </a:moveTo>
                <a:lnTo>
                  <a:pt x="241102" y="98226"/>
                </a:lnTo>
                <a:lnTo>
                  <a:pt x="241102" y="98226"/>
                </a:lnTo>
                <a:lnTo>
                  <a:pt x="232172" y="98226"/>
                </a:lnTo>
                <a:lnTo>
                  <a:pt x="223242" y="89297"/>
                </a:lnTo>
                <a:lnTo>
                  <a:pt x="214313" y="89297"/>
                </a:lnTo>
                <a:lnTo>
                  <a:pt x="205383" y="89297"/>
                </a:lnTo>
                <a:lnTo>
                  <a:pt x="196453" y="89297"/>
                </a:lnTo>
                <a:lnTo>
                  <a:pt x="187523" y="98226"/>
                </a:lnTo>
                <a:lnTo>
                  <a:pt x="178594" y="98226"/>
                </a:lnTo>
                <a:lnTo>
                  <a:pt x="160734" y="107156"/>
                </a:lnTo>
                <a:lnTo>
                  <a:pt x="151805" y="116085"/>
                </a:lnTo>
                <a:lnTo>
                  <a:pt x="133945" y="125015"/>
                </a:lnTo>
                <a:lnTo>
                  <a:pt x="116086" y="133945"/>
                </a:lnTo>
                <a:lnTo>
                  <a:pt x="98227" y="151804"/>
                </a:lnTo>
                <a:lnTo>
                  <a:pt x="89297" y="160734"/>
                </a:lnTo>
                <a:lnTo>
                  <a:pt x="71438" y="178593"/>
                </a:lnTo>
                <a:lnTo>
                  <a:pt x="53578" y="196453"/>
                </a:lnTo>
                <a:lnTo>
                  <a:pt x="44648" y="214312"/>
                </a:lnTo>
                <a:lnTo>
                  <a:pt x="26789" y="232171"/>
                </a:lnTo>
                <a:lnTo>
                  <a:pt x="17859" y="250031"/>
                </a:lnTo>
                <a:lnTo>
                  <a:pt x="8930" y="267890"/>
                </a:lnTo>
                <a:lnTo>
                  <a:pt x="8930" y="294679"/>
                </a:lnTo>
                <a:lnTo>
                  <a:pt x="0" y="312539"/>
                </a:lnTo>
                <a:lnTo>
                  <a:pt x="0" y="348257"/>
                </a:lnTo>
                <a:lnTo>
                  <a:pt x="0" y="375046"/>
                </a:lnTo>
                <a:lnTo>
                  <a:pt x="0" y="410765"/>
                </a:lnTo>
                <a:lnTo>
                  <a:pt x="8930" y="446484"/>
                </a:lnTo>
                <a:lnTo>
                  <a:pt x="17859" y="482203"/>
                </a:lnTo>
                <a:lnTo>
                  <a:pt x="26789" y="508992"/>
                </a:lnTo>
                <a:lnTo>
                  <a:pt x="35719" y="535781"/>
                </a:lnTo>
                <a:lnTo>
                  <a:pt x="44648" y="562570"/>
                </a:lnTo>
                <a:lnTo>
                  <a:pt x="62508" y="589359"/>
                </a:lnTo>
                <a:lnTo>
                  <a:pt x="80367" y="616148"/>
                </a:lnTo>
                <a:lnTo>
                  <a:pt x="98227" y="634007"/>
                </a:lnTo>
                <a:lnTo>
                  <a:pt x="116086" y="651867"/>
                </a:lnTo>
                <a:lnTo>
                  <a:pt x="142875" y="669726"/>
                </a:lnTo>
                <a:lnTo>
                  <a:pt x="169664" y="678656"/>
                </a:lnTo>
                <a:lnTo>
                  <a:pt x="196453" y="687585"/>
                </a:lnTo>
                <a:lnTo>
                  <a:pt x="232172" y="687585"/>
                </a:lnTo>
                <a:lnTo>
                  <a:pt x="258961" y="678656"/>
                </a:lnTo>
                <a:lnTo>
                  <a:pt x="294680" y="678656"/>
                </a:lnTo>
                <a:lnTo>
                  <a:pt x="339328" y="660796"/>
                </a:lnTo>
                <a:lnTo>
                  <a:pt x="375047" y="651867"/>
                </a:lnTo>
                <a:lnTo>
                  <a:pt x="401836" y="634007"/>
                </a:lnTo>
                <a:lnTo>
                  <a:pt x="437555" y="616148"/>
                </a:lnTo>
                <a:lnTo>
                  <a:pt x="473273" y="580429"/>
                </a:lnTo>
                <a:lnTo>
                  <a:pt x="508992" y="544710"/>
                </a:lnTo>
                <a:lnTo>
                  <a:pt x="535781" y="508992"/>
                </a:lnTo>
                <a:lnTo>
                  <a:pt x="571500" y="464343"/>
                </a:lnTo>
                <a:lnTo>
                  <a:pt x="598289" y="428624"/>
                </a:lnTo>
                <a:lnTo>
                  <a:pt x="616148" y="383976"/>
                </a:lnTo>
                <a:lnTo>
                  <a:pt x="634008" y="348257"/>
                </a:lnTo>
                <a:lnTo>
                  <a:pt x="642938" y="303609"/>
                </a:lnTo>
                <a:lnTo>
                  <a:pt x="651867" y="267890"/>
                </a:lnTo>
                <a:lnTo>
                  <a:pt x="651867" y="232171"/>
                </a:lnTo>
                <a:lnTo>
                  <a:pt x="642938" y="196453"/>
                </a:lnTo>
                <a:lnTo>
                  <a:pt x="642938" y="169664"/>
                </a:lnTo>
                <a:lnTo>
                  <a:pt x="625078" y="133945"/>
                </a:lnTo>
                <a:lnTo>
                  <a:pt x="607219" y="107156"/>
                </a:lnTo>
                <a:lnTo>
                  <a:pt x="589359" y="80367"/>
                </a:lnTo>
                <a:lnTo>
                  <a:pt x="562570" y="53578"/>
                </a:lnTo>
                <a:lnTo>
                  <a:pt x="544711" y="35718"/>
                </a:lnTo>
                <a:lnTo>
                  <a:pt x="517922" y="17859"/>
                </a:lnTo>
                <a:lnTo>
                  <a:pt x="491133" y="8929"/>
                </a:lnTo>
                <a:lnTo>
                  <a:pt x="455414" y="0"/>
                </a:lnTo>
                <a:lnTo>
                  <a:pt x="428625" y="0"/>
                </a:lnTo>
                <a:lnTo>
                  <a:pt x="392906" y="0"/>
                </a:lnTo>
                <a:lnTo>
                  <a:pt x="366117" y="8929"/>
                </a:lnTo>
                <a:lnTo>
                  <a:pt x="330398" y="17859"/>
                </a:lnTo>
                <a:lnTo>
                  <a:pt x="294680" y="35718"/>
                </a:lnTo>
                <a:lnTo>
                  <a:pt x="276820" y="53578"/>
                </a:lnTo>
                <a:lnTo>
                  <a:pt x="250031" y="62508"/>
                </a:lnTo>
                <a:lnTo>
                  <a:pt x="241102" y="80367"/>
                </a:lnTo>
                <a:lnTo>
                  <a:pt x="24110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89922" y="535781"/>
            <a:ext cx="312540" cy="375048"/>
          </a:xfrm>
          <a:custGeom>
            <a:avLst/>
            <a:gdLst/>
            <a:ahLst/>
            <a:cxnLst/>
            <a:rect l="0" t="0" r="0" b="0"/>
            <a:pathLst>
              <a:path w="312540" h="375048">
                <a:moveTo>
                  <a:pt x="312539" y="0"/>
                </a:move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80" y="0"/>
                </a:lnTo>
                <a:lnTo>
                  <a:pt x="285750" y="17860"/>
                </a:lnTo>
                <a:lnTo>
                  <a:pt x="267891" y="53578"/>
                </a:lnTo>
                <a:lnTo>
                  <a:pt x="241101" y="89297"/>
                </a:lnTo>
                <a:lnTo>
                  <a:pt x="205383" y="151805"/>
                </a:lnTo>
                <a:lnTo>
                  <a:pt x="160734" y="205383"/>
                </a:lnTo>
                <a:lnTo>
                  <a:pt x="116086" y="258961"/>
                </a:lnTo>
                <a:lnTo>
                  <a:pt x="80367" y="312539"/>
                </a:lnTo>
                <a:lnTo>
                  <a:pt x="44648" y="348258"/>
                </a:lnTo>
                <a:lnTo>
                  <a:pt x="17859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8930" y="357188"/>
                </a:lnTo>
                <a:lnTo>
                  <a:pt x="26789" y="339328"/>
                </a:lnTo>
                <a:lnTo>
                  <a:pt x="44648" y="321469"/>
                </a:lnTo>
                <a:lnTo>
                  <a:pt x="44648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357813" y="508992"/>
            <a:ext cx="464344" cy="267892"/>
          </a:xfrm>
          <a:custGeom>
            <a:avLst/>
            <a:gdLst/>
            <a:ahLst/>
            <a:cxnLst/>
            <a:rect l="0" t="0" r="0" b="0"/>
            <a:pathLst>
              <a:path w="464344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71437" y="35719"/>
                </a:lnTo>
                <a:lnTo>
                  <a:pt x="98226" y="53578"/>
                </a:lnTo>
                <a:lnTo>
                  <a:pt x="142875" y="89297"/>
                </a:lnTo>
                <a:lnTo>
                  <a:pt x="187523" y="125016"/>
                </a:lnTo>
                <a:lnTo>
                  <a:pt x="241101" y="151805"/>
                </a:lnTo>
                <a:lnTo>
                  <a:pt x="285750" y="187524"/>
                </a:lnTo>
                <a:lnTo>
                  <a:pt x="339328" y="214313"/>
                </a:lnTo>
                <a:lnTo>
                  <a:pt x="383976" y="232172"/>
                </a:lnTo>
                <a:lnTo>
                  <a:pt x="410765" y="250031"/>
                </a:lnTo>
                <a:lnTo>
                  <a:pt x="437554" y="267891"/>
                </a:lnTo>
                <a:lnTo>
                  <a:pt x="455414" y="267891"/>
                </a:lnTo>
                <a:lnTo>
                  <a:pt x="464343" y="267891"/>
                </a:lnTo>
                <a:lnTo>
                  <a:pt x="464343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93469" y="857250"/>
            <a:ext cx="455415" cy="330399"/>
          </a:xfrm>
          <a:custGeom>
            <a:avLst/>
            <a:gdLst/>
            <a:ahLst/>
            <a:cxnLst/>
            <a:rect l="0" t="0" r="0" b="0"/>
            <a:pathLst>
              <a:path w="455415" h="330399">
                <a:moveTo>
                  <a:pt x="232172" y="62508"/>
                </a:moveTo>
                <a:lnTo>
                  <a:pt x="232172" y="5357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8930"/>
                </a:lnTo>
                <a:lnTo>
                  <a:pt x="160734" y="8930"/>
                </a:lnTo>
                <a:lnTo>
                  <a:pt x="142875" y="26789"/>
                </a:lnTo>
                <a:lnTo>
                  <a:pt x="116086" y="35719"/>
                </a:lnTo>
                <a:lnTo>
                  <a:pt x="98226" y="53578"/>
                </a:lnTo>
                <a:lnTo>
                  <a:pt x="80367" y="71437"/>
                </a:lnTo>
                <a:lnTo>
                  <a:pt x="53578" y="89297"/>
                </a:lnTo>
                <a:lnTo>
                  <a:pt x="3571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50031"/>
                </a:lnTo>
                <a:lnTo>
                  <a:pt x="26789" y="276820"/>
                </a:lnTo>
                <a:lnTo>
                  <a:pt x="53578" y="303609"/>
                </a:lnTo>
                <a:lnTo>
                  <a:pt x="89297" y="312539"/>
                </a:lnTo>
                <a:lnTo>
                  <a:pt x="125015" y="330398"/>
                </a:lnTo>
                <a:lnTo>
                  <a:pt x="178594" y="330398"/>
                </a:lnTo>
                <a:lnTo>
                  <a:pt x="232172" y="321469"/>
                </a:lnTo>
                <a:lnTo>
                  <a:pt x="285750" y="312539"/>
                </a:lnTo>
                <a:lnTo>
                  <a:pt x="339328" y="285750"/>
                </a:lnTo>
                <a:lnTo>
                  <a:pt x="383976" y="258961"/>
                </a:lnTo>
                <a:lnTo>
                  <a:pt x="419695" y="214312"/>
                </a:lnTo>
                <a:lnTo>
                  <a:pt x="437554" y="178594"/>
                </a:lnTo>
                <a:lnTo>
                  <a:pt x="455414" y="133945"/>
                </a:lnTo>
                <a:lnTo>
                  <a:pt x="446484" y="98226"/>
                </a:lnTo>
                <a:lnTo>
                  <a:pt x="437554" y="62508"/>
                </a:lnTo>
                <a:lnTo>
                  <a:pt x="410765" y="26789"/>
                </a:lnTo>
                <a:lnTo>
                  <a:pt x="375047" y="8930"/>
                </a:lnTo>
                <a:lnTo>
                  <a:pt x="339328" y="0"/>
                </a:lnTo>
                <a:lnTo>
                  <a:pt x="294679" y="0"/>
                </a:lnTo>
                <a:lnTo>
                  <a:pt x="250031" y="8930"/>
                </a:lnTo>
                <a:lnTo>
                  <a:pt x="214312" y="17859"/>
                </a:lnTo>
                <a:lnTo>
                  <a:pt x="187523" y="35719"/>
                </a:lnTo>
                <a:lnTo>
                  <a:pt x="169664" y="4464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6966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06070" y="741164"/>
            <a:ext cx="392908" cy="330399"/>
          </a:xfrm>
          <a:custGeom>
            <a:avLst/>
            <a:gdLst/>
            <a:ahLst/>
            <a:cxnLst/>
            <a:rect l="0" t="0" r="0" b="0"/>
            <a:pathLst>
              <a:path w="392908" h="330399">
                <a:moveTo>
                  <a:pt x="205383" y="8930"/>
                </a:moveTo>
                <a:lnTo>
                  <a:pt x="21431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60735" y="17859"/>
                </a:lnTo>
                <a:lnTo>
                  <a:pt x="142875" y="35719"/>
                </a:lnTo>
                <a:lnTo>
                  <a:pt x="116086" y="62508"/>
                </a:lnTo>
                <a:lnTo>
                  <a:pt x="89297" y="107156"/>
                </a:lnTo>
                <a:lnTo>
                  <a:pt x="62508" y="142875"/>
                </a:lnTo>
                <a:lnTo>
                  <a:pt x="26789" y="196453"/>
                </a:lnTo>
                <a:lnTo>
                  <a:pt x="8930" y="232172"/>
                </a:lnTo>
                <a:lnTo>
                  <a:pt x="0" y="276820"/>
                </a:lnTo>
                <a:lnTo>
                  <a:pt x="8930" y="303609"/>
                </a:lnTo>
                <a:lnTo>
                  <a:pt x="26789" y="321469"/>
                </a:lnTo>
                <a:lnTo>
                  <a:pt x="53578" y="330398"/>
                </a:lnTo>
                <a:lnTo>
                  <a:pt x="89297" y="330398"/>
                </a:lnTo>
                <a:lnTo>
                  <a:pt x="142875" y="321469"/>
                </a:lnTo>
                <a:lnTo>
                  <a:pt x="196453" y="294680"/>
                </a:lnTo>
                <a:lnTo>
                  <a:pt x="250032" y="267891"/>
                </a:lnTo>
                <a:lnTo>
                  <a:pt x="294680" y="241102"/>
                </a:lnTo>
                <a:lnTo>
                  <a:pt x="339328" y="205383"/>
                </a:lnTo>
                <a:lnTo>
                  <a:pt x="375047" y="169664"/>
                </a:lnTo>
                <a:lnTo>
                  <a:pt x="392907" y="125016"/>
                </a:lnTo>
                <a:lnTo>
                  <a:pt x="392907" y="80367"/>
                </a:lnTo>
                <a:lnTo>
                  <a:pt x="366118" y="44648"/>
                </a:lnTo>
                <a:lnTo>
                  <a:pt x="330399" y="26789"/>
                </a:lnTo>
                <a:lnTo>
                  <a:pt x="294680" y="8930"/>
                </a:lnTo>
                <a:lnTo>
                  <a:pt x="250032" y="8930"/>
                </a:lnTo>
                <a:lnTo>
                  <a:pt x="205383" y="17859"/>
                </a:lnTo>
                <a:lnTo>
                  <a:pt x="178594" y="35719"/>
                </a:lnTo>
                <a:lnTo>
                  <a:pt x="160735" y="44648"/>
                </a:lnTo>
                <a:lnTo>
                  <a:pt x="142875" y="53578"/>
                </a:lnTo>
                <a:lnTo>
                  <a:pt x="14287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61109" y="955476"/>
            <a:ext cx="1794869" cy="294681"/>
          </a:xfrm>
          <a:custGeom>
            <a:avLst/>
            <a:gdLst/>
            <a:ahLst/>
            <a:cxnLst/>
            <a:rect l="0" t="0" r="0" b="0"/>
            <a:pathLst>
              <a:path w="1794869" h="294681">
                <a:moveTo>
                  <a:pt x="17860" y="17860"/>
                </a:moveTo>
                <a:lnTo>
                  <a:pt x="1786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17860" y="89297"/>
                </a:lnTo>
                <a:lnTo>
                  <a:pt x="26789" y="107157"/>
                </a:lnTo>
                <a:lnTo>
                  <a:pt x="35719" y="125016"/>
                </a:lnTo>
                <a:lnTo>
                  <a:pt x="44649" y="142875"/>
                </a:lnTo>
                <a:lnTo>
                  <a:pt x="62508" y="151805"/>
                </a:lnTo>
                <a:lnTo>
                  <a:pt x="80368" y="169665"/>
                </a:lnTo>
                <a:lnTo>
                  <a:pt x="98227" y="178594"/>
                </a:lnTo>
                <a:lnTo>
                  <a:pt x="125016" y="196454"/>
                </a:lnTo>
                <a:lnTo>
                  <a:pt x="151805" y="205383"/>
                </a:lnTo>
                <a:lnTo>
                  <a:pt x="178594" y="214313"/>
                </a:lnTo>
                <a:lnTo>
                  <a:pt x="214313" y="223243"/>
                </a:lnTo>
                <a:lnTo>
                  <a:pt x="250032" y="232172"/>
                </a:lnTo>
                <a:lnTo>
                  <a:pt x="294680" y="241102"/>
                </a:lnTo>
                <a:lnTo>
                  <a:pt x="330399" y="250032"/>
                </a:lnTo>
                <a:lnTo>
                  <a:pt x="375047" y="258961"/>
                </a:lnTo>
                <a:lnTo>
                  <a:pt x="419696" y="267891"/>
                </a:lnTo>
                <a:lnTo>
                  <a:pt x="464344" y="267891"/>
                </a:lnTo>
                <a:lnTo>
                  <a:pt x="517922" y="276821"/>
                </a:lnTo>
                <a:lnTo>
                  <a:pt x="562571" y="276821"/>
                </a:lnTo>
                <a:lnTo>
                  <a:pt x="607219" y="276821"/>
                </a:lnTo>
                <a:lnTo>
                  <a:pt x="651868" y="285751"/>
                </a:lnTo>
                <a:lnTo>
                  <a:pt x="705446" y="285751"/>
                </a:lnTo>
                <a:lnTo>
                  <a:pt x="750094" y="294680"/>
                </a:lnTo>
                <a:lnTo>
                  <a:pt x="803672" y="294680"/>
                </a:lnTo>
                <a:lnTo>
                  <a:pt x="857250" y="294680"/>
                </a:lnTo>
                <a:lnTo>
                  <a:pt x="901899" y="294680"/>
                </a:lnTo>
                <a:lnTo>
                  <a:pt x="955477" y="294680"/>
                </a:lnTo>
                <a:lnTo>
                  <a:pt x="1000125" y="294680"/>
                </a:lnTo>
                <a:lnTo>
                  <a:pt x="1044774" y="294680"/>
                </a:lnTo>
                <a:lnTo>
                  <a:pt x="1098352" y="294680"/>
                </a:lnTo>
                <a:lnTo>
                  <a:pt x="1143000" y="294680"/>
                </a:lnTo>
                <a:lnTo>
                  <a:pt x="1196579" y="294680"/>
                </a:lnTo>
                <a:lnTo>
                  <a:pt x="1241227" y="285751"/>
                </a:lnTo>
                <a:lnTo>
                  <a:pt x="1294805" y="276821"/>
                </a:lnTo>
                <a:lnTo>
                  <a:pt x="1339454" y="267891"/>
                </a:lnTo>
                <a:lnTo>
                  <a:pt x="1393032" y="258961"/>
                </a:lnTo>
                <a:lnTo>
                  <a:pt x="1437680" y="250032"/>
                </a:lnTo>
                <a:lnTo>
                  <a:pt x="1491258" y="241102"/>
                </a:lnTo>
                <a:lnTo>
                  <a:pt x="1535907" y="223243"/>
                </a:lnTo>
                <a:lnTo>
                  <a:pt x="1571625" y="214313"/>
                </a:lnTo>
                <a:lnTo>
                  <a:pt x="1607344" y="205383"/>
                </a:lnTo>
                <a:lnTo>
                  <a:pt x="1643063" y="196454"/>
                </a:lnTo>
                <a:lnTo>
                  <a:pt x="1669852" y="196454"/>
                </a:lnTo>
                <a:lnTo>
                  <a:pt x="1696641" y="187524"/>
                </a:lnTo>
                <a:lnTo>
                  <a:pt x="1714500" y="178594"/>
                </a:lnTo>
                <a:lnTo>
                  <a:pt x="1741289" y="178594"/>
                </a:lnTo>
                <a:lnTo>
                  <a:pt x="1759149" y="169665"/>
                </a:lnTo>
                <a:lnTo>
                  <a:pt x="1768079" y="169665"/>
                </a:lnTo>
                <a:lnTo>
                  <a:pt x="1777008" y="160735"/>
                </a:lnTo>
                <a:lnTo>
                  <a:pt x="1785938" y="160735"/>
                </a:lnTo>
                <a:lnTo>
                  <a:pt x="1794868" y="160735"/>
                </a:lnTo>
                <a:lnTo>
                  <a:pt x="1794868" y="160735"/>
                </a:lnTo>
                <a:lnTo>
                  <a:pt x="1794868" y="160735"/>
                </a:lnTo>
                <a:lnTo>
                  <a:pt x="1794868" y="151805"/>
                </a:lnTo>
                <a:lnTo>
                  <a:pt x="1794868" y="151805"/>
                </a:lnTo>
                <a:lnTo>
                  <a:pt x="1794868" y="151805"/>
                </a:lnTo>
                <a:lnTo>
                  <a:pt x="1794868" y="160735"/>
                </a:lnTo>
                <a:lnTo>
                  <a:pt x="1785938" y="160735"/>
                </a:lnTo>
                <a:lnTo>
                  <a:pt x="1785938" y="160735"/>
                </a:lnTo>
                <a:lnTo>
                  <a:pt x="1785938" y="160735"/>
                </a:lnTo>
                <a:lnTo>
                  <a:pt x="1785938" y="160735"/>
                </a:lnTo>
                <a:lnTo>
                  <a:pt x="1785938" y="169665"/>
                </a:lnTo>
                <a:lnTo>
                  <a:pt x="1785938" y="169665"/>
                </a:lnTo>
                <a:lnTo>
                  <a:pt x="1785938" y="169665"/>
                </a:lnTo>
                <a:lnTo>
                  <a:pt x="1785938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32734" y="401836"/>
            <a:ext cx="1223369" cy="348259"/>
          </a:xfrm>
          <a:custGeom>
            <a:avLst/>
            <a:gdLst/>
            <a:ahLst/>
            <a:cxnLst/>
            <a:rect l="0" t="0" r="0" b="0"/>
            <a:pathLst>
              <a:path w="1223369" h="348259">
                <a:moveTo>
                  <a:pt x="1223368" y="348258"/>
                </a:moveTo>
                <a:lnTo>
                  <a:pt x="1214438" y="339328"/>
                </a:lnTo>
                <a:lnTo>
                  <a:pt x="1214438" y="339328"/>
                </a:lnTo>
                <a:lnTo>
                  <a:pt x="1214438" y="339328"/>
                </a:lnTo>
                <a:lnTo>
                  <a:pt x="1214438" y="339328"/>
                </a:lnTo>
                <a:lnTo>
                  <a:pt x="1214438" y="339328"/>
                </a:lnTo>
                <a:lnTo>
                  <a:pt x="1214438" y="339328"/>
                </a:lnTo>
                <a:lnTo>
                  <a:pt x="1205508" y="330398"/>
                </a:lnTo>
                <a:lnTo>
                  <a:pt x="1205508" y="321469"/>
                </a:lnTo>
                <a:lnTo>
                  <a:pt x="1205508" y="321469"/>
                </a:lnTo>
                <a:lnTo>
                  <a:pt x="1205508" y="312539"/>
                </a:lnTo>
                <a:lnTo>
                  <a:pt x="1205508" y="303609"/>
                </a:lnTo>
                <a:lnTo>
                  <a:pt x="1205508" y="294680"/>
                </a:lnTo>
                <a:lnTo>
                  <a:pt x="1205508" y="285750"/>
                </a:lnTo>
                <a:lnTo>
                  <a:pt x="1196579" y="267891"/>
                </a:lnTo>
                <a:lnTo>
                  <a:pt x="1187649" y="258961"/>
                </a:lnTo>
                <a:lnTo>
                  <a:pt x="1178719" y="241102"/>
                </a:lnTo>
                <a:lnTo>
                  <a:pt x="1160860" y="232172"/>
                </a:lnTo>
                <a:lnTo>
                  <a:pt x="1151930" y="214312"/>
                </a:lnTo>
                <a:lnTo>
                  <a:pt x="1134071" y="196453"/>
                </a:lnTo>
                <a:lnTo>
                  <a:pt x="1116211" y="178594"/>
                </a:lnTo>
                <a:lnTo>
                  <a:pt x="1089422" y="160734"/>
                </a:lnTo>
                <a:lnTo>
                  <a:pt x="1071563" y="142875"/>
                </a:lnTo>
                <a:lnTo>
                  <a:pt x="1044774" y="125016"/>
                </a:lnTo>
                <a:lnTo>
                  <a:pt x="1017985" y="107156"/>
                </a:lnTo>
                <a:lnTo>
                  <a:pt x="982266" y="89297"/>
                </a:lnTo>
                <a:lnTo>
                  <a:pt x="955477" y="71437"/>
                </a:lnTo>
                <a:lnTo>
                  <a:pt x="928688" y="62508"/>
                </a:lnTo>
                <a:lnTo>
                  <a:pt x="901899" y="44648"/>
                </a:lnTo>
                <a:lnTo>
                  <a:pt x="866180" y="26789"/>
                </a:lnTo>
                <a:lnTo>
                  <a:pt x="839391" y="17859"/>
                </a:lnTo>
                <a:lnTo>
                  <a:pt x="803672" y="8930"/>
                </a:lnTo>
                <a:lnTo>
                  <a:pt x="767954" y="8930"/>
                </a:lnTo>
                <a:lnTo>
                  <a:pt x="723305" y="0"/>
                </a:lnTo>
                <a:lnTo>
                  <a:pt x="687586" y="0"/>
                </a:lnTo>
                <a:lnTo>
                  <a:pt x="651868" y="0"/>
                </a:lnTo>
                <a:lnTo>
                  <a:pt x="607219" y="0"/>
                </a:lnTo>
                <a:lnTo>
                  <a:pt x="571500" y="0"/>
                </a:lnTo>
                <a:lnTo>
                  <a:pt x="526852" y="0"/>
                </a:lnTo>
                <a:lnTo>
                  <a:pt x="491133" y="0"/>
                </a:lnTo>
                <a:lnTo>
                  <a:pt x="455414" y="8930"/>
                </a:lnTo>
                <a:lnTo>
                  <a:pt x="419696" y="17859"/>
                </a:lnTo>
                <a:lnTo>
                  <a:pt x="375047" y="26789"/>
                </a:lnTo>
                <a:lnTo>
                  <a:pt x="339329" y="44648"/>
                </a:lnTo>
                <a:lnTo>
                  <a:pt x="303610" y="53578"/>
                </a:lnTo>
                <a:lnTo>
                  <a:pt x="276821" y="71437"/>
                </a:lnTo>
                <a:lnTo>
                  <a:pt x="241102" y="89297"/>
                </a:lnTo>
                <a:lnTo>
                  <a:pt x="205383" y="107156"/>
                </a:lnTo>
                <a:lnTo>
                  <a:pt x="178594" y="125016"/>
                </a:lnTo>
                <a:lnTo>
                  <a:pt x="142875" y="151805"/>
                </a:lnTo>
                <a:lnTo>
                  <a:pt x="116086" y="169664"/>
                </a:lnTo>
                <a:lnTo>
                  <a:pt x="98227" y="196453"/>
                </a:lnTo>
                <a:lnTo>
                  <a:pt x="71438" y="214312"/>
                </a:lnTo>
                <a:lnTo>
                  <a:pt x="53579" y="223242"/>
                </a:lnTo>
                <a:lnTo>
                  <a:pt x="44649" y="232172"/>
                </a:lnTo>
                <a:lnTo>
                  <a:pt x="35719" y="241102"/>
                </a:lnTo>
                <a:lnTo>
                  <a:pt x="17860" y="250031"/>
                </a:lnTo>
                <a:lnTo>
                  <a:pt x="17860" y="25896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5896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57563" y="141982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7563" y="616148"/>
            <a:ext cx="1294805" cy="803673"/>
          </a:xfrm>
          <a:custGeom>
            <a:avLst/>
            <a:gdLst/>
            <a:ahLst/>
            <a:cxnLst/>
            <a:rect l="0" t="0" r="0" b="0"/>
            <a:pathLst>
              <a:path w="1294805" h="803673">
                <a:moveTo>
                  <a:pt x="0" y="803672"/>
                </a:moveTo>
                <a:lnTo>
                  <a:pt x="0" y="803672"/>
                </a:lnTo>
                <a:lnTo>
                  <a:pt x="0" y="803672"/>
                </a:lnTo>
                <a:lnTo>
                  <a:pt x="8929" y="803672"/>
                </a:lnTo>
                <a:lnTo>
                  <a:pt x="8929" y="803672"/>
                </a:lnTo>
                <a:lnTo>
                  <a:pt x="8929" y="803672"/>
                </a:lnTo>
                <a:lnTo>
                  <a:pt x="17859" y="803672"/>
                </a:lnTo>
                <a:lnTo>
                  <a:pt x="17859" y="794742"/>
                </a:lnTo>
                <a:lnTo>
                  <a:pt x="26789" y="794742"/>
                </a:lnTo>
                <a:lnTo>
                  <a:pt x="26789" y="785813"/>
                </a:lnTo>
                <a:lnTo>
                  <a:pt x="35718" y="785813"/>
                </a:lnTo>
                <a:lnTo>
                  <a:pt x="35718" y="776883"/>
                </a:lnTo>
                <a:lnTo>
                  <a:pt x="44648" y="767954"/>
                </a:lnTo>
                <a:lnTo>
                  <a:pt x="53578" y="759024"/>
                </a:lnTo>
                <a:lnTo>
                  <a:pt x="71437" y="750094"/>
                </a:lnTo>
                <a:lnTo>
                  <a:pt x="89296" y="741165"/>
                </a:lnTo>
                <a:lnTo>
                  <a:pt x="98226" y="732235"/>
                </a:lnTo>
                <a:lnTo>
                  <a:pt x="116085" y="714375"/>
                </a:lnTo>
                <a:lnTo>
                  <a:pt x="142875" y="696516"/>
                </a:lnTo>
                <a:lnTo>
                  <a:pt x="160734" y="678657"/>
                </a:lnTo>
                <a:lnTo>
                  <a:pt x="187523" y="660797"/>
                </a:lnTo>
                <a:lnTo>
                  <a:pt x="214312" y="642938"/>
                </a:lnTo>
                <a:lnTo>
                  <a:pt x="241101" y="616149"/>
                </a:lnTo>
                <a:lnTo>
                  <a:pt x="276820" y="598289"/>
                </a:lnTo>
                <a:lnTo>
                  <a:pt x="303609" y="571500"/>
                </a:lnTo>
                <a:lnTo>
                  <a:pt x="348257" y="544711"/>
                </a:lnTo>
                <a:lnTo>
                  <a:pt x="383976" y="517922"/>
                </a:lnTo>
                <a:lnTo>
                  <a:pt x="419695" y="491133"/>
                </a:lnTo>
                <a:lnTo>
                  <a:pt x="464343" y="464344"/>
                </a:lnTo>
                <a:lnTo>
                  <a:pt x="508992" y="437555"/>
                </a:lnTo>
                <a:lnTo>
                  <a:pt x="553640" y="410766"/>
                </a:lnTo>
                <a:lnTo>
                  <a:pt x="607218" y="383977"/>
                </a:lnTo>
                <a:lnTo>
                  <a:pt x="660796" y="357188"/>
                </a:lnTo>
                <a:lnTo>
                  <a:pt x="705445" y="321469"/>
                </a:lnTo>
                <a:lnTo>
                  <a:pt x="759023" y="294680"/>
                </a:lnTo>
                <a:lnTo>
                  <a:pt x="803671" y="258961"/>
                </a:lnTo>
                <a:lnTo>
                  <a:pt x="848320" y="223243"/>
                </a:lnTo>
                <a:lnTo>
                  <a:pt x="901898" y="196453"/>
                </a:lnTo>
                <a:lnTo>
                  <a:pt x="946546" y="160735"/>
                </a:lnTo>
                <a:lnTo>
                  <a:pt x="1000125" y="133946"/>
                </a:lnTo>
                <a:lnTo>
                  <a:pt x="1044773" y="107157"/>
                </a:lnTo>
                <a:lnTo>
                  <a:pt x="1089421" y="89297"/>
                </a:lnTo>
                <a:lnTo>
                  <a:pt x="1125140" y="71438"/>
                </a:lnTo>
                <a:lnTo>
                  <a:pt x="1169789" y="53579"/>
                </a:lnTo>
                <a:lnTo>
                  <a:pt x="1205507" y="35719"/>
                </a:lnTo>
                <a:lnTo>
                  <a:pt x="1241226" y="26790"/>
                </a:lnTo>
                <a:lnTo>
                  <a:pt x="1276945" y="8930"/>
                </a:lnTo>
                <a:lnTo>
                  <a:pt x="1285875" y="8930"/>
                </a:lnTo>
                <a:lnTo>
                  <a:pt x="1294804" y="0"/>
                </a:lnTo>
                <a:lnTo>
                  <a:pt x="1285875" y="0"/>
                </a:lnTo>
                <a:lnTo>
                  <a:pt x="1276945" y="8930"/>
                </a:lnTo>
                <a:lnTo>
                  <a:pt x="1259085" y="17860"/>
                </a:lnTo>
                <a:lnTo>
                  <a:pt x="1241226" y="26790"/>
                </a:lnTo>
                <a:lnTo>
                  <a:pt x="1241226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07844" y="1026914"/>
            <a:ext cx="232173" cy="455415"/>
          </a:xfrm>
          <a:custGeom>
            <a:avLst/>
            <a:gdLst/>
            <a:ahLst/>
            <a:cxnLst/>
            <a:rect l="0" t="0" r="0" b="0"/>
            <a:pathLst>
              <a:path w="232173" h="455415">
                <a:moveTo>
                  <a:pt x="205383" y="80367"/>
                </a:moveTo>
                <a:lnTo>
                  <a:pt x="205383" y="80367"/>
                </a:lnTo>
                <a:lnTo>
                  <a:pt x="205383" y="71437"/>
                </a:lnTo>
                <a:lnTo>
                  <a:pt x="214312" y="71437"/>
                </a:lnTo>
                <a:lnTo>
                  <a:pt x="214312" y="71437"/>
                </a:lnTo>
                <a:lnTo>
                  <a:pt x="214312" y="62508"/>
                </a:lnTo>
                <a:lnTo>
                  <a:pt x="223242" y="62508"/>
                </a:lnTo>
                <a:lnTo>
                  <a:pt x="223242" y="53578"/>
                </a:lnTo>
                <a:lnTo>
                  <a:pt x="232172" y="4464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3217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23242" y="35719"/>
                </a:lnTo>
                <a:lnTo>
                  <a:pt x="214312" y="80367"/>
                </a:lnTo>
                <a:lnTo>
                  <a:pt x="187523" y="125016"/>
                </a:lnTo>
                <a:lnTo>
                  <a:pt x="160734" y="187523"/>
                </a:lnTo>
                <a:lnTo>
                  <a:pt x="133945" y="232172"/>
                </a:lnTo>
                <a:lnTo>
                  <a:pt x="107156" y="285750"/>
                </a:lnTo>
                <a:lnTo>
                  <a:pt x="80367" y="330399"/>
                </a:lnTo>
                <a:lnTo>
                  <a:pt x="62508" y="366117"/>
                </a:lnTo>
                <a:lnTo>
                  <a:pt x="44648" y="392906"/>
                </a:lnTo>
                <a:lnTo>
                  <a:pt x="26789" y="410765"/>
                </a:lnTo>
                <a:lnTo>
                  <a:pt x="17859" y="428625"/>
                </a:lnTo>
                <a:lnTo>
                  <a:pt x="8929" y="446484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893594" y="1000125"/>
            <a:ext cx="580430" cy="526852"/>
          </a:xfrm>
          <a:custGeom>
            <a:avLst/>
            <a:gdLst/>
            <a:ahLst/>
            <a:cxnLst/>
            <a:rect l="0" t="0" r="0" b="0"/>
            <a:pathLst>
              <a:path w="580430" h="526852">
                <a:moveTo>
                  <a:pt x="17859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26789" y="35719"/>
                </a:lnTo>
                <a:lnTo>
                  <a:pt x="53578" y="53578"/>
                </a:lnTo>
                <a:lnTo>
                  <a:pt x="89297" y="80367"/>
                </a:lnTo>
                <a:lnTo>
                  <a:pt x="133945" y="125016"/>
                </a:lnTo>
                <a:lnTo>
                  <a:pt x="178594" y="169664"/>
                </a:lnTo>
                <a:lnTo>
                  <a:pt x="232172" y="223242"/>
                </a:lnTo>
                <a:lnTo>
                  <a:pt x="285750" y="276820"/>
                </a:lnTo>
                <a:lnTo>
                  <a:pt x="330398" y="339328"/>
                </a:lnTo>
                <a:lnTo>
                  <a:pt x="383976" y="383977"/>
                </a:lnTo>
                <a:lnTo>
                  <a:pt x="437554" y="437554"/>
                </a:lnTo>
                <a:lnTo>
                  <a:pt x="482203" y="473273"/>
                </a:lnTo>
                <a:lnTo>
                  <a:pt x="526851" y="500062"/>
                </a:lnTo>
                <a:lnTo>
                  <a:pt x="553640" y="526851"/>
                </a:lnTo>
                <a:lnTo>
                  <a:pt x="571500" y="526851"/>
                </a:lnTo>
                <a:lnTo>
                  <a:pt x="580429" y="517922"/>
                </a:lnTo>
                <a:lnTo>
                  <a:pt x="571500" y="500062"/>
                </a:lnTo>
                <a:lnTo>
                  <a:pt x="562570" y="473273"/>
                </a:lnTo>
                <a:lnTo>
                  <a:pt x="535781" y="446484"/>
                </a:lnTo>
                <a:lnTo>
                  <a:pt x="535781" y="4464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420320" y="1401961"/>
            <a:ext cx="357189" cy="375048"/>
          </a:xfrm>
          <a:custGeom>
            <a:avLst/>
            <a:gdLst/>
            <a:ahLst/>
            <a:cxnLst/>
            <a:rect l="0" t="0" r="0" b="0"/>
            <a:pathLst>
              <a:path w="357189" h="375048">
                <a:moveTo>
                  <a:pt x="205383" y="17859"/>
                </a:moveTo>
                <a:lnTo>
                  <a:pt x="205383" y="17859"/>
                </a:lnTo>
                <a:lnTo>
                  <a:pt x="196453" y="17859"/>
                </a:lnTo>
                <a:lnTo>
                  <a:pt x="187524" y="17859"/>
                </a:lnTo>
                <a:lnTo>
                  <a:pt x="187524" y="8929"/>
                </a:lnTo>
                <a:lnTo>
                  <a:pt x="169664" y="8929"/>
                </a:lnTo>
                <a:lnTo>
                  <a:pt x="160735" y="8929"/>
                </a:lnTo>
                <a:lnTo>
                  <a:pt x="142875" y="17859"/>
                </a:lnTo>
                <a:lnTo>
                  <a:pt x="125016" y="26789"/>
                </a:lnTo>
                <a:lnTo>
                  <a:pt x="98227" y="44648"/>
                </a:lnTo>
                <a:lnTo>
                  <a:pt x="80368" y="80367"/>
                </a:lnTo>
                <a:lnTo>
                  <a:pt x="53578" y="116086"/>
                </a:lnTo>
                <a:lnTo>
                  <a:pt x="26789" y="169664"/>
                </a:lnTo>
                <a:lnTo>
                  <a:pt x="17860" y="223242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48258"/>
                </a:lnTo>
                <a:lnTo>
                  <a:pt x="26789" y="366117"/>
                </a:lnTo>
                <a:lnTo>
                  <a:pt x="53578" y="375047"/>
                </a:lnTo>
                <a:lnTo>
                  <a:pt x="98227" y="357187"/>
                </a:lnTo>
                <a:lnTo>
                  <a:pt x="151805" y="339328"/>
                </a:lnTo>
                <a:lnTo>
                  <a:pt x="205383" y="294679"/>
                </a:lnTo>
                <a:lnTo>
                  <a:pt x="258961" y="250031"/>
                </a:lnTo>
                <a:lnTo>
                  <a:pt x="312539" y="205383"/>
                </a:lnTo>
                <a:lnTo>
                  <a:pt x="339328" y="142875"/>
                </a:lnTo>
                <a:lnTo>
                  <a:pt x="357188" y="89297"/>
                </a:lnTo>
                <a:lnTo>
                  <a:pt x="339328" y="44648"/>
                </a:lnTo>
                <a:lnTo>
                  <a:pt x="312539" y="8929"/>
                </a:lnTo>
                <a:lnTo>
                  <a:pt x="276821" y="0"/>
                </a:lnTo>
                <a:lnTo>
                  <a:pt x="232172" y="17859"/>
                </a:lnTo>
                <a:lnTo>
                  <a:pt x="187524" y="44648"/>
                </a:lnTo>
                <a:lnTo>
                  <a:pt x="151805" y="80367"/>
                </a:lnTo>
                <a:lnTo>
                  <a:pt x="116086" y="125015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57563" y="1482328"/>
            <a:ext cx="2169915" cy="160735"/>
          </a:xfrm>
          <a:custGeom>
            <a:avLst/>
            <a:gdLst/>
            <a:ahLst/>
            <a:cxnLst/>
            <a:rect l="0" t="0" r="0" b="0"/>
            <a:pathLst>
              <a:path w="2169915" h="160735">
                <a:moveTo>
                  <a:pt x="2169914" y="107156"/>
                </a:moveTo>
                <a:lnTo>
                  <a:pt x="2169914" y="107156"/>
                </a:lnTo>
                <a:lnTo>
                  <a:pt x="2160984" y="107156"/>
                </a:lnTo>
                <a:lnTo>
                  <a:pt x="2143125" y="107156"/>
                </a:lnTo>
                <a:lnTo>
                  <a:pt x="2134195" y="116086"/>
                </a:lnTo>
                <a:lnTo>
                  <a:pt x="2116335" y="116086"/>
                </a:lnTo>
                <a:lnTo>
                  <a:pt x="2089546" y="116086"/>
                </a:lnTo>
                <a:lnTo>
                  <a:pt x="2062757" y="116086"/>
                </a:lnTo>
                <a:lnTo>
                  <a:pt x="2035968" y="107156"/>
                </a:lnTo>
                <a:lnTo>
                  <a:pt x="2000250" y="98226"/>
                </a:lnTo>
                <a:lnTo>
                  <a:pt x="1964531" y="89297"/>
                </a:lnTo>
                <a:lnTo>
                  <a:pt x="1928812" y="80367"/>
                </a:lnTo>
                <a:lnTo>
                  <a:pt x="1884164" y="62508"/>
                </a:lnTo>
                <a:lnTo>
                  <a:pt x="1839515" y="53578"/>
                </a:lnTo>
                <a:lnTo>
                  <a:pt x="1785937" y="44648"/>
                </a:lnTo>
                <a:lnTo>
                  <a:pt x="1732359" y="26789"/>
                </a:lnTo>
                <a:lnTo>
                  <a:pt x="1669851" y="17859"/>
                </a:lnTo>
                <a:lnTo>
                  <a:pt x="1607343" y="17859"/>
                </a:lnTo>
                <a:lnTo>
                  <a:pt x="1535906" y="8930"/>
                </a:lnTo>
                <a:lnTo>
                  <a:pt x="1464468" y="8930"/>
                </a:lnTo>
                <a:lnTo>
                  <a:pt x="1384101" y="0"/>
                </a:lnTo>
                <a:lnTo>
                  <a:pt x="1303734" y="0"/>
                </a:lnTo>
                <a:lnTo>
                  <a:pt x="1223367" y="0"/>
                </a:lnTo>
                <a:lnTo>
                  <a:pt x="1143000" y="0"/>
                </a:lnTo>
                <a:lnTo>
                  <a:pt x="1062632" y="0"/>
                </a:lnTo>
                <a:lnTo>
                  <a:pt x="991195" y="0"/>
                </a:lnTo>
                <a:lnTo>
                  <a:pt x="901898" y="8930"/>
                </a:lnTo>
                <a:lnTo>
                  <a:pt x="821531" y="17859"/>
                </a:lnTo>
                <a:lnTo>
                  <a:pt x="750093" y="26789"/>
                </a:lnTo>
                <a:lnTo>
                  <a:pt x="669726" y="35719"/>
                </a:lnTo>
                <a:lnTo>
                  <a:pt x="598289" y="44648"/>
                </a:lnTo>
                <a:lnTo>
                  <a:pt x="526851" y="53578"/>
                </a:lnTo>
                <a:lnTo>
                  <a:pt x="464343" y="62508"/>
                </a:lnTo>
                <a:lnTo>
                  <a:pt x="401835" y="71437"/>
                </a:lnTo>
                <a:lnTo>
                  <a:pt x="348257" y="80367"/>
                </a:lnTo>
                <a:lnTo>
                  <a:pt x="285750" y="89297"/>
                </a:lnTo>
                <a:lnTo>
                  <a:pt x="241101" y="107156"/>
                </a:lnTo>
                <a:lnTo>
                  <a:pt x="187523" y="116086"/>
                </a:lnTo>
                <a:lnTo>
                  <a:pt x="142875" y="125016"/>
                </a:lnTo>
                <a:lnTo>
                  <a:pt x="107156" y="133945"/>
                </a:lnTo>
                <a:lnTo>
                  <a:pt x="80367" y="142875"/>
                </a:lnTo>
                <a:lnTo>
                  <a:pt x="53578" y="142875"/>
                </a:lnTo>
                <a:lnTo>
                  <a:pt x="35718" y="15180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366492" y="1553765"/>
            <a:ext cx="187525" cy="160736"/>
          </a:xfrm>
          <a:custGeom>
            <a:avLst/>
            <a:gdLst/>
            <a:ahLst/>
            <a:cxnLst/>
            <a:rect l="0" t="0" r="0" b="0"/>
            <a:pathLst>
              <a:path w="187525" h="160736">
                <a:moveTo>
                  <a:pt x="160735" y="0"/>
                </a:moveTo>
                <a:lnTo>
                  <a:pt x="142875" y="0"/>
                </a:lnTo>
                <a:lnTo>
                  <a:pt x="125016" y="17860"/>
                </a:lnTo>
                <a:lnTo>
                  <a:pt x="98227" y="35719"/>
                </a:lnTo>
                <a:lnTo>
                  <a:pt x="71438" y="53579"/>
                </a:lnTo>
                <a:lnTo>
                  <a:pt x="44649" y="80368"/>
                </a:lnTo>
                <a:lnTo>
                  <a:pt x="1786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17860" y="151805"/>
                </a:lnTo>
                <a:lnTo>
                  <a:pt x="44649" y="151805"/>
                </a:lnTo>
                <a:lnTo>
                  <a:pt x="98227" y="160735"/>
                </a:lnTo>
                <a:lnTo>
                  <a:pt x="142875" y="160735"/>
                </a:lnTo>
                <a:lnTo>
                  <a:pt x="187524" y="151805"/>
                </a:lnTo>
                <a:lnTo>
                  <a:pt x="187524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991945" y="250031"/>
            <a:ext cx="62509" cy="187525"/>
          </a:xfrm>
          <a:custGeom>
            <a:avLst/>
            <a:gdLst/>
            <a:ahLst/>
            <a:cxnLst/>
            <a:rect l="0" t="0" r="0" b="0"/>
            <a:pathLst>
              <a:path w="62509" h="187525">
                <a:moveTo>
                  <a:pt x="6250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9" y="53578"/>
                </a:lnTo>
                <a:lnTo>
                  <a:pt x="35719" y="98227"/>
                </a:lnTo>
                <a:lnTo>
                  <a:pt x="35719" y="133946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60735"/>
                </a:lnTo>
                <a:lnTo>
                  <a:pt x="17860" y="142875"/>
                </a:lnTo>
                <a:lnTo>
                  <a:pt x="8930" y="12501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804422" y="232172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26789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8" y="44648"/>
                </a:lnTo>
                <a:lnTo>
                  <a:pt x="71437" y="35719"/>
                </a:lnTo>
                <a:lnTo>
                  <a:pt x="107156" y="26789"/>
                </a:lnTo>
                <a:lnTo>
                  <a:pt x="151805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134820" y="223242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98227" y="0"/>
                </a:moveTo>
                <a:lnTo>
                  <a:pt x="98227" y="0"/>
                </a:lnTo>
                <a:lnTo>
                  <a:pt x="89297" y="8930"/>
                </a:lnTo>
                <a:lnTo>
                  <a:pt x="71438" y="35719"/>
                </a:lnTo>
                <a:lnTo>
                  <a:pt x="44649" y="71438"/>
                </a:lnTo>
                <a:lnTo>
                  <a:pt x="1786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17860" y="196453"/>
                </a:lnTo>
                <a:lnTo>
                  <a:pt x="44649" y="196453"/>
                </a:lnTo>
                <a:lnTo>
                  <a:pt x="80368" y="187524"/>
                </a:lnTo>
                <a:lnTo>
                  <a:pt x="107157" y="178594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60735" y="125016"/>
                </a:lnTo>
                <a:lnTo>
                  <a:pt x="16073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13414" y="223242"/>
            <a:ext cx="44650" cy="205384"/>
          </a:xfrm>
          <a:custGeom>
            <a:avLst/>
            <a:gdLst/>
            <a:ahLst/>
            <a:cxnLst/>
            <a:rect l="0" t="0" r="0" b="0"/>
            <a:pathLst>
              <a:path w="44650" h="20538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71438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60735"/>
                </a:lnTo>
                <a:lnTo>
                  <a:pt x="44649" y="178594"/>
                </a:lnTo>
                <a:lnTo>
                  <a:pt x="44649" y="196453"/>
                </a:lnTo>
                <a:lnTo>
                  <a:pt x="44649" y="205383"/>
                </a:lnTo>
                <a:lnTo>
                  <a:pt x="35719" y="205383"/>
                </a:lnTo>
                <a:lnTo>
                  <a:pt x="26789" y="196453"/>
                </a:lnTo>
                <a:lnTo>
                  <a:pt x="17859" y="178594"/>
                </a:lnTo>
                <a:lnTo>
                  <a:pt x="8930" y="15180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286625" y="151805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44648"/>
                </a:move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29"/>
                </a:lnTo>
                <a:lnTo>
                  <a:pt x="116086" y="17859"/>
                </a:lnTo>
                <a:lnTo>
                  <a:pt x="142875" y="53578"/>
                </a:lnTo>
                <a:lnTo>
                  <a:pt x="133945" y="89297"/>
                </a:lnTo>
                <a:lnTo>
                  <a:pt x="107156" y="125015"/>
                </a:lnTo>
                <a:lnTo>
                  <a:pt x="71438" y="160734"/>
                </a:lnTo>
                <a:lnTo>
                  <a:pt x="44648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608094" y="125016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44648"/>
                </a:lnTo>
                <a:lnTo>
                  <a:pt x="17859" y="98226"/>
                </a:lnTo>
                <a:lnTo>
                  <a:pt x="35719" y="142875"/>
                </a:lnTo>
                <a:lnTo>
                  <a:pt x="44648" y="196453"/>
                </a:lnTo>
                <a:lnTo>
                  <a:pt x="44648" y="223242"/>
                </a:lnTo>
                <a:lnTo>
                  <a:pt x="53578" y="241101"/>
                </a:lnTo>
                <a:lnTo>
                  <a:pt x="53578" y="250031"/>
                </a:lnTo>
                <a:lnTo>
                  <a:pt x="44648" y="25896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492008" y="312539"/>
            <a:ext cx="214313" cy="62509"/>
          </a:xfrm>
          <a:custGeom>
            <a:avLst/>
            <a:gdLst/>
            <a:ahLst/>
            <a:cxnLst/>
            <a:rect l="0" t="0" r="0" b="0"/>
            <a:pathLst>
              <a:path w="214313" h="62509">
                <a:moveTo>
                  <a:pt x="0" y="53578"/>
                </a:move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25015" y="62508"/>
                </a:lnTo>
                <a:lnTo>
                  <a:pt x="160734" y="44648"/>
                </a:lnTo>
                <a:lnTo>
                  <a:pt x="187523" y="35719"/>
                </a:lnTo>
                <a:lnTo>
                  <a:pt x="205383" y="26789"/>
                </a:lnTo>
                <a:lnTo>
                  <a:pt x="214312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509867" y="98227"/>
            <a:ext cx="142876" cy="62508"/>
          </a:xfrm>
          <a:custGeom>
            <a:avLst/>
            <a:gdLst/>
            <a:ahLst/>
            <a:cxnLst/>
            <a:rect l="0" t="0" r="0" b="0"/>
            <a:pathLst>
              <a:path w="142876" h="62508">
                <a:moveTo>
                  <a:pt x="17860" y="62507"/>
                </a:move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786688" y="107156"/>
            <a:ext cx="71438" cy="276822"/>
          </a:xfrm>
          <a:custGeom>
            <a:avLst/>
            <a:gdLst/>
            <a:ahLst/>
            <a:cxnLst/>
            <a:rect l="0" t="0" r="0" b="0"/>
            <a:pathLst>
              <a:path w="71438" h="276822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17859" y="53578"/>
                </a:lnTo>
                <a:lnTo>
                  <a:pt x="17859" y="98227"/>
                </a:lnTo>
                <a:lnTo>
                  <a:pt x="26789" y="142875"/>
                </a:lnTo>
                <a:lnTo>
                  <a:pt x="44648" y="196453"/>
                </a:lnTo>
                <a:lnTo>
                  <a:pt x="53578" y="232172"/>
                </a:lnTo>
                <a:lnTo>
                  <a:pt x="62507" y="250031"/>
                </a:lnTo>
                <a:lnTo>
                  <a:pt x="71437" y="267891"/>
                </a:lnTo>
                <a:lnTo>
                  <a:pt x="71437" y="276821"/>
                </a:lnTo>
                <a:lnTo>
                  <a:pt x="62507" y="267891"/>
                </a:lnTo>
                <a:lnTo>
                  <a:pt x="53578" y="258961"/>
                </a:lnTo>
                <a:lnTo>
                  <a:pt x="35718" y="241102"/>
                </a:lnTo>
                <a:lnTo>
                  <a:pt x="3571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759898" y="8930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0" y="35718"/>
                </a:moveTo>
                <a:lnTo>
                  <a:pt x="8930" y="17859"/>
                </a:lnTo>
                <a:lnTo>
                  <a:pt x="17860" y="17859"/>
                </a:lnTo>
                <a:lnTo>
                  <a:pt x="26790" y="8929"/>
                </a:lnTo>
                <a:lnTo>
                  <a:pt x="35719" y="0"/>
                </a:lnTo>
                <a:lnTo>
                  <a:pt x="53579" y="8929"/>
                </a:lnTo>
                <a:lnTo>
                  <a:pt x="71438" y="8929"/>
                </a:lnTo>
                <a:lnTo>
                  <a:pt x="89297" y="17859"/>
                </a:lnTo>
                <a:lnTo>
                  <a:pt x="98227" y="35718"/>
                </a:lnTo>
                <a:lnTo>
                  <a:pt x="107157" y="53578"/>
                </a:lnTo>
                <a:lnTo>
                  <a:pt x="116086" y="80367"/>
                </a:lnTo>
                <a:lnTo>
                  <a:pt x="107157" y="107156"/>
                </a:lnTo>
                <a:lnTo>
                  <a:pt x="107157" y="133945"/>
                </a:lnTo>
                <a:lnTo>
                  <a:pt x="89297" y="151804"/>
                </a:lnTo>
                <a:lnTo>
                  <a:pt x="80368" y="169664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393781" y="0"/>
            <a:ext cx="133947" cy="598290"/>
          </a:xfrm>
          <a:custGeom>
            <a:avLst/>
            <a:gdLst/>
            <a:ahLst/>
            <a:cxnLst/>
            <a:rect l="0" t="0" r="0" b="0"/>
            <a:pathLst>
              <a:path w="133947" h="598290">
                <a:moveTo>
                  <a:pt x="133946" y="0"/>
                </a:move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53578"/>
                </a:lnTo>
                <a:lnTo>
                  <a:pt x="80367" y="160734"/>
                </a:lnTo>
                <a:lnTo>
                  <a:pt x="53578" y="276820"/>
                </a:lnTo>
                <a:lnTo>
                  <a:pt x="35719" y="392906"/>
                </a:lnTo>
                <a:lnTo>
                  <a:pt x="17860" y="482203"/>
                </a:lnTo>
                <a:lnTo>
                  <a:pt x="8930" y="544711"/>
                </a:lnTo>
                <a:lnTo>
                  <a:pt x="8930" y="589359"/>
                </a:lnTo>
                <a:lnTo>
                  <a:pt x="0" y="598289"/>
                </a:lnTo>
                <a:lnTo>
                  <a:pt x="0" y="589359"/>
                </a:lnTo>
                <a:lnTo>
                  <a:pt x="0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063383" y="759023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65156" y="937617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0735" y="26789"/>
                </a:lnTo>
                <a:lnTo>
                  <a:pt x="196453" y="17859"/>
                </a:lnTo>
                <a:lnTo>
                  <a:pt x="223242" y="8930"/>
                </a:lnTo>
                <a:lnTo>
                  <a:pt x="232172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858000" y="750094"/>
            <a:ext cx="312540" cy="53579"/>
          </a:xfrm>
          <a:custGeom>
            <a:avLst/>
            <a:gdLst/>
            <a:ahLst/>
            <a:cxnLst/>
            <a:rect l="0" t="0" r="0" b="0"/>
            <a:pathLst>
              <a:path w="312540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17859" y="53578"/>
                </a:lnTo>
                <a:lnTo>
                  <a:pt x="35719" y="53578"/>
                </a:lnTo>
                <a:lnTo>
                  <a:pt x="71438" y="44648"/>
                </a:lnTo>
                <a:lnTo>
                  <a:pt x="116086" y="35718"/>
                </a:lnTo>
                <a:lnTo>
                  <a:pt x="160734" y="26789"/>
                </a:lnTo>
                <a:lnTo>
                  <a:pt x="205383" y="17859"/>
                </a:lnTo>
                <a:lnTo>
                  <a:pt x="250031" y="8929"/>
                </a:lnTo>
                <a:lnTo>
                  <a:pt x="28575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215188" y="741164"/>
            <a:ext cx="62508" cy="214313"/>
          </a:xfrm>
          <a:custGeom>
            <a:avLst/>
            <a:gdLst/>
            <a:ahLst/>
            <a:cxnLst/>
            <a:rect l="0" t="0" r="0" b="0"/>
            <a:pathLst>
              <a:path w="62508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29" y="89297"/>
                </a:lnTo>
                <a:lnTo>
                  <a:pt x="17859" y="125016"/>
                </a:lnTo>
                <a:lnTo>
                  <a:pt x="26789" y="160734"/>
                </a:lnTo>
                <a:lnTo>
                  <a:pt x="35718" y="187523"/>
                </a:lnTo>
                <a:lnTo>
                  <a:pt x="44648" y="205383"/>
                </a:lnTo>
                <a:lnTo>
                  <a:pt x="53578" y="214312"/>
                </a:lnTo>
                <a:lnTo>
                  <a:pt x="62507" y="214312"/>
                </a:lnTo>
                <a:lnTo>
                  <a:pt x="62507" y="214312"/>
                </a:lnTo>
                <a:lnTo>
                  <a:pt x="62507" y="196453"/>
                </a:lnTo>
                <a:lnTo>
                  <a:pt x="53578" y="178594"/>
                </a:lnTo>
                <a:lnTo>
                  <a:pt x="35718" y="15180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206258" y="651867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0" y="26789"/>
                </a:moveTo>
                <a:lnTo>
                  <a:pt x="8930" y="17860"/>
                </a:lnTo>
                <a:lnTo>
                  <a:pt x="35719" y="17860"/>
                </a:lnTo>
                <a:lnTo>
                  <a:pt x="62508" y="8930"/>
                </a:lnTo>
                <a:lnTo>
                  <a:pt x="9822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26789"/>
                </a:lnTo>
                <a:lnTo>
                  <a:pt x="160734" y="53578"/>
                </a:lnTo>
                <a:lnTo>
                  <a:pt x="142875" y="71438"/>
                </a:lnTo>
                <a:lnTo>
                  <a:pt x="125015" y="98227"/>
                </a:lnTo>
                <a:lnTo>
                  <a:pt x="89297" y="125016"/>
                </a:lnTo>
                <a:lnTo>
                  <a:pt x="71437" y="142875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420570" y="714375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98226"/>
                </a:lnTo>
                <a:lnTo>
                  <a:pt x="893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53578" y="160734"/>
                </a:lnTo>
                <a:lnTo>
                  <a:pt x="62508" y="151805"/>
                </a:lnTo>
                <a:lnTo>
                  <a:pt x="71438" y="133945"/>
                </a:lnTo>
                <a:lnTo>
                  <a:pt x="80368" y="12501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98226"/>
                </a:lnTo>
                <a:lnTo>
                  <a:pt x="98227" y="107156"/>
                </a:lnTo>
                <a:lnTo>
                  <a:pt x="98227" y="116086"/>
                </a:lnTo>
                <a:lnTo>
                  <a:pt x="107157" y="133945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51805" y="160734"/>
                </a:lnTo>
                <a:lnTo>
                  <a:pt x="169664" y="151805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608094" y="589359"/>
            <a:ext cx="178595" cy="250033"/>
          </a:xfrm>
          <a:custGeom>
            <a:avLst/>
            <a:gdLst/>
            <a:ahLst/>
            <a:cxnLst/>
            <a:rect l="0" t="0" r="0" b="0"/>
            <a:pathLst>
              <a:path w="178595" h="250033">
                <a:moveTo>
                  <a:pt x="44648" y="133946"/>
                </a:moveTo>
                <a:lnTo>
                  <a:pt x="44648" y="133946"/>
                </a:lnTo>
                <a:lnTo>
                  <a:pt x="35719" y="133946"/>
                </a:lnTo>
                <a:lnTo>
                  <a:pt x="26789" y="133946"/>
                </a:lnTo>
                <a:lnTo>
                  <a:pt x="17859" y="133946"/>
                </a:lnTo>
                <a:lnTo>
                  <a:pt x="17859" y="14287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8752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50032"/>
                </a:lnTo>
                <a:lnTo>
                  <a:pt x="26789" y="250032"/>
                </a:lnTo>
                <a:lnTo>
                  <a:pt x="35719" y="250032"/>
                </a:lnTo>
                <a:lnTo>
                  <a:pt x="44648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7" y="187524"/>
                </a:lnTo>
                <a:lnTo>
                  <a:pt x="71437" y="160735"/>
                </a:lnTo>
                <a:lnTo>
                  <a:pt x="80367" y="133946"/>
                </a:lnTo>
                <a:lnTo>
                  <a:pt x="80367" y="98227"/>
                </a:lnTo>
                <a:lnTo>
                  <a:pt x="80367" y="71438"/>
                </a:lnTo>
                <a:lnTo>
                  <a:pt x="71437" y="4464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53579"/>
                </a:lnTo>
                <a:lnTo>
                  <a:pt x="53578" y="80368"/>
                </a:lnTo>
                <a:lnTo>
                  <a:pt x="53578" y="107157"/>
                </a:lnTo>
                <a:lnTo>
                  <a:pt x="62508" y="133946"/>
                </a:lnTo>
                <a:lnTo>
                  <a:pt x="80367" y="160735"/>
                </a:lnTo>
                <a:lnTo>
                  <a:pt x="89297" y="178594"/>
                </a:lnTo>
                <a:lnTo>
                  <a:pt x="107156" y="187524"/>
                </a:lnTo>
                <a:lnTo>
                  <a:pt x="125015" y="196453"/>
                </a:lnTo>
                <a:lnTo>
                  <a:pt x="142875" y="187524"/>
                </a:lnTo>
                <a:lnTo>
                  <a:pt x="160734" y="178594"/>
                </a:lnTo>
                <a:lnTo>
                  <a:pt x="178594" y="160735"/>
                </a:lnTo>
                <a:lnTo>
                  <a:pt x="178594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750969" y="526852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35719" y="116086"/>
                </a:moveTo>
                <a:lnTo>
                  <a:pt x="35719" y="116086"/>
                </a:lnTo>
                <a:lnTo>
                  <a:pt x="26789" y="125015"/>
                </a:lnTo>
                <a:lnTo>
                  <a:pt x="17859" y="133945"/>
                </a:lnTo>
                <a:lnTo>
                  <a:pt x="8929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8929" y="223242"/>
                </a:lnTo>
                <a:lnTo>
                  <a:pt x="17859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44648" y="250031"/>
                </a:lnTo>
                <a:lnTo>
                  <a:pt x="53578" y="241101"/>
                </a:lnTo>
                <a:lnTo>
                  <a:pt x="62508" y="223242"/>
                </a:lnTo>
                <a:lnTo>
                  <a:pt x="71437" y="205382"/>
                </a:lnTo>
                <a:lnTo>
                  <a:pt x="80367" y="187523"/>
                </a:lnTo>
                <a:lnTo>
                  <a:pt x="80367" y="160734"/>
                </a:lnTo>
                <a:lnTo>
                  <a:pt x="89297" y="133945"/>
                </a:lnTo>
                <a:lnTo>
                  <a:pt x="89297" y="98226"/>
                </a:lnTo>
                <a:lnTo>
                  <a:pt x="89297" y="62507"/>
                </a:lnTo>
                <a:lnTo>
                  <a:pt x="89297" y="35718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26789"/>
                </a:lnTo>
                <a:lnTo>
                  <a:pt x="62508" y="53578"/>
                </a:lnTo>
                <a:lnTo>
                  <a:pt x="62508" y="89296"/>
                </a:lnTo>
                <a:lnTo>
                  <a:pt x="62508" y="125015"/>
                </a:lnTo>
                <a:lnTo>
                  <a:pt x="71437" y="160734"/>
                </a:lnTo>
                <a:lnTo>
                  <a:pt x="80367" y="187523"/>
                </a:lnTo>
                <a:lnTo>
                  <a:pt x="98226" y="205382"/>
                </a:lnTo>
                <a:lnTo>
                  <a:pt x="116086" y="223242"/>
                </a:lnTo>
                <a:lnTo>
                  <a:pt x="125015" y="223242"/>
                </a:lnTo>
                <a:lnTo>
                  <a:pt x="142875" y="223242"/>
                </a:lnTo>
                <a:lnTo>
                  <a:pt x="151804" y="214312"/>
                </a:lnTo>
                <a:lnTo>
                  <a:pt x="160734" y="187523"/>
                </a:lnTo>
                <a:lnTo>
                  <a:pt x="169664" y="169664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911703" y="589359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17860" y="107157"/>
                </a:lnTo>
                <a:lnTo>
                  <a:pt x="17860" y="125016"/>
                </a:lnTo>
                <a:lnTo>
                  <a:pt x="26789" y="133946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25016"/>
                </a:lnTo>
                <a:lnTo>
                  <a:pt x="44649" y="107157"/>
                </a:lnTo>
                <a:lnTo>
                  <a:pt x="44649" y="80368"/>
                </a:lnTo>
                <a:lnTo>
                  <a:pt x="44649" y="5357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161734" y="51792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8188523" y="562570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35719"/>
                </a:lnTo>
                <a:lnTo>
                  <a:pt x="17859" y="1786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349257" y="428625"/>
            <a:ext cx="107157" cy="321470"/>
          </a:xfrm>
          <a:custGeom>
            <a:avLst/>
            <a:gdLst/>
            <a:ahLst/>
            <a:cxnLst/>
            <a:rect l="0" t="0" r="0" b="0"/>
            <a:pathLst>
              <a:path w="107157" h="321470">
                <a:moveTo>
                  <a:pt x="8930" y="6250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44648" y="125016"/>
                </a:lnTo>
                <a:lnTo>
                  <a:pt x="62508" y="160734"/>
                </a:lnTo>
                <a:lnTo>
                  <a:pt x="80367" y="187523"/>
                </a:lnTo>
                <a:lnTo>
                  <a:pt x="89297" y="223242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107156" y="312539"/>
                </a:lnTo>
                <a:lnTo>
                  <a:pt x="107156" y="321469"/>
                </a:lnTo>
                <a:lnTo>
                  <a:pt x="89297" y="321469"/>
                </a:lnTo>
                <a:lnTo>
                  <a:pt x="71438" y="321469"/>
                </a:lnTo>
                <a:lnTo>
                  <a:pt x="53578" y="294680"/>
                </a:lnTo>
                <a:lnTo>
                  <a:pt x="35719" y="267891"/>
                </a:lnTo>
                <a:lnTo>
                  <a:pt x="26789" y="232172"/>
                </a:lnTo>
                <a:lnTo>
                  <a:pt x="8930" y="187523"/>
                </a:lnTo>
                <a:lnTo>
                  <a:pt x="0" y="142875"/>
                </a:lnTo>
                <a:lnTo>
                  <a:pt x="0" y="98227"/>
                </a:lnTo>
                <a:lnTo>
                  <a:pt x="8930" y="62508"/>
                </a:lnTo>
                <a:lnTo>
                  <a:pt x="17859" y="35719"/>
                </a:lnTo>
                <a:lnTo>
                  <a:pt x="35719" y="1785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17859"/>
                </a:lnTo>
                <a:lnTo>
                  <a:pt x="98227" y="35719"/>
                </a:lnTo>
                <a:lnTo>
                  <a:pt x="89297" y="62508"/>
                </a:lnTo>
                <a:lnTo>
                  <a:pt x="80367" y="80367"/>
                </a:lnTo>
                <a:lnTo>
                  <a:pt x="62508" y="107156"/>
                </a:lnTo>
                <a:lnTo>
                  <a:pt x="53578" y="125016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2501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492132" y="410766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35719" y="17859"/>
                </a:moveTo>
                <a:lnTo>
                  <a:pt x="35719" y="17859"/>
                </a:lnTo>
                <a:lnTo>
                  <a:pt x="26789" y="1785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6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8" y="53578"/>
                </a:lnTo>
                <a:lnTo>
                  <a:pt x="53578" y="35718"/>
                </a:lnTo>
                <a:lnTo>
                  <a:pt x="53578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590359" y="375047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733234" y="232172"/>
            <a:ext cx="53579" cy="187524"/>
          </a:xfrm>
          <a:custGeom>
            <a:avLst/>
            <a:gdLst/>
            <a:ahLst/>
            <a:cxnLst/>
            <a:rect l="0" t="0" r="0" b="0"/>
            <a:pathLst>
              <a:path w="53579" h="187524">
                <a:moveTo>
                  <a:pt x="8929" y="893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8" y="187523"/>
                </a:lnTo>
                <a:lnTo>
                  <a:pt x="35718" y="187523"/>
                </a:lnTo>
                <a:lnTo>
                  <a:pt x="44648" y="187523"/>
                </a:lnTo>
                <a:lnTo>
                  <a:pt x="53578" y="178594"/>
                </a:lnTo>
                <a:lnTo>
                  <a:pt x="44648" y="169664"/>
                </a:lnTo>
                <a:lnTo>
                  <a:pt x="35718" y="15180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617148" y="303609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0" y="44649"/>
                </a:moveTo>
                <a:lnTo>
                  <a:pt x="0" y="44649"/>
                </a:lnTo>
                <a:lnTo>
                  <a:pt x="8929" y="35719"/>
                </a:lnTo>
                <a:lnTo>
                  <a:pt x="26789" y="35719"/>
                </a:lnTo>
                <a:lnTo>
                  <a:pt x="53578" y="26789"/>
                </a:lnTo>
                <a:lnTo>
                  <a:pt x="80367" y="26789"/>
                </a:lnTo>
                <a:lnTo>
                  <a:pt x="89297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831460" y="196453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17859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35719" y="35719"/>
                </a:lnTo>
                <a:lnTo>
                  <a:pt x="44649" y="44649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902898" y="178594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0" y="62508"/>
                </a:moveTo>
                <a:lnTo>
                  <a:pt x="0" y="44648"/>
                </a:lnTo>
                <a:lnTo>
                  <a:pt x="0" y="35718"/>
                </a:lnTo>
                <a:lnTo>
                  <a:pt x="0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8" y="71437"/>
                </a:lnTo>
                <a:lnTo>
                  <a:pt x="35718" y="89297"/>
                </a:lnTo>
                <a:lnTo>
                  <a:pt x="44648" y="107156"/>
                </a:lnTo>
                <a:lnTo>
                  <a:pt x="44648" y="12501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804671" y="232172"/>
            <a:ext cx="71439" cy="44649"/>
          </a:xfrm>
          <a:custGeom>
            <a:avLst/>
            <a:gdLst/>
            <a:ahLst/>
            <a:cxnLst/>
            <a:rect l="0" t="0" r="0" b="0"/>
            <a:pathLst>
              <a:path w="71439" h="44649">
                <a:moveTo>
                  <a:pt x="44649" y="44648"/>
                </a:moveTo>
                <a:lnTo>
                  <a:pt x="26789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8840390" y="285750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875484" y="5411391"/>
            <a:ext cx="3884415" cy="232172"/>
          </a:xfrm>
          <a:custGeom>
            <a:avLst/>
            <a:gdLst/>
            <a:ahLst/>
            <a:cxnLst/>
            <a:rect l="0" t="0" r="0" b="0"/>
            <a:pathLst>
              <a:path w="3884415" h="232172">
                <a:moveTo>
                  <a:pt x="26789" y="17859"/>
                </a:moveTo>
                <a:lnTo>
                  <a:pt x="17860" y="1785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17860" y="8929"/>
                </a:lnTo>
                <a:lnTo>
                  <a:pt x="44649" y="0"/>
                </a:lnTo>
                <a:lnTo>
                  <a:pt x="80368" y="0"/>
                </a:lnTo>
                <a:lnTo>
                  <a:pt x="116086" y="0"/>
                </a:lnTo>
                <a:lnTo>
                  <a:pt x="160735" y="8929"/>
                </a:lnTo>
                <a:lnTo>
                  <a:pt x="205383" y="17859"/>
                </a:lnTo>
                <a:lnTo>
                  <a:pt x="250032" y="44648"/>
                </a:lnTo>
                <a:lnTo>
                  <a:pt x="294680" y="71437"/>
                </a:lnTo>
                <a:lnTo>
                  <a:pt x="339329" y="98226"/>
                </a:lnTo>
                <a:lnTo>
                  <a:pt x="392907" y="116086"/>
                </a:lnTo>
                <a:lnTo>
                  <a:pt x="446485" y="133945"/>
                </a:lnTo>
                <a:lnTo>
                  <a:pt x="500063" y="133945"/>
                </a:lnTo>
                <a:lnTo>
                  <a:pt x="562571" y="125015"/>
                </a:lnTo>
                <a:lnTo>
                  <a:pt x="634008" y="116086"/>
                </a:lnTo>
                <a:lnTo>
                  <a:pt x="705446" y="107156"/>
                </a:lnTo>
                <a:lnTo>
                  <a:pt x="776883" y="89297"/>
                </a:lnTo>
                <a:lnTo>
                  <a:pt x="848321" y="89297"/>
                </a:lnTo>
                <a:lnTo>
                  <a:pt x="919758" y="89297"/>
                </a:lnTo>
                <a:lnTo>
                  <a:pt x="982266" y="107156"/>
                </a:lnTo>
                <a:lnTo>
                  <a:pt x="1053704" y="125015"/>
                </a:lnTo>
                <a:lnTo>
                  <a:pt x="1125141" y="142875"/>
                </a:lnTo>
                <a:lnTo>
                  <a:pt x="1205508" y="169663"/>
                </a:lnTo>
                <a:lnTo>
                  <a:pt x="1294805" y="187522"/>
                </a:lnTo>
                <a:lnTo>
                  <a:pt x="1384102" y="205382"/>
                </a:lnTo>
                <a:lnTo>
                  <a:pt x="1482329" y="205382"/>
                </a:lnTo>
                <a:lnTo>
                  <a:pt x="1580555" y="196452"/>
                </a:lnTo>
                <a:lnTo>
                  <a:pt x="1678782" y="187522"/>
                </a:lnTo>
                <a:lnTo>
                  <a:pt x="1768079" y="169663"/>
                </a:lnTo>
                <a:lnTo>
                  <a:pt x="1857375" y="160734"/>
                </a:lnTo>
                <a:lnTo>
                  <a:pt x="1937743" y="151804"/>
                </a:lnTo>
                <a:lnTo>
                  <a:pt x="2018110" y="160734"/>
                </a:lnTo>
                <a:lnTo>
                  <a:pt x="2098477" y="169663"/>
                </a:lnTo>
                <a:lnTo>
                  <a:pt x="2178844" y="187522"/>
                </a:lnTo>
                <a:lnTo>
                  <a:pt x="2268141" y="214311"/>
                </a:lnTo>
                <a:lnTo>
                  <a:pt x="2357438" y="223241"/>
                </a:lnTo>
                <a:lnTo>
                  <a:pt x="2455664" y="232171"/>
                </a:lnTo>
                <a:lnTo>
                  <a:pt x="2553891" y="232171"/>
                </a:lnTo>
                <a:lnTo>
                  <a:pt x="2652118" y="214311"/>
                </a:lnTo>
                <a:lnTo>
                  <a:pt x="2750344" y="196452"/>
                </a:lnTo>
                <a:lnTo>
                  <a:pt x="2839641" y="178593"/>
                </a:lnTo>
                <a:lnTo>
                  <a:pt x="2920008" y="151804"/>
                </a:lnTo>
                <a:lnTo>
                  <a:pt x="3000375" y="142875"/>
                </a:lnTo>
                <a:lnTo>
                  <a:pt x="3071813" y="133945"/>
                </a:lnTo>
                <a:lnTo>
                  <a:pt x="3143250" y="142875"/>
                </a:lnTo>
                <a:lnTo>
                  <a:pt x="3214688" y="160734"/>
                </a:lnTo>
                <a:lnTo>
                  <a:pt x="3295055" y="178593"/>
                </a:lnTo>
                <a:lnTo>
                  <a:pt x="3375422" y="196452"/>
                </a:lnTo>
                <a:lnTo>
                  <a:pt x="3473649" y="214311"/>
                </a:lnTo>
                <a:lnTo>
                  <a:pt x="3571875" y="214311"/>
                </a:lnTo>
                <a:lnTo>
                  <a:pt x="3670102" y="214311"/>
                </a:lnTo>
                <a:lnTo>
                  <a:pt x="3768329" y="187522"/>
                </a:lnTo>
                <a:lnTo>
                  <a:pt x="3839766" y="160734"/>
                </a:lnTo>
                <a:lnTo>
                  <a:pt x="3884414" y="125015"/>
                </a:lnTo>
                <a:lnTo>
                  <a:pt x="388441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Test 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824"/>
            <a:ext cx="8153400" cy="41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491383" y="4170164"/>
            <a:ext cx="1866306" cy="1535907"/>
          </a:xfrm>
          <a:custGeom>
            <a:avLst/>
            <a:gdLst/>
            <a:ahLst/>
            <a:cxnLst/>
            <a:rect l="0" t="0" r="0" b="0"/>
            <a:pathLst>
              <a:path w="1866306" h="1535907">
                <a:moveTo>
                  <a:pt x="1384101" y="142875"/>
                </a:moveTo>
                <a:lnTo>
                  <a:pt x="1375172" y="142875"/>
                </a:lnTo>
                <a:lnTo>
                  <a:pt x="1357312" y="133945"/>
                </a:lnTo>
                <a:lnTo>
                  <a:pt x="1339453" y="133945"/>
                </a:lnTo>
                <a:lnTo>
                  <a:pt x="1321594" y="125015"/>
                </a:lnTo>
                <a:lnTo>
                  <a:pt x="1294805" y="116086"/>
                </a:lnTo>
                <a:lnTo>
                  <a:pt x="1268015" y="107156"/>
                </a:lnTo>
                <a:lnTo>
                  <a:pt x="1241226" y="107156"/>
                </a:lnTo>
                <a:lnTo>
                  <a:pt x="1214437" y="98226"/>
                </a:lnTo>
                <a:lnTo>
                  <a:pt x="1178719" y="89297"/>
                </a:lnTo>
                <a:lnTo>
                  <a:pt x="1143000" y="80367"/>
                </a:lnTo>
                <a:lnTo>
                  <a:pt x="1116211" y="71437"/>
                </a:lnTo>
                <a:lnTo>
                  <a:pt x="1080492" y="62507"/>
                </a:lnTo>
                <a:lnTo>
                  <a:pt x="1044773" y="53578"/>
                </a:lnTo>
                <a:lnTo>
                  <a:pt x="1009055" y="44648"/>
                </a:lnTo>
                <a:lnTo>
                  <a:pt x="973336" y="35718"/>
                </a:lnTo>
                <a:lnTo>
                  <a:pt x="937617" y="26789"/>
                </a:lnTo>
                <a:lnTo>
                  <a:pt x="892969" y="17859"/>
                </a:lnTo>
                <a:lnTo>
                  <a:pt x="857250" y="8929"/>
                </a:lnTo>
                <a:lnTo>
                  <a:pt x="812601" y="8929"/>
                </a:lnTo>
                <a:lnTo>
                  <a:pt x="767953" y="8929"/>
                </a:lnTo>
                <a:lnTo>
                  <a:pt x="723305" y="0"/>
                </a:lnTo>
                <a:lnTo>
                  <a:pt x="678656" y="0"/>
                </a:lnTo>
                <a:lnTo>
                  <a:pt x="634008" y="8929"/>
                </a:lnTo>
                <a:lnTo>
                  <a:pt x="589359" y="8929"/>
                </a:lnTo>
                <a:lnTo>
                  <a:pt x="544711" y="17859"/>
                </a:lnTo>
                <a:lnTo>
                  <a:pt x="500062" y="35718"/>
                </a:lnTo>
                <a:lnTo>
                  <a:pt x="455414" y="44648"/>
                </a:lnTo>
                <a:lnTo>
                  <a:pt x="410765" y="62507"/>
                </a:lnTo>
                <a:lnTo>
                  <a:pt x="375047" y="80367"/>
                </a:lnTo>
                <a:lnTo>
                  <a:pt x="339328" y="98226"/>
                </a:lnTo>
                <a:lnTo>
                  <a:pt x="303609" y="125015"/>
                </a:lnTo>
                <a:lnTo>
                  <a:pt x="267890" y="151804"/>
                </a:lnTo>
                <a:lnTo>
                  <a:pt x="241101" y="187523"/>
                </a:lnTo>
                <a:lnTo>
                  <a:pt x="205383" y="223242"/>
                </a:lnTo>
                <a:lnTo>
                  <a:pt x="178594" y="258961"/>
                </a:lnTo>
                <a:lnTo>
                  <a:pt x="142875" y="294679"/>
                </a:lnTo>
                <a:lnTo>
                  <a:pt x="116086" y="339328"/>
                </a:lnTo>
                <a:lnTo>
                  <a:pt x="89297" y="383976"/>
                </a:lnTo>
                <a:lnTo>
                  <a:pt x="71437" y="428625"/>
                </a:lnTo>
                <a:lnTo>
                  <a:pt x="44648" y="482203"/>
                </a:lnTo>
                <a:lnTo>
                  <a:pt x="26789" y="526851"/>
                </a:lnTo>
                <a:lnTo>
                  <a:pt x="17859" y="580429"/>
                </a:lnTo>
                <a:lnTo>
                  <a:pt x="8930" y="625078"/>
                </a:lnTo>
                <a:lnTo>
                  <a:pt x="0" y="678656"/>
                </a:lnTo>
                <a:lnTo>
                  <a:pt x="0" y="732234"/>
                </a:lnTo>
                <a:lnTo>
                  <a:pt x="0" y="785813"/>
                </a:lnTo>
                <a:lnTo>
                  <a:pt x="0" y="839391"/>
                </a:lnTo>
                <a:lnTo>
                  <a:pt x="8930" y="892969"/>
                </a:lnTo>
                <a:lnTo>
                  <a:pt x="17859" y="946547"/>
                </a:lnTo>
                <a:lnTo>
                  <a:pt x="26789" y="1000125"/>
                </a:lnTo>
                <a:lnTo>
                  <a:pt x="44648" y="1053703"/>
                </a:lnTo>
                <a:lnTo>
                  <a:pt x="71437" y="1107281"/>
                </a:lnTo>
                <a:lnTo>
                  <a:pt x="98226" y="1160859"/>
                </a:lnTo>
                <a:lnTo>
                  <a:pt x="133945" y="1205508"/>
                </a:lnTo>
                <a:lnTo>
                  <a:pt x="169664" y="1250156"/>
                </a:lnTo>
                <a:lnTo>
                  <a:pt x="214312" y="1294805"/>
                </a:lnTo>
                <a:lnTo>
                  <a:pt x="267890" y="1339453"/>
                </a:lnTo>
                <a:lnTo>
                  <a:pt x="312539" y="1375172"/>
                </a:lnTo>
                <a:lnTo>
                  <a:pt x="366117" y="1410890"/>
                </a:lnTo>
                <a:lnTo>
                  <a:pt x="428625" y="1437679"/>
                </a:lnTo>
                <a:lnTo>
                  <a:pt x="482203" y="1464468"/>
                </a:lnTo>
                <a:lnTo>
                  <a:pt x="544711" y="1482327"/>
                </a:lnTo>
                <a:lnTo>
                  <a:pt x="607219" y="1500187"/>
                </a:lnTo>
                <a:lnTo>
                  <a:pt x="669726" y="1518046"/>
                </a:lnTo>
                <a:lnTo>
                  <a:pt x="741164" y="1526976"/>
                </a:lnTo>
                <a:lnTo>
                  <a:pt x="803672" y="1535906"/>
                </a:lnTo>
                <a:lnTo>
                  <a:pt x="875109" y="1535906"/>
                </a:lnTo>
                <a:lnTo>
                  <a:pt x="946547" y="1535906"/>
                </a:lnTo>
                <a:lnTo>
                  <a:pt x="1017984" y="1535906"/>
                </a:lnTo>
                <a:lnTo>
                  <a:pt x="1089422" y="1526976"/>
                </a:lnTo>
                <a:lnTo>
                  <a:pt x="1160859" y="1509116"/>
                </a:lnTo>
                <a:lnTo>
                  <a:pt x="1232297" y="1491257"/>
                </a:lnTo>
                <a:lnTo>
                  <a:pt x="1303734" y="1473398"/>
                </a:lnTo>
                <a:lnTo>
                  <a:pt x="1366242" y="1446609"/>
                </a:lnTo>
                <a:lnTo>
                  <a:pt x="1428750" y="1410890"/>
                </a:lnTo>
                <a:lnTo>
                  <a:pt x="1482328" y="1375172"/>
                </a:lnTo>
                <a:lnTo>
                  <a:pt x="1544836" y="1339453"/>
                </a:lnTo>
                <a:lnTo>
                  <a:pt x="1598414" y="1294805"/>
                </a:lnTo>
                <a:lnTo>
                  <a:pt x="1643062" y="1250156"/>
                </a:lnTo>
                <a:lnTo>
                  <a:pt x="1687711" y="1205508"/>
                </a:lnTo>
                <a:lnTo>
                  <a:pt x="1732359" y="1160859"/>
                </a:lnTo>
                <a:lnTo>
                  <a:pt x="1768078" y="1107281"/>
                </a:lnTo>
                <a:lnTo>
                  <a:pt x="1794867" y="1062633"/>
                </a:lnTo>
                <a:lnTo>
                  <a:pt x="1821656" y="1009055"/>
                </a:lnTo>
                <a:lnTo>
                  <a:pt x="1848445" y="955477"/>
                </a:lnTo>
                <a:lnTo>
                  <a:pt x="1857375" y="901899"/>
                </a:lnTo>
                <a:lnTo>
                  <a:pt x="1866305" y="848320"/>
                </a:lnTo>
                <a:lnTo>
                  <a:pt x="1866305" y="794742"/>
                </a:lnTo>
                <a:lnTo>
                  <a:pt x="1857375" y="741164"/>
                </a:lnTo>
                <a:lnTo>
                  <a:pt x="1848445" y="678656"/>
                </a:lnTo>
                <a:lnTo>
                  <a:pt x="1830586" y="616148"/>
                </a:lnTo>
                <a:lnTo>
                  <a:pt x="1803797" y="553640"/>
                </a:lnTo>
                <a:lnTo>
                  <a:pt x="1785937" y="491132"/>
                </a:lnTo>
                <a:lnTo>
                  <a:pt x="1750219" y="428625"/>
                </a:lnTo>
                <a:lnTo>
                  <a:pt x="1714500" y="375047"/>
                </a:lnTo>
                <a:lnTo>
                  <a:pt x="1669851" y="312539"/>
                </a:lnTo>
                <a:lnTo>
                  <a:pt x="1625203" y="267890"/>
                </a:lnTo>
                <a:lnTo>
                  <a:pt x="1571625" y="223242"/>
                </a:lnTo>
                <a:lnTo>
                  <a:pt x="1509117" y="178593"/>
                </a:lnTo>
                <a:lnTo>
                  <a:pt x="1437680" y="151804"/>
                </a:lnTo>
                <a:lnTo>
                  <a:pt x="1366242" y="125015"/>
                </a:lnTo>
                <a:lnTo>
                  <a:pt x="1285875" y="116086"/>
                </a:lnTo>
                <a:lnTo>
                  <a:pt x="1205508" y="107156"/>
                </a:lnTo>
                <a:lnTo>
                  <a:pt x="1107281" y="107156"/>
                </a:lnTo>
                <a:lnTo>
                  <a:pt x="1000125" y="116086"/>
                </a:lnTo>
                <a:lnTo>
                  <a:pt x="100012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04297" y="5036344"/>
            <a:ext cx="544712" cy="44649"/>
          </a:xfrm>
          <a:custGeom>
            <a:avLst/>
            <a:gdLst/>
            <a:ahLst/>
            <a:cxnLst/>
            <a:rect l="0" t="0" r="0" b="0"/>
            <a:pathLst>
              <a:path w="544712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25016" y="35719"/>
                </a:lnTo>
                <a:lnTo>
                  <a:pt x="160734" y="35719"/>
                </a:lnTo>
                <a:lnTo>
                  <a:pt x="196453" y="26789"/>
                </a:lnTo>
                <a:lnTo>
                  <a:pt x="232172" y="26789"/>
                </a:lnTo>
                <a:lnTo>
                  <a:pt x="276820" y="26789"/>
                </a:lnTo>
                <a:lnTo>
                  <a:pt x="321469" y="17859"/>
                </a:lnTo>
                <a:lnTo>
                  <a:pt x="366117" y="8929"/>
                </a:lnTo>
                <a:lnTo>
                  <a:pt x="419695" y="0"/>
                </a:lnTo>
                <a:lnTo>
                  <a:pt x="455414" y="0"/>
                </a:lnTo>
                <a:lnTo>
                  <a:pt x="500062" y="0"/>
                </a:lnTo>
                <a:lnTo>
                  <a:pt x="526851" y="8929"/>
                </a:lnTo>
                <a:lnTo>
                  <a:pt x="544711" y="8929"/>
                </a:lnTo>
                <a:lnTo>
                  <a:pt x="54471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34695" y="2991445"/>
            <a:ext cx="910829" cy="1294806"/>
          </a:xfrm>
          <a:custGeom>
            <a:avLst/>
            <a:gdLst/>
            <a:ahLst/>
            <a:cxnLst/>
            <a:rect l="0" t="0" r="0" b="0"/>
            <a:pathLst>
              <a:path w="910829" h="1294806">
                <a:moveTo>
                  <a:pt x="910828" y="53578"/>
                </a:moveTo>
                <a:lnTo>
                  <a:pt x="901899" y="53578"/>
                </a:lnTo>
                <a:lnTo>
                  <a:pt x="892969" y="53578"/>
                </a:lnTo>
                <a:lnTo>
                  <a:pt x="884039" y="44648"/>
                </a:lnTo>
                <a:lnTo>
                  <a:pt x="875110" y="44648"/>
                </a:lnTo>
                <a:lnTo>
                  <a:pt x="866180" y="44648"/>
                </a:lnTo>
                <a:lnTo>
                  <a:pt x="857250" y="44648"/>
                </a:lnTo>
                <a:lnTo>
                  <a:pt x="848321" y="44648"/>
                </a:lnTo>
                <a:lnTo>
                  <a:pt x="839391" y="35719"/>
                </a:lnTo>
                <a:lnTo>
                  <a:pt x="830461" y="35719"/>
                </a:lnTo>
                <a:lnTo>
                  <a:pt x="821532" y="26789"/>
                </a:lnTo>
                <a:lnTo>
                  <a:pt x="812602" y="26789"/>
                </a:lnTo>
                <a:lnTo>
                  <a:pt x="803672" y="26789"/>
                </a:lnTo>
                <a:lnTo>
                  <a:pt x="785813" y="26789"/>
                </a:lnTo>
                <a:lnTo>
                  <a:pt x="776883" y="26789"/>
                </a:lnTo>
                <a:lnTo>
                  <a:pt x="767953" y="26789"/>
                </a:lnTo>
                <a:lnTo>
                  <a:pt x="750094" y="26789"/>
                </a:lnTo>
                <a:lnTo>
                  <a:pt x="732235" y="17859"/>
                </a:lnTo>
                <a:lnTo>
                  <a:pt x="714375" y="17859"/>
                </a:lnTo>
                <a:lnTo>
                  <a:pt x="687586" y="8930"/>
                </a:lnTo>
                <a:lnTo>
                  <a:pt x="669727" y="8930"/>
                </a:lnTo>
                <a:lnTo>
                  <a:pt x="642938" y="0"/>
                </a:lnTo>
                <a:lnTo>
                  <a:pt x="625078" y="0"/>
                </a:lnTo>
                <a:lnTo>
                  <a:pt x="598289" y="0"/>
                </a:lnTo>
                <a:lnTo>
                  <a:pt x="580430" y="8930"/>
                </a:lnTo>
                <a:lnTo>
                  <a:pt x="553641" y="8930"/>
                </a:lnTo>
                <a:lnTo>
                  <a:pt x="526852" y="17859"/>
                </a:lnTo>
                <a:lnTo>
                  <a:pt x="491133" y="26789"/>
                </a:lnTo>
                <a:lnTo>
                  <a:pt x="464344" y="44648"/>
                </a:lnTo>
                <a:lnTo>
                  <a:pt x="428625" y="62508"/>
                </a:lnTo>
                <a:lnTo>
                  <a:pt x="392907" y="71437"/>
                </a:lnTo>
                <a:lnTo>
                  <a:pt x="366118" y="98226"/>
                </a:lnTo>
                <a:lnTo>
                  <a:pt x="330399" y="116086"/>
                </a:lnTo>
                <a:lnTo>
                  <a:pt x="303610" y="151805"/>
                </a:lnTo>
                <a:lnTo>
                  <a:pt x="276821" y="178594"/>
                </a:lnTo>
                <a:lnTo>
                  <a:pt x="250032" y="205383"/>
                </a:lnTo>
                <a:lnTo>
                  <a:pt x="223243" y="241101"/>
                </a:lnTo>
                <a:lnTo>
                  <a:pt x="196453" y="267891"/>
                </a:lnTo>
                <a:lnTo>
                  <a:pt x="178594" y="303609"/>
                </a:lnTo>
                <a:lnTo>
                  <a:pt x="160735" y="348258"/>
                </a:lnTo>
                <a:lnTo>
                  <a:pt x="142875" y="383976"/>
                </a:lnTo>
                <a:lnTo>
                  <a:pt x="125016" y="437555"/>
                </a:lnTo>
                <a:lnTo>
                  <a:pt x="107157" y="473273"/>
                </a:lnTo>
                <a:lnTo>
                  <a:pt x="98227" y="517922"/>
                </a:lnTo>
                <a:lnTo>
                  <a:pt x="80368" y="553641"/>
                </a:lnTo>
                <a:lnTo>
                  <a:pt x="62508" y="598289"/>
                </a:lnTo>
                <a:lnTo>
                  <a:pt x="53578" y="625078"/>
                </a:lnTo>
                <a:lnTo>
                  <a:pt x="35719" y="660797"/>
                </a:lnTo>
                <a:lnTo>
                  <a:pt x="26789" y="696516"/>
                </a:lnTo>
                <a:lnTo>
                  <a:pt x="17860" y="732234"/>
                </a:lnTo>
                <a:lnTo>
                  <a:pt x="8930" y="776883"/>
                </a:lnTo>
                <a:lnTo>
                  <a:pt x="0" y="812601"/>
                </a:lnTo>
                <a:lnTo>
                  <a:pt x="0" y="857250"/>
                </a:lnTo>
                <a:lnTo>
                  <a:pt x="0" y="892969"/>
                </a:lnTo>
                <a:lnTo>
                  <a:pt x="0" y="937617"/>
                </a:lnTo>
                <a:lnTo>
                  <a:pt x="8930" y="973336"/>
                </a:lnTo>
                <a:lnTo>
                  <a:pt x="8930" y="1009055"/>
                </a:lnTo>
                <a:lnTo>
                  <a:pt x="26789" y="1044773"/>
                </a:lnTo>
                <a:lnTo>
                  <a:pt x="35719" y="1071562"/>
                </a:lnTo>
                <a:lnTo>
                  <a:pt x="53578" y="1098351"/>
                </a:lnTo>
                <a:lnTo>
                  <a:pt x="80368" y="1125141"/>
                </a:lnTo>
                <a:lnTo>
                  <a:pt x="107157" y="1151930"/>
                </a:lnTo>
                <a:lnTo>
                  <a:pt x="142875" y="1178719"/>
                </a:lnTo>
                <a:lnTo>
                  <a:pt x="169664" y="1196578"/>
                </a:lnTo>
                <a:lnTo>
                  <a:pt x="214313" y="1223367"/>
                </a:lnTo>
                <a:lnTo>
                  <a:pt x="258961" y="1241226"/>
                </a:lnTo>
                <a:lnTo>
                  <a:pt x="294680" y="1259086"/>
                </a:lnTo>
                <a:lnTo>
                  <a:pt x="339328" y="1276945"/>
                </a:lnTo>
                <a:lnTo>
                  <a:pt x="383977" y="1294805"/>
                </a:lnTo>
                <a:lnTo>
                  <a:pt x="383977" y="1294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07969" y="2866429"/>
            <a:ext cx="1366243" cy="1535908"/>
          </a:xfrm>
          <a:custGeom>
            <a:avLst/>
            <a:gdLst/>
            <a:ahLst/>
            <a:cxnLst/>
            <a:rect l="0" t="0" r="0" b="0"/>
            <a:pathLst>
              <a:path w="1366243" h="1535908">
                <a:moveTo>
                  <a:pt x="0" y="1446610"/>
                </a:moveTo>
                <a:lnTo>
                  <a:pt x="44648" y="1455539"/>
                </a:lnTo>
                <a:lnTo>
                  <a:pt x="89297" y="1464469"/>
                </a:lnTo>
                <a:lnTo>
                  <a:pt x="151804" y="1473399"/>
                </a:lnTo>
                <a:lnTo>
                  <a:pt x="205383" y="1491258"/>
                </a:lnTo>
                <a:lnTo>
                  <a:pt x="258961" y="1500188"/>
                </a:lnTo>
                <a:lnTo>
                  <a:pt x="312539" y="1518047"/>
                </a:lnTo>
                <a:lnTo>
                  <a:pt x="366117" y="1526977"/>
                </a:lnTo>
                <a:lnTo>
                  <a:pt x="419695" y="1526977"/>
                </a:lnTo>
                <a:lnTo>
                  <a:pt x="464344" y="1535907"/>
                </a:lnTo>
                <a:lnTo>
                  <a:pt x="500062" y="1526977"/>
                </a:lnTo>
                <a:lnTo>
                  <a:pt x="544711" y="1526977"/>
                </a:lnTo>
                <a:lnTo>
                  <a:pt x="580429" y="1518047"/>
                </a:lnTo>
                <a:lnTo>
                  <a:pt x="616148" y="1509117"/>
                </a:lnTo>
                <a:lnTo>
                  <a:pt x="660797" y="1509117"/>
                </a:lnTo>
                <a:lnTo>
                  <a:pt x="705445" y="1509117"/>
                </a:lnTo>
                <a:lnTo>
                  <a:pt x="759023" y="1509117"/>
                </a:lnTo>
                <a:lnTo>
                  <a:pt x="803672" y="1509117"/>
                </a:lnTo>
                <a:lnTo>
                  <a:pt x="857250" y="1500188"/>
                </a:lnTo>
                <a:lnTo>
                  <a:pt x="892969" y="1500188"/>
                </a:lnTo>
                <a:lnTo>
                  <a:pt x="937617" y="1491258"/>
                </a:lnTo>
                <a:lnTo>
                  <a:pt x="973336" y="1482328"/>
                </a:lnTo>
                <a:lnTo>
                  <a:pt x="1009054" y="1464469"/>
                </a:lnTo>
                <a:lnTo>
                  <a:pt x="1035844" y="1437680"/>
                </a:lnTo>
                <a:lnTo>
                  <a:pt x="1062633" y="1410891"/>
                </a:lnTo>
                <a:lnTo>
                  <a:pt x="1089422" y="1375172"/>
                </a:lnTo>
                <a:lnTo>
                  <a:pt x="1116211" y="1348383"/>
                </a:lnTo>
                <a:lnTo>
                  <a:pt x="1143000" y="1312664"/>
                </a:lnTo>
                <a:lnTo>
                  <a:pt x="1169789" y="1285875"/>
                </a:lnTo>
                <a:lnTo>
                  <a:pt x="1205508" y="1259086"/>
                </a:lnTo>
                <a:lnTo>
                  <a:pt x="1232297" y="1232297"/>
                </a:lnTo>
                <a:lnTo>
                  <a:pt x="1259086" y="1196578"/>
                </a:lnTo>
                <a:lnTo>
                  <a:pt x="1285875" y="1169789"/>
                </a:lnTo>
                <a:lnTo>
                  <a:pt x="1312664" y="1134071"/>
                </a:lnTo>
                <a:lnTo>
                  <a:pt x="1330523" y="1098352"/>
                </a:lnTo>
                <a:lnTo>
                  <a:pt x="1348383" y="1044774"/>
                </a:lnTo>
                <a:lnTo>
                  <a:pt x="1357312" y="982266"/>
                </a:lnTo>
                <a:lnTo>
                  <a:pt x="1366242" y="919758"/>
                </a:lnTo>
                <a:lnTo>
                  <a:pt x="1357312" y="839391"/>
                </a:lnTo>
                <a:lnTo>
                  <a:pt x="1339453" y="759024"/>
                </a:lnTo>
                <a:lnTo>
                  <a:pt x="1321594" y="687586"/>
                </a:lnTo>
                <a:lnTo>
                  <a:pt x="1294804" y="607219"/>
                </a:lnTo>
                <a:lnTo>
                  <a:pt x="1268015" y="526852"/>
                </a:lnTo>
                <a:lnTo>
                  <a:pt x="1241226" y="464344"/>
                </a:lnTo>
                <a:lnTo>
                  <a:pt x="1214437" y="401836"/>
                </a:lnTo>
                <a:lnTo>
                  <a:pt x="1178719" y="348258"/>
                </a:lnTo>
                <a:lnTo>
                  <a:pt x="1151929" y="303610"/>
                </a:lnTo>
                <a:lnTo>
                  <a:pt x="1125140" y="258961"/>
                </a:lnTo>
                <a:lnTo>
                  <a:pt x="1089422" y="223242"/>
                </a:lnTo>
                <a:lnTo>
                  <a:pt x="1053703" y="187524"/>
                </a:lnTo>
                <a:lnTo>
                  <a:pt x="1009054" y="142875"/>
                </a:lnTo>
                <a:lnTo>
                  <a:pt x="973336" y="107157"/>
                </a:lnTo>
                <a:lnTo>
                  <a:pt x="928687" y="71438"/>
                </a:lnTo>
                <a:lnTo>
                  <a:pt x="884039" y="35719"/>
                </a:lnTo>
                <a:lnTo>
                  <a:pt x="848320" y="17860"/>
                </a:lnTo>
                <a:lnTo>
                  <a:pt x="803672" y="0"/>
                </a:lnTo>
                <a:lnTo>
                  <a:pt x="767953" y="0"/>
                </a:lnTo>
                <a:lnTo>
                  <a:pt x="723304" y="0"/>
                </a:lnTo>
                <a:lnTo>
                  <a:pt x="687586" y="0"/>
                </a:lnTo>
                <a:lnTo>
                  <a:pt x="642937" y="8930"/>
                </a:lnTo>
                <a:lnTo>
                  <a:pt x="598289" y="8930"/>
                </a:lnTo>
                <a:lnTo>
                  <a:pt x="562570" y="17860"/>
                </a:lnTo>
                <a:lnTo>
                  <a:pt x="517922" y="17860"/>
                </a:lnTo>
                <a:lnTo>
                  <a:pt x="482203" y="17860"/>
                </a:lnTo>
                <a:lnTo>
                  <a:pt x="437554" y="8930"/>
                </a:lnTo>
                <a:lnTo>
                  <a:pt x="410765" y="8930"/>
                </a:lnTo>
                <a:lnTo>
                  <a:pt x="375047" y="17860"/>
                </a:lnTo>
                <a:lnTo>
                  <a:pt x="348258" y="17860"/>
                </a:lnTo>
                <a:lnTo>
                  <a:pt x="321469" y="26789"/>
                </a:lnTo>
                <a:lnTo>
                  <a:pt x="294679" y="44649"/>
                </a:lnTo>
                <a:lnTo>
                  <a:pt x="267890" y="53578"/>
                </a:lnTo>
                <a:lnTo>
                  <a:pt x="241101" y="71438"/>
                </a:lnTo>
                <a:lnTo>
                  <a:pt x="241101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04109" y="2750344"/>
            <a:ext cx="241103" cy="169664"/>
          </a:xfrm>
          <a:custGeom>
            <a:avLst/>
            <a:gdLst/>
            <a:ahLst/>
            <a:cxnLst/>
            <a:rect l="0" t="0" r="0" b="0"/>
            <a:pathLst>
              <a:path w="241103" h="169664">
                <a:moveTo>
                  <a:pt x="214313" y="8929"/>
                </a:moveTo>
                <a:lnTo>
                  <a:pt x="214313" y="8929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23243" y="8929"/>
                </a:lnTo>
                <a:lnTo>
                  <a:pt x="223243" y="26789"/>
                </a:lnTo>
                <a:lnTo>
                  <a:pt x="232172" y="35719"/>
                </a:lnTo>
                <a:lnTo>
                  <a:pt x="241102" y="53577"/>
                </a:lnTo>
                <a:lnTo>
                  <a:pt x="241102" y="71437"/>
                </a:lnTo>
                <a:lnTo>
                  <a:pt x="241102" y="98226"/>
                </a:lnTo>
                <a:lnTo>
                  <a:pt x="232172" y="116085"/>
                </a:lnTo>
                <a:lnTo>
                  <a:pt x="223243" y="133945"/>
                </a:lnTo>
                <a:lnTo>
                  <a:pt x="214313" y="151804"/>
                </a:lnTo>
                <a:lnTo>
                  <a:pt x="187524" y="160734"/>
                </a:lnTo>
                <a:lnTo>
                  <a:pt x="160735" y="169663"/>
                </a:lnTo>
                <a:lnTo>
                  <a:pt x="133946" y="169663"/>
                </a:lnTo>
                <a:lnTo>
                  <a:pt x="98227" y="160734"/>
                </a:lnTo>
                <a:lnTo>
                  <a:pt x="71438" y="160734"/>
                </a:lnTo>
                <a:lnTo>
                  <a:pt x="44649" y="142874"/>
                </a:lnTo>
                <a:lnTo>
                  <a:pt x="17860" y="12501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95180" y="2562820"/>
            <a:ext cx="383977" cy="223244"/>
          </a:xfrm>
          <a:custGeom>
            <a:avLst/>
            <a:gdLst/>
            <a:ahLst/>
            <a:cxnLst/>
            <a:rect l="0" t="0" r="0" b="0"/>
            <a:pathLst>
              <a:path w="383977" h="223244">
                <a:moveTo>
                  <a:pt x="0" y="223243"/>
                </a:moveTo>
                <a:lnTo>
                  <a:pt x="0" y="223243"/>
                </a:lnTo>
                <a:lnTo>
                  <a:pt x="8929" y="223243"/>
                </a:lnTo>
                <a:lnTo>
                  <a:pt x="17859" y="214313"/>
                </a:lnTo>
                <a:lnTo>
                  <a:pt x="35718" y="205383"/>
                </a:lnTo>
                <a:lnTo>
                  <a:pt x="62508" y="178594"/>
                </a:lnTo>
                <a:lnTo>
                  <a:pt x="107156" y="151805"/>
                </a:lnTo>
                <a:lnTo>
                  <a:pt x="160734" y="116086"/>
                </a:lnTo>
                <a:lnTo>
                  <a:pt x="214312" y="89297"/>
                </a:lnTo>
                <a:lnTo>
                  <a:pt x="276820" y="53578"/>
                </a:lnTo>
                <a:lnTo>
                  <a:pt x="339328" y="26789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43438" y="2589609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17859" y="62508"/>
                </a:moveTo>
                <a:lnTo>
                  <a:pt x="17859" y="7143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07157"/>
                </a:lnTo>
                <a:lnTo>
                  <a:pt x="8929" y="14287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67891"/>
                </a:lnTo>
                <a:lnTo>
                  <a:pt x="8929" y="267891"/>
                </a:lnTo>
                <a:lnTo>
                  <a:pt x="26789" y="250031"/>
                </a:lnTo>
                <a:lnTo>
                  <a:pt x="35718" y="223242"/>
                </a:lnTo>
                <a:lnTo>
                  <a:pt x="44648" y="196454"/>
                </a:lnTo>
                <a:lnTo>
                  <a:pt x="62507" y="160735"/>
                </a:lnTo>
                <a:lnTo>
                  <a:pt x="71437" y="116086"/>
                </a:lnTo>
                <a:lnTo>
                  <a:pt x="80367" y="80368"/>
                </a:lnTo>
                <a:lnTo>
                  <a:pt x="89296" y="44649"/>
                </a:lnTo>
                <a:lnTo>
                  <a:pt x="89296" y="17860"/>
                </a:lnTo>
                <a:lnTo>
                  <a:pt x="98226" y="0"/>
                </a:lnTo>
                <a:lnTo>
                  <a:pt x="89296" y="0"/>
                </a:lnTo>
                <a:lnTo>
                  <a:pt x="89296" y="17860"/>
                </a:lnTo>
                <a:lnTo>
                  <a:pt x="80367" y="44649"/>
                </a:lnTo>
                <a:lnTo>
                  <a:pt x="80367" y="89297"/>
                </a:lnTo>
                <a:lnTo>
                  <a:pt x="80367" y="142875"/>
                </a:lnTo>
                <a:lnTo>
                  <a:pt x="80367" y="196454"/>
                </a:lnTo>
                <a:lnTo>
                  <a:pt x="89296" y="232172"/>
                </a:lnTo>
                <a:lnTo>
                  <a:pt x="98226" y="258961"/>
                </a:lnTo>
                <a:lnTo>
                  <a:pt x="116085" y="267891"/>
                </a:lnTo>
                <a:lnTo>
                  <a:pt x="125015" y="258961"/>
                </a:lnTo>
                <a:lnTo>
                  <a:pt x="142875" y="250031"/>
                </a:lnTo>
                <a:lnTo>
                  <a:pt x="160734" y="223242"/>
                </a:lnTo>
                <a:lnTo>
                  <a:pt x="160734" y="178594"/>
                </a:lnTo>
                <a:lnTo>
                  <a:pt x="169664" y="142875"/>
                </a:lnTo>
                <a:lnTo>
                  <a:pt x="160734" y="98227"/>
                </a:lnTo>
                <a:lnTo>
                  <a:pt x="16073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13102" y="2536031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35718" y="8930"/>
                </a:move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107157"/>
                </a:lnTo>
                <a:lnTo>
                  <a:pt x="8929" y="13394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8929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23242"/>
                </a:lnTo>
                <a:lnTo>
                  <a:pt x="0" y="214313"/>
                </a:lnTo>
                <a:lnTo>
                  <a:pt x="0" y="187524"/>
                </a:lnTo>
                <a:lnTo>
                  <a:pt x="0" y="160735"/>
                </a:lnTo>
                <a:lnTo>
                  <a:pt x="0" y="133946"/>
                </a:lnTo>
                <a:lnTo>
                  <a:pt x="0" y="98227"/>
                </a:lnTo>
                <a:lnTo>
                  <a:pt x="0" y="71438"/>
                </a:lnTo>
                <a:lnTo>
                  <a:pt x="0" y="53578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107157"/>
                </a:lnTo>
                <a:lnTo>
                  <a:pt x="35718" y="133946"/>
                </a:lnTo>
                <a:lnTo>
                  <a:pt x="44648" y="151805"/>
                </a:lnTo>
                <a:lnTo>
                  <a:pt x="62507" y="169664"/>
                </a:lnTo>
                <a:lnTo>
                  <a:pt x="71437" y="187524"/>
                </a:lnTo>
                <a:lnTo>
                  <a:pt x="80367" y="196453"/>
                </a:lnTo>
                <a:lnTo>
                  <a:pt x="89296" y="196453"/>
                </a:lnTo>
                <a:lnTo>
                  <a:pt x="98226" y="187524"/>
                </a:lnTo>
                <a:lnTo>
                  <a:pt x="116086" y="178594"/>
                </a:lnTo>
                <a:lnTo>
                  <a:pt x="125015" y="151805"/>
                </a:lnTo>
                <a:lnTo>
                  <a:pt x="125015" y="125016"/>
                </a:lnTo>
                <a:lnTo>
                  <a:pt x="125015" y="98227"/>
                </a:lnTo>
                <a:lnTo>
                  <a:pt x="125015" y="62508"/>
                </a:lnTo>
                <a:lnTo>
                  <a:pt x="116086" y="35719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09555" y="2509242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18484" y="2357437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25641" y="2339578"/>
            <a:ext cx="62508" cy="232173"/>
          </a:xfrm>
          <a:custGeom>
            <a:avLst/>
            <a:gdLst/>
            <a:ahLst/>
            <a:cxnLst/>
            <a:rect l="0" t="0" r="0" b="0"/>
            <a:pathLst>
              <a:path w="62508" h="232173">
                <a:moveTo>
                  <a:pt x="44648" y="8930"/>
                </a:moveTo>
                <a:lnTo>
                  <a:pt x="3571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8929" y="214313"/>
                </a:lnTo>
                <a:lnTo>
                  <a:pt x="17859" y="223242"/>
                </a:lnTo>
                <a:lnTo>
                  <a:pt x="35718" y="232172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7" y="223242"/>
                </a:lnTo>
                <a:lnTo>
                  <a:pt x="62507" y="205383"/>
                </a:lnTo>
                <a:lnTo>
                  <a:pt x="62507" y="187524"/>
                </a:lnTo>
                <a:lnTo>
                  <a:pt x="62507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91695" y="2223492"/>
            <a:ext cx="392908" cy="160735"/>
          </a:xfrm>
          <a:custGeom>
            <a:avLst/>
            <a:gdLst/>
            <a:ahLst/>
            <a:cxnLst/>
            <a:rect l="0" t="0" r="0" b="0"/>
            <a:pathLst>
              <a:path w="392908" h="160735">
                <a:moveTo>
                  <a:pt x="0" y="160734"/>
                </a:moveTo>
                <a:lnTo>
                  <a:pt x="0" y="160734"/>
                </a:lnTo>
                <a:lnTo>
                  <a:pt x="17860" y="151805"/>
                </a:lnTo>
                <a:lnTo>
                  <a:pt x="35719" y="133945"/>
                </a:lnTo>
                <a:lnTo>
                  <a:pt x="80368" y="116086"/>
                </a:lnTo>
                <a:lnTo>
                  <a:pt x="125016" y="89297"/>
                </a:lnTo>
                <a:lnTo>
                  <a:pt x="187524" y="62508"/>
                </a:lnTo>
                <a:lnTo>
                  <a:pt x="241102" y="44648"/>
                </a:lnTo>
                <a:lnTo>
                  <a:pt x="294680" y="26789"/>
                </a:lnTo>
                <a:lnTo>
                  <a:pt x="339328" y="8930"/>
                </a:lnTo>
                <a:lnTo>
                  <a:pt x="366118" y="0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9492" y="2598539"/>
            <a:ext cx="928689" cy="437555"/>
          </a:xfrm>
          <a:custGeom>
            <a:avLst/>
            <a:gdLst/>
            <a:ahLst/>
            <a:cxnLst/>
            <a:rect l="0" t="0" r="0" b="0"/>
            <a:pathLst>
              <a:path w="928689" h="437555">
                <a:moveTo>
                  <a:pt x="8930" y="437554"/>
                </a:moveTo>
                <a:lnTo>
                  <a:pt x="0" y="437554"/>
                </a:lnTo>
                <a:lnTo>
                  <a:pt x="0" y="437554"/>
                </a:lnTo>
                <a:lnTo>
                  <a:pt x="8930" y="428625"/>
                </a:lnTo>
                <a:lnTo>
                  <a:pt x="26789" y="419695"/>
                </a:lnTo>
                <a:lnTo>
                  <a:pt x="53578" y="401836"/>
                </a:lnTo>
                <a:lnTo>
                  <a:pt x="98227" y="366117"/>
                </a:lnTo>
                <a:lnTo>
                  <a:pt x="169664" y="330398"/>
                </a:lnTo>
                <a:lnTo>
                  <a:pt x="258961" y="294679"/>
                </a:lnTo>
                <a:lnTo>
                  <a:pt x="357188" y="250031"/>
                </a:lnTo>
                <a:lnTo>
                  <a:pt x="455414" y="205382"/>
                </a:lnTo>
                <a:lnTo>
                  <a:pt x="553641" y="169664"/>
                </a:lnTo>
                <a:lnTo>
                  <a:pt x="651867" y="133945"/>
                </a:lnTo>
                <a:lnTo>
                  <a:pt x="741164" y="98227"/>
                </a:lnTo>
                <a:lnTo>
                  <a:pt x="821531" y="71438"/>
                </a:lnTo>
                <a:lnTo>
                  <a:pt x="875110" y="35719"/>
                </a:lnTo>
                <a:lnTo>
                  <a:pt x="910828" y="17859"/>
                </a:lnTo>
                <a:lnTo>
                  <a:pt x="928688" y="0"/>
                </a:lnTo>
                <a:lnTo>
                  <a:pt x="9286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04234" y="2946796"/>
            <a:ext cx="214314" cy="44650"/>
          </a:xfrm>
          <a:custGeom>
            <a:avLst/>
            <a:gdLst/>
            <a:ahLst/>
            <a:cxnLst/>
            <a:rect l="0" t="0" r="0" b="0"/>
            <a:pathLst>
              <a:path w="214314" h="44650">
                <a:moveTo>
                  <a:pt x="214313" y="44649"/>
                </a:moveTo>
                <a:lnTo>
                  <a:pt x="214313" y="35719"/>
                </a:lnTo>
                <a:lnTo>
                  <a:pt x="214313" y="35719"/>
                </a:lnTo>
                <a:lnTo>
                  <a:pt x="205383" y="26790"/>
                </a:lnTo>
                <a:lnTo>
                  <a:pt x="205383" y="26790"/>
                </a:lnTo>
                <a:lnTo>
                  <a:pt x="205383" y="26790"/>
                </a:lnTo>
                <a:lnTo>
                  <a:pt x="205383" y="26790"/>
                </a:lnTo>
                <a:lnTo>
                  <a:pt x="196454" y="26790"/>
                </a:lnTo>
                <a:lnTo>
                  <a:pt x="196454" y="17860"/>
                </a:lnTo>
                <a:lnTo>
                  <a:pt x="187524" y="17860"/>
                </a:lnTo>
                <a:lnTo>
                  <a:pt x="187524" y="17860"/>
                </a:lnTo>
                <a:lnTo>
                  <a:pt x="178594" y="17860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35719" y="0"/>
                </a:lnTo>
                <a:lnTo>
                  <a:pt x="1786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43375" y="2928937"/>
            <a:ext cx="1634134" cy="1330525"/>
          </a:xfrm>
          <a:custGeom>
            <a:avLst/>
            <a:gdLst/>
            <a:ahLst/>
            <a:cxnLst/>
            <a:rect l="0" t="0" r="0" b="0"/>
            <a:pathLst>
              <a:path w="1634134" h="1330525">
                <a:moveTo>
                  <a:pt x="1071563" y="17859"/>
                </a:moveTo>
                <a:lnTo>
                  <a:pt x="1044773" y="17859"/>
                </a:lnTo>
                <a:lnTo>
                  <a:pt x="1017984" y="17859"/>
                </a:lnTo>
                <a:lnTo>
                  <a:pt x="991195" y="17859"/>
                </a:lnTo>
                <a:lnTo>
                  <a:pt x="955477" y="17859"/>
                </a:lnTo>
                <a:lnTo>
                  <a:pt x="919758" y="26789"/>
                </a:lnTo>
                <a:lnTo>
                  <a:pt x="892969" y="26789"/>
                </a:lnTo>
                <a:lnTo>
                  <a:pt x="857250" y="26789"/>
                </a:lnTo>
                <a:lnTo>
                  <a:pt x="830461" y="35719"/>
                </a:lnTo>
                <a:lnTo>
                  <a:pt x="794742" y="35719"/>
                </a:lnTo>
                <a:lnTo>
                  <a:pt x="767953" y="44649"/>
                </a:lnTo>
                <a:lnTo>
                  <a:pt x="741164" y="44649"/>
                </a:lnTo>
                <a:lnTo>
                  <a:pt x="705445" y="44649"/>
                </a:lnTo>
                <a:lnTo>
                  <a:pt x="678656" y="44649"/>
                </a:lnTo>
                <a:lnTo>
                  <a:pt x="651867" y="44649"/>
                </a:lnTo>
                <a:lnTo>
                  <a:pt x="625078" y="44649"/>
                </a:lnTo>
                <a:lnTo>
                  <a:pt x="598289" y="44649"/>
                </a:lnTo>
                <a:lnTo>
                  <a:pt x="571500" y="44649"/>
                </a:lnTo>
                <a:lnTo>
                  <a:pt x="544711" y="44649"/>
                </a:lnTo>
                <a:lnTo>
                  <a:pt x="517922" y="53578"/>
                </a:lnTo>
                <a:lnTo>
                  <a:pt x="491133" y="53578"/>
                </a:lnTo>
                <a:lnTo>
                  <a:pt x="464344" y="62508"/>
                </a:lnTo>
                <a:lnTo>
                  <a:pt x="437555" y="71438"/>
                </a:lnTo>
                <a:lnTo>
                  <a:pt x="410766" y="80367"/>
                </a:lnTo>
                <a:lnTo>
                  <a:pt x="383977" y="89297"/>
                </a:lnTo>
                <a:lnTo>
                  <a:pt x="366117" y="98227"/>
                </a:lnTo>
                <a:lnTo>
                  <a:pt x="339328" y="107156"/>
                </a:lnTo>
                <a:lnTo>
                  <a:pt x="312539" y="116086"/>
                </a:lnTo>
                <a:lnTo>
                  <a:pt x="294680" y="125016"/>
                </a:lnTo>
                <a:lnTo>
                  <a:pt x="267891" y="125016"/>
                </a:lnTo>
                <a:lnTo>
                  <a:pt x="250031" y="133945"/>
                </a:lnTo>
                <a:lnTo>
                  <a:pt x="223242" y="151805"/>
                </a:lnTo>
                <a:lnTo>
                  <a:pt x="196453" y="160734"/>
                </a:lnTo>
                <a:lnTo>
                  <a:pt x="178594" y="169664"/>
                </a:lnTo>
                <a:lnTo>
                  <a:pt x="160734" y="178594"/>
                </a:lnTo>
                <a:lnTo>
                  <a:pt x="142875" y="196453"/>
                </a:lnTo>
                <a:lnTo>
                  <a:pt x="125016" y="214313"/>
                </a:lnTo>
                <a:lnTo>
                  <a:pt x="107156" y="232172"/>
                </a:lnTo>
                <a:lnTo>
                  <a:pt x="98227" y="258961"/>
                </a:lnTo>
                <a:lnTo>
                  <a:pt x="89297" y="276820"/>
                </a:lnTo>
                <a:lnTo>
                  <a:pt x="80367" y="303609"/>
                </a:lnTo>
                <a:lnTo>
                  <a:pt x="71438" y="330399"/>
                </a:lnTo>
                <a:lnTo>
                  <a:pt x="53578" y="357188"/>
                </a:lnTo>
                <a:lnTo>
                  <a:pt x="44648" y="383977"/>
                </a:lnTo>
                <a:lnTo>
                  <a:pt x="35719" y="410766"/>
                </a:lnTo>
                <a:lnTo>
                  <a:pt x="26789" y="446484"/>
                </a:lnTo>
                <a:lnTo>
                  <a:pt x="17859" y="482203"/>
                </a:lnTo>
                <a:lnTo>
                  <a:pt x="17859" y="517922"/>
                </a:lnTo>
                <a:lnTo>
                  <a:pt x="8930" y="553641"/>
                </a:lnTo>
                <a:lnTo>
                  <a:pt x="8930" y="589359"/>
                </a:lnTo>
                <a:lnTo>
                  <a:pt x="0" y="625078"/>
                </a:lnTo>
                <a:lnTo>
                  <a:pt x="8930" y="651867"/>
                </a:lnTo>
                <a:lnTo>
                  <a:pt x="8930" y="687586"/>
                </a:lnTo>
                <a:lnTo>
                  <a:pt x="17859" y="714375"/>
                </a:lnTo>
                <a:lnTo>
                  <a:pt x="26789" y="732234"/>
                </a:lnTo>
                <a:lnTo>
                  <a:pt x="26789" y="759024"/>
                </a:lnTo>
                <a:lnTo>
                  <a:pt x="35719" y="776883"/>
                </a:lnTo>
                <a:lnTo>
                  <a:pt x="44648" y="803672"/>
                </a:lnTo>
                <a:lnTo>
                  <a:pt x="53578" y="821531"/>
                </a:lnTo>
                <a:lnTo>
                  <a:pt x="62508" y="848320"/>
                </a:lnTo>
                <a:lnTo>
                  <a:pt x="71438" y="866180"/>
                </a:lnTo>
                <a:lnTo>
                  <a:pt x="80367" y="892969"/>
                </a:lnTo>
                <a:lnTo>
                  <a:pt x="89297" y="910828"/>
                </a:lnTo>
                <a:lnTo>
                  <a:pt x="98227" y="928688"/>
                </a:lnTo>
                <a:lnTo>
                  <a:pt x="116086" y="946547"/>
                </a:lnTo>
                <a:lnTo>
                  <a:pt x="125016" y="964406"/>
                </a:lnTo>
                <a:lnTo>
                  <a:pt x="133945" y="973336"/>
                </a:lnTo>
                <a:lnTo>
                  <a:pt x="142875" y="982266"/>
                </a:lnTo>
                <a:lnTo>
                  <a:pt x="151805" y="1000125"/>
                </a:lnTo>
                <a:lnTo>
                  <a:pt x="160734" y="1009055"/>
                </a:lnTo>
                <a:lnTo>
                  <a:pt x="169664" y="1017984"/>
                </a:lnTo>
                <a:lnTo>
                  <a:pt x="178594" y="1035844"/>
                </a:lnTo>
                <a:lnTo>
                  <a:pt x="187523" y="1044774"/>
                </a:lnTo>
                <a:lnTo>
                  <a:pt x="196453" y="1062633"/>
                </a:lnTo>
                <a:lnTo>
                  <a:pt x="205383" y="1071563"/>
                </a:lnTo>
                <a:lnTo>
                  <a:pt x="214313" y="1089422"/>
                </a:lnTo>
                <a:lnTo>
                  <a:pt x="223242" y="1107281"/>
                </a:lnTo>
                <a:lnTo>
                  <a:pt x="232172" y="1116211"/>
                </a:lnTo>
                <a:lnTo>
                  <a:pt x="241102" y="1125141"/>
                </a:lnTo>
                <a:lnTo>
                  <a:pt x="250031" y="1134070"/>
                </a:lnTo>
                <a:lnTo>
                  <a:pt x="250031" y="1151930"/>
                </a:lnTo>
                <a:lnTo>
                  <a:pt x="258961" y="1160859"/>
                </a:lnTo>
                <a:lnTo>
                  <a:pt x="267891" y="1169789"/>
                </a:lnTo>
                <a:lnTo>
                  <a:pt x="276820" y="1187649"/>
                </a:lnTo>
                <a:lnTo>
                  <a:pt x="285750" y="1196578"/>
                </a:lnTo>
                <a:lnTo>
                  <a:pt x="303609" y="1223367"/>
                </a:lnTo>
                <a:lnTo>
                  <a:pt x="312539" y="1241227"/>
                </a:lnTo>
                <a:lnTo>
                  <a:pt x="330398" y="1259086"/>
                </a:lnTo>
                <a:lnTo>
                  <a:pt x="348258" y="1276945"/>
                </a:lnTo>
                <a:lnTo>
                  <a:pt x="366117" y="1294805"/>
                </a:lnTo>
                <a:lnTo>
                  <a:pt x="392906" y="1303734"/>
                </a:lnTo>
                <a:lnTo>
                  <a:pt x="419695" y="1312664"/>
                </a:lnTo>
                <a:lnTo>
                  <a:pt x="455414" y="1312664"/>
                </a:lnTo>
                <a:lnTo>
                  <a:pt x="482203" y="1312664"/>
                </a:lnTo>
                <a:lnTo>
                  <a:pt x="508992" y="1303734"/>
                </a:lnTo>
                <a:lnTo>
                  <a:pt x="535781" y="1303734"/>
                </a:lnTo>
                <a:lnTo>
                  <a:pt x="562570" y="1303734"/>
                </a:lnTo>
                <a:lnTo>
                  <a:pt x="589359" y="1294805"/>
                </a:lnTo>
                <a:lnTo>
                  <a:pt x="616148" y="1294805"/>
                </a:lnTo>
                <a:lnTo>
                  <a:pt x="642938" y="1303734"/>
                </a:lnTo>
                <a:lnTo>
                  <a:pt x="678656" y="1303734"/>
                </a:lnTo>
                <a:lnTo>
                  <a:pt x="705445" y="1312664"/>
                </a:lnTo>
                <a:lnTo>
                  <a:pt x="741164" y="1321594"/>
                </a:lnTo>
                <a:lnTo>
                  <a:pt x="776883" y="1330524"/>
                </a:lnTo>
                <a:lnTo>
                  <a:pt x="812602" y="1330524"/>
                </a:lnTo>
                <a:lnTo>
                  <a:pt x="857250" y="1321594"/>
                </a:lnTo>
                <a:lnTo>
                  <a:pt x="892969" y="1312664"/>
                </a:lnTo>
                <a:lnTo>
                  <a:pt x="937617" y="1303734"/>
                </a:lnTo>
                <a:lnTo>
                  <a:pt x="973336" y="1285875"/>
                </a:lnTo>
                <a:lnTo>
                  <a:pt x="1009055" y="1276945"/>
                </a:lnTo>
                <a:lnTo>
                  <a:pt x="1044773" y="1259086"/>
                </a:lnTo>
                <a:lnTo>
                  <a:pt x="1080492" y="1241227"/>
                </a:lnTo>
                <a:lnTo>
                  <a:pt x="1107281" y="1232297"/>
                </a:lnTo>
                <a:lnTo>
                  <a:pt x="1143000" y="1232297"/>
                </a:lnTo>
                <a:lnTo>
                  <a:pt x="1169789" y="1223367"/>
                </a:lnTo>
                <a:lnTo>
                  <a:pt x="1205508" y="1223367"/>
                </a:lnTo>
                <a:lnTo>
                  <a:pt x="1241227" y="1214438"/>
                </a:lnTo>
                <a:lnTo>
                  <a:pt x="1276945" y="1196578"/>
                </a:lnTo>
                <a:lnTo>
                  <a:pt x="1303734" y="1187649"/>
                </a:lnTo>
                <a:lnTo>
                  <a:pt x="1339453" y="1169789"/>
                </a:lnTo>
                <a:lnTo>
                  <a:pt x="1366242" y="1151930"/>
                </a:lnTo>
                <a:lnTo>
                  <a:pt x="1393031" y="1125141"/>
                </a:lnTo>
                <a:lnTo>
                  <a:pt x="1419820" y="1107281"/>
                </a:lnTo>
                <a:lnTo>
                  <a:pt x="1446609" y="1089422"/>
                </a:lnTo>
                <a:lnTo>
                  <a:pt x="1473398" y="1071563"/>
                </a:lnTo>
                <a:lnTo>
                  <a:pt x="1491258" y="1053703"/>
                </a:lnTo>
                <a:lnTo>
                  <a:pt x="1509117" y="1035844"/>
                </a:lnTo>
                <a:lnTo>
                  <a:pt x="1526977" y="1009055"/>
                </a:lnTo>
                <a:lnTo>
                  <a:pt x="1544836" y="991195"/>
                </a:lnTo>
                <a:lnTo>
                  <a:pt x="1562695" y="973336"/>
                </a:lnTo>
                <a:lnTo>
                  <a:pt x="1580555" y="946547"/>
                </a:lnTo>
                <a:lnTo>
                  <a:pt x="1589484" y="919758"/>
                </a:lnTo>
                <a:lnTo>
                  <a:pt x="1598414" y="892969"/>
                </a:lnTo>
                <a:lnTo>
                  <a:pt x="1607344" y="866180"/>
                </a:lnTo>
                <a:lnTo>
                  <a:pt x="1616273" y="830461"/>
                </a:lnTo>
                <a:lnTo>
                  <a:pt x="1625203" y="803672"/>
                </a:lnTo>
                <a:lnTo>
                  <a:pt x="1625203" y="767953"/>
                </a:lnTo>
                <a:lnTo>
                  <a:pt x="1625203" y="741164"/>
                </a:lnTo>
                <a:lnTo>
                  <a:pt x="1625203" y="714375"/>
                </a:lnTo>
                <a:lnTo>
                  <a:pt x="1625203" y="678656"/>
                </a:lnTo>
                <a:lnTo>
                  <a:pt x="1634133" y="642938"/>
                </a:lnTo>
                <a:lnTo>
                  <a:pt x="1634133" y="607219"/>
                </a:lnTo>
                <a:lnTo>
                  <a:pt x="1634133" y="580430"/>
                </a:lnTo>
                <a:lnTo>
                  <a:pt x="1634133" y="535781"/>
                </a:lnTo>
                <a:lnTo>
                  <a:pt x="1634133" y="500063"/>
                </a:lnTo>
                <a:lnTo>
                  <a:pt x="1634133" y="473274"/>
                </a:lnTo>
                <a:lnTo>
                  <a:pt x="1634133" y="437555"/>
                </a:lnTo>
                <a:lnTo>
                  <a:pt x="1625203" y="410766"/>
                </a:lnTo>
                <a:lnTo>
                  <a:pt x="1625203" y="375047"/>
                </a:lnTo>
                <a:lnTo>
                  <a:pt x="1616273" y="357188"/>
                </a:lnTo>
                <a:lnTo>
                  <a:pt x="1616273" y="330399"/>
                </a:lnTo>
                <a:lnTo>
                  <a:pt x="1607344" y="303609"/>
                </a:lnTo>
                <a:lnTo>
                  <a:pt x="1607344" y="285750"/>
                </a:lnTo>
                <a:lnTo>
                  <a:pt x="1607344" y="258961"/>
                </a:lnTo>
                <a:lnTo>
                  <a:pt x="1598414" y="232172"/>
                </a:lnTo>
                <a:lnTo>
                  <a:pt x="1598414" y="205383"/>
                </a:lnTo>
                <a:lnTo>
                  <a:pt x="1589484" y="178594"/>
                </a:lnTo>
                <a:lnTo>
                  <a:pt x="1580555" y="151805"/>
                </a:lnTo>
                <a:lnTo>
                  <a:pt x="1571625" y="133945"/>
                </a:lnTo>
                <a:lnTo>
                  <a:pt x="1562695" y="116086"/>
                </a:lnTo>
                <a:lnTo>
                  <a:pt x="1553766" y="98227"/>
                </a:lnTo>
                <a:lnTo>
                  <a:pt x="1544836" y="89297"/>
                </a:lnTo>
                <a:lnTo>
                  <a:pt x="1535906" y="80367"/>
                </a:lnTo>
                <a:lnTo>
                  <a:pt x="1526977" y="62508"/>
                </a:lnTo>
                <a:lnTo>
                  <a:pt x="1509117" y="53578"/>
                </a:lnTo>
                <a:lnTo>
                  <a:pt x="1500188" y="44649"/>
                </a:lnTo>
                <a:lnTo>
                  <a:pt x="1482328" y="35719"/>
                </a:lnTo>
                <a:lnTo>
                  <a:pt x="1473398" y="26789"/>
                </a:lnTo>
                <a:lnTo>
                  <a:pt x="1455539" y="17859"/>
                </a:lnTo>
                <a:lnTo>
                  <a:pt x="1437680" y="17859"/>
                </a:lnTo>
                <a:lnTo>
                  <a:pt x="1428750" y="8930"/>
                </a:lnTo>
                <a:lnTo>
                  <a:pt x="1401961" y="8930"/>
                </a:lnTo>
                <a:lnTo>
                  <a:pt x="1384102" y="0"/>
                </a:lnTo>
                <a:lnTo>
                  <a:pt x="1366242" y="8930"/>
                </a:lnTo>
                <a:lnTo>
                  <a:pt x="1348383" y="8930"/>
                </a:lnTo>
                <a:lnTo>
                  <a:pt x="1339453" y="8930"/>
                </a:lnTo>
                <a:lnTo>
                  <a:pt x="1339453" y="8930"/>
                </a:lnTo>
                <a:lnTo>
                  <a:pt x="1330523" y="8930"/>
                </a:lnTo>
                <a:lnTo>
                  <a:pt x="1339453" y="0"/>
                </a:lnTo>
                <a:lnTo>
                  <a:pt x="1339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670352" y="1919883"/>
            <a:ext cx="1009055" cy="1035844"/>
          </a:xfrm>
          <a:custGeom>
            <a:avLst/>
            <a:gdLst/>
            <a:ahLst/>
            <a:cxnLst/>
            <a:rect l="0" t="0" r="0" b="0"/>
            <a:pathLst>
              <a:path w="1009055" h="1035844">
                <a:moveTo>
                  <a:pt x="8929" y="1035843"/>
                </a:moveTo>
                <a:lnTo>
                  <a:pt x="8929" y="1035843"/>
                </a:lnTo>
                <a:lnTo>
                  <a:pt x="8929" y="1035843"/>
                </a:lnTo>
                <a:lnTo>
                  <a:pt x="0" y="1026913"/>
                </a:lnTo>
                <a:lnTo>
                  <a:pt x="0" y="1026913"/>
                </a:lnTo>
                <a:lnTo>
                  <a:pt x="0" y="1017984"/>
                </a:lnTo>
                <a:lnTo>
                  <a:pt x="0" y="1009054"/>
                </a:lnTo>
                <a:lnTo>
                  <a:pt x="8929" y="991195"/>
                </a:lnTo>
                <a:lnTo>
                  <a:pt x="17859" y="982265"/>
                </a:lnTo>
                <a:lnTo>
                  <a:pt x="35718" y="964406"/>
                </a:lnTo>
                <a:lnTo>
                  <a:pt x="44648" y="946546"/>
                </a:lnTo>
                <a:lnTo>
                  <a:pt x="62507" y="919757"/>
                </a:lnTo>
                <a:lnTo>
                  <a:pt x="89296" y="901898"/>
                </a:lnTo>
                <a:lnTo>
                  <a:pt x="107156" y="875109"/>
                </a:lnTo>
                <a:lnTo>
                  <a:pt x="133945" y="848320"/>
                </a:lnTo>
                <a:lnTo>
                  <a:pt x="169664" y="812601"/>
                </a:lnTo>
                <a:lnTo>
                  <a:pt x="196453" y="776883"/>
                </a:lnTo>
                <a:lnTo>
                  <a:pt x="232171" y="732234"/>
                </a:lnTo>
                <a:lnTo>
                  <a:pt x="276820" y="687586"/>
                </a:lnTo>
                <a:lnTo>
                  <a:pt x="321468" y="634008"/>
                </a:lnTo>
                <a:lnTo>
                  <a:pt x="366117" y="589359"/>
                </a:lnTo>
                <a:lnTo>
                  <a:pt x="419695" y="535781"/>
                </a:lnTo>
                <a:lnTo>
                  <a:pt x="473273" y="482203"/>
                </a:lnTo>
                <a:lnTo>
                  <a:pt x="526851" y="428625"/>
                </a:lnTo>
                <a:lnTo>
                  <a:pt x="580429" y="383976"/>
                </a:lnTo>
                <a:lnTo>
                  <a:pt x="634007" y="330398"/>
                </a:lnTo>
                <a:lnTo>
                  <a:pt x="687586" y="285750"/>
                </a:lnTo>
                <a:lnTo>
                  <a:pt x="732234" y="241101"/>
                </a:lnTo>
                <a:lnTo>
                  <a:pt x="785812" y="196453"/>
                </a:lnTo>
                <a:lnTo>
                  <a:pt x="830461" y="160734"/>
                </a:lnTo>
                <a:lnTo>
                  <a:pt x="875109" y="125015"/>
                </a:lnTo>
                <a:lnTo>
                  <a:pt x="910828" y="89296"/>
                </a:lnTo>
                <a:lnTo>
                  <a:pt x="946546" y="62507"/>
                </a:lnTo>
                <a:lnTo>
                  <a:pt x="982265" y="35718"/>
                </a:lnTo>
                <a:lnTo>
                  <a:pt x="1000125" y="17859"/>
                </a:lnTo>
                <a:lnTo>
                  <a:pt x="1009054" y="8929"/>
                </a:lnTo>
                <a:lnTo>
                  <a:pt x="1009054" y="8929"/>
                </a:lnTo>
                <a:lnTo>
                  <a:pt x="991195" y="0"/>
                </a:lnTo>
                <a:lnTo>
                  <a:pt x="9911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88336" y="1500187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98227" y="8930"/>
                </a:move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33945" y="44649"/>
                </a:lnTo>
                <a:lnTo>
                  <a:pt x="151805" y="53578"/>
                </a:lnTo>
                <a:lnTo>
                  <a:pt x="160734" y="7143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69664" y="133946"/>
                </a:lnTo>
                <a:lnTo>
                  <a:pt x="151805" y="151805"/>
                </a:lnTo>
                <a:lnTo>
                  <a:pt x="133945" y="169664"/>
                </a:lnTo>
                <a:lnTo>
                  <a:pt x="116086" y="178594"/>
                </a:lnTo>
                <a:lnTo>
                  <a:pt x="89297" y="178594"/>
                </a:lnTo>
                <a:lnTo>
                  <a:pt x="62508" y="169664"/>
                </a:lnTo>
                <a:lnTo>
                  <a:pt x="35719" y="160735"/>
                </a:lnTo>
                <a:lnTo>
                  <a:pt x="17859" y="133946"/>
                </a:lnTo>
                <a:lnTo>
                  <a:pt x="8930" y="11608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43688" y="1366242"/>
            <a:ext cx="258961" cy="187524"/>
          </a:xfrm>
          <a:custGeom>
            <a:avLst/>
            <a:gdLst/>
            <a:ahLst/>
            <a:cxnLst/>
            <a:rect l="0" t="0" r="0" b="0"/>
            <a:pathLst>
              <a:path w="258961" h="187524">
                <a:moveTo>
                  <a:pt x="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17859" y="160734"/>
                </a:lnTo>
                <a:lnTo>
                  <a:pt x="35718" y="142875"/>
                </a:lnTo>
                <a:lnTo>
                  <a:pt x="71437" y="116086"/>
                </a:lnTo>
                <a:lnTo>
                  <a:pt x="116085" y="89297"/>
                </a:lnTo>
                <a:lnTo>
                  <a:pt x="160734" y="62508"/>
                </a:lnTo>
                <a:lnTo>
                  <a:pt x="205382" y="26789"/>
                </a:lnTo>
                <a:lnTo>
                  <a:pt x="241101" y="8930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902648" y="1357313"/>
            <a:ext cx="169666" cy="205383"/>
          </a:xfrm>
          <a:custGeom>
            <a:avLst/>
            <a:gdLst/>
            <a:ahLst/>
            <a:cxnLst/>
            <a:rect l="0" t="0" r="0" b="0"/>
            <a:pathLst>
              <a:path w="169666" h="205383">
                <a:moveTo>
                  <a:pt x="8930" y="26789"/>
                </a:moveTo>
                <a:lnTo>
                  <a:pt x="8930" y="26789"/>
                </a:lnTo>
                <a:lnTo>
                  <a:pt x="8930" y="35718"/>
                </a:lnTo>
                <a:lnTo>
                  <a:pt x="0" y="53577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33945"/>
                </a:lnTo>
                <a:lnTo>
                  <a:pt x="26790" y="160734"/>
                </a:lnTo>
                <a:lnTo>
                  <a:pt x="35719" y="178593"/>
                </a:lnTo>
                <a:lnTo>
                  <a:pt x="44649" y="196452"/>
                </a:lnTo>
                <a:lnTo>
                  <a:pt x="53579" y="205382"/>
                </a:lnTo>
                <a:lnTo>
                  <a:pt x="62508" y="196452"/>
                </a:lnTo>
                <a:lnTo>
                  <a:pt x="71438" y="187523"/>
                </a:lnTo>
                <a:lnTo>
                  <a:pt x="80368" y="160734"/>
                </a:lnTo>
                <a:lnTo>
                  <a:pt x="80368" y="125015"/>
                </a:lnTo>
                <a:lnTo>
                  <a:pt x="80368" y="89296"/>
                </a:lnTo>
                <a:lnTo>
                  <a:pt x="89297" y="62507"/>
                </a:lnTo>
                <a:lnTo>
                  <a:pt x="89297" y="26789"/>
                </a:lnTo>
                <a:lnTo>
                  <a:pt x="89297" y="8929"/>
                </a:lnTo>
                <a:lnTo>
                  <a:pt x="80368" y="0"/>
                </a:lnTo>
                <a:lnTo>
                  <a:pt x="80368" y="8929"/>
                </a:lnTo>
                <a:lnTo>
                  <a:pt x="71438" y="35718"/>
                </a:lnTo>
                <a:lnTo>
                  <a:pt x="80368" y="71437"/>
                </a:lnTo>
                <a:lnTo>
                  <a:pt x="80368" y="107156"/>
                </a:lnTo>
                <a:lnTo>
                  <a:pt x="89297" y="142874"/>
                </a:lnTo>
                <a:lnTo>
                  <a:pt x="98227" y="169663"/>
                </a:lnTo>
                <a:lnTo>
                  <a:pt x="116086" y="178593"/>
                </a:lnTo>
                <a:lnTo>
                  <a:pt x="133946" y="187523"/>
                </a:lnTo>
                <a:lnTo>
                  <a:pt x="142875" y="169663"/>
                </a:lnTo>
                <a:lnTo>
                  <a:pt x="160735" y="151804"/>
                </a:lnTo>
                <a:lnTo>
                  <a:pt x="160735" y="125015"/>
                </a:lnTo>
                <a:lnTo>
                  <a:pt x="169665" y="89296"/>
                </a:lnTo>
                <a:lnTo>
                  <a:pt x="169665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72313" y="1259086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35718" y="160734"/>
                </a:lnTo>
                <a:lnTo>
                  <a:pt x="35718" y="187523"/>
                </a:lnTo>
                <a:lnTo>
                  <a:pt x="35718" y="214312"/>
                </a:lnTo>
                <a:lnTo>
                  <a:pt x="35718" y="223242"/>
                </a:lnTo>
                <a:lnTo>
                  <a:pt x="35718" y="223242"/>
                </a:lnTo>
                <a:lnTo>
                  <a:pt x="26789" y="214312"/>
                </a:lnTo>
                <a:lnTo>
                  <a:pt x="26789" y="187523"/>
                </a:lnTo>
                <a:lnTo>
                  <a:pt x="17859" y="160734"/>
                </a:lnTo>
                <a:lnTo>
                  <a:pt x="17859" y="133945"/>
                </a:lnTo>
                <a:lnTo>
                  <a:pt x="8929" y="98227"/>
                </a:lnTo>
                <a:lnTo>
                  <a:pt x="8929" y="62508"/>
                </a:lnTo>
                <a:lnTo>
                  <a:pt x="8929" y="3571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80367"/>
                </a:lnTo>
                <a:lnTo>
                  <a:pt x="44648" y="107156"/>
                </a:lnTo>
                <a:lnTo>
                  <a:pt x="62507" y="133945"/>
                </a:lnTo>
                <a:lnTo>
                  <a:pt x="71437" y="151804"/>
                </a:lnTo>
                <a:lnTo>
                  <a:pt x="89296" y="160734"/>
                </a:lnTo>
                <a:lnTo>
                  <a:pt x="98226" y="169664"/>
                </a:lnTo>
                <a:lnTo>
                  <a:pt x="116085" y="169664"/>
                </a:lnTo>
                <a:lnTo>
                  <a:pt x="125015" y="160734"/>
                </a:lnTo>
                <a:lnTo>
                  <a:pt x="125015" y="142875"/>
                </a:lnTo>
                <a:lnTo>
                  <a:pt x="133945" y="116086"/>
                </a:lnTo>
                <a:lnTo>
                  <a:pt x="133945" y="89297"/>
                </a:lnTo>
                <a:lnTo>
                  <a:pt x="125015" y="62508"/>
                </a:lnTo>
                <a:lnTo>
                  <a:pt x="125015" y="44648"/>
                </a:lnTo>
                <a:lnTo>
                  <a:pt x="116085" y="2678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5" y="26789"/>
                </a:lnTo>
                <a:lnTo>
                  <a:pt x="125015" y="26789"/>
                </a:lnTo>
                <a:lnTo>
                  <a:pt x="12501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50906" y="1241227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893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98226"/>
                </a:lnTo>
                <a:lnTo>
                  <a:pt x="17860" y="89296"/>
                </a:lnTo>
                <a:lnTo>
                  <a:pt x="17860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97328" y="1151930"/>
            <a:ext cx="71439" cy="44649"/>
          </a:xfrm>
          <a:custGeom>
            <a:avLst/>
            <a:gdLst/>
            <a:ahLst/>
            <a:cxnLst/>
            <a:rect l="0" t="0" r="0" b="0"/>
            <a:pathLst>
              <a:path w="71439" h="44649">
                <a:moveTo>
                  <a:pt x="26789" y="0"/>
                </a:moveTo>
                <a:lnTo>
                  <a:pt x="1786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35718"/>
                </a:lnTo>
                <a:lnTo>
                  <a:pt x="35719" y="44648"/>
                </a:lnTo>
                <a:lnTo>
                  <a:pt x="53578" y="35718"/>
                </a:lnTo>
                <a:lnTo>
                  <a:pt x="62508" y="35718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340203" y="1098351"/>
            <a:ext cx="62509" cy="196455"/>
          </a:xfrm>
          <a:custGeom>
            <a:avLst/>
            <a:gdLst/>
            <a:ahLst/>
            <a:cxnLst/>
            <a:rect l="0" t="0" r="0" b="0"/>
            <a:pathLst>
              <a:path w="62509" h="19645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53579"/>
                </a:lnTo>
                <a:lnTo>
                  <a:pt x="17860" y="80368"/>
                </a:lnTo>
                <a:lnTo>
                  <a:pt x="35719" y="107157"/>
                </a:lnTo>
                <a:lnTo>
                  <a:pt x="44649" y="133946"/>
                </a:lnTo>
                <a:lnTo>
                  <a:pt x="53578" y="160735"/>
                </a:lnTo>
                <a:lnTo>
                  <a:pt x="62508" y="178594"/>
                </a:lnTo>
                <a:lnTo>
                  <a:pt x="62508" y="196454"/>
                </a:lnTo>
                <a:lnTo>
                  <a:pt x="62508" y="196454"/>
                </a:lnTo>
                <a:lnTo>
                  <a:pt x="62508" y="196454"/>
                </a:lnTo>
                <a:lnTo>
                  <a:pt x="62508" y="196454"/>
                </a:lnTo>
                <a:lnTo>
                  <a:pt x="44649" y="187524"/>
                </a:lnTo>
                <a:lnTo>
                  <a:pt x="26789" y="169665"/>
                </a:lnTo>
                <a:lnTo>
                  <a:pt x="26789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50906" y="1089422"/>
            <a:ext cx="187525" cy="62509"/>
          </a:xfrm>
          <a:custGeom>
            <a:avLst/>
            <a:gdLst/>
            <a:ahLst/>
            <a:cxnLst/>
            <a:rect l="0" t="0" r="0" b="0"/>
            <a:pathLst>
              <a:path w="187525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44648"/>
                </a:lnTo>
                <a:lnTo>
                  <a:pt x="116086" y="35719"/>
                </a:lnTo>
                <a:lnTo>
                  <a:pt x="142875" y="26789"/>
                </a:lnTo>
                <a:lnTo>
                  <a:pt x="16966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00938" y="776883"/>
            <a:ext cx="89297" cy="678657"/>
          </a:xfrm>
          <a:custGeom>
            <a:avLst/>
            <a:gdLst/>
            <a:ahLst/>
            <a:cxnLst/>
            <a:rect l="0" t="0" r="0" b="0"/>
            <a:pathLst>
              <a:path w="89297" h="678657">
                <a:moveTo>
                  <a:pt x="89296" y="0"/>
                </a:moveTo>
                <a:lnTo>
                  <a:pt x="89296" y="0"/>
                </a:lnTo>
                <a:lnTo>
                  <a:pt x="89296" y="8929"/>
                </a:lnTo>
                <a:lnTo>
                  <a:pt x="80367" y="26789"/>
                </a:lnTo>
                <a:lnTo>
                  <a:pt x="71437" y="62508"/>
                </a:lnTo>
                <a:lnTo>
                  <a:pt x="53578" y="125015"/>
                </a:lnTo>
                <a:lnTo>
                  <a:pt x="44648" y="214312"/>
                </a:lnTo>
                <a:lnTo>
                  <a:pt x="26789" y="312539"/>
                </a:lnTo>
                <a:lnTo>
                  <a:pt x="17859" y="410765"/>
                </a:lnTo>
                <a:lnTo>
                  <a:pt x="8929" y="508992"/>
                </a:lnTo>
                <a:lnTo>
                  <a:pt x="0" y="580430"/>
                </a:lnTo>
                <a:lnTo>
                  <a:pt x="0" y="634007"/>
                </a:lnTo>
                <a:lnTo>
                  <a:pt x="0" y="669726"/>
                </a:lnTo>
                <a:lnTo>
                  <a:pt x="8929" y="678656"/>
                </a:lnTo>
                <a:lnTo>
                  <a:pt x="17859" y="660796"/>
                </a:lnTo>
                <a:lnTo>
                  <a:pt x="17859" y="625078"/>
                </a:lnTo>
                <a:lnTo>
                  <a:pt x="17859" y="6250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625953" y="919758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26789" y="9822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98227" y="142875"/>
                </a:lnTo>
                <a:lnTo>
                  <a:pt x="98227" y="160734"/>
                </a:lnTo>
                <a:lnTo>
                  <a:pt x="80367" y="178593"/>
                </a:lnTo>
                <a:lnTo>
                  <a:pt x="62508" y="205383"/>
                </a:lnTo>
                <a:lnTo>
                  <a:pt x="35719" y="223242"/>
                </a:lnTo>
                <a:lnTo>
                  <a:pt x="17860" y="232172"/>
                </a:lnTo>
                <a:lnTo>
                  <a:pt x="8930" y="223242"/>
                </a:lnTo>
                <a:lnTo>
                  <a:pt x="0" y="205383"/>
                </a:lnTo>
                <a:lnTo>
                  <a:pt x="8930" y="178593"/>
                </a:lnTo>
                <a:lnTo>
                  <a:pt x="17860" y="151804"/>
                </a:lnTo>
                <a:lnTo>
                  <a:pt x="1786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68828" y="776883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26789" y="98226"/>
                </a:moveTo>
                <a:lnTo>
                  <a:pt x="17860" y="107156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76820"/>
                </a:lnTo>
                <a:lnTo>
                  <a:pt x="17860" y="285750"/>
                </a:lnTo>
                <a:lnTo>
                  <a:pt x="35719" y="285750"/>
                </a:lnTo>
                <a:lnTo>
                  <a:pt x="44649" y="267890"/>
                </a:lnTo>
                <a:lnTo>
                  <a:pt x="62508" y="250031"/>
                </a:lnTo>
                <a:lnTo>
                  <a:pt x="71438" y="232172"/>
                </a:lnTo>
                <a:lnTo>
                  <a:pt x="80367" y="196453"/>
                </a:lnTo>
                <a:lnTo>
                  <a:pt x="80367" y="169664"/>
                </a:lnTo>
                <a:lnTo>
                  <a:pt x="89297" y="142875"/>
                </a:lnTo>
                <a:lnTo>
                  <a:pt x="80367" y="125015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4"/>
                </a:lnTo>
                <a:lnTo>
                  <a:pt x="80367" y="169664"/>
                </a:lnTo>
                <a:lnTo>
                  <a:pt x="89297" y="187523"/>
                </a:lnTo>
                <a:lnTo>
                  <a:pt x="98227" y="205383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42875" y="214312"/>
                </a:lnTo>
                <a:lnTo>
                  <a:pt x="151805" y="205383"/>
                </a:lnTo>
                <a:lnTo>
                  <a:pt x="160735" y="187523"/>
                </a:lnTo>
                <a:lnTo>
                  <a:pt x="169664" y="160734"/>
                </a:lnTo>
                <a:lnTo>
                  <a:pt x="169664" y="133945"/>
                </a:lnTo>
                <a:lnTo>
                  <a:pt x="160735" y="98226"/>
                </a:lnTo>
                <a:lnTo>
                  <a:pt x="160735" y="62508"/>
                </a:lnTo>
                <a:lnTo>
                  <a:pt x="142875" y="26789"/>
                </a:lnTo>
                <a:lnTo>
                  <a:pt x="133945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7983141" y="750094"/>
            <a:ext cx="44649" cy="160735"/>
          </a:xfrm>
          <a:custGeom>
            <a:avLst/>
            <a:gdLst/>
            <a:ahLst/>
            <a:cxnLst/>
            <a:rect l="0" t="0" r="0" b="0"/>
            <a:pathLst>
              <a:path w="44649" h="160735">
                <a:moveTo>
                  <a:pt x="8929" y="0"/>
                </a:moveTo>
                <a:lnTo>
                  <a:pt x="8929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26789" y="151804"/>
                </a:lnTo>
                <a:lnTo>
                  <a:pt x="35718" y="160734"/>
                </a:lnTo>
                <a:lnTo>
                  <a:pt x="35718" y="151804"/>
                </a:lnTo>
                <a:lnTo>
                  <a:pt x="44648" y="142875"/>
                </a:lnTo>
                <a:lnTo>
                  <a:pt x="35718" y="116086"/>
                </a:lnTo>
                <a:lnTo>
                  <a:pt x="35718" y="89297"/>
                </a:lnTo>
                <a:lnTo>
                  <a:pt x="3571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7965281" y="607219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8054578" y="651867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26789" y="17860"/>
                </a:move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17860" y="160734"/>
                </a:lnTo>
                <a:lnTo>
                  <a:pt x="17860" y="125016"/>
                </a:lnTo>
                <a:lnTo>
                  <a:pt x="26789" y="98227"/>
                </a:lnTo>
                <a:lnTo>
                  <a:pt x="26789" y="62508"/>
                </a:lnTo>
                <a:lnTo>
                  <a:pt x="26789" y="3571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17860"/>
                </a:lnTo>
                <a:lnTo>
                  <a:pt x="53578" y="35719"/>
                </a:lnTo>
                <a:lnTo>
                  <a:pt x="53578" y="71438"/>
                </a:lnTo>
                <a:lnTo>
                  <a:pt x="71438" y="98227"/>
                </a:lnTo>
                <a:lnTo>
                  <a:pt x="80367" y="12501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42874" y="160734"/>
                </a:lnTo>
                <a:lnTo>
                  <a:pt x="151804" y="125016"/>
                </a:lnTo>
                <a:lnTo>
                  <a:pt x="15180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8206382" y="580430"/>
            <a:ext cx="107157" cy="330399"/>
          </a:xfrm>
          <a:custGeom>
            <a:avLst/>
            <a:gdLst/>
            <a:ahLst/>
            <a:cxnLst/>
            <a:rect l="0" t="0" r="0" b="0"/>
            <a:pathLst>
              <a:path w="107157" h="330399">
                <a:moveTo>
                  <a:pt x="80367" y="0"/>
                </a:move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89297"/>
                </a:lnTo>
                <a:lnTo>
                  <a:pt x="62508" y="80367"/>
                </a:lnTo>
                <a:lnTo>
                  <a:pt x="80367" y="62508"/>
                </a:lnTo>
                <a:lnTo>
                  <a:pt x="89297" y="44648"/>
                </a:lnTo>
                <a:lnTo>
                  <a:pt x="98227" y="26789"/>
                </a:lnTo>
                <a:lnTo>
                  <a:pt x="107156" y="17859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62508"/>
                </a:lnTo>
                <a:lnTo>
                  <a:pt x="98227" y="89297"/>
                </a:lnTo>
                <a:lnTo>
                  <a:pt x="98227" y="125015"/>
                </a:lnTo>
                <a:lnTo>
                  <a:pt x="98227" y="169664"/>
                </a:lnTo>
                <a:lnTo>
                  <a:pt x="107156" y="205382"/>
                </a:lnTo>
                <a:lnTo>
                  <a:pt x="107156" y="241101"/>
                </a:lnTo>
                <a:lnTo>
                  <a:pt x="107156" y="276820"/>
                </a:lnTo>
                <a:lnTo>
                  <a:pt x="98227" y="303609"/>
                </a:lnTo>
                <a:lnTo>
                  <a:pt x="89297" y="321468"/>
                </a:lnTo>
                <a:lnTo>
                  <a:pt x="80367" y="330398"/>
                </a:lnTo>
                <a:lnTo>
                  <a:pt x="62508" y="321468"/>
                </a:lnTo>
                <a:lnTo>
                  <a:pt x="62508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7179469" y="1651992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26789" y="107156"/>
                </a:lnTo>
                <a:lnTo>
                  <a:pt x="44648" y="133945"/>
                </a:lnTo>
                <a:lnTo>
                  <a:pt x="53578" y="169664"/>
                </a:lnTo>
                <a:lnTo>
                  <a:pt x="71437" y="205383"/>
                </a:lnTo>
                <a:lnTo>
                  <a:pt x="80367" y="223242"/>
                </a:lnTo>
                <a:lnTo>
                  <a:pt x="89297" y="241102"/>
                </a:lnTo>
                <a:lnTo>
                  <a:pt x="89297" y="250031"/>
                </a:lnTo>
                <a:lnTo>
                  <a:pt x="89297" y="232172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7313414" y="1768078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26789"/>
                </a:lnTo>
                <a:lnTo>
                  <a:pt x="35719" y="35719"/>
                </a:lnTo>
                <a:lnTo>
                  <a:pt x="44649" y="4464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7259836" y="1607344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7358063" y="1544836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1785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44648"/>
                </a:lnTo>
                <a:lnTo>
                  <a:pt x="8929" y="62508"/>
                </a:lnTo>
                <a:lnTo>
                  <a:pt x="17859" y="89297"/>
                </a:lnTo>
                <a:lnTo>
                  <a:pt x="35718" y="116086"/>
                </a:lnTo>
                <a:lnTo>
                  <a:pt x="44648" y="151804"/>
                </a:lnTo>
                <a:lnTo>
                  <a:pt x="62507" y="178593"/>
                </a:lnTo>
                <a:lnTo>
                  <a:pt x="71437" y="196453"/>
                </a:lnTo>
                <a:lnTo>
                  <a:pt x="80367" y="205383"/>
                </a:lnTo>
                <a:lnTo>
                  <a:pt x="89296" y="205383"/>
                </a:lnTo>
                <a:lnTo>
                  <a:pt x="89296" y="196453"/>
                </a:lnTo>
                <a:lnTo>
                  <a:pt x="89296" y="169664"/>
                </a:lnTo>
                <a:lnTo>
                  <a:pt x="98226" y="142875"/>
                </a:lnTo>
                <a:lnTo>
                  <a:pt x="107156" y="107156"/>
                </a:lnTo>
                <a:lnTo>
                  <a:pt x="116085" y="71437"/>
                </a:lnTo>
                <a:lnTo>
                  <a:pt x="133945" y="53578"/>
                </a:lnTo>
                <a:lnTo>
                  <a:pt x="151804" y="35718"/>
                </a:lnTo>
                <a:lnTo>
                  <a:pt x="169664" y="26789"/>
                </a:lnTo>
                <a:lnTo>
                  <a:pt x="187523" y="35718"/>
                </a:lnTo>
                <a:lnTo>
                  <a:pt x="187523" y="53578"/>
                </a:lnTo>
                <a:lnTo>
                  <a:pt x="187523" y="89297"/>
                </a:lnTo>
                <a:lnTo>
                  <a:pt x="178593" y="116086"/>
                </a:lnTo>
                <a:lnTo>
                  <a:pt x="160734" y="151804"/>
                </a:lnTo>
                <a:lnTo>
                  <a:pt x="142875" y="178593"/>
                </a:lnTo>
                <a:lnTo>
                  <a:pt x="125015" y="196453"/>
                </a:lnTo>
                <a:lnTo>
                  <a:pt x="107156" y="205383"/>
                </a:lnTo>
                <a:lnTo>
                  <a:pt x="98226" y="196453"/>
                </a:lnTo>
                <a:lnTo>
                  <a:pt x="9822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7608094" y="1375172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80367" y="125015"/>
                </a:moveTo>
                <a:lnTo>
                  <a:pt x="71437" y="125015"/>
                </a:lnTo>
                <a:lnTo>
                  <a:pt x="6250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17859" y="116086"/>
                </a:lnTo>
                <a:lnTo>
                  <a:pt x="8929" y="125015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29" y="205382"/>
                </a:lnTo>
                <a:lnTo>
                  <a:pt x="8929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8" y="250031"/>
                </a:lnTo>
                <a:lnTo>
                  <a:pt x="53578" y="232172"/>
                </a:lnTo>
                <a:lnTo>
                  <a:pt x="62508" y="214312"/>
                </a:lnTo>
                <a:lnTo>
                  <a:pt x="71437" y="187523"/>
                </a:lnTo>
                <a:lnTo>
                  <a:pt x="80367" y="160734"/>
                </a:lnTo>
                <a:lnTo>
                  <a:pt x="80367" y="133945"/>
                </a:lnTo>
                <a:lnTo>
                  <a:pt x="80367" y="107156"/>
                </a:lnTo>
                <a:lnTo>
                  <a:pt x="80367" y="89297"/>
                </a:lnTo>
                <a:lnTo>
                  <a:pt x="71437" y="89297"/>
                </a:lnTo>
                <a:lnTo>
                  <a:pt x="71437" y="89297"/>
                </a:lnTo>
                <a:lnTo>
                  <a:pt x="71437" y="107156"/>
                </a:lnTo>
                <a:lnTo>
                  <a:pt x="80367" y="125015"/>
                </a:lnTo>
                <a:lnTo>
                  <a:pt x="80367" y="151804"/>
                </a:lnTo>
                <a:lnTo>
                  <a:pt x="89297" y="169664"/>
                </a:lnTo>
                <a:lnTo>
                  <a:pt x="98226" y="187523"/>
                </a:lnTo>
                <a:lnTo>
                  <a:pt x="116086" y="205382"/>
                </a:lnTo>
                <a:lnTo>
                  <a:pt x="125015" y="205382"/>
                </a:lnTo>
                <a:lnTo>
                  <a:pt x="133945" y="205382"/>
                </a:lnTo>
                <a:lnTo>
                  <a:pt x="142875" y="196453"/>
                </a:lnTo>
                <a:lnTo>
                  <a:pt x="151804" y="178593"/>
                </a:lnTo>
                <a:lnTo>
                  <a:pt x="151804" y="151804"/>
                </a:lnTo>
                <a:lnTo>
                  <a:pt x="151804" y="125015"/>
                </a:lnTo>
                <a:lnTo>
                  <a:pt x="142875" y="98226"/>
                </a:lnTo>
                <a:lnTo>
                  <a:pt x="142875" y="80367"/>
                </a:lnTo>
                <a:lnTo>
                  <a:pt x="142875" y="62507"/>
                </a:lnTo>
                <a:lnTo>
                  <a:pt x="142875" y="62507"/>
                </a:lnTo>
                <a:lnTo>
                  <a:pt x="142875" y="62507"/>
                </a:lnTo>
                <a:lnTo>
                  <a:pt x="142875" y="71437"/>
                </a:lnTo>
                <a:lnTo>
                  <a:pt x="151804" y="98226"/>
                </a:lnTo>
                <a:lnTo>
                  <a:pt x="151804" y="116086"/>
                </a:lnTo>
                <a:lnTo>
                  <a:pt x="169664" y="133945"/>
                </a:lnTo>
                <a:lnTo>
                  <a:pt x="178594" y="151804"/>
                </a:lnTo>
                <a:lnTo>
                  <a:pt x="187523" y="160734"/>
                </a:lnTo>
                <a:lnTo>
                  <a:pt x="187523" y="169664"/>
                </a:lnTo>
                <a:lnTo>
                  <a:pt x="196453" y="16966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05383" y="116086"/>
                </a:lnTo>
                <a:lnTo>
                  <a:pt x="205383" y="89297"/>
                </a:lnTo>
                <a:lnTo>
                  <a:pt x="214312" y="62507"/>
                </a:lnTo>
                <a:lnTo>
                  <a:pt x="214312" y="35718"/>
                </a:lnTo>
                <a:lnTo>
                  <a:pt x="223242" y="17859"/>
                </a:lnTo>
                <a:lnTo>
                  <a:pt x="232172" y="8930"/>
                </a:lnTo>
                <a:lnTo>
                  <a:pt x="24110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7920633" y="1357313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80366"/>
                </a:lnTo>
                <a:lnTo>
                  <a:pt x="35719" y="9822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98226"/>
                </a:lnTo>
                <a:lnTo>
                  <a:pt x="71437" y="89296"/>
                </a:lnTo>
                <a:lnTo>
                  <a:pt x="80367" y="62507"/>
                </a:lnTo>
                <a:lnTo>
                  <a:pt x="89297" y="44648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25015" y="9822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25015" y="187523"/>
                </a:lnTo>
                <a:lnTo>
                  <a:pt x="125015" y="205382"/>
                </a:lnTo>
                <a:lnTo>
                  <a:pt x="125015" y="214312"/>
                </a:lnTo>
                <a:lnTo>
                  <a:pt x="133945" y="205382"/>
                </a:lnTo>
                <a:lnTo>
                  <a:pt x="133945" y="196452"/>
                </a:lnTo>
                <a:lnTo>
                  <a:pt x="133945" y="178593"/>
                </a:lnTo>
                <a:lnTo>
                  <a:pt x="133945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7447359" y="1866304"/>
            <a:ext cx="80369" cy="303611"/>
          </a:xfrm>
          <a:custGeom>
            <a:avLst/>
            <a:gdLst/>
            <a:ahLst/>
            <a:cxnLst/>
            <a:rect l="0" t="0" r="0" b="0"/>
            <a:pathLst>
              <a:path w="80369" h="303611">
                <a:moveTo>
                  <a:pt x="8930" y="2679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60" y="98227"/>
                </a:lnTo>
                <a:lnTo>
                  <a:pt x="26789" y="133946"/>
                </a:lnTo>
                <a:lnTo>
                  <a:pt x="44649" y="169665"/>
                </a:lnTo>
                <a:lnTo>
                  <a:pt x="53579" y="205383"/>
                </a:lnTo>
                <a:lnTo>
                  <a:pt x="62508" y="241102"/>
                </a:lnTo>
                <a:lnTo>
                  <a:pt x="71438" y="258961"/>
                </a:lnTo>
                <a:lnTo>
                  <a:pt x="80368" y="285750"/>
                </a:lnTo>
                <a:lnTo>
                  <a:pt x="71438" y="294680"/>
                </a:lnTo>
                <a:lnTo>
                  <a:pt x="53579" y="303610"/>
                </a:lnTo>
                <a:lnTo>
                  <a:pt x="35719" y="303610"/>
                </a:lnTo>
                <a:lnTo>
                  <a:pt x="35719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7313414" y="1955601"/>
            <a:ext cx="321470" cy="196454"/>
          </a:xfrm>
          <a:custGeom>
            <a:avLst/>
            <a:gdLst/>
            <a:ahLst/>
            <a:cxnLst/>
            <a:rect l="0" t="0" r="0" b="0"/>
            <a:pathLst>
              <a:path w="321470" h="196454">
                <a:moveTo>
                  <a:pt x="0" y="196453"/>
                </a:moveTo>
                <a:lnTo>
                  <a:pt x="0" y="196453"/>
                </a:lnTo>
                <a:lnTo>
                  <a:pt x="8930" y="196453"/>
                </a:lnTo>
                <a:lnTo>
                  <a:pt x="26789" y="187524"/>
                </a:lnTo>
                <a:lnTo>
                  <a:pt x="53578" y="178594"/>
                </a:lnTo>
                <a:lnTo>
                  <a:pt x="89297" y="160735"/>
                </a:lnTo>
                <a:lnTo>
                  <a:pt x="133945" y="142875"/>
                </a:lnTo>
                <a:lnTo>
                  <a:pt x="169664" y="116086"/>
                </a:lnTo>
                <a:lnTo>
                  <a:pt x="205383" y="98227"/>
                </a:lnTo>
                <a:lnTo>
                  <a:pt x="232172" y="80368"/>
                </a:lnTo>
                <a:lnTo>
                  <a:pt x="250031" y="71438"/>
                </a:lnTo>
                <a:lnTo>
                  <a:pt x="250031" y="80368"/>
                </a:lnTo>
                <a:lnTo>
                  <a:pt x="250031" y="89297"/>
                </a:lnTo>
                <a:lnTo>
                  <a:pt x="250031" y="107157"/>
                </a:lnTo>
                <a:lnTo>
                  <a:pt x="250031" y="133946"/>
                </a:lnTo>
                <a:lnTo>
                  <a:pt x="250031" y="142875"/>
                </a:lnTo>
                <a:lnTo>
                  <a:pt x="250031" y="160735"/>
                </a:lnTo>
                <a:lnTo>
                  <a:pt x="258961" y="160735"/>
                </a:lnTo>
                <a:lnTo>
                  <a:pt x="276820" y="160735"/>
                </a:lnTo>
                <a:lnTo>
                  <a:pt x="285750" y="142875"/>
                </a:lnTo>
                <a:lnTo>
                  <a:pt x="303609" y="125016"/>
                </a:lnTo>
                <a:lnTo>
                  <a:pt x="312539" y="107157"/>
                </a:lnTo>
                <a:lnTo>
                  <a:pt x="312539" y="80368"/>
                </a:lnTo>
                <a:lnTo>
                  <a:pt x="312539" y="53578"/>
                </a:lnTo>
                <a:lnTo>
                  <a:pt x="312539" y="26789"/>
                </a:lnTo>
                <a:lnTo>
                  <a:pt x="294680" y="8930"/>
                </a:lnTo>
                <a:lnTo>
                  <a:pt x="285750" y="0"/>
                </a:lnTo>
                <a:lnTo>
                  <a:pt x="267891" y="8930"/>
                </a:lnTo>
                <a:lnTo>
                  <a:pt x="258961" y="26789"/>
                </a:lnTo>
                <a:lnTo>
                  <a:pt x="258961" y="53578"/>
                </a:lnTo>
                <a:lnTo>
                  <a:pt x="258961" y="71438"/>
                </a:lnTo>
                <a:lnTo>
                  <a:pt x="267891" y="89297"/>
                </a:lnTo>
                <a:lnTo>
                  <a:pt x="276820" y="98227"/>
                </a:lnTo>
                <a:lnTo>
                  <a:pt x="294680" y="98227"/>
                </a:lnTo>
                <a:lnTo>
                  <a:pt x="312539" y="89297"/>
                </a:lnTo>
                <a:lnTo>
                  <a:pt x="321469" y="80368"/>
                </a:lnTo>
                <a:lnTo>
                  <a:pt x="32146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7670602" y="1857375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25015"/>
                </a:lnTo>
                <a:lnTo>
                  <a:pt x="53578" y="151804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0734"/>
                </a:lnTo>
                <a:lnTo>
                  <a:pt x="53578" y="142875"/>
                </a:lnTo>
                <a:lnTo>
                  <a:pt x="53578" y="116086"/>
                </a:lnTo>
                <a:lnTo>
                  <a:pt x="62507" y="89297"/>
                </a:lnTo>
                <a:lnTo>
                  <a:pt x="71437" y="62508"/>
                </a:lnTo>
                <a:lnTo>
                  <a:pt x="80367" y="35719"/>
                </a:lnTo>
                <a:lnTo>
                  <a:pt x="98226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7911703" y="1643062"/>
            <a:ext cx="116087" cy="276822"/>
          </a:xfrm>
          <a:custGeom>
            <a:avLst/>
            <a:gdLst/>
            <a:ahLst/>
            <a:cxnLst/>
            <a:rect l="0" t="0" r="0" b="0"/>
            <a:pathLst>
              <a:path w="116087" h="276822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30" y="80367"/>
                </a:lnTo>
                <a:lnTo>
                  <a:pt x="17860" y="125016"/>
                </a:lnTo>
                <a:lnTo>
                  <a:pt x="35719" y="160735"/>
                </a:lnTo>
                <a:lnTo>
                  <a:pt x="53578" y="205383"/>
                </a:lnTo>
                <a:lnTo>
                  <a:pt x="71438" y="232172"/>
                </a:lnTo>
                <a:lnTo>
                  <a:pt x="89297" y="258961"/>
                </a:lnTo>
                <a:lnTo>
                  <a:pt x="107156" y="26789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67891"/>
                </a:lnTo>
                <a:lnTo>
                  <a:pt x="116086" y="258961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7849195" y="1741289"/>
            <a:ext cx="142876" cy="71438"/>
          </a:xfrm>
          <a:custGeom>
            <a:avLst/>
            <a:gdLst/>
            <a:ahLst/>
            <a:cxnLst/>
            <a:rect l="0" t="0" r="0" b="0"/>
            <a:pathLst>
              <a:path w="142876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71438" y="44648"/>
                </a:lnTo>
                <a:lnTo>
                  <a:pt x="98227" y="26789"/>
                </a:lnTo>
                <a:lnTo>
                  <a:pt x="125016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8027789" y="1651992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44649" y="62508"/>
                </a:lnTo>
                <a:lnTo>
                  <a:pt x="71438" y="53578"/>
                </a:lnTo>
                <a:lnTo>
                  <a:pt x="89297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80367"/>
                </a:lnTo>
                <a:lnTo>
                  <a:pt x="26789" y="116086"/>
                </a:lnTo>
                <a:lnTo>
                  <a:pt x="35719" y="142875"/>
                </a:lnTo>
                <a:lnTo>
                  <a:pt x="53578" y="169664"/>
                </a:lnTo>
                <a:lnTo>
                  <a:pt x="71438" y="187523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8170664" y="1571625"/>
            <a:ext cx="71438" cy="187524"/>
          </a:xfrm>
          <a:custGeom>
            <a:avLst/>
            <a:gdLst/>
            <a:ahLst/>
            <a:cxnLst/>
            <a:rect l="0" t="0" r="0" b="0"/>
            <a:pathLst>
              <a:path w="71438" h="187524">
                <a:moveTo>
                  <a:pt x="44648" y="0"/>
                </a:moveTo>
                <a:lnTo>
                  <a:pt x="44648" y="8929"/>
                </a:lnTo>
                <a:lnTo>
                  <a:pt x="35718" y="17859"/>
                </a:lnTo>
                <a:lnTo>
                  <a:pt x="26788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8" y="98226"/>
                </a:lnTo>
                <a:lnTo>
                  <a:pt x="35718" y="107156"/>
                </a:lnTo>
                <a:lnTo>
                  <a:pt x="44648" y="116086"/>
                </a:lnTo>
                <a:lnTo>
                  <a:pt x="62507" y="125015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51804"/>
                </a:lnTo>
                <a:lnTo>
                  <a:pt x="62507" y="169664"/>
                </a:lnTo>
                <a:lnTo>
                  <a:pt x="44648" y="178594"/>
                </a:lnTo>
                <a:lnTo>
                  <a:pt x="35718" y="187523"/>
                </a:lnTo>
                <a:lnTo>
                  <a:pt x="17859" y="187523"/>
                </a:lnTo>
                <a:lnTo>
                  <a:pt x="8930" y="178594"/>
                </a:lnTo>
                <a:lnTo>
                  <a:pt x="0" y="160734"/>
                </a:lnTo>
                <a:lnTo>
                  <a:pt x="0" y="133945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 3089"/>
          <p:cNvSpPr/>
          <p:nvPr/>
        </p:nvSpPr>
        <p:spPr>
          <a:xfrm>
            <a:off x="8233171" y="1410890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17859" y="71438"/>
                </a:lnTo>
                <a:lnTo>
                  <a:pt x="35719" y="107157"/>
                </a:lnTo>
                <a:lnTo>
                  <a:pt x="44649" y="142875"/>
                </a:lnTo>
                <a:lnTo>
                  <a:pt x="53578" y="178594"/>
                </a:lnTo>
                <a:lnTo>
                  <a:pt x="71438" y="205383"/>
                </a:lnTo>
                <a:lnTo>
                  <a:pt x="80367" y="223243"/>
                </a:lnTo>
                <a:lnTo>
                  <a:pt x="89297" y="241102"/>
                </a:lnTo>
                <a:lnTo>
                  <a:pt x="98227" y="241102"/>
                </a:lnTo>
                <a:lnTo>
                  <a:pt x="98227" y="241102"/>
                </a:lnTo>
                <a:lnTo>
                  <a:pt x="107156" y="232172"/>
                </a:lnTo>
                <a:lnTo>
                  <a:pt x="98227" y="223243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 3090"/>
          <p:cNvSpPr/>
          <p:nvPr/>
        </p:nvSpPr>
        <p:spPr>
          <a:xfrm>
            <a:off x="8197452" y="1482328"/>
            <a:ext cx="160736" cy="53579"/>
          </a:xfrm>
          <a:custGeom>
            <a:avLst/>
            <a:gdLst/>
            <a:ahLst/>
            <a:cxnLst/>
            <a:rect l="0" t="0" r="0" b="0"/>
            <a:pathLst>
              <a:path w="160736" h="53579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80368" y="35719"/>
                </a:lnTo>
                <a:lnTo>
                  <a:pt x="107157" y="26789"/>
                </a:lnTo>
                <a:lnTo>
                  <a:pt x="133946" y="26789"/>
                </a:lnTo>
                <a:lnTo>
                  <a:pt x="151805" y="17859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3091"/>
          <p:cNvSpPr/>
          <p:nvPr/>
        </p:nvSpPr>
        <p:spPr>
          <a:xfrm>
            <a:off x="8340327" y="1473398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60" y="71438"/>
                </a:lnTo>
                <a:lnTo>
                  <a:pt x="17860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3092"/>
          <p:cNvSpPr/>
          <p:nvPr/>
        </p:nvSpPr>
        <p:spPr>
          <a:xfrm>
            <a:off x="8322468" y="1384102"/>
            <a:ext cx="71438" cy="35719"/>
          </a:xfrm>
          <a:custGeom>
            <a:avLst/>
            <a:gdLst/>
            <a:ahLst/>
            <a:cxnLst/>
            <a:rect l="0" t="0" r="0" b="0"/>
            <a:pathLst>
              <a:path w="71438" h="3571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26788"/>
                </a:lnTo>
                <a:lnTo>
                  <a:pt x="53578" y="26788"/>
                </a:lnTo>
                <a:lnTo>
                  <a:pt x="62508" y="35718"/>
                </a:lnTo>
                <a:lnTo>
                  <a:pt x="71437" y="35718"/>
                </a:lnTo>
                <a:lnTo>
                  <a:pt x="7143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Freeform 3093"/>
          <p:cNvSpPr/>
          <p:nvPr/>
        </p:nvSpPr>
        <p:spPr>
          <a:xfrm>
            <a:off x="8402835" y="1384102"/>
            <a:ext cx="62509" cy="116086"/>
          </a:xfrm>
          <a:custGeom>
            <a:avLst/>
            <a:gdLst/>
            <a:ahLst/>
            <a:cxnLst/>
            <a:rect l="0" t="0" r="0" b="0"/>
            <a:pathLst>
              <a:path w="62509" h="116086">
                <a:moveTo>
                  <a:pt x="0" y="17859"/>
                </a:moveTo>
                <a:lnTo>
                  <a:pt x="0" y="17859"/>
                </a:lnTo>
                <a:lnTo>
                  <a:pt x="0" y="26788"/>
                </a:lnTo>
                <a:lnTo>
                  <a:pt x="0" y="35718"/>
                </a:lnTo>
                <a:lnTo>
                  <a:pt x="0" y="53577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0367"/>
                </a:lnTo>
                <a:lnTo>
                  <a:pt x="44649" y="53577"/>
                </a:lnTo>
                <a:lnTo>
                  <a:pt x="44649" y="35718"/>
                </a:lnTo>
                <a:lnTo>
                  <a:pt x="53578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 3094"/>
          <p:cNvSpPr/>
          <p:nvPr/>
        </p:nvSpPr>
        <p:spPr>
          <a:xfrm>
            <a:off x="8492132" y="1419820"/>
            <a:ext cx="17860" cy="44650"/>
          </a:xfrm>
          <a:custGeom>
            <a:avLst/>
            <a:gdLst/>
            <a:ahLst/>
            <a:cxnLst/>
            <a:rect l="0" t="0" r="0" b="0"/>
            <a:pathLst>
              <a:path w="17860" h="4465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Freeform 3095"/>
          <p:cNvSpPr/>
          <p:nvPr/>
        </p:nvSpPr>
        <p:spPr>
          <a:xfrm>
            <a:off x="8518921" y="1375172"/>
            <a:ext cx="62509" cy="71438"/>
          </a:xfrm>
          <a:custGeom>
            <a:avLst/>
            <a:gdLst/>
            <a:ahLst/>
            <a:cxnLst/>
            <a:rect l="0" t="0" r="0" b="0"/>
            <a:pathLst>
              <a:path w="62509" h="71438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35718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62507"/>
                </a:lnTo>
                <a:lnTo>
                  <a:pt x="53578" y="71437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 3096"/>
          <p:cNvSpPr/>
          <p:nvPr/>
        </p:nvSpPr>
        <p:spPr>
          <a:xfrm>
            <a:off x="8036719" y="1946672"/>
            <a:ext cx="160734" cy="187524"/>
          </a:xfrm>
          <a:custGeom>
            <a:avLst/>
            <a:gdLst/>
            <a:ahLst/>
            <a:cxnLst/>
            <a:rect l="0" t="0" r="0" b="0"/>
            <a:pathLst>
              <a:path w="160734" h="187524">
                <a:moveTo>
                  <a:pt x="71437" y="17859"/>
                </a:moveTo>
                <a:lnTo>
                  <a:pt x="62508" y="1785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2678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98226"/>
                </a:lnTo>
                <a:lnTo>
                  <a:pt x="35719" y="125015"/>
                </a:lnTo>
                <a:lnTo>
                  <a:pt x="44648" y="142875"/>
                </a:lnTo>
                <a:lnTo>
                  <a:pt x="53578" y="160734"/>
                </a:lnTo>
                <a:lnTo>
                  <a:pt x="62508" y="178593"/>
                </a:lnTo>
                <a:lnTo>
                  <a:pt x="80367" y="187523"/>
                </a:lnTo>
                <a:lnTo>
                  <a:pt x="98226" y="187523"/>
                </a:lnTo>
                <a:lnTo>
                  <a:pt x="116086" y="187523"/>
                </a:lnTo>
                <a:lnTo>
                  <a:pt x="133945" y="187523"/>
                </a:lnTo>
                <a:lnTo>
                  <a:pt x="151804" y="169664"/>
                </a:lnTo>
                <a:lnTo>
                  <a:pt x="160733" y="160734"/>
                </a:lnTo>
                <a:lnTo>
                  <a:pt x="160733" y="151804"/>
                </a:lnTo>
                <a:lnTo>
                  <a:pt x="142875" y="133945"/>
                </a:lnTo>
                <a:lnTo>
                  <a:pt x="125015" y="125015"/>
                </a:lnTo>
                <a:lnTo>
                  <a:pt x="89297" y="125015"/>
                </a:lnTo>
                <a:lnTo>
                  <a:pt x="53578" y="133945"/>
                </a:lnTo>
                <a:lnTo>
                  <a:pt x="26789" y="151804"/>
                </a:lnTo>
                <a:lnTo>
                  <a:pt x="8929" y="160734"/>
                </a:lnTo>
                <a:lnTo>
                  <a:pt x="0" y="178593"/>
                </a:lnTo>
                <a:lnTo>
                  <a:pt x="0" y="178593"/>
                </a:lnTo>
                <a:lnTo>
                  <a:pt x="17859" y="178593"/>
                </a:lnTo>
                <a:lnTo>
                  <a:pt x="35719" y="169664"/>
                </a:lnTo>
                <a:lnTo>
                  <a:pt x="62508" y="151804"/>
                </a:lnTo>
                <a:lnTo>
                  <a:pt x="62508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 3097"/>
          <p:cNvSpPr/>
          <p:nvPr/>
        </p:nvSpPr>
        <p:spPr>
          <a:xfrm>
            <a:off x="8215312" y="1839515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0" y="53579"/>
                </a:move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29" y="133946"/>
                </a:lnTo>
                <a:lnTo>
                  <a:pt x="8929" y="160735"/>
                </a:lnTo>
                <a:lnTo>
                  <a:pt x="17859" y="187524"/>
                </a:lnTo>
                <a:lnTo>
                  <a:pt x="26789" y="214313"/>
                </a:lnTo>
                <a:lnTo>
                  <a:pt x="35718" y="232172"/>
                </a:lnTo>
                <a:lnTo>
                  <a:pt x="44648" y="241102"/>
                </a:lnTo>
                <a:lnTo>
                  <a:pt x="53578" y="232172"/>
                </a:lnTo>
                <a:lnTo>
                  <a:pt x="62508" y="223243"/>
                </a:lnTo>
                <a:lnTo>
                  <a:pt x="71437" y="205383"/>
                </a:lnTo>
                <a:lnTo>
                  <a:pt x="71437" y="169664"/>
                </a:lnTo>
                <a:lnTo>
                  <a:pt x="71437" y="133946"/>
                </a:lnTo>
                <a:lnTo>
                  <a:pt x="71437" y="89297"/>
                </a:lnTo>
                <a:lnTo>
                  <a:pt x="71437" y="53579"/>
                </a:lnTo>
                <a:lnTo>
                  <a:pt x="7143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17860"/>
                </a:lnTo>
                <a:lnTo>
                  <a:pt x="80367" y="35719"/>
                </a:lnTo>
                <a:lnTo>
                  <a:pt x="89297" y="62508"/>
                </a:lnTo>
                <a:lnTo>
                  <a:pt x="98226" y="98227"/>
                </a:lnTo>
                <a:lnTo>
                  <a:pt x="116086" y="116086"/>
                </a:lnTo>
                <a:lnTo>
                  <a:pt x="125015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51804" y="89297"/>
                </a:lnTo>
                <a:lnTo>
                  <a:pt x="15180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Freeform 3098"/>
          <p:cNvSpPr/>
          <p:nvPr/>
        </p:nvSpPr>
        <p:spPr>
          <a:xfrm>
            <a:off x="8393905" y="1785937"/>
            <a:ext cx="71439" cy="187525"/>
          </a:xfrm>
          <a:custGeom>
            <a:avLst/>
            <a:gdLst/>
            <a:ahLst/>
            <a:cxnLst/>
            <a:rect l="0" t="0" r="0" b="0"/>
            <a:pathLst>
              <a:path w="71439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26790" y="151805"/>
                </a:lnTo>
                <a:lnTo>
                  <a:pt x="35719" y="169664"/>
                </a:lnTo>
                <a:lnTo>
                  <a:pt x="53579" y="178594"/>
                </a:lnTo>
                <a:lnTo>
                  <a:pt x="62508" y="187524"/>
                </a:lnTo>
                <a:lnTo>
                  <a:pt x="62508" y="17859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Freeform 3099"/>
          <p:cNvSpPr/>
          <p:nvPr/>
        </p:nvSpPr>
        <p:spPr>
          <a:xfrm>
            <a:off x="8367116" y="1866304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0" y="133946"/>
                </a:moveTo>
                <a:lnTo>
                  <a:pt x="8930" y="13394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16086"/>
                </a:lnTo>
                <a:lnTo>
                  <a:pt x="53579" y="107157"/>
                </a:lnTo>
                <a:lnTo>
                  <a:pt x="80368" y="89297"/>
                </a:lnTo>
                <a:lnTo>
                  <a:pt x="107157" y="71438"/>
                </a:lnTo>
                <a:lnTo>
                  <a:pt x="125016" y="53579"/>
                </a:lnTo>
                <a:lnTo>
                  <a:pt x="142875" y="35719"/>
                </a:lnTo>
                <a:lnTo>
                  <a:pt x="151805" y="1786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Freeform 3100"/>
          <p:cNvSpPr/>
          <p:nvPr/>
        </p:nvSpPr>
        <p:spPr>
          <a:xfrm>
            <a:off x="8322468" y="1687711"/>
            <a:ext cx="169665" cy="107157"/>
          </a:xfrm>
          <a:custGeom>
            <a:avLst/>
            <a:gdLst/>
            <a:ahLst/>
            <a:cxnLst/>
            <a:rect l="0" t="0" r="0" b="0"/>
            <a:pathLst>
              <a:path w="169665" h="107157">
                <a:moveTo>
                  <a:pt x="0" y="107156"/>
                </a:moveTo>
                <a:lnTo>
                  <a:pt x="0" y="98226"/>
                </a:lnTo>
                <a:lnTo>
                  <a:pt x="8930" y="98226"/>
                </a:lnTo>
                <a:lnTo>
                  <a:pt x="17859" y="89297"/>
                </a:lnTo>
                <a:lnTo>
                  <a:pt x="35719" y="71437"/>
                </a:lnTo>
                <a:lnTo>
                  <a:pt x="53578" y="62508"/>
                </a:lnTo>
                <a:lnTo>
                  <a:pt x="71437" y="44648"/>
                </a:lnTo>
                <a:lnTo>
                  <a:pt x="98227" y="26789"/>
                </a:lnTo>
                <a:lnTo>
                  <a:pt x="125016" y="17859"/>
                </a:lnTo>
                <a:lnTo>
                  <a:pt x="142875" y="8929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 3101"/>
          <p:cNvSpPr/>
          <p:nvPr/>
        </p:nvSpPr>
        <p:spPr>
          <a:xfrm>
            <a:off x="8536780" y="1705570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44649" y="8930"/>
                </a:move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35719" y="62508"/>
                </a:lnTo>
                <a:lnTo>
                  <a:pt x="53579" y="71438"/>
                </a:lnTo>
                <a:lnTo>
                  <a:pt x="80368" y="71438"/>
                </a:lnTo>
                <a:lnTo>
                  <a:pt x="98227" y="80367"/>
                </a:lnTo>
                <a:lnTo>
                  <a:pt x="107157" y="89297"/>
                </a:lnTo>
                <a:lnTo>
                  <a:pt x="116086" y="98227"/>
                </a:lnTo>
                <a:lnTo>
                  <a:pt x="107157" y="107156"/>
                </a:lnTo>
                <a:lnTo>
                  <a:pt x="98227" y="125016"/>
                </a:lnTo>
                <a:lnTo>
                  <a:pt x="89297" y="133945"/>
                </a:lnTo>
                <a:lnTo>
                  <a:pt x="71438" y="142875"/>
                </a:lnTo>
                <a:lnTo>
                  <a:pt x="53579" y="151805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90" y="133945"/>
                </a:lnTo>
                <a:lnTo>
                  <a:pt x="2679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Freeform 3102"/>
          <p:cNvSpPr/>
          <p:nvPr/>
        </p:nvSpPr>
        <p:spPr>
          <a:xfrm>
            <a:off x="8474273" y="1562695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Freeform 3103"/>
          <p:cNvSpPr/>
          <p:nvPr/>
        </p:nvSpPr>
        <p:spPr>
          <a:xfrm>
            <a:off x="2419945" y="2750344"/>
            <a:ext cx="1777009" cy="1321594"/>
          </a:xfrm>
          <a:custGeom>
            <a:avLst/>
            <a:gdLst/>
            <a:ahLst/>
            <a:cxnLst/>
            <a:rect l="0" t="0" r="0" b="0"/>
            <a:pathLst>
              <a:path w="1777009" h="1321594">
                <a:moveTo>
                  <a:pt x="1589485" y="196452"/>
                </a:moveTo>
                <a:lnTo>
                  <a:pt x="1589485" y="187523"/>
                </a:lnTo>
                <a:lnTo>
                  <a:pt x="1580555" y="187523"/>
                </a:lnTo>
                <a:lnTo>
                  <a:pt x="1580555" y="169663"/>
                </a:lnTo>
                <a:lnTo>
                  <a:pt x="1571625" y="169663"/>
                </a:lnTo>
                <a:lnTo>
                  <a:pt x="1562696" y="160734"/>
                </a:lnTo>
                <a:lnTo>
                  <a:pt x="1562696" y="151804"/>
                </a:lnTo>
                <a:lnTo>
                  <a:pt x="1544836" y="142874"/>
                </a:lnTo>
                <a:lnTo>
                  <a:pt x="1535907" y="133945"/>
                </a:lnTo>
                <a:lnTo>
                  <a:pt x="1518047" y="125015"/>
                </a:lnTo>
                <a:lnTo>
                  <a:pt x="1509118" y="116085"/>
                </a:lnTo>
                <a:lnTo>
                  <a:pt x="1482328" y="116085"/>
                </a:lnTo>
                <a:lnTo>
                  <a:pt x="1464469" y="107156"/>
                </a:lnTo>
                <a:lnTo>
                  <a:pt x="1437680" y="98226"/>
                </a:lnTo>
                <a:lnTo>
                  <a:pt x="1410891" y="89296"/>
                </a:lnTo>
                <a:lnTo>
                  <a:pt x="1384102" y="71437"/>
                </a:lnTo>
                <a:lnTo>
                  <a:pt x="1348383" y="62507"/>
                </a:lnTo>
                <a:lnTo>
                  <a:pt x="1312664" y="44648"/>
                </a:lnTo>
                <a:lnTo>
                  <a:pt x="1276946" y="35719"/>
                </a:lnTo>
                <a:lnTo>
                  <a:pt x="1232297" y="26789"/>
                </a:lnTo>
                <a:lnTo>
                  <a:pt x="1187649" y="8929"/>
                </a:lnTo>
                <a:lnTo>
                  <a:pt x="1134071" y="8929"/>
                </a:lnTo>
                <a:lnTo>
                  <a:pt x="1080493" y="0"/>
                </a:lnTo>
                <a:lnTo>
                  <a:pt x="1026914" y="8929"/>
                </a:lnTo>
                <a:lnTo>
                  <a:pt x="973336" y="8929"/>
                </a:lnTo>
                <a:lnTo>
                  <a:pt x="919758" y="8929"/>
                </a:lnTo>
                <a:lnTo>
                  <a:pt x="866180" y="17859"/>
                </a:lnTo>
                <a:lnTo>
                  <a:pt x="803672" y="26789"/>
                </a:lnTo>
                <a:lnTo>
                  <a:pt x="750094" y="35719"/>
                </a:lnTo>
                <a:lnTo>
                  <a:pt x="687586" y="44648"/>
                </a:lnTo>
                <a:lnTo>
                  <a:pt x="634008" y="62507"/>
                </a:lnTo>
                <a:lnTo>
                  <a:pt x="571500" y="71437"/>
                </a:lnTo>
                <a:lnTo>
                  <a:pt x="508993" y="89296"/>
                </a:lnTo>
                <a:lnTo>
                  <a:pt x="455414" y="116085"/>
                </a:lnTo>
                <a:lnTo>
                  <a:pt x="401836" y="133945"/>
                </a:lnTo>
                <a:lnTo>
                  <a:pt x="348258" y="160734"/>
                </a:lnTo>
                <a:lnTo>
                  <a:pt x="294680" y="178593"/>
                </a:lnTo>
                <a:lnTo>
                  <a:pt x="250032" y="205382"/>
                </a:lnTo>
                <a:lnTo>
                  <a:pt x="214313" y="232171"/>
                </a:lnTo>
                <a:lnTo>
                  <a:pt x="178594" y="258960"/>
                </a:lnTo>
                <a:lnTo>
                  <a:pt x="142875" y="285749"/>
                </a:lnTo>
                <a:lnTo>
                  <a:pt x="116086" y="312538"/>
                </a:lnTo>
                <a:lnTo>
                  <a:pt x="98227" y="339327"/>
                </a:lnTo>
                <a:lnTo>
                  <a:pt x="71438" y="366117"/>
                </a:lnTo>
                <a:lnTo>
                  <a:pt x="53578" y="401835"/>
                </a:lnTo>
                <a:lnTo>
                  <a:pt x="44649" y="437554"/>
                </a:lnTo>
                <a:lnTo>
                  <a:pt x="35719" y="473273"/>
                </a:lnTo>
                <a:lnTo>
                  <a:pt x="26789" y="508992"/>
                </a:lnTo>
                <a:lnTo>
                  <a:pt x="17860" y="544710"/>
                </a:lnTo>
                <a:lnTo>
                  <a:pt x="8930" y="589359"/>
                </a:lnTo>
                <a:lnTo>
                  <a:pt x="8930" y="634007"/>
                </a:lnTo>
                <a:lnTo>
                  <a:pt x="0" y="678656"/>
                </a:lnTo>
                <a:lnTo>
                  <a:pt x="8930" y="714374"/>
                </a:lnTo>
                <a:lnTo>
                  <a:pt x="17860" y="759023"/>
                </a:lnTo>
                <a:lnTo>
                  <a:pt x="26789" y="803671"/>
                </a:lnTo>
                <a:lnTo>
                  <a:pt x="35719" y="848320"/>
                </a:lnTo>
                <a:lnTo>
                  <a:pt x="44649" y="892968"/>
                </a:lnTo>
                <a:lnTo>
                  <a:pt x="71438" y="928687"/>
                </a:lnTo>
                <a:lnTo>
                  <a:pt x="89297" y="973335"/>
                </a:lnTo>
                <a:lnTo>
                  <a:pt x="116086" y="1009054"/>
                </a:lnTo>
                <a:lnTo>
                  <a:pt x="133946" y="1044773"/>
                </a:lnTo>
                <a:lnTo>
                  <a:pt x="169664" y="1080492"/>
                </a:lnTo>
                <a:lnTo>
                  <a:pt x="196453" y="1107281"/>
                </a:lnTo>
                <a:lnTo>
                  <a:pt x="223243" y="1142999"/>
                </a:lnTo>
                <a:lnTo>
                  <a:pt x="258961" y="1160859"/>
                </a:lnTo>
                <a:lnTo>
                  <a:pt x="285750" y="1187648"/>
                </a:lnTo>
                <a:lnTo>
                  <a:pt x="321469" y="1205507"/>
                </a:lnTo>
                <a:lnTo>
                  <a:pt x="357188" y="1223367"/>
                </a:lnTo>
                <a:lnTo>
                  <a:pt x="401836" y="1241226"/>
                </a:lnTo>
                <a:lnTo>
                  <a:pt x="437555" y="1259085"/>
                </a:lnTo>
                <a:lnTo>
                  <a:pt x="482203" y="1268015"/>
                </a:lnTo>
                <a:lnTo>
                  <a:pt x="517922" y="1276945"/>
                </a:lnTo>
                <a:lnTo>
                  <a:pt x="562571" y="1294804"/>
                </a:lnTo>
                <a:lnTo>
                  <a:pt x="598289" y="1303734"/>
                </a:lnTo>
                <a:lnTo>
                  <a:pt x="642938" y="1312663"/>
                </a:lnTo>
                <a:lnTo>
                  <a:pt x="687586" y="1312663"/>
                </a:lnTo>
                <a:lnTo>
                  <a:pt x="732235" y="1321593"/>
                </a:lnTo>
                <a:lnTo>
                  <a:pt x="785813" y="1321593"/>
                </a:lnTo>
                <a:lnTo>
                  <a:pt x="830461" y="1321593"/>
                </a:lnTo>
                <a:lnTo>
                  <a:pt x="875110" y="1321593"/>
                </a:lnTo>
                <a:lnTo>
                  <a:pt x="928688" y="1312663"/>
                </a:lnTo>
                <a:lnTo>
                  <a:pt x="973336" y="1312663"/>
                </a:lnTo>
                <a:lnTo>
                  <a:pt x="1026914" y="1303734"/>
                </a:lnTo>
                <a:lnTo>
                  <a:pt x="1071563" y="1294804"/>
                </a:lnTo>
                <a:lnTo>
                  <a:pt x="1125141" y="1294804"/>
                </a:lnTo>
                <a:lnTo>
                  <a:pt x="1169789" y="1285874"/>
                </a:lnTo>
                <a:lnTo>
                  <a:pt x="1214438" y="1276945"/>
                </a:lnTo>
                <a:lnTo>
                  <a:pt x="1259086" y="1268015"/>
                </a:lnTo>
                <a:lnTo>
                  <a:pt x="1303735" y="1250156"/>
                </a:lnTo>
                <a:lnTo>
                  <a:pt x="1348383" y="1241226"/>
                </a:lnTo>
                <a:lnTo>
                  <a:pt x="1393032" y="1223367"/>
                </a:lnTo>
                <a:lnTo>
                  <a:pt x="1428750" y="1196577"/>
                </a:lnTo>
                <a:lnTo>
                  <a:pt x="1473399" y="1178718"/>
                </a:lnTo>
                <a:lnTo>
                  <a:pt x="1509118" y="1151929"/>
                </a:lnTo>
                <a:lnTo>
                  <a:pt x="1544836" y="1134070"/>
                </a:lnTo>
                <a:lnTo>
                  <a:pt x="1580555" y="1098351"/>
                </a:lnTo>
                <a:lnTo>
                  <a:pt x="1616274" y="1071562"/>
                </a:lnTo>
                <a:lnTo>
                  <a:pt x="1643063" y="1035843"/>
                </a:lnTo>
                <a:lnTo>
                  <a:pt x="1669852" y="1009054"/>
                </a:lnTo>
                <a:lnTo>
                  <a:pt x="1696641" y="973335"/>
                </a:lnTo>
                <a:lnTo>
                  <a:pt x="1714500" y="937617"/>
                </a:lnTo>
                <a:lnTo>
                  <a:pt x="1732360" y="892968"/>
                </a:lnTo>
                <a:lnTo>
                  <a:pt x="1750219" y="848320"/>
                </a:lnTo>
                <a:lnTo>
                  <a:pt x="1768078" y="803671"/>
                </a:lnTo>
                <a:lnTo>
                  <a:pt x="1768078" y="750093"/>
                </a:lnTo>
                <a:lnTo>
                  <a:pt x="1777008" y="696515"/>
                </a:lnTo>
                <a:lnTo>
                  <a:pt x="1777008" y="642937"/>
                </a:lnTo>
                <a:lnTo>
                  <a:pt x="1777008" y="589359"/>
                </a:lnTo>
                <a:lnTo>
                  <a:pt x="1768078" y="535781"/>
                </a:lnTo>
                <a:lnTo>
                  <a:pt x="1750219" y="473273"/>
                </a:lnTo>
                <a:lnTo>
                  <a:pt x="1732360" y="419695"/>
                </a:lnTo>
                <a:lnTo>
                  <a:pt x="1705571" y="375046"/>
                </a:lnTo>
                <a:lnTo>
                  <a:pt x="1678782" y="321468"/>
                </a:lnTo>
                <a:lnTo>
                  <a:pt x="1643063" y="276820"/>
                </a:lnTo>
                <a:lnTo>
                  <a:pt x="1607344" y="232171"/>
                </a:lnTo>
                <a:lnTo>
                  <a:pt x="1562696" y="187523"/>
                </a:lnTo>
                <a:lnTo>
                  <a:pt x="1526977" y="151804"/>
                </a:lnTo>
                <a:lnTo>
                  <a:pt x="1482328" y="116085"/>
                </a:lnTo>
                <a:lnTo>
                  <a:pt x="1446610" y="80367"/>
                </a:lnTo>
                <a:lnTo>
                  <a:pt x="1401961" y="53577"/>
                </a:lnTo>
                <a:lnTo>
                  <a:pt x="1366243" y="26789"/>
                </a:lnTo>
                <a:lnTo>
                  <a:pt x="1312664" y="17859"/>
                </a:lnTo>
                <a:lnTo>
                  <a:pt x="131266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Window </a:t>
            </a:r>
            <a:r>
              <a:rPr lang="en-US" dirty="0" smtClean="0"/>
              <a:t>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framework for the test-driven development of Java systems through the GUI. 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Provides a high-level API for controlling and making assertions about graphical user interfaces: </a:t>
            </a:r>
          </a:p>
          <a:p>
            <a:pPr lvl="1"/>
            <a:r>
              <a:rPr lang="en-US" dirty="0"/>
              <a:t>Swing </a:t>
            </a:r>
          </a:p>
          <a:p>
            <a:pPr lvl="1"/>
            <a:r>
              <a:rPr lang="en-US" dirty="0"/>
              <a:t>Dynamic HTML (aka "AJAX") including </a:t>
            </a:r>
            <a:r>
              <a:rPr lang="en-US" dirty="0">
                <a:hlinkClick r:id="rId2"/>
              </a:rPr>
              <a:t>GWT</a:t>
            </a:r>
            <a:r>
              <a:rPr lang="en-US" dirty="0"/>
              <a:t> </a:t>
            </a:r>
          </a:p>
          <a:p>
            <a:r>
              <a:rPr lang="en-US" dirty="0"/>
              <a:t>Deals with the asynchronous nature of GUI and AJAX programming so the tests don't have to </a:t>
            </a:r>
          </a:p>
          <a:p>
            <a:r>
              <a:rPr lang="en-US" dirty="0"/>
              <a:t>Controls the GUI by sending native mouse and keyboard events </a:t>
            </a:r>
          </a:p>
          <a:p>
            <a:r>
              <a:rPr lang="en-US" dirty="0"/>
              <a:t>Handles different keyboard layouts </a:t>
            </a:r>
          </a:p>
          <a:p>
            <a:r>
              <a:rPr lang="en-US" dirty="0"/>
              <a:t>Produces high quality error messages to help you easily diagnose test failures </a:t>
            </a:r>
          </a:p>
          <a:p>
            <a:r>
              <a:rPr lang="en-US" dirty="0"/>
              <a:t>Easily extensible to cope with new user interface components 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590800" y="64008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https://code.google.com/p/windowlicker/</a:t>
            </a:r>
            <a:endParaRPr lang="en-US" sz="1600" b="1" dirty="0" smtClean="0"/>
          </a:p>
        </p:txBody>
      </p:sp>
      <p:sp>
        <p:nvSpPr>
          <p:cNvPr id="4" name="Freeform 3"/>
          <p:cNvSpPr/>
          <p:nvPr/>
        </p:nvSpPr>
        <p:spPr>
          <a:xfrm>
            <a:off x="2973586" y="1928812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25016" y="8930"/>
                </a:moveTo>
                <a:lnTo>
                  <a:pt x="116086" y="8930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44648" y="35719"/>
                </a:lnTo>
                <a:lnTo>
                  <a:pt x="71437" y="35719"/>
                </a:lnTo>
                <a:lnTo>
                  <a:pt x="98227" y="44649"/>
                </a:lnTo>
                <a:lnTo>
                  <a:pt x="125016" y="53578"/>
                </a:lnTo>
                <a:lnTo>
                  <a:pt x="142875" y="62508"/>
                </a:lnTo>
                <a:lnTo>
                  <a:pt x="151805" y="80367"/>
                </a:lnTo>
                <a:lnTo>
                  <a:pt x="142875" y="107157"/>
                </a:lnTo>
                <a:lnTo>
                  <a:pt x="125016" y="125016"/>
                </a:lnTo>
                <a:lnTo>
                  <a:pt x="98227" y="151805"/>
                </a:lnTo>
                <a:lnTo>
                  <a:pt x="71437" y="169664"/>
                </a:lnTo>
                <a:lnTo>
                  <a:pt x="53578" y="169664"/>
                </a:lnTo>
                <a:lnTo>
                  <a:pt x="35719" y="169664"/>
                </a:lnTo>
                <a:lnTo>
                  <a:pt x="26789" y="160735"/>
                </a:lnTo>
                <a:lnTo>
                  <a:pt x="26789" y="142875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8969" y="1991320"/>
            <a:ext cx="214313" cy="98228"/>
          </a:xfrm>
          <a:custGeom>
            <a:avLst/>
            <a:gdLst/>
            <a:ahLst/>
            <a:cxnLst/>
            <a:rect l="0" t="0" r="0" b="0"/>
            <a:pathLst>
              <a:path w="214313" h="98228">
                <a:moveTo>
                  <a:pt x="44648" y="35719"/>
                </a:moveTo>
                <a:lnTo>
                  <a:pt x="35719" y="35719"/>
                </a:lnTo>
                <a:lnTo>
                  <a:pt x="26789" y="44649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35719" y="89297"/>
                </a:lnTo>
                <a:lnTo>
                  <a:pt x="53578" y="80367"/>
                </a:lnTo>
                <a:lnTo>
                  <a:pt x="71437" y="71438"/>
                </a:lnTo>
                <a:lnTo>
                  <a:pt x="89297" y="5357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26789"/>
                </a:lnTo>
                <a:lnTo>
                  <a:pt x="116086" y="44649"/>
                </a:lnTo>
                <a:lnTo>
                  <a:pt x="125015" y="62508"/>
                </a:lnTo>
                <a:lnTo>
                  <a:pt x="125015" y="80367"/>
                </a:lnTo>
                <a:lnTo>
                  <a:pt x="133945" y="89297"/>
                </a:lnTo>
                <a:lnTo>
                  <a:pt x="142875" y="98227"/>
                </a:lnTo>
                <a:lnTo>
                  <a:pt x="160734" y="98227"/>
                </a:lnTo>
                <a:lnTo>
                  <a:pt x="169664" y="98227"/>
                </a:lnTo>
                <a:lnTo>
                  <a:pt x="187523" y="98227"/>
                </a:lnTo>
                <a:lnTo>
                  <a:pt x="196453" y="80367"/>
                </a:lnTo>
                <a:lnTo>
                  <a:pt x="205383" y="62508"/>
                </a:lnTo>
                <a:lnTo>
                  <a:pt x="205383" y="44649"/>
                </a:lnTo>
                <a:lnTo>
                  <a:pt x="205383" y="2678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82578" y="2000250"/>
            <a:ext cx="17861" cy="80368"/>
          </a:xfrm>
          <a:custGeom>
            <a:avLst/>
            <a:gdLst/>
            <a:ahLst/>
            <a:cxnLst/>
            <a:rect l="0" t="0" r="0" b="0"/>
            <a:pathLst>
              <a:path w="17861" h="80368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44648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82578" y="1893094"/>
            <a:ext cx="44650" cy="62508"/>
          </a:xfrm>
          <a:custGeom>
            <a:avLst/>
            <a:gdLst/>
            <a:ahLst/>
            <a:cxnLst/>
            <a:rect l="0" t="0" r="0" b="0"/>
            <a:pathLst>
              <a:path w="44650" h="62508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44649" y="62507"/>
                </a:lnTo>
                <a:lnTo>
                  <a:pt x="4464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2945" y="1973461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26789" y="0"/>
                </a:move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8" y="17859"/>
                </a:lnTo>
                <a:lnTo>
                  <a:pt x="80368" y="17859"/>
                </a:lnTo>
                <a:lnTo>
                  <a:pt x="89297" y="26789"/>
                </a:lnTo>
                <a:lnTo>
                  <a:pt x="98227" y="35718"/>
                </a:lnTo>
                <a:lnTo>
                  <a:pt x="98227" y="4464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33946" y="98226"/>
                </a:lnTo>
                <a:lnTo>
                  <a:pt x="142875" y="98226"/>
                </a:lnTo>
                <a:lnTo>
                  <a:pt x="151805" y="89297"/>
                </a:lnTo>
                <a:lnTo>
                  <a:pt x="169664" y="62508"/>
                </a:lnTo>
                <a:lnTo>
                  <a:pt x="178594" y="44648"/>
                </a:lnTo>
                <a:lnTo>
                  <a:pt x="187524" y="17859"/>
                </a:lnTo>
                <a:lnTo>
                  <a:pt x="18752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96891" y="1937742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8036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7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44648" y="80367"/>
                </a:lnTo>
                <a:lnTo>
                  <a:pt x="35718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6" y="107156"/>
                </a:lnTo>
                <a:lnTo>
                  <a:pt x="98226" y="125016"/>
                </a:lnTo>
                <a:lnTo>
                  <a:pt x="107156" y="151805"/>
                </a:lnTo>
                <a:lnTo>
                  <a:pt x="107156" y="178594"/>
                </a:lnTo>
                <a:lnTo>
                  <a:pt x="98226" y="205383"/>
                </a:lnTo>
                <a:lnTo>
                  <a:pt x="98226" y="223242"/>
                </a:lnTo>
                <a:lnTo>
                  <a:pt x="89297" y="241102"/>
                </a:lnTo>
                <a:lnTo>
                  <a:pt x="80367" y="258961"/>
                </a:lnTo>
                <a:lnTo>
                  <a:pt x="71437" y="258961"/>
                </a:lnTo>
                <a:lnTo>
                  <a:pt x="62507" y="258961"/>
                </a:lnTo>
                <a:lnTo>
                  <a:pt x="53578" y="250031"/>
                </a:lnTo>
                <a:lnTo>
                  <a:pt x="35718" y="232172"/>
                </a:lnTo>
                <a:lnTo>
                  <a:pt x="17859" y="20538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94992" y="5295305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87524" y="0"/>
                </a:lnTo>
                <a:lnTo>
                  <a:pt x="223242" y="8929"/>
                </a:lnTo>
                <a:lnTo>
                  <a:pt x="223242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16461" y="5268516"/>
            <a:ext cx="1803798" cy="62508"/>
          </a:xfrm>
          <a:custGeom>
            <a:avLst/>
            <a:gdLst/>
            <a:ahLst/>
            <a:cxnLst/>
            <a:rect l="0" t="0" r="0" b="0"/>
            <a:pathLst>
              <a:path w="1803798" h="62508">
                <a:moveTo>
                  <a:pt x="0" y="35718"/>
                </a:moveTo>
                <a:lnTo>
                  <a:pt x="53578" y="35718"/>
                </a:lnTo>
                <a:lnTo>
                  <a:pt x="116086" y="44648"/>
                </a:lnTo>
                <a:lnTo>
                  <a:pt x="169664" y="53578"/>
                </a:lnTo>
                <a:lnTo>
                  <a:pt x="241102" y="53578"/>
                </a:lnTo>
                <a:lnTo>
                  <a:pt x="303609" y="62507"/>
                </a:lnTo>
                <a:lnTo>
                  <a:pt x="366117" y="62507"/>
                </a:lnTo>
                <a:lnTo>
                  <a:pt x="437555" y="62507"/>
                </a:lnTo>
                <a:lnTo>
                  <a:pt x="517922" y="62507"/>
                </a:lnTo>
                <a:lnTo>
                  <a:pt x="598289" y="62507"/>
                </a:lnTo>
                <a:lnTo>
                  <a:pt x="678656" y="53578"/>
                </a:lnTo>
                <a:lnTo>
                  <a:pt x="759023" y="44648"/>
                </a:lnTo>
                <a:lnTo>
                  <a:pt x="848320" y="35718"/>
                </a:lnTo>
                <a:lnTo>
                  <a:pt x="937617" y="35718"/>
                </a:lnTo>
                <a:lnTo>
                  <a:pt x="1026914" y="26789"/>
                </a:lnTo>
                <a:lnTo>
                  <a:pt x="1125141" y="17859"/>
                </a:lnTo>
                <a:lnTo>
                  <a:pt x="1214437" y="17859"/>
                </a:lnTo>
                <a:lnTo>
                  <a:pt x="1312664" y="8929"/>
                </a:lnTo>
                <a:lnTo>
                  <a:pt x="1401961" y="8929"/>
                </a:lnTo>
                <a:lnTo>
                  <a:pt x="1491258" y="0"/>
                </a:lnTo>
                <a:lnTo>
                  <a:pt x="1580555" y="0"/>
                </a:lnTo>
                <a:lnTo>
                  <a:pt x="1660922" y="8929"/>
                </a:lnTo>
                <a:lnTo>
                  <a:pt x="1741289" y="17859"/>
                </a:lnTo>
                <a:lnTo>
                  <a:pt x="1803797" y="26789"/>
                </a:lnTo>
                <a:lnTo>
                  <a:pt x="180379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Application 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49"/>
            <a:ext cx="6943725" cy="52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07219" y="2062758"/>
            <a:ext cx="321470" cy="2027039"/>
          </a:xfrm>
          <a:custGeom>
            <a:avLst/>
            <a:gdLst/>
            <a:ahLst/>
            <a:cxnLst/>
            <a:rect l="0" t="0" r="0" b="0"/>
            <a:pathLst>
              <a:path w="321470" h="2027039">
                <a:moveTo>
                  <a:pt x="205383" y="8929"/>
                </a:move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8929"/>
                </a:lnTo>
                <a:lnTo>
                  <a:pt x="196453" y="892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51805" y="26789"/>
                </a:lnTo>
                <a:lnTo>
                  <a:pt x="142875" y="35718"/>
                </a:lnTo>
                <a:lnTo>
                  <a:pt x="125015" y="44648"/>
                </a:lnTo>
                <a:lnTo>
                  <a:pt x="116086" y="44648"/>
                </a:lnTo>
                <a:lnTo>
                  <a:pt x="98226" y="53578"/>
                </a:lnTo>
                <a:lnTo>
                  <a:pt x="80367" y="62507"/>
                </a:lnTo>
                <a:lnTo>
                  <a:pt x="62508" y="71437"/>
                </a:lnTo>
                <a:lnTo>
                  <a:pt x="53578" y="80367"/>
                </a:lnTo>
                <a:lnTo>
                  <a:pt x="3571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39328"/>
                </a:lnTo>
                <a:lnTo>
                  <a:pt x="8930" y="366117"/>
                </a:lnTo>
                <a:lnTo>
                  <a:pt x="8930" y="401836"/>
                </a:lnTo>
                <a:lnTo>
                  <a:pt x="17859" y="446484"/>
                </a:lnTo>
                <a:lnTo>
                  <a:pt x="17859" y="482203"/>
                </a:lnTo>
                <a:lnTo>
                  <a:pt x="17859" y="526851"/>
                </a:lnTo>
                <a:lnTo>
                  <a:pt x="17859" y="571500"/>
                </a:lnTo>
                <a:lnTo>
                  <a:pt x="17859" y="625078"/>
                </a:lnTo>
                <a:lnTo>
                  <a:pt x="17859" y="669726"/>
                </a:lnTo>
                <a:lnTo>
                  <a:pt x="26789" y="723305"/>
                </a:lnTo>
                <a:lnTo>
                  <a:pt x="26789" y="776882"/>
                </a:lnTo>
                <a:lnTo>
                  <a:pt x="26789" y="830460"/>
                </a:lnTo>
                <a:lnTo>
                  <a:pt x="26789" y="884038"/>
                </a:lnTo>
                <a:lnTo>
                  <a:pt x="26789" y="937617"/>
                </a:lnTo>
                <a:lnTo>
                  <a:pt x="26789" y="991195"/>
                </a:lnTo>
                <a:lnTo>
                  <a:pt x="35719" y="1044773"/>
                </a:lnTo>
                <a:lnTo>
                  <a:pt x="35719" y="1107281"/>
                </a:lnTo>
                <a:lnTo>
                  <a:pt x="44648" y="1160859"/>
                </a:lnTo>
                <a:lnTo>
                  <a:pt x="53578" y="1214437"/>
                </a:lnTo>
                <a:lnTo>
                  <a:pt x="62508" y="1268015"/>
                </a:lnTo>
                <a:lnTo>
                  <a:pt x="62508" y="1321593"/>
                </a:lnTo>
                <a:lnTo>
                  <a:pt x="71437" y="1375171"/>
                </a:lnTo>
                <a:lnTo>
                  <a:pt x="71437" y="1437679"/>
                </a:lnTo>
                <a:lnTo>
                  <a:pt x="80367" y="1491257"/>
                </a:lnTo>
                <a:lnTo>
                  <a:pt x="89297" y="1544835"/>
                </a:lnTo>
                <a:lnTo>
                  <a:pt x="89297" y="1589484"/>
                </a:lnTo>
                <a:lnTo>
                  <a:pt x="89297" y="1634132"/>
                </a:lnTo>
                <a:lnTo>
                  <a:pt x="89297" y="1687710"/>
                </a:lnTo>
                <a:lnTo>
                  <a:pt x="89297" y="1723429"/>
                </a:lnTo>
                <a:lnTo>
                  <a:pt x="89297" y="1768078"/>
                </a:lnTo>
                <a:lnTo>
                  <a:pt x="80367" y="1794867"/>
                </a:lnTo>
                <a:lnTo>
                  <a:pt x="80367" y="1830585"/>
                </a:lnTo>
                <a:lnTo>
                  <a:pt x="71437" y="1857374"/>
                </a:lnTo>
                <a:lnTo>
                  <a:pt x="71437" y="1884163"/>
                </a:lnTo>
                <a:lnTo>
                  <a:pt x="80367" y="1910953"/>
                </a:lnTo>
                <a:lnTo>
                  <a:pt x="80367" y="1928812"/>
                </a:lnTo>
                <a:lnTo>
                  <a:pt x="89297" y="1946671"/>
                </a:lnTo>
                <a:lnTo>
                  <a:pt x="98226" y="1955601"/>
                </a:lnTo>
                <a:lnTo>
                  <a:pt x="116086" y="1973460"/>
                </a:lnTo>
                <a:lnTo>
                  <a:pt x="142875" y="1982390"/>
                </a:lnTo>
                <a:lnTo>
                  <a:pt x="169664" y="1991320"/>
                </a:lnTo>
                <a:lnTo>
                  <a:pt x="205383" y="1991320"/>
                </a:lnTo>
                <a:lnTo>
                  <a:pt x="250031" y="2009179"/>
                </a:lnTo>
                <a:lnTo>
                  <a:pt x="285750" y="2009179"/>
                </a:lnTo>
                <a:lnTo>
                  <a:pt x="321469" y="2027038"/>
                </a:lnTo>
                <a:lnTo>
                  <a:pt x="321469" y="2027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9727" y="4866679"/>
            <a:ext cx="232173" cy="660799"/>
          </a:xfrm>
          <a:custGeom>
            <a:avLst/>
            <a:gdLst/>
            <a:ahLst/>
            <a:cxnLst/>
            <a:rect l="0" t="0" r="0" b="0"/>
            <a:pathLst>
              <a:path w="232173" h="660799">
                <a:moveTo>
                  <a:pt x="232172" y="17860"/>
                </a:moveTo>
                <a:lnTo>
                  <a:pt x="23217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14312" y="893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42875" y="8930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7" y="17860"/>
                </a:lnTo>
                <a:lnTo>
                  <a:pt x="53578" y="17860"/>
                </a:lnTo>
                <a:lnTo>
                  <a:pt x="44648" y="17860"/>
                </a:lnTo>
                <a:lnTo>
                  <a:pt x="35718" y="1786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9"/>
                </a:lnTo>
                <a:lnTo>
                  <a:pt x="8929" y="62509"/>
                </a:lnTo>
                <a:lnTo>
                  <a:pt x="8929" y="80368"/>
                </a:lnTo>
                <a:lnTo>
                  <a:pt x="8929" y="89298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4287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67891"/>
                </a:lnTo>
                <a:lnTo>
                  <a:pt x="0" y="294680"/>
                </a:lnTo>
                <a:lnTo>
                  <a:pt x="0" y="330399"/>
                </a:lnTo>
                <a:lnTo>
                  <a:pt x="0" y="366118"/>
                </a:lnTo>
                <a:lnTo>
                  <a:pt x="0" y="392907"/>
                </a:lnTo>
                <a:lnTo>
                  <a:pt x="0" y="428626"/>
                </a:lnTo>
                <a:lnTo>
                  <a:pt x="0" y="455415"/>
                </a:lnTo>
                <a:lnTo>
                  <a:pt x="8929" y="482204"/>
                </a:lnTo>
                <a:lnTo>
                  <a:pt x="8929" y="500063"/>
                </a:lnTo>
                <a:lnTo>
                  <a:pt x="8929" y="526852"/>
                </a:lnTo>
                <a:lnTo>
                  <a:pt x="8929" y="544712"/>
                </a:lnTo>
                <a:lnTo>
                  <a:pt x="8929" y="562571"/>
                </a:lnTo>
                <a:lnTo>
                  <a:pt x="8929" y="571501"/>
                </a:lnTo>
                <a:lnTo>
                  <a:pt x="8929" y="580430"/>
                </a:lnTo>
                <a:lnTo>
                  <a:pt x="8929" y="589360"/>
                </a:lnTo>
                <a:lnTo>
                  <a:pt x="8929" y="589360"/>
                </a:lnTo>
                <a:lnTo>
                  <a:pt x="8929" y="598290"/>
                </a:lnTo>
                <a:lnTo>
                  <a:pt x="8929" y="598290"/>
                </a:lnTo>
                <a:lnTo>
                  <a:pt x="8929" y="598290"/>
                </a:lnTo>
                <a:lnTo>
                  <a:pt x="17859" y="598290"/>
                </a:lnTo>
                <a:lnTo>
                  <a:pt x="35718" y="598290"/>
                </a:lnTo>
                <a:lnTo>
                  <a:pt x="53578" y="616149"/>
                </a:lnTo>
                <a:lnTo>
                  <a:pt x="80367" y="634009"/>
                </a:lnTo>
                <a:lnTo>
                  <a:pt x="98226" y="660798"/>
                </a:lnTo>
                <a:lnTo>
                  <a:pt x="98226" y="6607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48320" y="5402461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89297" y="35719"/>
                </a:moveTo>
                <a:lnTo>
                  <a:pt x="80368" y="35719"/>
                </a:lnTo>
                <a:lnTo>
                  <a:pt x="80368" y="35719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16149" y="5411391"/>
            <a:ext cx="214313" cy="892969"/>
          </a:xfrm>
          <a:custGeom>
            <a:avLst/>
            <a:gdLst/>
            <a:ahLst/>
            <a:cxnLst/>
            <a:rect l="0" t="0" r="0" b="0"/>
            <a:pathLst>
              <a:path w="214313" h="892969">
                <a:moveTo>
                  <a:pt x="214312" y="0"/>
                </a:moveTo>
                <a:lnTo>
                  <a:pt x="205382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42875" y="8929"/>
                </a:lnTo>
                <a:lnTo>
                  <a:pt x="125015" y="8929"/>
                </a:lnTo>
                <a:lnTo>
                  <a:pt x="107156" y="17859"/>
                </a:lnTo>
                <a:lnTo>
                  <a:pt x="98226" y="17859"/>
                </a:lnTo>
                <a:lnTo>
                  <a:pt x="80367" y="17859"/>
                </a:lnTo>
                <a:lnTo>
                  <a:pt x="62507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78593"/>
                </a:lnTo>
                <a:lnTo>
                  <a:pt x="17859" y="214311"/>
                </a:lnTo>
                <a:lnTo>
                  <a:pt x="17859" y="250030"/>
                </a:lnTo>
                <a:lnTo>
                  <a:pt x="26789" y="285749"/>
                </a:lnTo>
                <a:lnTo>
                  <a:pt x="26789" y="321468"/>
                </a:lnTo>
                <a:lnTo>
                  <a:pt x="35718" y="357186"/>
                </a:lnTo>
                <a:lnTo>
                  <a:pt x="35718" y="401835"/>
                </a:lnTo>
                <a:lnTo>
                  <a:pt x="44648" y="437554"/>
                </a:lnTo>
                <a:lnTo>
                  <a:pt x="53578" y="473272"/>
                </a:lnTo>
                <a:lnTo>
                  <a:pt x="53578" y="508991"/>
                </a:lnTo>
                <a:lnTo>
                  <a:pt x="62507" y="544710"/>
                </a:lnTo>
                <a:lnTo>
                  <a:pt x="62507" y="589358"/>
                </a:lnTo>
                <a:lnTo>
                  <a:pt x="71437" y="634007"/>
                </a:lnTo>
                <a:lnTo>
                  <a:pt x="71437" y="669725"/>
                </a:lnTo>
                <a:lnTo>
                  <a:pt x="71437" y="705444"/>
                </a:lnTo>
                <a:lnTo>
                  <a:pt x="71437" y="741163"/>
                </a:lnTo>
                <a:lnTo>
                  <a:pt x="71437" y="776882"/>
                </a:lnTo>
                <a:lnTo>
                  <a:pt x="62507" y="803671"/>
                </a:lnTo>
                <a:lnTo>
                  <a:pt x="62507" y="830460"/>
                </a:lnTo>
                <a:lnTo>
                  <a:pt x="62507" y="848319"/>
                </a:lnTo>
                <a:lnTo>
                  <a:pt x="62507" y="857249"/>
                </a:lnTo>
                <a:lnTo>
                  <a:pt x="62507" y="866179"/>
                </a:lnTo>
                <a:lnTo>
                  <a:pt x="62507" y="875108"/>
                </a:lnTo>
                <a:lnTo>
                  <a:pt x="62507" y="884038"/>
                </a:lnTo>
                <a:lnTo>
                  <a:pt x="62507" y="884038"/>
                </a:lnTo>
                <a:lnTo>
                  <a:pt x="71437" y="884038"/>
                </a:lnTo>
                <a:lnTo>
                  <a:pt x="80367" y="892968"/>
                </a:lnTo>
                <a:lnTo>
                  <a:pt x="89296" y="892968"/>
                </a:lnTo>
                <a:lnTo>
                  <a:pt x="107156" y="892968"/>
                </a:lnTo>
                <a:lnTo>
                  <a:pt x="133945" y="892968"/>
                </a:lnTo>
                <a:lnTo>
                  <a:pt x="151804" y="884038"/>
                </a:lnTo>
                <a:lnTo>
                  <a:pt x="178593" y="884038"/>
                </a:lnTo>
                <a:lnTo>
                  <a:pt x="178593" y="884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89547" y="2562820"/>
            <a:ext cx="767954" cy="62509"/>
          </a:xfrm>
          <a:custGeom>
            <a:avLst/>
            <a:gdLst/>
            <a:ahLst/>
            <a:cxnLst/>
            <a:rect l="0" t="0" r="0" b="0"/>
            <a:pathLst>
              <a:path w="767954" h="62509">
                <a:moveTo>
                  <a:pt x="6250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4" y="44649"/>
                </a:lnTo>
                <a:lnTo>
                  <a:pt x="187523" y="44649"/>
                </a:lnTo>
                <a:lnTo>
                  <a:pt x="187523" y="44649"/>
                </a:lnTo>
                <a:lnTo>
                  <a:pt x="196453" y="44649"/>
                </a:lnTo>
                <a:lnTo>
                  <a:pt x="205383" y="44649"/>
                </a:lnTo>
                <a:lnTo>
                  <a:pt x="214312" y="44649"/>
                </a:lnTo>
                <a:lnTo>
                  <a:pt x="214312" y="44649"/>
                </a:lnTo>
                <a:lnTo>
                  <a:pt x="223242" y="44649"/>
                </a:lnTo>
                <a:lnTo>
                  <a:pt x="232172" y="44649"/>
                </a:lnTo>
                <a:lnTo>
                  <a:pt x="241101" y="44649"/>
                </a:lnTo>
                <a:lnTo>
                  <a:pt x="250031" y="44649"/>
                </a:lnTo>
                <a:lnTo>
                  <a:pt x="258961" y="5357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76820" y="53578"/>
                </a:lnTo>
                <a:lnTo>
                  <a:pt x="276820" y="62508"/>
                </a:lnTo>
                <a:lnTo>
                  <a:pt x="285750" y="62508"/>
                </a:lnTo>
                <a:lnTo>
                  <a:pt x="294680" y="62508"/>
                </a:lnTo>
                <a:lnTo>
                  <a:pt x="294680" y="62508"/>
                </a:lnTo>
                <a:lnTo>
                  <a:pt x="303609" y="62508"/>
                </a:lnTo>
                <a:lnTo>
                  <a:pt x="312539" y="62508"/>
                </a:lnTo>
                <a:lnTo>
                  <a:pt x="321469" y="62508"/>
                </a:lnTo>
                <a:lnTo>
                  <a:pt x="330398" y="62508"/>
                </a:lnTo>
                <a:lnTo>
                  <a:pt x="330398" y="62508"/>
                </a:lnTo>
                <a:lnTo>
                  <a:pt x="339328" y="62508"/>
                </a:lnTo>
                <a:lnTo>
                  <a:pt x="348258" y="62508"/>
                </a:lnTo>
                <a:lnTo>
                  <a:pt x="366117" y="62508"/>
                </a:lnTo>
                <a:lnTo>
                  <a:pt x="366117" y="62508"/>
                </a:lnTo>
                <a:lnTo>
                  <a:pt x="375047" y="53578"/>
                </a:lnTo>
                <a:lnTo>
                  <a:pt x="383976" y="53578"/>
                </a:lnTo>
                <a:lnTo>
                  <a:pt x="392906" y="53578"/>
                </a:lnTo>
                <a:lnTo>
                  <a:pt x="401836" y="53578"/>
                </a:lnTo>
                <a:lnTo>
                  <a:pt x="410766" y="53578"/>
                </a:lnTo>
                <a:lnTo>
                  <a:pt x="419695" y="53578"/>
                </a:lnTo>
                <a:lnTo>
                  <a:pt x="419695" y="53578"/>
                </a:lnTo>
                <a:lnTo>
                  <a:pt x="428625" y="53578"/>
                </a:lnTo>
                <a:lnTo>
                  <a:pt x="437555" y="53578"/>
                </a:lnTo>
                <a:lnTo>
                  <a:pt x="446484" y="53578"/>
                </a:lnTo>
                <a:lnTo>
                  <a:pt x="455414" y="53578"/>
                </a:lnTo>
                <a:lnTo>
                  <a:pt x="464344" y="53578"/>
                </a:lnTo>
                <a:lnTo>
                  <a:pt x="473273" y="53578"/>
                </a:lnTo>
                <a:lnTo>
                  <a:pt x="482203" y="44649"/>
                </a:lnTo>
                <a:lnTo>
                  <a:pt x="491133" y="44649"/>
                </a:lnTo>
                <a:lnTo>
                  <a:pt x="500062" y="44649"/>
                </a:lnTo>
                <a:lnTo>
                  <a:pt x="508992" y="44649"/>
                </a:lnTo>
                <a:lnTo>
                  <a:pt x="517922" y="44649"/>
                </a:lnTo>
                <a:lnTo>
                  <a:pt x="526851" y="44649"/>
                </a:lnTo>
                <a:lnTo>
                  <a:pt x="535781" y="35719"/>
                </a:lnTo>
                <a:lnTo>
                  <a:pt x="544711" y="35719"/>
                </a:lnTo>
                <a:lnTo>
                  <a:pt x="562570" y="35719"/>
                </a:lnTo>
                <a:lnTo>
                  <a:pt x="571500" y="35719"/>
                </a:lnTo>
                <a:lnTo>
                  <a:pt x="580430" y="35719"/>
                </a:lnTo>
                <a:lnTo>
                  <a:pt x="589359" y="35719"/>
                </a:lnTo>
                <a:lnTo>
                  <a:pt x="598289" y="35719"/>
                </a:lnTo>
                <a:lnTo>
                  <a:pt x="607219" y="35719"/>
                </a:lnTo>
                <a:lnTo>
                  <a:pt x="607219" y="35719"/>
                </a:lnTo>
                <a:lnTo>
                  <a:pt x="616148" y="35719"/>
                </a:lnTo>
                <a:lnTo>
                  <a:pt x="616148" y="35719"/>
                </a:lnTo>
                <a:lnTo>
                  <a:pt x="625078" y="35719"/>
                </a:lnTo>
                <a:lnTo>
                  <a:pt x="625078" y="35719"/>
                </a:lnTo>
                <a:lnTo>
                  <a:pt x="634008" y="35719"/>
                </a:lnTo>
                <a:lnTo>
                  <a:pt x="634008" y="35719"/>
                </a:lnTo>
                <a:lnTo>
                  <a:pt x="634008" y="35719"/>
                </a:lnTo>
                <a:lnTo>
                  <a:pt x="642937" y="35719"/>
                </a:lnTo>
                <a:lnTo>
                  <a:pt x="651867" y="35719"/>
                </a:lnTo>
                <a:lnTo>
                  <a:pt x="651867" y="35719"/>
                </a:lnTo>
                <a:lnTo>
                  <a:pt x="660797" y="35719"/>
                </a:lnTo>
                <a:lnTo>
                  <a:pt x="660797" y="35719"/>
                </a:lnTo>
                <a:lnTo>
                  <a:pt x="669726" y="35719"/>
                </a:lnTo>
                <a:lnTo>
                  <a:pt x="669726" y="26789"/>
                </a:lnTo>
                <a:lnTo>
                  <a:pt x="678656" y="26789"/>
                </a:lnTo>
                <a:lnTo>
                  <a:pt x="687586" y="26789"/>
                </a:lnTo>
                <a:lnTo>
                  <a:pt x="687586" y="26789"/>
                </a:lnTo>
                <a:lnTo>
                  <a:pt x="696516" y="26789"/>
                </a:lnTo>
                <a:lnTo>
                  <a:pt x="696516" y="26789"/>
                </a:lnTo>
                <a:lnTo>
                  <a:pt x="696516" y="26789"/>
                </a:lnTo>
                <a:lnTo>
                  <a:pt x="705445" y="26789"/>
                </a:lnTo>
                <a:lnTo>
                  <a:pt x="705445" y="35719"/>
                </a:lnTo>
                <a:lnTo>
                  <a:pt x="705445" y="35719"/>
                </a:lnTo>
                <a:lnTo>
                  <a:pt x="714375" y="26789"/>
                </a:lnTo>
                <a:lnTo>
                  <a:pt x="714375" y="26789"/>
                </a:lnTo>
                <a:lnTo>
                  <a:pt x="723305" y="26789"/>
                </a:lnTo>
                <a:lnTo>
                  <a:pt x="723305" y="26789"/>
                </a:lnTo>
                <a:lnTo>
                  <a:pt x="723305" y="26789"/>
                </a:lnTo>
                <a:lnTo>
                  <a:pt x="732234" y="26789"/>
                </a:lnTo>
                <a:lnTo>
                  <a:pt x="732234" y="26789"/>
                </a:lnTo>
                <a:lnTo>
                  <a:pt x="732234" y="26789"/>
                </a:lnTo>
                <a:lnTo>
                  <a:pt x="741164" y="26789"/>
                </a:lnTo>
                <a:lnTo>
                  <a:pt x="741164" y="26789"/>
                </a:lnTo>
                <a:lnTo>
                  <a:pt x="741164" y="26789"/>
                </a:lnTo>
                <a:lnTo>
                  <a:pt x="741164" y="26789"/>
                </a:lnTo>
                <a:lnTo>
                  <a:pt x="750094" y="26789"/>
                </a:lnTo>
                <a:lnTo>
                  <a:pt x="750094" y="26789"/>
                </a:lnTo>
                <a:lnTo>
                  <a:pt x="750094" y="26789"/>
                </a:lnTo>
                <a:lnTo>
                  <a:pt x="750094" y="17860"/>
                </a:lnTo>
                <a:lnTo>
                  <a:pt x="759023" y="17860"/>
                </a:lnTo>
                <a:lnTo>
                  <a:pt x="767953" y="26789"/>
                </a:lnTo>
                <a:lnTo>
                  <a:pt x="767953" y="26789"/>
                </a:lnTo>
                <a:lnTo>
                  <a:pt x="767953" y="26789"/>
                </a:lnTo>
                <a:lnTo>
                  <a:pt x="76795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9313"/>
            <a:ext cx="8381999" cy="39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160859" y="1276945"/>
            <a:ext cx="4643439" cy="4482704"/>
          </a:xfrm>
          <a:custGeom>
            <a:avLst/>
            <a:gdLst/>
            <a:ahLst/>
            <a:cxnLst/>
            <a:rect l="0" t="0" r="0" b="0"/>
            <a:pathLst>
              <a:path w="4643439" h="4482704">
                <a:moveTo>
                  <a:pt x="26790" y="4482703"/>
                </a:moveTo>
                <a:lnTo>
                  <a:pt x="17860" y="4482703"/>
                </a:lnTo>
                <a:lnTo>
                  <a:pt x="8930" y="4473773"/>
                </a:lnTo>
                <a:lnTo>
                  <a:pt x="0" y="4455914"/>
                </a:lnTo>
                <a:lnTo>
                  <a:pt x="0" y="4429125"/>
                </a:lnTo>
                <a:lnTo>
                  <a:pt x="0" y="4402335"/>
                </a:lnTo>
                <a:lnTo>
                  <a:pt x="26790" y="4366617"/>
                </a:lnTo>
                <a:lnTo>
                  <a:pt x="62508" y="4313039"/>
                </a:lnTo>
                <a:lnTo>
                  <a:pt x="125016" y="4232672"/>
                </a:lnTo>
                <a:lnTo>
                  <a:pt x="196454" y="4143375"/>
                </a:lnTo>
                <a:lnTo>
                  <a:pt x="294680" y="4027289"/>
                </a:lnTo>
                <a:lnTo>
                  <a:pt x="410766" y="3902274"/>
                </a:lnTo>
                <a:lnTo>
                  <a:pt x="553641" y="3759399"/>
                </a:lnTo>
                <a:lnTo>
                  <a:pt x="723305" y="3589734"/>
                </a:lnTo>
                <a:lnTo>
                  <a:pt x="901899" y="3411141"/>
                </a:lnTo>
                <a:lnTo>
                  <a:pt x="1098352" y="3214687"/>
                </a:lnTo>
                <a:lnTo>
                  <a:pt x="1312664" y="3009305"/>
                </a:lnTo>
                <a:lnTo>
                  <a:pt x="1526977" y="2794992"/>
                </a:lnTo>
                <a:lnTo>
                  <a:pt x="1768079" y="2553891"/>
                </a:lnTo>
                <a:lnTo>
                  <a:pt x="2018110" y="2312789"/>
                </a:lnTo>
                <a:lnTo>
                  <a:pt x="2277071" y="2053828"/>
                </a:lnTo>
                <a:lnTo>
                  <a:pt x="2562821" y="1785937"/>
                </a:lnTo>
                <a:lnTo>
                  <a:pt x="2857500" y="1518047"/>
                </a:lnTo>
                <a:lnTo>
                  <a:pt x="3152180" y="1268016"/>
                </a:lnTo>
                <a:lnTo>
                  <a:pt x="3437930" y="1026914"/>
                </a:lnTo>
                <a:lnTo>
                  <a:pt x="3723680" y="803672"/>
                </a:lnTo>
                <a:lnTo>
                  <a:pt x="3973711" y="598289"/>
                </a:lnTo>
                <a:lnTo>
                  <a:pt x="4196954" y="428625"/>
                </a:lnTo>
                <a:lnTo>
                  <a:pt x="4375547" y="285750"/>
                </a:lnTo>
                <a:lnTo>
                  <a:pt x="4518422" y="169664"/>
                </a:lnTo>
                <a:lnTo>
                  <a:pt x="4607719" y="71438"/>
                </a:lnTo>
                <a:lnTo>
                  <a:pt x="4643438" y="0"/>
                </a:lnTo>
                <a:lnTo>
                  <a:pt x="4643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34133" y="1437679"/>
            <a:ext cx="4214813" cy="4563071"/>
          </a:xfrm>
          <a:custGeom>
            <a:avLst/>
            <a:gdLst/>
            <a:ahLst/>
            <a:cxnLst/>
            <a:rect l="0" t="0" r="0" b="0"/>
            <a:pathLst>
              <a:path w="4214813" h="4563071">
                <a:moveTo>
                  <a:pt x="0" y="0"/>
                </a:moveTo>
                <a:lnTo>
                  <a:pt x="8930" y="8930"/>
                </a:lnTo>
                <a:lnTo>
                  <a:pt x="35719" y="44649"/>
                </a:lnTo>
                <a:lnTo>
                  <a:pt x="71437" y="98227"/>
                </a:lnTo>
                <a:lnTo>
                  <a:pt x="125015" y="178594"/>
                </a:lnTo>
                <a:lnTo>
                  <a:pt x="196453" y="276821"/>
                </a:lnTo>
                <a:lnTo>
                  <a:pt x="285750" y="392907"/>
                </a:lnTo>
                <a:lnTo>
                  <a:pt x="383976" y="526852"/>
                </a:lnTo>
                <a:lnTo>
                  <a:pt x="491133" y="669727"/>
                </a:lnTo>
                <a:lnTo>
                  <a:pt x="616148" y="830461"/>
                </a:lnTo>
                <a:lnTo>
                  <a:pt x="741164" y="1000125"/>
                </a:lnTo>
                <a:lnTo>
                  <a:pt x="884039" y="1187649"/>
                </a:lnTo>
                <a:lnTo>
                  <a:pt x="1044773" y="1393032"/>
                </a:lnTo>
                <a:lnTo>
                  <a:pt x="1214437" y="1598414"/>
                </a:lnTo>
                <a:lnTo>
                  <a:pt x="1393031" y="1821657"/>
                </a:lnTo>
                <a:lnTo>
                  <a:pt x="1589484" y="2044899"/>
                </a:lnTo>
                <a:lnTo>
                  <a:pt x="1803797" y="2277071"/>
                </a:lnTo>
                <a:lnTo>
                  <a:pt x="2035969" y="2518172"/>
                </a:lnTo>
                <a:lnTo>
                  <a:pt x="2268140" y="2759274"/>
                </a:lnTo>
                <a:lnTo>
                  <a:pt x="2518172" y="3000375"/>
                </a:lnTo>
                <a:lnTo>
                  <a:pt x="2768203" y="3250407"/>
                </a:lnTo>
                <a:lnTo>
                  <a:pt x="3018234" y="3491509"/>
                </a:lnTo>
                <a:lnTo>
                  <a:pt x="3268265" y="3732610"/>
                </a:lnTo>
                <a:lnTo>
                  <a:pt x="3518297" y="3964782"/>
                </a:lnTo>
                <a:lnTo>
                  <a:pt x="3768328" y="4188023"/>
                </a:lnTo>
                <a:lnTo>
                  <a:pt x="4009430" y="4393406"/>
                </a:lnTo>
                <a:lnTo>
                  <a:pt x="4214812" y="4563070"/>
                </a:lnTo>
                <a:lnTo>
                  <a:pt x="4214812" y="45630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/>
              <a:t>Write an Adapter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we don’t want to mock an external API, how can we test the code that drives it?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have used TDD to design interfaces for the services our objects need— which will be defined in terms of our objects’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09128"/>
            <a:ext cx="4152900" cy="27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321719" y="3866554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26789" y="17860"/>
                </a:moveTo>
                <a:lnTo>
                  <a:pt x="2678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75297" y="3964781"/>
            <a:ext cx="5902524" cy="1223368"/>
          </a:xfrm>
          <a:custGeom>
            <a:avLst/>
            <a:gdLst/>
            <a:ahLst/>
            <a:cxnLst/>
            <a:rect l="0" t="0" r="0" b="0"/>
            <a:pathLst>
              <a:path w="5902524" h="1223368">
                <a:moveTo>
                  <a:pt x="0" y="0"/>
                </a:moveTo>
                <a:lnTo>
                  <a:pt x="17859" y="26789"/>
                </a:lnTo>
                <a:lnTo>
                  <a:pt x="35719" y="53578"/>
                </a:lnTo>
                <a:lnTo>
                  <a:pt x="53578" y="80367"/>
                </a:lnTo>
                <a:lnTo>
                  <a:pt x="71437" y="107156"/>
                </a:lnTo>
                <a:lnTo>
                  <a:pt x="89297" y="142875"/>
                </a:lnTo>
                <a:lnTo>
                  <a:pt x="116086" y="169664"/>
                </a:lnTo>
                <a:lnTo>
                  <a:pt x="133945" y="205383"/>
                </a:lnTo>
                <a:lnTo>
                  <a:pt x="160734" y="241101"/>
                </a:lnTo>
                <a:lnTo>
                  <a:pt x="187523" y="276820"/>
                </a:lnTo>
                <a:lnTo>
                  <a:pt x="214312" y="321469"/>
                </a:lnTo>
                <a:lnTo>
                  <a:pt x="241101" y="357187"/>
                </a:lnTo>
                <a:lnTo>
                  <a:pt x="267891" y="401836"/>
                </a:lnTo>
                <a:lnTo>
                  <a:pt x="294680" y="446484"/>
                </a:lnTo>
                <a:lnTo>
                  <a:pt x="330398" y="491133"/>
                </a:lnTo>
                <a:lnTo>
                  <a:pt x="366117" y="535781"/>
                </a:lnTo>
                <a:lnTo>
                  <a:pt x="401836" y="571500"/>
                </a:lnTo>
                <a:lnTo>
                  <a:pt x="428625" y="616148"/>
                </a:lnTo>
                <a:lnTo>
                  <a:pt x="464344" y="651867"/>
                </a:lnTo>
                <a:lnTo>
                  <a:pt x="500062" y="696515"/>
                </a:lnTo>
                <a:lnTo>
                  <a:pt x="535781" y="732234"/>
                </a:lnTo>
                <a:lnTo>
                  <a:pt x="562570" y="767953"/>
                </a:lnTo>
                <a:lnTo>
                  <a:pt x="607219" y="812601"/>
                </a:lnTo>
                <a:lnTo>
                  <a:pt x="642937" y="848320"/>
                </a:lnTo>
                <a:lnTo>
                  <a:pt x="687586" y="884039"/>
                </a:lnTo>
                <a:lnTo>
                  <a:pt x="732234" y="919758"/>
                </a:lnTo>
                <a:lnTo>
                  <a:pt x="767953" y="955477"/>
                </a:lnTo>
                <a:lnTo>
                  <a:pt x="821531" y="982266"/>
                </a:lnTo>
                <a:lnTo>
                  <a:pt x="866180" y="1017985"/>
                </a:lnTo>
                <a:lnTo>
                  <a:pt x="910828" y="1044774"/>
                </a:lnTo>
                <a:lnTo>
                  <a:pt x="964406" y="1071563"/>
                </a:lnTo>
                <a:lnTo>
                  <a:pt x="1009055" y="1089422"/>
                </a:lnTo>
                <a:lnTo>
                  <a:pt x="1053703" y="1116211"/>
                </a:lnTo>
                <a:lnTo>
                  <a:pt x="1098351" y="1134071"/>
                </a:lnTo>
                <a:lnTo>
                  <a:pt x="1143000" y="1151930"/>
                </a:lnTo>
                <a:lnTo>
                  <a:pt x="1196578" y="1169789"/>
                </a:lnTo>
                <a:lnTo>
                  <a:pt x="1241226" y="1187649"/>
                </a:lnTo>
                <a:lnTo>
                  <a:pt x="1294805" y="1196578"/>
                </a:lnTo>
                <a:lnTo>
                  <a:pt x="1348383" y="1205508"/>
                </a:lnTo>
                <a:lnTo>
                  <a:pt x="1410891" y="1214438"/>
                </a:lnTo>
                <a:lnTo>
                  <a:pt x="1464469" y="1223367"/>
                </a:lnTo>
                <a:lnTo>
                  <a:pt x="1526976" y="1223367"/>
                </a:lnTo>
                <a:lnTo>
                  <a:pt x="1589484" y="1223367"/>
                </a:lnTo>
                <a:lnTo>
                  <a:pt x="1651992" y="1214438"/>
                </a:lnTo>
                <a:lnTo>
                  <a:pt x="1714500" y="1214438"/>
                </a:lnTo>
                <a:lnTo>
                  <a:pt x="1785937" y="1214438"/>
                </a:lnTo>
                <a:lnTo>
                  <a:pt x="1848445" y="1214438"/>
                </a:lnTo>
                <a:lnTo>
                  <a:pt x="1919883" y="1214438"/>
                </a:lnTo>
                <a:lnTo>
                  <a:pt x="1982391" y="1214438"/>
                </a:lnTo>
                <a:lnTo>
                  <a:pt x="2053828" y="1214438"/>
                </a:lnTo>
                <a:lnTo>
                  <a:pt x="2134195" y="1223367"/>
                </a:lnTo>
                <a:lnTo>
                  <a:pt x="2205633" y="1223367"/>
                </a:lnTo>
                <a:lnTo>
                  <a:pt x="2286000" y="1223367"/>
                </a:lnTo>
                <a:lnTo>
                  <a:pt x="2366367" y="1223367"/>
                </a:lnTo>
                <a:lnTo>
                  <a:pt x="2437805" y="1223367"/>
                </a:lnTo>
                <a:lnTo>
                  <a:pt x="2518172" y="1223367"/>
                </a:lnTo>
                <a:lnTo>
                  <a:pt x="2598539" y="1223367"/>
                </a:lnTo>
                <a:lnTo>
                  <a:pt x="2678906" y="1214438"/>
                </a:lnTo>
                <a:lnTo>
                  <a:pt x="2759273" y="1214438"/>
                </a:lnTo>
                <a:lnTo>
                  <a:pt x="2839641" y="1214438"/>
                </a:lnTo>
                <a:lnTo>
                  <a:pt x="2920008" y="1205508"/>
                </a:lnTo>
                <a:lnTo>
                  <a:pt x="3000375" y="1196578"/>
                </a:lnTo>
                <a:lnTo>
                  <a:pt x="3080742" y="1187649"/>
                </a:lnTo>
                <a:lnTo>
                  <a:pt x="3161109" y="1178719"/>
                </a:lnTo>
                <a:lnTo>
                  <a:pt x="3241476" y="1178719"/>
                </a:lnTo>
                <a:lnTo>
                  <a:pt x="3321844" y="1169789"/>
                </a:lnTo>
                <a:lnTo>
                  <a:pt x="3411141" y="1160860"/>
                </a:lnTo>
                <a:lnTo>
                  <a:pt x="3491508" y="1151930"/>
                </a:lnTo>
                <a:lnTo>
                  <a:pt x="3580805" y="1143000"/>
                </a:lnTo>
                <a:lnTo>
                  <a:pt x="3670101" y="1134071"/>
                </a:lnTo>
                <a:lnTo>
                  <a:pt x="3759398" y="1125141"/>
                </a:lnTo>
                <a:lnTo>
                  <a:pt x="3848695" y="1107282"/>
                </a:lnTo>
                <a:lnTo>
                  <a:pt x="3937992" y="1089422"/>
                </a:lnTo>
                <a:lnTo>
                  <a:pt x="4018359" y="1071563"/>
                </a:lnTo>
                <a:lnTo>
                  <a:pt x="4107656" y="1062633"/>
                </a:lnTo>
                <a:lnTo>
                  <a:pt x="4188023" y="1044774"/>
                </a:lnTo>
                <a:lnTo>
                  <a:pt x="4277320" y="1026914"/>
                </a:lnTo>
                <a:lnTo>
                  <a:pt x="4357687" y="1017985"/>
                </a:lnTo>
                <a:lnTo>
                  <a:pt x="4438055" y="991196"/>
                </a:lnTo>
                <a:lnTo>
                  <a:pt x="4518422" y="973336"/>
                </a:lnTo>
                <a:lnTo>
                  <a:pt x="4598789" y="946547"/>
                </a:lnTo>
                <a:lnTo>
                  <a:pt x="4679156" y="919758"/>
                </a:lnTo>
                <a:lnTo>
                  <a:pt x="4759523" y="892969"/>
                </a:lnTo>
                <a:lnTo>
                  <a:pt x="4830961" y="857250"/>
                </a:lnTo>
                <a:lnTo>
                  <a:pt x="4902398" y="830461"/>
                </a:lnTo>
                <a:lnTo>
                  <a:pt x="4973836" y="794742"/>
                </a:lnTo>
                <a:lnTo>
                  <a:pt x="5036344" y="767953"/>
                </a:lnTo>
                <a:lnTo>
                  <a:pt x="5098851" y="732234"/>
                </a:lnTo>
                <a:lnTo>
                  <a:pt x="5152430" y="714375"/>
                </a:lnTo>
                <a:lnTo>
                  <a:pt x="5206008" y="687586"/>
                </a:lnTo>
                <a:lnTo>
                  <a:pt x="5259586" y="660797"/>
                </a:lnTo>
                <a:lnTo>
                  <a:pt x="5313164" y="634008"/>
                </a:lnTo>
                <a:lnTo>
                  <a:pt x="5366742" y="598289"/>
                </a:lnTo>
                <a:lnTo>
                  <a:pt x="5411391" y="571500"/>
                </a:lnTo>
                <a:lnTo>
                  <a:pt x="5464969" y="535781"/>
                </a:lnTo>
                <a:lnTo>
                  <a:pt x="5500687" y="500062"/>
                </a:lnTo>
                <a:lnTo>
                  <a:pt x="5536406" y="455414"/>
                </a:lnTo>
                <a:lnTo>
                  <a:pt x="5572125" y="428625"/>
                </a:lnTo>
                <a:lnTo>
                  <a:pt x="5598914" y="392906"/>
                </a:lnTo>
                <a:lnTo>
                  <a:pt x="5625703" y="366117"/>
                </a:lnTo>
                <a:lnTo>
                  <a:pt x="5652492" y="330398"/>
                </a:lnTo>
                <a:lnTo>
                  <a:pt x="5679281" y="312539"/>
                </a:lnTo>
                <a:lnTo>
                  <a:pt x="5697141" y="285750"/>
                </a:lnTo>
                <a:lnTo>
                  <a:pt x="5715000" y="267890"/>
                </a:lnTo>
                <a:lnTo>
                  <a:pt x="5741789" y="241101"/>
                </a:lnTo>
                <a:lnTo>
                  <a:pt x="5759648" y="223242"/>
                </a:lnTo>
                <a:lnTo>
                  <a:pt x="5786437" y="196453"/>
                </a:lnTo>
                <a:lnTo>
                  <a:pt x="5813226" y="169664"/>
                </a:lnTo>
                <a:lnTo>
                  <a:pt x="5831085" y="151805"/>
                </a:lnTo>
                <a:lnTo>
                  <a:pt x="5848944" y="133945"/>
                </a:lnTo>
                <a:lnTo>
                  <a:pt x="5866804" y="125015"/>
                </a:lnTo>
                <a:lnTo>
                  <a:pt x="5866804" y="116086"/>
                </a:lnTo>
                <a:lnTo>
                  <a:pt x="5875733" y="116086"/>
                </a:lnTo>
                <a:lnTo>
                  <a:pt x="5884663" y="116086"/>
                </a:lnTo>
                <a:lnTo>
                  <a:pt x="5884663" y="116086"/>
                </a:lnTo>
                <a:lnTo>
                  <a:pt x="5884663" y="116086"/>
                </a:lnTo>
                <a:lnTo>
                  <a:pt x="5893593" y="125015"/>
                </a:lnTo>
                <a:lnTo>
                  <a:pt x="5902523" y="133945"/>
                </a:lnTo>
                <a:lnTo>
                  <a:pt x="5902523" y="133945"/>
                </a:lnTo>
                <a:lnTo>
                  <a:pt x="590252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86313" y="4893469"/>
            <a:ext cx="232172" cy="625079"/>
          </a:xfrm>
          <a:custGeom>
            <a:avLst/>
            <a:gdLst/>
            <a:ahLst/>
            <a:cxnLst/>
            <a:rect l="0" t="0" r="0" b="0"/>
            <a:pathLst>
              <a:path w="232172" h="625079">
                <a:moveTo>
                  <a:pt x="89296" y="53578"/>
                </a:moveTo>
                <a:lnTo>
                  <a:pt x="89296" y="53578"/>
                </a:lnTo>
                <a:lnTo>
                  <a:pt x="89296" y="53578"/>
                </a:lnTo>
                <a:lnTo>
                  <a:pt x="89296" y="44648"/>
                </a:lnTo>
                <a:lnTo>
                  <a:pt x="89296" y="44648"/>
                </a:lnTo>
                <a:lnTo>
                  <a:pt x="89296" y="35719"/>
                </a:lnTo>
                <a:lnTo>
                  <a:pt x="89296" y="35719"/>
                </a:lnTo>
                <a:lnTo>
                  <a:pt x="89296" y="35719"/>
                </a:lnTo>
                <a:lnTo>
                  <a:pt x="89296" y="26789"/>
                </a:lnTo>
                <a:lnTo>
                  <a:pt x="89296" y="26789"/>
                </a:lnTo>
                <a:lnTo>
                  <a:pt x="89296" y="17859"/>
                </a:lnTo>
                <a:lnTo>
                  <a:pt x="89296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5" y="1785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78593" y="17859"/>
                </a:lnTo>
                <a:lnTo>
                  <a:pt x="187523" y="17859"/>
                </a:lnTo>
                <a:lnTo>
                  <a:pt x="205382" y="17859"/>
                </a:lnTo>
                <a:lnTo>
                  <a:pt x="214312" y="2678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32171" y="44648"/>
                </a:lnTo>
                <a:lnTo>
                  <a:pt x="232171" y="53578"/>
                </a:lnTo>
                <a:lnTo>
                  <a:pt x="232171" y="71437"/>
                </a:lnTo>
                <a:lnTo>
                  <a:pt x="232171" y="80367"/>
                </a:lnTo>
                <a:lnTo>
                  <a:pt x="232171" y="98226"/>
                </a:lnTo>
                <a:lnTo>
                  <a:pt x="223242" y="125015"/>
                </a:lnTo>
                <a:lnTo>
                  <a:pt x="214312" y="142875"/>
                </a:lnTo>
                <a:lnTo>
                  <a:pt x="205382" y="169664"/>
                </a:lnTo>
                <a:lnTo>
                  <a:pt x="196453" y="205383"/>
                </a:lnTo>
                <a:lnTo>
                  <a:pt x="187523" y="232172"/>
                </a:lnTo>
                <a:lnTo>
                  <a:pt x="178593" y="267890"/>
                </a:lnTo>
                <a:lnTo>
                  <a:pt x="169664" y="294679"/>
                </a:lnTo>
                <a:lnTo>
                  <a:pt x="160734" y="321469"/>
                </a:lnTo>
                <a:lnTo>
                  <a:pt x="160734" y="357187"/>
                </a:lnTo>
                <a:lnTo>
                  <a:pt x="160734" y="383976"/>
                </a:lnTo>
                <a:lnTo>
                  <a:pt x="160734" y="410765"/>
                </a:lnTo>
                <a:lnTo>
                  <a:pt x="160734" y="437554"/>
                </a:lnTo>
                <a:lnTo>
                  <a:pt x="160734" y="464344"/>
                </a:lnTo>
                <a:lnTo>
                  <a:pt x="160734" y="491133"/>
                </a:lnTo>
                <a:lnTo>
                  <a:pt x="160734" y="508992"/>
                </a:lnTo>
                <a:lnTo>
                  <a:pt x="160734" y="526851"/>
                </a:lnTo>
                <a:lnTo>
                  <a:pt x="169664" y="535781"/>
                </a:lnTo>
                <a:lnTo>
                  <a:pt x="169664" y="553640"/>
                </a:lnTo>
                <a:lnTo>
                  <a:pt x="178593" y="562570"/>
                </a:lnTo>
                <a:lnTo>
                  <a:pt x="187523" y="571500"/>
                </a:lnTo>
                <a:lnTo>
                  <a:pt x="187523" y="580429"/>
                </a:lnTo>
                <a:lnTo>
                  <a:pt x="196453" y="589359"/>
                </a:lnTo>
                <a:lnTo>
                  <a:pt x="205382" y="589359"/>
                </a:lnTo>
                <a:lnTo>
                  <a:pt x="205382" y="598289"/>
                </a:lnTo>
                <a:lnTo>
                  <a:pt x="205382" y="607219"/>
                </a:lnTo>
                <a:lnTo>
                  <a:pt x="205382" y="616148"/>
                </a:lnTo>
                <a:lnTo>
                  <a:pt x="196453" y="616148"/>
                </a:lnTo>
                <a:lnTo>
                  <a:pt x="196453" y="616148"/>
                </a:lnTo>
                <a:lnTo>
                  <a:pt x="178593" y="625078"/>
                </a:lnTo>
                <a:lnTo>
                  <a:pt x="169664" y="625078"/>
                </a:lnTo>
                <a:lnTo>
                  <a:pt x="160734" y="616148"/>
                </a:lnTo>
                <a:lnTo>
                  <a:pt x="142875" y="616148"/>
                </a:lnTo>
                <a:lnTo>
                  <a:pt x="125015" y="616148"/>
                </a:lnTo>
                <a:lnTo>
                  <a:pt x="116085" y="616148"/>
                </a:lnTo>
                <a:lnTo>
                  <a:pt x="98226" y="625078"/>
                </a:lnTo>
                <a:lnTo>
                  <a:pt x="80367" y="625078"/>
                </a:lnTo>
                <a:lnTo>
                  <a:pt x="71437" y="625078"/>
                </a:lnTo>
                <a:lnTo>
                  <a:pt x="71437" y="589359"/>
                </a:lnTo>
                <a:lnTo>
                  <a:pt x="71437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75672" y="5331023"/>
            <a:ext cx="866181" cy="53580"/>
          </a:xfrm>
          <a:custGeom>
            <a:avLst/>
            <a:gdLst/>
            <a:ahLst/>
            <a:cxnLst/>
            <a:rect l="0" t="0" r="0" b="0"/>
            <a:pathLst>
              <a:path w="866181" h="53580">
                <a:moveTo>
                  <a:pt x="0" y="0"/>
                </a:moveTo>
                <a:lnTo>
                  <a:pt x="8930" y="0"/>
                </a:lnTo>
                <a:lnTo>
                  <a:pt x="35719" y="8930"/>
                </a:lnTo>
                <a:lnTo>
                  <a:pt x="71437" y="8930"/>
                </a:lnTo>
                <a:lnTo>
                  <a:pt x="116086" y="17860"/>
                </a:lnTo>
                <a:lnTo>
                  <a:pt x="160734" y="17860"/>
                </a:lnTo>
                <a:lnTo>
                  <a:pt x="223242" y="17860"/>
                </a:lnTo>
                <a:lnTo>
                  <a:pt x="285750" y="17860"/>
                </a:lnTo>
                <a:lnTo>
                  <a:pt x="357187" y="17860"/>
                </a:lnTo>
                <a:lnTo>
                  <a:pt x="419695" y="17860"/>
                </a:lnTo>
                <a:lnTo>
                  <a:pt x="491133" y="26790"/>
                </a:lnTo>
                <a:lnTo>
                  <a:pt x="544711" y="26790"/>
                </a:lnTo>
                <a:lnTo>
                  <a:pt x="607219" y="26790"/>
                </a:lnTo>
                <a:lnTo>
                  <a:pt x="660797" y="26790"/>
                </a:lnTo>
                <a:lnTo>
                  <a:pt x="705445" y="35719"/>
                </a:lnTo>
                <a:lnTo>
                  <a:pt x="750094" y="35719"/>
                </a:lnTo>
                <a:lnTo>
                  <a:pt x="785812" y="44649"/>
                </a:lnTo>
                <a:lnTo>
                  <a:pt x="812601" y="44649"/>
                </a:lnTo>
                <a:lnTo>
                  <a:pt x="839391" y="53579"/>
                </a:lnTo>
                <a:lnTo>
                  <a:pt x="866180" y="44649"/>
                </a:lnTo>
                <a:lnTo>
                  <a:pt x="86618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70289" y="5250656"/>
            <a:ext cx="651868" cy="89298"/>
          </a:xfrm>
          <a:custGeom>
            <a:avLst/>
            <a:gdLst/>
            <a:ahLst/>
            <a:cxnLst/>
            <a:rect l="0" t="0" r="0" b="0"/>
            <a:pathLst>
              <a:path w="651868" h="8929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8930"/>
                </a:lnTo>
                <a:lnTo>
                  <a:pt x="303609" y="26789"/>
                </a:lnTo>
                <a:lnTo>
                  <a:pt x="348258" y="35719"/>
                </a:lnTo>
                <a:lnTo>
                  <a:pt x="392906" y="53578"/>
                </a:lnTo>
                <a:lnTo>
                  <a:pt x="446484" y="62508"/>
                </a:lnTo>
                <a:lnTo>
                  <a:pt x="500063" y="71438"/>
                </a:lnTo>
                <a:lnTo>
                  <a:pt x="553641" y="80367"/>
                </a:lnTo>
                <a:lnTo>
                  <a:pt x="598289" y="89297"/>
                </a:lnTo>
                <a:lnTo>
                  <a:pt x="651867" y="89297"/>
                </a:lnTo>
                <a:lnTo>
                  <a:pt x="65186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93406" y="3786187"/>
            <a:ext cx="901900" cy="1250158"/>
          </a:xfrm>
          <a:custGeom>
            <a:avLst/>
            <a:gdLst/>
            <a:ahLst/>
            <a:cxnLst/>
            <a:rect l="0" t="0" r="0" b="0"/>
            <a:pathLst>
              <a:path w="901900" h="1250158">
                <a:moveTo>
                  <a:pt x="634008" y="8930"/>
                </a:moveTo>
                <a:lnTo>
                  <a:pt x="625078" y="0"/>
                </a:lnTo>
                <a:lnTo>
                  <a:pt x="616149" y="0"/>
                </a:lnTo>
                <a:lnTo>
                  <a:pt x="589360" y="0"/>
                </a:lnTo>
                <a:lnTo>
                  <a:pt x="571500" y="0"/>
                </a:lnTo>
                <a:lnTo>
                  <a:pt x="553641" y="0"/>
                </a:lnTo>
                <a:lnTo>
                  <a:pt x="526852" y="8930"/>
                </a:lnTo>
                <a:lnTo>
                  <a:pt x="508992" y="8930"/>
                </a:lnTo>
                <a:lnTo>
                  <a:pt x="491133" y="8930"/>
                </a:lnTo>
                <a:lnTo>
                  <a:pt x="473274" y="17859"/>
                </a:lnTo>
                <a:lnTo>
                  <a:pt x="446485" y="17859"/>
                </a:lnTo>
                <a:lnTo>
                  <a:pt x="428625" y="26789"/>
                </a:lnTo>
                <a:lnTo>
                  <a:pt x="401836" y="44649"/>
                </a:lnTo>
                <a:lnTo>
                  <a:pt x="383977" y="53578"/>
                </a:lnTo>
                <a:lnTo>
                  <a:pt x="357188" y="71438"/>
                </a:lnTo>
                <a:lnTo>
                  <a:pt x="330399" y="89297"/>
                </a:lnTo>
                <a:lnTo>
                  <a:pt x="312539" y="116086"/>
                </a:lnTo>
                <a:lnTo>
                  <a:pt x="285750" y="142875"/>
                </a:lnTo>
                <a:lnTo>
                  <a:pt x="258961" y="169664"/>
                </a:lnTo>
                <a:lnTo>
                  <a:pt x="232172" y="196453"/>
                </a:lnTo>
                <a:lnTo>
                  <a:pt x="205383" y="232172"/>
                </a:lnTo>
                <a:lnTo>
                  <a:pt x="178594" y="267891"/>
                </a:lnTo>
                <a:lnTo>
                  <a:pt x="151805" y="303609"/>
                </a:lnTo>
                <a:lnTo>
                  <a:pt x="133946" y="348258"/>
                </a:lnTo>
                <a:lnTo>
                  <a:pt x="107157" y="392906"/>
                </a:lnTo>
                <a:lnTo>
                  <a:pt x="80367" y="437555"/>
                </a:lnTo>
                <a:lnTo>
                  <a:pt x="62508" y="482203"/>
                </a:lnTo>
                <a:lnTo>
                  <a:pt x="44649" y="526852"/>
                </a:lnTo>
                <a:lnTo>
                  <a:pt x="35719" y="580430"/>
                </a:lnTo>
                <a:lnTo>
                  <a:pt x="17860" y="634008"/>
                </a:lnTo>
                <a:lnTo>
                  <a:pt x="8930" y="678656"/>
                </a:lnTo>
                <a:lnTo>
                  <a:pt x="0" y="732234"/>
                </a:lnTo>
                <a:lnTo>
                  <a:pt x="0" y="785813"/>
                </a:lnTo>
                <a:lnTo>
                  <a:pt x="0" y="839391"/>
                </a:lnTo>
                <a:lnTo>
                  <a:pt x="8930" y="884039"/>
                </a:lnTo>
                <a:lnTo>
                  <a:pt x="17860" y="928688"/>
                </a:lnTo>
                <a:lnTo>
                  <a:pt x="35719" y="973336"/>
                </a:lnTo>
                <a:lnTo>
                  <a:pt x="53578" y="1017984"/>
                </a:lnTo>
                <a:lnTo>
                  <a:pt x="80367" y="1053703"/>
                </a:lnTo>
                <a:lnTo>
                  <a:pt x="98227" y="1080492"/>
                </a:lnTo>
                <a:lnTo>
                  <a:pt x="125016" y="1107282"/>
                </a:lnTo>
                <a:lnTo>
                  <a:pt x="160735" y="1134071"/>
                </a:lnTo>
                <a:lnTo>
                  <a:pt x="187524" y="1160860"/>
                </a:lnTo>
                <a:lnTo>
                  <a:pt x="223242" y="1178719"/>
                </a:lnTo>
                <a:lnTo>
                  <a:pt x="250032" y="1196579"/>
                </a:lnTo>
                <a:lnTo>
                  <a:pt x="285750" y="1214438"/>
                </a:lnTo>
                <a:lnTo>
                  <a:pt x="321469" y="1232297"/>
                </a:lnTo>
                <a:lnTo>
                  <a:pt x="357188" y="1241227"/>
                </a:lnTo>
                <a:lnTo>
                  <a:pt x="392907" y="1250157"/>
                </a:lnTo>
                <a:lnTo>
                  <a:pt x="428625" y="1250157"/>
                </a:lnTo>
                <a:lnTo>
                  <a:pt x="464344" y="1250157"/>
                </a:lnTo>
                <a:lnTo>
                  <a:pt x="500063" y="1241227"/>
                </a:lnTo>
                <a:lnTo>
                  <a:pt x="535782" y="1223368"/>
                </a:lnTo>
                <a:lnTo>
                  <a:pt x="571500" y="1205508"/>
                </a:lnTo>
                <a:lnTo>
                  <a:pt x="598289" y="1187649"/>
                </a:lnTo>
                <a:lnTo>
                  <a:pt x="634008" y="1160860"/>
                </a:lnTo>
                <a:lnTo>
                  <a:pt x="660797" y="1134071"/>
                </a:lnTo>
                <a:lnTo>
                  <a:pt x="696516" y="1107282"/>
                </a:lnTo>
                <a:lnTo>
                  <a:pt x="723305" y="1062633"/>
                </a:lnTo>
                <a:lnTo>
                  <a:pt x="759024" y="1026914"/>
                </a:lnTo>
                <a:lnTo>
                  <a:pt x="785813" y="982266"/>
                </a:lnTo>
                <a:lnTo>
                  <a:pt x="812602" y="937617"/>
                </a:lnTo>
                <a:lnTo>
                  <a:pt x="839391" y="884039"/>
                </a:lnTo>
                <a:lnTo>
                  <a:pt x="857250" y="830461"/>
                </a:lnTo>
                <a:lnTo>
                  <a:pt x="875110" y="776883"/>
                </a:lnTo>
                <a:lnTo>
                  <a:pt x="892969" y="714375"/>
                </a:lnTo>
                <a:lnTo>
                  <a:pt x="901899" y="642938"/>
                </a:lnTo>
                <a:lnTo>
                  <a:pt x="901899" y="580430"/>
                </a:lnTo>
                <a:lnTo>
                  <a:pt x="901899" y="508992"/>
                </a:lnTo>
                <a:lnTo>
                  <a:pt x="901899" y="446484"/>
                </a:lnTo>
                <a:lnTo>
                  <a:pt x="892969" y="375047"/>
                </a:lnTo>
                <a:lnTo>
                  <a:pt x="875110" y="312539"/>
                </a:lnTo>
                <a:lnTo>
                  <a:pt x="848321" y="250031"/>
                </a:lnTo>
                <a:lnTo>
                  <a:pt x="821532" y="196453"/>
                </a:lnTo>
                <a:lnTo>
                  <a:pt x="785813" y="151805"/>
                </a:lnTo>
                <a:lnTo>
                  <a:pt x="750094" y="116086"/>
                </a:lnTo>
                <a:lnTo>
                  <a:pt x="714375" y="80367"/>
                </a:lnTo>
                <a:lnTo>
                  <a:pt x="687586" y="53578"/>
                </a:lnTo>
                <a:lnTo>
                  <a:pt x="642938" y="44649"/>
                </a:lnTo>
                <a:lnTo>
                  <a:pt x="607219" y="35719"/>
                </a:lnTo>
                <a:lnTo>
                  <a:pt x="6072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57388"/>
            <a:ext cx="54102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054203" y="1946672"/>
            <a:ext cx="714376" cy="1125141"/>
          </a:xfrm>
          <a:custGeom>
            <a:avLst/>
            <a:gdLst/>
            <a:ahLst/>
            <a:cxnLst/>
            <a:rect l="0" t="0" r="0" b="0"/>
            <a:pathLst>
              <a:path w="714376" h="1125141">
                <a:moveTo>
                  <a:pt x="517922" y="125015"/>
                </a:moveTo>
                <a:lnTo>
                  <a:pt x="508992" y="125015"/>
                </a:lnTo>
                <a:lnTo>
                  <a:pt x="500063" y="125015"/>
                </a:lnTo>
                <a:lnTo>
                  <a:pt x="491133" y="125015"/>
                </a:lnTo>
                <a:lnTo>
                  <a:pt x="482203" y="125015"/>
                </a:lnTo>
                <a:lnTo>
                  <a:pt x="473274" y="133945"/>
                </a:lnTo>
                <a:lnTo>
                  <a:pt x="455414" y="133945"/>
                </a:lnTo>
                <a:lnTo>
                  <a:pt x="446485" y="133945"/>
                </a:lnTo>
                <a:lnTo>
                  <a:pt x="437555" y="133945"/>
                </a:lnTo>
                <a:lnTo>
                  <a:pt x="419695" y="133945"/>
                </a:lnTo>
                <a:lnTo>
                  <a:pt x="410766" y="133945"/>
                </a:lnTo>
                <a:lnTo>
                  <a:pt x="392906" y="142875"/>
                </a:lnTo>
                <a:lnTo>
                  <a:pt x="375047" y="142875"/>
                </a:lnTo>
                <a:lnTo>
                  <a:pt x="357188" y="151804"/>
                </a:lnTo>
                <a:lnTo>
                  <a:pt x="339328" y="160734"/>
                </a:lnTo>
                <a:lnTo>
                  <a:pt x="321469" y="169664"/>
                </a:lnTo>
                <a:lnTo>
                  <a:pt x="294680" y="178593"/>
                </a:lnTo>
                <a:lnTo>
                  <a:pt x="276820" y="187523"/>
                </a:lnTo>
                <a:lnTo>
                  <a:pt x="258961" y="205382"/>
                </a:lnTo>
                <a:lnTo>
                  <a:pt x="232172" y="223242"/>
                </a:lnTo>
                <a:lnTo>
                  <a:pt x="214313" y="250031"/>
                </a:lnTo>
                <a:lnTo>
                  <a:pt x="196453" y="267890"/>
                </a:lnTo>
                <a:lnTo>
                  <a:pt x="178594" y="294679"/>
                </a:lnTo>
                <a:lnTo>
                  <a:pt x="151805" y="312539"/>
                </a:lnTo>
                <a:lnTo>
                  <a:pt x="133945" y="348257"/>
                </a:lnTo>
                <a:lnTo>
                  <a:pt x="116086" y="375047"/>
                </a:lnTo>
                <a:lnTo>
                  <a:pt x="98227" y="410765"/>
                </a:lnTo>
                <a:lnTo>
                  <a:pt x="80367" y="446484"/>
                </a:lnTo>
                <a:lnTo>
                  <a:pt x="71438" y="491132"/>
                </a:lnTo>
                <a:lnTo>
                  <a:pt x="53578" y="526851"/>
                </a:lnTo>
                <a:lnTo>
                  <a:pt x="35719" y="562570"/>
                </a:lnTo>
                <a:lnTo>
                  <a:pt x="26789" y="607219"/>
                </a:lnTo>
                <a:lnTo>
                  <a:pt x="17860" y="651867"/>
                </a:lnTo>
                <a:lnTo>
                  <a:pt x="8930" y="687586"/>
                </a:lnTo>
                <a:lnTo>
                  <a:pt x="8930" y="732234"/>
                </a:lnTo>
                <a:lnTo>
                  <a:pt x="8930" y="776883"/>
                </a:lnTo>
                <a:lnTo>
                  <a:pt x="0" y="812601"/>
                </a:lnTo>
                <a:lnTo>
                  <a:pt x="8930" y="857249"/>
                </a:lnTo>
                <a:lnTo>
                  <a:pt x="8930" y="892968"/>
                </a:lnTo>
                <a:lnTo>
                  <a:pt x="17860" y="928687"/>
                </a:lnTo>
                <a:lnTo>
                  <a:pt x="26789" y="955476"/>
                </a:lnTo>
                <a:lnTo>
                  <a:pt x="26789" y="982265"/>
                </a:lnTo>
                <a:lnTo>
                  <a:pt x="44649" y="1000124"/>
                </a:lnTo>
                <a:lnTo>
                  <a:pt x="53578" y="1026914"/>
                </a:lnTo>
                <a:lnTo>
                  <a:pt x="62508" y="1044773"/>
                </a:lnTo>
                <a:lnTo>
                  <a:pt x="80367" y="1062632"/>
                </a:lnTo>
                <a:lnTo>
                  <a:pt x="98227" y="1080492"/>
                </a:lnTo>
                <a:lnTo>
                  <a:pt x="125016" y="1089421"/>
                </a:lnTo>
                <a:lnTo>
                  <a:pt x="142875" y="1107281"/>
                </a:lnTo>
                <a:lnTo>
                  <a:pt x="169664" y="1116210"/>
                </a:lnTo>
                <a:lnTo>
                  <a:pt x="196453" y="1125140"/>
                </a:lnTo>
                <a:lnTo>
                  <a:pt x="223242" y="1125140"/>
                </a:lnTo>
                <a:lnTo>
                  <a:pt x="250031" y="1125140"/>
                </a:lnTo>
                <a:lnTo>
                  <a:pt x="276820" y="1125140"/>
                </a:lnTo>
                <a:lnTo>
                  <a:pt x="303610" y="1116210"/>
                </a:lnTo>
                <a:lnTo>
                  <a:pt x="330399" y="1107281"/>
                </a:lnTo>
                <a:lnTo>
                  <a:pt x="357188" y="1098351"/>
                </a:lnTo>
                <a:lnTo>
                  <a:pt x="383977" y="1080492"/>
                </a:lnTo>
                <a:lnTo>
                  <a:pt x="410766" y="1062632"/>
                </a:lnTo>
                <a:lnTo>
                  <a:pt x="437555" y="1035843"/>
                </a:lnTo>
                <a:lnTo>
                  <a:pt x="473274" y="1009054"/>
                </a:lnTo>
                <a:lnTo>
                  <a:pt x="500063" y="982265"/>
                </a:lnTo>
                <a:lnTo>
                  <a:pt x="526852" y="955476"/>
                </a:lnTo>
                <a:lnTo>
                  <a:pt x="562570" y="928687"/>
                </a:lnTo>
                <a:lnTo>
                  <a:pt x="589360" y="901898"/>
                </a:lnTo>
                <a:lnTo>
                  <a:pt x="616149" y="875109"/>
                </a:lnTo>
                <a:lnTo>
                  <a:pt x="634008" y="848320"/>
                </a:lnTo>
                <a:lnTo>
                  <a:pt x="660797" y="821531"/>
                </a:lnTo>
                <a:lnTo>
                  <a:pt x="669727" y="794742"/>
                </a:lnTo>
                <a:lnTo>
                  <a:pt x="687586" y="767953"/>
                </a:lnTo>
                <a:lnTo>
                  <a:pt x="696516" y="732234"/>
                </a:lnTo>
                <a:lnTo>
                  <a:pt x="705445" y="696516"/>
                </a:lnTo>
                <a:lnTo>
                  <a:pt x="714375" y="660797"/>
                </a:lnTo>
                <a:lnTo>
                  <a:pt x="714375" y="625078"/>
                </a:lnTo>
                <a:lnTo>
                  <a:pt x="714375" y="580430"/>
                </a:lnTo>
                <a:lnTo>
                  <a:pt x="714375" y="535781"/>
                </a:lnTo>
                <a:lnTo>
                  <a:pt x="705445" y="491132"/>
                </a:lnTo>
                <a:lnTo>
                  <a:pt x="705445" y="446484"/>
                </a:lnTo>
                <a:lnTo>
                  <a:pt x="696516" y="401836"/>
                </a:lnTo>
                <a:lnTo>
                  <a:pt x="687586" y="357187"/>
                </a:lnTo>
                <a:lnTo>
                  <a:pt x="669727" y="312539"/>
                </a:lnTo>
                <a:lnTo>
                  <a:pt x="660797" y="267890"/>
                </a:lnTo>
                <a:lnTo>
                  <a:pt x="642938" y="223242"/>
                </a:lnTo>
                <a:lnTo>
                  <a:pt x="616149" y="187523"/>
                </a:lnTo>
                <a:lnTo>
                  <a:pt x="598289" y="151804"/>
                </a:lnTo>
                <a:lnTo>
                  <a:pt x="562570" y="116086"/>
                </a:lnTo>
                <a:lnTo>
                  <a:pt x="535781" y="89297"/>
                </a:lnTo>
                <a:lnTo>
                  <a:pt x="500063" y="71437"/>
                </a:lnTo>
                <a:lnTo>
                  <a:pt x="464344" y="53578"/>
                </a:lnTo>
                <a:lnTo>
                  <a:pt x="428625" y="44648"/>
                </a:lnTo>
                <a:lnTo>
                  <a:pt x="392906" y="35718"/>
                </a:lnTo>
                <a:lnTo>
                  <a:pt x="357188" y="35718"/>
                </a:lnTo>
                <a:lnTo>
                  <a:pt x="330399" y="26789"/>
                </a:lnTo>
                <a:lnTo>
                  <a:pt x="303610" y="17859"/>
                </a:lnTo>
                <a:lnTo>
                  <a:pt x="285750" y="892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50719" y="1294805"/>
            <a:ext cx="375048" cy="553641"/>
          </a:xfrm>
          <a:custGeom>
            <a:avLst/>
            <a:gdLst/>
            <a:ahLst/>
            <a:cxnLst/>
            <a:rect l="0" t="0" r="0" b="0"/>
            <a:pathLst>
              <a:path w="375048" h="553641">
                <a:moveTo>
                  <a:pt x="0" y="553640"/>
                </a:moveTo>
                <a:lnTo>
                  <a:pt x="0" y="553640"/>
                </a:lnTo>
                <a:lnTo>
                  <a:pt x="0" y="544710"/>
                </a:lnTo>
                <a:lnTo>
                  <a:pt x="8929" y="526851"/>
                </a:lnTo>
                <a:lnTo>
                  <a:pt x="8929" y="517921"/>
                </a:lnTo>
                <a:lnTo>
                  <a:pt x="17859" y="500062"/>
                </a:lnTo>
                <a:lnTo>
                  <a:pt x="17859" y="473273"/>
                </a:lnTo>
                <a:lnTo>
                  <a:pt x="35719" y="446484"/>
                </a:lnTo>
                <a:lnTo>
                  <a:pt x="53578" y="410765"/>
                </a:lnTo>
                <a:lnTo>
                  <a:pt x="80367" y="375046"/>
                </a:lnTo>
                <a:lnTo>
                  <a:pt x="107156" y="321468"/>
                </a:lnTo>
                <a:lnTo>
                  <a:pt x="151804" y="267890"/>
                </a:lnTo>
                <a:lnTo>
                  <a:pt x="196453" y="205382"/>
                </a:lnTo>
                <a:lnTo>
                  <a:pt x="241101" y="151804"/>
                </a:lnTo>
                <a:lnTo>
                  <a:pt x="276820" y="98226"/>
                </a:lnTo>
                <a:lnTo>
                  <a:pt x="312539" y="62508"/>
                </a:lnTo>
                <a:lnTo>
                  <a:pt x="339328" y="26789"/>
                </a:lnTo>
                <a:lnTo>
                  <a:pt x="357187" y="8929"/>
                </a:lnTo>
                <a:lnTo>
                  <a:pt x="375047" y="8929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04359" y="642938"/>
            <a:ext cx="285751" cy="714376"/>
          </a:xfrm>
          <a:custGeom>
            <a:avLst/>
            <a:gdLst/>
            <a:ahLst/>
            <a:cxnLst/>
            <a:rect l="0" t="0" r="0" b="0"/>
            <a:pathLst>
              <a:path w="285751" h="714376">
                <a:moveTo>
                  <a:pt x="98227" y="267890"/>
                </a:moveTo>
                <a:lnTo>
                  <a:pt x="98227" y="258960"/>
                </a:lnTo>
                <a:lnTo>
                  <a:pt x="89297" y="250031"/>
                </a:lnTo>
                <a:lnTo>
                  <a:pt x="89297" y="241101"/>
                </a:lnTo>
                <a:lnTo>
                  <a:pt x="89297" y="223242"/>
                </a:lnTo>
                <a:lnTo>
                  <a:pt x="89297" y="214312"/>
                </a:lnTo>
                <a:lnTo>
                  <a:pt x="89297" y="205382"/>
                </a:lnTo>
                <a:lnTo>
                  <a:pt x="89297" y="205382"/>
                </a:lnTo>
                <a:lnTo>
                  <a:pt x="89297" y="214312"/>
                </a:lnTo>
                <a:lnTo>
                  <a:pt x="89297" y="232171"/>
                </a:lnTo>
                <a:lnTo>
                  <a:pt x="98227" y="258960"/>
                </a:lnTo>
                <a:lnTo>
                  <a:pt x="107157" y="312538"/>
                </a:lnTo>
                <a:lnTo>
                  <a:pt x="116086" y="375046"/>
                </a:lnTo>
                <a:lnTo>
                  <a:pt x="125016" y="446484"/>
                </a:lnTo>
                <a:lnTo>
                  <a:pt x="133946" y="526851"/>
                </a:lnTo>
                <a:lnTo>
                  <a:pt x="142875" y="598289"/>
                </a:lnTo>
                <a:lnTo>
                  <a:pt x="151805" y="651867"/>
                </a:lnTo>
                <a:lnTo>
                  <a:pt x="160735" y="687585"/>
                </a:lnTo>
                <a:lnTo>
                  <a:pt x="169664" y="705445"/>
                </a:lnTo>
                <a:lnTo>
                  <a:pt x="169664" y="714375"/>
                </a:lnTo>
                <a:lnTo>
                  <a:pt x="169664" y="714375"/>
                </a:lnTo>
                <a:lnTo>
                  <a:pt x="160735" y="705445"/>
                </a:lnTo>
                <a:lnTo>
                  <a:pt x="151805" y="696515"/>
                </a:lnTo>
                <a:lnTo>
                  <a:pt x="142875" y="669726"/>
                </a:lnTo>
                <a:lnTo>
                  <a:pt x="125016" y="634007"/>
                </a:lnTo>
                <a:lnTo>
                  <a:pt x="107157" y="589359"/>
                </a:lnTo>
                <a:lnTo>
                  <a:pt x="80368" y="535781"/>
                </a:lnTo>
                <a:lnTo>
                  <a:pt x="53579" y="464343"/>
                </a:lnTo>
                <a:lnTo>
                  <a:pt x="35719" y="401835"/>
                </a:lnTo>
                <a:lnTo>
                  <a:pt x="17860" y="330398"/>
                </a:lnTo>
                <a:lnTo>
                  <a:pt x="0" y="267890"/>
                </a:lnTo>
                <a:lnTo>
                  <a:pt x="0" y="214312"/>
                </a:lnTo>
                <a:lnTo>
                  <a:pt x="0" y="169663"/>
                </a:lnTo>
                <a:lnTo>
                  <a:pt x="8930" y="133945"/>
                </a:lnTo>
                <a:lnTo>
                  <a:pt x="35719" y="107156"/>
                </a:lnTo>
                <a:lnTo>
                  <a:pt x="62508" y="80367"/>
                </a:lnTo>
                <a:lnTo>
                  <a:pt x="98227" y="53578"/>
                </a:lnTo>
                <a:lnTo>
                  <a:pt x="142875" y="26789"/>
                </a:lnTo>
                <a:lnTo>
                  <a:pt x="187524" y="8929"/>
                </a:lnTo>
                <a:lnTo>
                  <a:pt x="214313" y="0"/>
                </a:lnTo>
                <a:lnTo>
                  <a:pt x="250032" y="0"/>
                </a:lnTo>
                <a:lnTo>
                  <a:pt x="267891" y="8929"/>
                </a:lnTo>
                <a:lnTo>
                  <a:pt x="276821" y="35718"/>
                </a:lnTo>
                <a:lnTo>
                  <a:pt x="285750" y="80367"/>
                </a:lnTo>
                <a:lnTo>
                  <a:pt x="276821" y="133945"/>
                </a:lnTo>
                <a:lnTo>
                  <a:pt x="250032" y="196453"/>
                </a:lnTo>
                <a:lnTo>
                  <a:pt x="223243" y="258960"/>
                </a:lnTo>
                <a:lnTo>
                  <a:pt x="187524" y="303609"/>
                </a:lnTo>
                <a:lnTo>
                  <a:pt x="151805" y="348257"/>
                </a:lnTo>
                <a:lnTo>
                  <a:pt x="116086" y="375046"/>
                </a:lnTo>
                <a:lnTo>
                  <a:pt x="98227" y="383976"/>
                </a:lnTo>
                <a:lnTo>
                  <a:pt x="89297" y="383976"/>
                </a:lnTo>
                <a:lnTo>
                  <a:pt x="89297" y="375046"/>
                </a:lnTo>
                <a:lnTo>
                  <a:pt x="98227" y="348257"/>
                </a:lnTo>
                <a:lnTo>
                  <a:pt x="98227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81180" y="1009055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44648" y="125015"/>
                </a:moveTo>
                <a:lnTo>
                  <a:pt x="4464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62508" y="151804"/>
                </a:lnTo>
                <a:lnTo>
                  <a:pt x="71437" y="151804"/>
                </a:lnTo>
                <a:lnTo>
                  <a:pt x="80367" y="142875"/>
                </a:lnTo>
                <a:lnTo>
                  <a:pt x="98226" y="133945"/>
                </a:lnTo>
                <a:lnTo>
                  <a:pt x="98226" y="116086"/>
                </a:lnTo>
                <a:lnTo>
                  <a:pt x="107156" y="89296"/>
                </a:lnTo>
                <a:lnTo>
                  <a:pt x="107156" y="62507"/>
                </a:lnTo>
                <a:lnTo>
                  <a:pt x="98226" y="35718"/>
                </a:lnTo>
                <a:lnTo>
                  <a:pt x="89297" y="8929"/>
                </a:lnTo>
                <a:lnTo>
                  <a:pt x="62508" y="0"/>
                </a:lnTo>
                <a:lnTo>
                  <a:pt x="44648" y="8929"/>
                </a:lnTo>
                <a:lnTo>
                  <a:pt x="17859" y="35718"/>
                </a:lnTo>
                <a:lnTo>
                  <a:pt x="0" y="80367"/>
                </a:lnTo>
                <a:lnTo>
                  <a:pt x="0" y="133945"/>
                </a:lnTo>
                <a:lnTo>
                  <a:pt x="0" y="178593"/>
                </a:lnTo>
                <a:lnTo>
                  <a:pt x="26789" y="214312"/>
                </a:lnTo>
                <a:lnTo>
                  <a:pt x="53578" y="241101"/>
                </a:lnTo>
                <a:lnTo>
                  <a:pt x="89297" y="250031"/>
                </a:lnTo>
                <a:lnTo>
                  <a:pt x="125015" y="250031"/>
                </a:lnTo>
                <a:lnTo>
                  <a:pt x="160734" y="241101"/>
                </a:lnTo>
                <a:lnTo>
                  <a:pt x="196453" y="214312"/>
                </a:lnTo>
                <a:lnTo>
                  <a:pt x="214312" y="178593"/>
                </a:lnTo>
                <a:lnTo>
                  <a:pt x="223242" y="133945"/>
                </a:lnTo>
                <a:lnTo>
                  <a:pt x="223242" y="71437"/>
                </a:lnTo>
                <a:lnTo>
                  <a:pt x="22324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02648" y="428625"/>
            <a:ext cx="160736" cy="669727"/>
          </a:xfrm>
          <a:custGeom>
            <a:avLst/>
            <a:gdLst/>
            <a:ahLst/>
            <a:cxnLst/>
            <a:rect l="0" t="0" r="0" b="0"/>
            <a:pathLst>
              <a:path w="160736" h="66972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35719"/>
                </a:lnTo>
                <a:lnTo>
                  <a:pt x="0" y="80367"/>
                </a:lnTo>
                <a:lnTo>
                  <a:pt x="0" y="133945"/>
                </a:lnTo>
                <a:lnTo>
                  <a:pt x="0" y="196453"/>
                </a:lnTo>
                <a:lnTo>
                  <a:pt x="0" y="267891"/>
                </a:lnTo>
                <a:lnTo>
                  <a:pt x="0" y="348258"/>
                </a:lnTo>
                <a:lnTo>
                  <a:pt x="0" y="428625"/>
                </a:lnTo>
                <a:lnTo>
                  <a:pt x="0" y="500062"/>
                </a:lnTo>
                <a:lnTo>
                  <a:pt x="8930" y="562570"/>
                </a:lnTo>
                <a:lnTo>
                  <a:pt x="8930" y="607219"/>
                </a:lnTo>
                <a:lnTo>
                  <a:pt x="17860" y="642937"/>
                </a:lnTo>
                <a:lnTo>
                  <a:pt x="35719" y="660797"/>
                </a:lnTo>
                <a:lnTo>
                  <a:pt x="53579" y="669726"/>
                </a:lnTo>
                <a:lnTo>
                  <a:pt x="80368" y="669726"/>
                </a:lnTo>
                <a:lnTo>
                  <a:pt x="107157" y="660797"/>
                </a:lnTo>
                <a:lnTo>
                  <a:pt x="133946" y="642937"/>
                </a:lnTo>
                <a:lnTo>
                  <a:pt x="151805" y="607219"/>
                </a:lnTo>
                <a:lnTo>
                  <a:pt x="160735" y="571500"/>
                </a:lnTo>
                <a:lnTo>
                  <a:pt x="160735" y="571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59773" y="723305"/>
            <a:ext cx="250033" cy="89297"/>
          </a:xfrm>
          <a:custGeom>
            <a:avLst/>
            <a:gdLst/>
            <a:ahLst/>
            <a:cxnLst/>
            <a:rect l="0" t="0" r="0" b="0"/>
            <a:pathLst>
              <a:path w="250033" h="89297">
                <a:moveTo>
                  <a:pt x="0" y="89296"/>
                </a:moveTo>
                <a:lnTo>
                  <a:pt x="0" y="89296"/>
                </a:lnTo>
                <a:lnTo>
                  <a:pt x="17860" y="80367"/>
                </a:lnTo>
                <a:lnTo>
                  <a:pt x="35719" y="71437"/>
                </a:lnTo>
                <a:lnTo>
                  <a:pt x="71438" y="53578"/>
                </a:lnTo>
                <a:lnTo>
                  <a:pt x="107157" y="44648"/>
                </a:lnTo>
                <a:lnTo>
                  <a:pt x="151805" y="35718"/>
                </a:lnTo>
                <a:lnTo>
                  <a:pt x="196454" y="26789"/>
                </a:lnTo>
                <a:lnTo>
                  <a:pt x="232172" y="1785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90172" y="696516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0" y="71437"/>
                </a:move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205382"/>
                </a:lnTo>
                <a:lnTo>
                  <a:pt x="17859" y="232171"/>
                </a:lnTo>
                <a:lnTo>
                  <a:pt x="35719" y="258960"/>
                </a:lnTo>
                <a:lnTo>
                  <a:pt x="44648" y="276820"/>
                </a:lnTo>
                <a:lnTo>
                  <a:pt x="53578" y="285750"/>
                </a:lnTo>
                <a:lnTo>
                  <a:pt x="62508" y="285750"/>
                </a:lnTo>
                <a:lnTo>
                  <a:pt x="71437" y="285750"/>
                </a:lnTo>
                <a:lnTo>
                  <a:pt x="71437" y="267890"/>
                </a:lnTo>
                <a:lnTo>
                  <a:pt x="71437" y="232171"/>
                </a:lnTo>
                <a:lnTo>
                  <a:pt x="62508" y="196453"/>
                </a:lnTo>
                <a:lnTo>
                  <a:pt x="62508" y="151804"/>
                </a:lnTo>
                <a:lnTo>
                  <a:pt x="62508" y="107156"/>
                </a:lnTo>
                <a:lnTo>
                  <a:pt x="71437" y="71437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6" y="17859"/>
                </a:lnTo>
                <a:lnTo>
                  <a:pt x="116086" y="892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77695" y="669727"/>
            <a:ext cx="26790" cy="258961"/>
          </a:xfrm>
          <a:custGeom>
            <a:avLst/>
            <a:gdLst/>
            <a:ahLst/>
            <a:cxnLst/>
            <a:rect l="0" t="0" r="0" b="0"/>
            <a:pathLst>
              <a:path w="26790" h="258961">
                <a:moveTo>
                  <a:pt x="26789" y="0"/>
                </a:moveTo>
                <a:lnTo>
                  <a:pt x="26789" y="0"/>
                </a:lnTo>
                <a:lnTo>
                  <a:pt x="17860" y="17859"/>
                </a:lnTo>
                <a:lnTo>
                  <a:pt x="17860" y="44648"/>
                </a:lnTo>
                <a:lnTo>
                  <a:pt x="8930" y="89296"/>
                </a:lnTo>
                <a:lnTo>
                  <a:pt x="0" y="133945"/>
                </a:lnTo>
                <a:lnTo>
                  <a:pt x="0" y="178593"/>
                </a:lnTo>
                <a:lnTo>
                  <a:pt x="0" y="214312"/>
                </a:lnTo>
                <a:lnTo>
                  <a:pt x="8930" y="241101"/>
                </a:lnTo>
                <a:lnTo>
                  <a:pt x="8930" y="258960"/>
                </a:lnTo>
                <a:lnTo>
                  <a:pt x="17860" y="250031"/>
                </a:lnTo>
                <a:lnTo>
                  <a:pt x="26789" y="232171"/>
                </a:lnTo>
                <a:lnTo>
                  <a:pt x="26789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233047" y="517922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08094" y="258961"/>
            <a:ext cx="241102" cy="571501"/>
          </a:xfrm>
          <a:custGeom>
            <a:avLst/>
            <a:gdLst/>
            <a:ahLst/>
            <a:cxnLst/>
            <a:rect l="0" t="0" r="0" b="0"/>
            <a:pathLst>
              <a:path w="241102" h="571501">
                <a:moveTo>
                  <a:pt x="71437" y="107156"/>
                </a:moveTo>
                <a:lnTo>
                  <a:pt x="71437" y="107156"/>
                </a:lnTo>
                <a:lnTo>
                  <a:pt x="71437" y="98226"/>
                </a:lnTo>
                <a:lnTo>
                  <a:pt x="71437" y="107156"/>
                </a:lnTo>
                <a:lnTo>
                  <a:pt x="62508" y="116086"/>
                </a:lnTo>
                <a:lnTo>
                  <a:pt x="53578" y="142875"/>
                </a:lnTo>
                <a:lnTo>
                  <a:pt x="44648" y="187523"/>
                </a:lnTo>
                <a:lnTo>
                  <a:pt x="44648" y="250031"/>
                </a:lnTo>
                <a:lnTo>
                  <a:pt x="35719" y="312539"/>
                </a:lnTo>
                <a:lnTo>
                  <a:pt x="26789" y="383977"/>
                </a:lnTo>
                <a:lnTo>
                  <a:pt x="17859" y="455414"/>
                </a:lnTo>
                <a:lnTo>
                  <a:pt x="17859" y="500062"/>
                </a:lnTo>
                <a:lnTo>
                  <a:pt x="17859" y="535781"/>
                </a:lnTo>
                <a:lnTo>
                  <a:pt x="17859" y="553640"/>
                </a:lnTo>
                <a:lnTo>
                  <a:pt x="8929" y="562570"/>
                </a:lnTo>
                <a:lnTo>
                  <a:pt x="8929" y="553640"/>
                </a:lnTo>
                <a:lnTo>
                  <a:pt x="8929" y="535781"/>
                </a:lnTo>
                <a:lnTo>
                  <a:pt x="8929" y="500062"/>
                </a:lnTo>
                <a:lnTo>
                  <a:pt x="8929" y="455414"/>
                </a:lnTo>
                <a:lnTo>
                  <a:pt x="8929" y="410766"/>
                </a:lnTo>
                <a:lnTo>
                  <a:pt x="8929" y="357187"/>
                </a:lnTo>
                <a:lnTo>
                  <a:pt x="8929" y="303609"/>
                </a:lnTo>
                <a:lnTo>
                  <a:pt x="8929" y="250031"/>
                </a:lnTo>
                <a:lnTo>
                  <a:pt x="0" y="205383"/>
                </a:lnTo>
                <a:lnTo>
                  <a:pt x="0" y="169664"/>
                </a:lnTo>
                <a:lnTo>
                  <a:pt x="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60734"/>
                </a:lnTo>
                <a:lnTo>
                  <a:pt x="35719" y="205383"/>
                </a:lnTo>
                <a:lnTo>
                  <a:pt x="53578" y="267891"/>
                </a:lnTo>
                <a:lnTo>
                  <a:pt x="62508" y="330398"/>
                </a:lnTo>
                <a:lnTo>
                  <a:pt x="80367" y="401836"/>
                </a:lnTo>
                <a:lnTo>
                  <a:pt x="98226" y="464344"/>
                </a:lnTo>
                <a:lnTo>
                  <a:pt x="116086" y="508992"/>
                </a:lnTo>
                <a:lnTo>
                  <a:pt x="133945" y="544711"/>
                </a:lnTo>
                <a:lnTo>
                  <a:pt x="151804" y="562570"/>
                </a:lnTo>
                <a:lnTo>
                  <a:pt x="160734" y="571500"/>
                </a:lnTo>
                <a:lnTo>
                  <a:pt x="178594" y="562570"/>
                </a:lnTo>
                <a:lnTo>
                  <a:pt x="196453" y="544711"/>
                </a:lnTo>
                <a:lnTo>
                  <a:pt x="205383" y="517922"/>
                </a:lnTo>
                <a:lnTo>
                  <a:pt x="223242" y="473273"/>
                </a:lnTo>
                <a:lnTo>
                  <a:pt x="232172" y="410766"/>
                </a:lnTo>
                <a:lnTo>
                  <a:pt x="241101" y="348258"/>
                </a:lnTo>
                <a:lnTo>
                  <a:pt x="241101" y="276820"/>
                </a:lnTo>
                <a:lnTo>
                  <a:pt x="241101" y="205383"/>
                </a:lnTo>
                <a:lnTo>
                  <a:pt x="232172" y="160734"/>
                </a:lnTo>
                <a:lnTo>
                  <a:pt x="232172" y="133945"/>
                </a:lnTo>
                <a:lnTo>
                  <a:pt x="223242" y="116086"/>
                </a:lnTo>
                <a:lnTo>
                  <a:pt x="223242" y="89297"/>
                </a:lnTo>
                <a:lnTo>
                  <a:pt x="223242" y="71437"/>
                </a:lnTo>
                <a:lnTo>
                  <a:pt x="214312" y="44648"/>
                </a:lnTo>
                <a:lnTo>
                  <a:pt x="214312" y="26789"/>
                </a:lnTo>
                <a:lnTo>
                  <a:pt x="223242" y="17859"/>
                </a:lnTo>
                <a:lnTo>
                  <a:pt x="22324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938492" y="473273"/>
            <a:ext cx="205384" cy="330400"/>
          </a:xfrm>
          <a:custGeom>
            <a:avLst/>
            <a:gdLst/>
            <a:ahLst/>
            <a:cxnLst/>
            <a:rect l="0" t="0" r="0" b="0"/>
            <a:pathLst>
              <a:path w="205384" h="330400">
                <a:moveTo>
                  <a:pt x="0" y="89297"/>
                </a:move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5"/>
                </a:lnTo>
                <a:lnTo>
                  <a:pt x="26789" y="178594"/>
                </a:lnTo>
                <a:lnTo>
                  <a:pt x="44649" y="187524"/>
                </a:lnTo>
                <a:lnTo>
                  <a:pt x="62508" y="187524"/>
                </a:lnTo>
                <a:lnTo>
                  <a:pt x="80367" y="178594"/>
                </a:lnTo>
                <a:lnTo>
                  <a:pt x="98227" y="169665"/>
                </a:lnTo>
                <a:lnTo>
                  <a:pt x="107156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53579"/>
                </a:lnTo>
                <a:lnTo>
                  <a:pt x="107156" y="2678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35719"/>
                </a:lnTo>
                <a:lnTo>
                  <a:pt x="35719" y="80368"/>
                </a:lnTo>
                <a:lnTo>
                  <a:pt x="35719" y="142875"/>
                </a:lnTo>
                <a:lnTo>
                  <a:pt x="35719" y="196454"/>
                </a:lnTo>
                <a:lnTo>
                  <a:pt x="44649" y="250032"/>
                </a:lnTo>
                <a:lnTo>
                  <a:pt x="62508" y="294680"/>
                </a:lnTo>
                <a:lnTo>
                  <a:pt x="80367" y="321469"/>
                </a:lnTo>
                <a:lnTo>
                  <a:pt x="107156" y="330399"/>
                </a:lnTo>
                <a:lnTo>
                  <a:pt x="133946" y="321469"/>
                </a:lnTo>
                <a:lnTo>
                  <a:pt x="160735" y="294680"/>
                </a:lnTo>
                <a:lnTo>
                  <a:pt x="187524" y="258961"/>
                </a:lnTo>
                <a:lnTo>
                  <a:pt x="205383" y="196454"/>
                </a:lnTo>
                <a:lnTo>
                  <a:pt x="205383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152805" y="142875"/>
            <a:ext cx="133945" cy="526853"/>
          </a:xfrm>
          <a:custGeom>
            <a:avLst/>
            <a:gdLst/>
            <a:ahLst/>
            <a:cxnLst/>
            <a:rect l="0" t="0" r="0" b="0"/>
            <a:pathLst>
              <a:path w="133945" h="526853">
                <a:moveTo>
                  <a:pt x="17859" y="0"/>
                </a:moveTo>
                <a:lnTo>
                  <a:pt x="17859" y="17859"/>
                </a:lnTo>
                <a:lnTo>
                  <a:pt x="8929" y="53578"/>
                </a:lnTo>
                <a:lnTo>
                  <a:pt x="0" y="107156"/>
                </a:lnTo>
                <a:lnTo>
                  <a:pt x="0" y="169664"/>
                </a:lnTo>
                <a:lnTo>
                  <a:pt x="0" y="258961"/>
                </a:lnTo>
                <a:lnTo>
                  <a:pt x="8929" y="339328"/>
                </a:lnTo>
                <a:lnTo>
                  <a:pt x="17859" y="410766"/>
                </a:lnTo>
                <a:lnTo>
                  <a:pt x="17859" y="464344"/>
                </a:lnTo>
                <a:lnTo>
                  <a:pt x="35718" y="500063"/>
                </a:lnTo>
                <a:lnTo>
                  <a:pt x="44647" y="517922"/>
                </a:lnTo>
                <a:lnTo>
                  <a:pt x="53577" y="526852"/>
                </a:lnTo>
                <a:lnTo>
                  <a:pt x="71436" y="517922"/>
                </a:lnTo>
                <a:lnTo>
                  <a:pt x="89296" y="508992"/>
                </a:lnTo>
                <a:lnTo>
                  <a:pt x="107155" y="482203"/>
                </a:lnTo>
                <a:lnTo>
                  <a:pt x="125015" y="455414"/>
                </a:lnTo>
                <a:lnTo>
                  <a:pt x="133944" y="419695"/>
                </a:lnTo>
                <a:lnTo>
                  <a:pt x="133944" y="383977"/>
                </a:lnTo>
                <a:lnTo>
                  <a:pt x="133944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34945" y="250031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2678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6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14938" y="2625328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17859" y="44649"/>
                </a:move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7" y="53578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8929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26789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53578" y="116086"/>
                </a:lnTo>
                <a:lnTo>
                  <a:pt x="62507" y="98227"/>
                </a:lnTo>
                <a:lnTo>
                  <a:pt x="62507" y="80367"/>
                </a:lnTo>
                <a:lnTo>
                  <a:pt x="62507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44648" y="17860"/>
                </a:lnTo>
                <a:lnTo>
                  <a:pt x="4464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2544762"/>
          </a:xfrm>
        </p:spPr>
        <p:txBody>
          <a:bodyPr/>
          <a:lstStyle/>
          <a:p>
            <a:r>
              <a:rPr lang="en-US" dirty="0" smtClean="0"/>
              <a:t>Fake Auction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05800" cy="3459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8625"/>
            <a:ext cx="54578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536156" y="2294929"/>
            <a:ext cx="125017" cy="785814"/>
          </a:xfrm>
          <a:custGeom>
            <a:avLst/>
            <a:gdLst/>
            <a:ahLst/>
            <a:cxnLst/>
            <a:rect l="0" t="0" r="0" b="0"/>
            <a:pathLst>
              <a:path w="125017" h="785814">
                <a:moveTo>
                  <a:pt x="125016" y="26790"/>
                </a:moveTo>
                <a:lnTo>
                  <a:pt x="125016" y="2679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60735"/>
                </a:lnTo>
                <a:lnTo>
                  <a:pt x="8930" y="205384"/>
                </a:lnTo>
                <a:lnTo>
                  <a:pt x="17860" y="267891"/>
                </a:lnTo>
                <a:lnTo>
                  <a:pt x="17860" y="330399"/>
                </a:lnTo>
                <a:lnTo>
                  <a:pt x="17860" y="392907"/>
                </a:lnTo>
                <a:lnTo>
                  <a:pt x="17860" y="455415"/>
                </a:lnTo>
                <a:lnTo>
                  <a:pt x="17860" y="517922"/>
                </a:lnTo>
                <a:lnTo>
                  <a:pt x="8930" y="571500"/>
                </a:lnTo>
                <a:lnTo>
                  <a:pt x="8930" y="616149"/>
                </a:lnTo>
                <a:lnTo>
                  <a:pt x="0" y="651867"/>
                </a:lnTo>
                <a:lnTo>
                  <a:pt x="0" y="678657"/>
                </a:lnTo>
                <a:lnTo>
                  <a:pt x="0" y="705446"/>
                </a:lnTo>
                <a:lnTo>
                  <a:pt x="8930" y="732235"/>
                </a:lnTo>
                <a:lnTo>
                  <a:pt x="26789" y="741164"/>
                </a:lnTo>
                <a:lnTo>
                  <a:pt x="44649" y="759024"/>
                </a:lnTo>
                <a:lnTo>
                  <a:pt x="71438" y="767953"/>
                </a:lnTo>
                <a:lnTo>
                  <a:pt x="98227" y="776883"/>
                </a:lnTo>
                <a:lnTo>
                  <a:pt x="125016" y="785813"/>
                </a:lnTo>
                <a:lnTo>
                  <a:pt x="125016" y="7858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46859" y="3223617"/>
            <a:ext cx="419697" cy="2205634"/>
          </a:xfrm>
          <a:custGeom>
            <a:avLst/>
            <a:gdLst/>
            <a:ahLst/>
            <a:cxnLst/>
            <a:rect l="0" t="0" r="0" b="0"/>
            <a:pathLst>
              <a:path w="419697" h="2205634">
                <a:moveTo>
                  <a:pt x="258961" y="17859"/>
                </a:moveTo>
                <a:lnTo>
                  <a:pt x="258961" y="17859"/>
                </a:lnTo>
                <a:lnTo>
                  <a:pt x="258961" y="17859"/>
                </a:lnTo>
                <a:lnTo>
                  <a:pt x="258961" y="8929"/>
                </a:lnTo>
                <a:lnTo>
                  <a:pt x="250032" y="8929"/>
                </a:lnTo>
                <a:lnTo>
                  <a:pt x="241102" y="8929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8929"/>
                </a:lnTo>
                <a:lnTo>
                  <a:pt x="196454" y="17859"/>
                </a:lnTo>
                <a:lnTo>
                  <a:pt x="178594" y="26789"/>
                </a:lnTo>
                <a:lnTo>
                  <a:pt x="151805" y="35719"/>
                </a:lnTo>
                <a:lnTo>
                  <a:pt x="133946" y="44648"/>
                </a:lnTo>
                <a:lnTo>
                  <a:pt x="107157" y="62508"/>
                </a:lnTo>
                <a:lnTo>
                  <a:pt x="89297" y="71437"/>
                </a:lnTo>
                <a:lnTo>
                  <a:pt x="62508" y="89297"/>
                </a:lnTo>
                <a:lnTo>
                  <a:pt x="53579" y="98226"/>
                </a:lnTo>
                <a:lnTo>
                  <a:pt x="35719" y="116086"/>
                </a:lnTo>
                <a:lnTo>
                  <a:pt x="1786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23242"/>
                </a:lnTo>
                <a:lnTo>
                  <a:pt x="0" y="267890"/>
                </a:lnTo>
                <a:lnTo>
                  <a:pt x="8930" y="330398"/>
                </a:lnTo>
                <a:lnTo>
                  <a:pt x="8930" y="392906"/>
                </a:lnTo>
                <a:lnTo>
                  <a:pt x="17860" y="464344"/>
                </a:lnTo>
                <a:lnTo>
                  <a:pt x="26789" y="544711"/>
                </a:lnTo>
                <a:lnTo>
                  <a:pt x="35719" y="625078"/>
                </a:lnTo>
                <a:lnTo>
                  <a:pt x="35719" y="723304"/>
                </a:lnTo>
                <a:lnTo>
                  <a:pt x="35719" y="812601"/>
                </a:lnTo>
                <a:lnTo>
                  <a:pt x="35719" y="910828"/>
                </a:lnTo>
                <a:lnTo>
                  <a:pt x="26789" y="1009054"/>
                </a:lnTo>
                <a:lnTo>
                  <a:pt x="26789" y="1116211"/>
                </a:lnTo>
                <a:lnTo>
                  <a:pt x="26789" y="1205508"/>
                </a:lnTo>
                <a:lnTo>
                  <a:pt x="17860" y="1303734"/>
                </a:lnTo>
                <a:lnTo>
                  <a:pt x="17860" y="1384101"/>
                </a:lnTo>
                <a:lnTo>
                  <a:pt x="17860" y="1473398"/>
                </a:lnTo>
                <a:lnTo>
                  <a:pt x="17860" y="1544836"/>
                </a:lnTo>
                <a:lnTo>
                  <a:pt x="26789" y="1625203"/>
                </a:lnTo>
                <a:lnTo>
                  <a:pt x="35719" y="1705571"/>
                </a:lnTo>
                <a:lnTo>
                  <a:pt x="35719" y="1777008"/>
                </a:lnTo>
                <a:lnTo>
                  <a:pt x="44649" y="1848446"/>
                </a:lnTo>
                <a:lnTo>
                  <a:pt x="53579" y="1910953"/>
                </a:lnTo>
                <a:lnTo>
                  <a:pt x="62508" y="1973461"/>
                </a:lnTo>
                <a:lnTo>
                  <a:pt x="71438" y="2035969"/>
                </a:lnTo>
                <a:lnTo>
                  <a:pt x="80368" y="2089547"/>
                </a:lnTo>
                <a:lnTo>
                  <a:pt x="80368" y="2134196"/>
                </a:lnTo>
                <a:lnTo>
                  <a:pt x="80368" y="2169914"/>
                </a:lnTo>
                <a:lnTo>
                  <a:pt x="89297" y="2196703"/>
                </a:lnTo>
                <a:lnTo>
                  <a:pt x="98227" y="2205633"/>
                </a:lnTo>
                <a:lnTo>
                  <a:pt x="116086" y="2205633"/>
                </a:lnTo>
                <a:lnTo>
                  <a:pt x="151805" y="2205633"/>
                </a:lnTo>
                <a:lnTo>
                  <a:pt x="205383" y="2196703"/>
                </a:lnTo>
                <a:lnTo>
                  <a:pt x="267891" y="2187774"/>
                </a:lnTo>
                <a:lnTo>
                  <a:pt x="339329" y="2187774"/>
                </a:lnTo>
                <a:lnTo>
                  <a:pt x="419696" y="2178844"/>
                </a:lnTo>
                <a:lnTo>
                  <a:pt x="419696" y="21788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64719" y="5411391"/>
            <a:ext cx="348259" cy="660797"/>
          </a:xfrm>
          <a:custGeom>
            <a:avLst/>
            <a:gdLst/>
            <a:ahLst/>
            <a:cxnLst/>
            <a:rect l="0" t="0" r="0" b="0"/>
            <a:pathLst>
              <a:path w="348259" h="660797">
                <a:moveTo>
                  <a:pt x="205383" y="17859"/>
                </a:moveTo>
                <a:lnTo>
                  <a:pt x="205383" y="1785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78594" y="8929"/>
                </a:lnTo>
                <a:lnTo>
                  <a:pt x="169664" y="8929"/>
                </a:lnTo>
                <a:lnTo>
                  <a:pt x="151804" y="8929"/>
                </a:lnTo>
                <a:lnTo>
                  <a:pt x="142875" y="17859"/>
                </a:lnTo>
                <a:lnTo>
                  <a:pt x="125015" y="17859"/>
                </a:lnTo>
                <a:lnTo>
                  <a:pt x="107156" y="26789"/>
                </a:lnTo>
                <a:lnTo>
                  <a:pt x="89297" y="26789"/>
                </a:lnTo>
                <a:lnTo>
                  <a:pt x="71437" y="35718"/>
                </a:lnTo>
                <a:lnTo>
                  <a:pt x="53578" y="44648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62507"/>
                </a:lnTo>
                <a:lnTo>
                  <a:pt x="8929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26789" y="160734"/>
                </a:lnTo>
                <a:lnTo>
                  <a:pt x="35719" y="187522"/>
                </a:lnTo>
                <a:lnTo>
                  <a:pt x="53578" y="232171"/>
                </a:lnTo>
                <a:lnTo>
                  <a:pt x="71437" y="276819"/>
                </a:lnTo>
                <a:lnTo>
                  <a:pt x="80367" y="330397"/>
                </a:lnTo>
                <a:lnTo>
                  <a:pt x="107156" y="375046"/>
                </a:lnTo>
                <a:lnTo>
                  <a:pt x="125015" y="419694"/>
                </a:lnTo>
                <a:lnTo>
                  <a:pt x="133945" y="455413"/>
                </a:lnTo>
                <a:lnTo>
                  <a:pt x="151804" y="491132"/>
                </a:lnTo>
                <a:lnTo>
                  <a:pt x="160734" y="526850"/>
                </a:lnTo>
                <a:lnTo>
                  <a:pt x="169664" y="553639"/>
                </a:lnTo>
                <a:lnTo>
                  <a:pt x="178594" y="580429"/>
                </a:lnTo>
                <a:lnTo>
                  <a:pt x="178594" y="598288"/>
                </a:lnTo>
                <a:lnTo>
                  <a:pt x="187523" y="616147"/>
                </a:lnTo>
                <a:lnTo>
                  <a:pt x="187523" y="625077"/>
                </a:lnTo>
                <a:lnTo>
                  <a:pt x="196453" y="642936"/>
                </a:lnTo>
                <a:lnTo>
                  <a:pt x="205383" y="651866"/>
                </a:lnTo>
                <a:lnTo>
                  <a:pt x="214312" y="660796"/>
                </a:lnTo>
                <a:lnTo>
                  <a:pt x="232172" y="660796"/>
                </a:lnTo>
                <a:lnTo>
                  <a:pt x="258961" y="651866"/>
                </a:lnTo>
                <a:lnTo>
                  <a:pt x="294679" y="642936"/>
                </a:lnTo>
                <a:lnTo>
                  <a:pt x="330398" y="607218"/>
                </a:lnTo>
                <a:lnTo>
                  <a:pt x="348258" y="580429"/>
                </a:lnTo>
                <a:lnTo>
                  <a:pt x="348258" y="5804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47109" y="2973586"/>
            <a:ext cx="642939" cy="535782"/>
          </a:xfrm>
          <a:custGeom>
            <a:avLst/>
            <a:gdLst/>
            <a:ahLst/>
            <a:cxnLst/>
            <a:rect l="0" t="0" r="0" b="0"/>
            <a:pathLst>
              <a:path w="642939" h="535782">
                <a:moveTo>
                  <a:pt x="8930" y="535781"/>
                </a:moveTo>
                <a:lnTo>
                  <a:pt x="8930" y="535781"/>
                </a:lnTo>
                <a:lnTo>
                  <a:pt x="8930" y="535781"/>
                </a:lnTo>
                <a:lnTo>
                  <a:pt x="8930" y="535781"/>
                </a:lnTo>
                <a:lnTo>
                  <a:pt x="8930" y="535781"/>
                </a:lnTo>
                <a:lnTo>
                  <a:pt x="0" y="535781"/>
                </a:lnTo>
                <a:lnTo>
                  <a:pt x="0" y="535781"/>
                </a:lnTo>
                <a:lnTo>
                  <a:pt x="0" y="535781"/>
                </a:lnTo>
                <a:lnTo>
                  <a:pt x="0" y="535781"/>
                </a:lnTo>
                <a:lnTo>
                  <a:pt x="0" y="535781"/>
                </a:lnTo>
                <a:lnTo>
                  <a:pt x="8930" y="526851"/>
                </a:lnTo>
                <a:lnTo>
                  <a:pt x="17860" y="517921"/>
                </a:lnTo>
                <a:lnTo>
                  <a:pt x="26789" y="517921"/>
                </a:lnTo>
                <a:lnTo>
                  <a:pt x="35719" y="508992"/>
                </a:lnTo>
                <a:lnTo>
                  <a:pt x="53579" y="491132"/>
                </a:lnTo>
                <a:lnTo>
                  <a:pt x="80368" y="464343"/>
                </a:lnTo>
                <a:lnTo>
                  <a:pt x="116086" y="428625"/>
                </a:lnTo>
                <a:lnTo>
                  <a:pt x="160735" y="375046"/>
                </a:lnTo>
                <a:lnTo>
                  <a:pt x="214313" y="321468"/>
                </a:lnTo>
                <a:lnTo>
                  <a:pt x="276821" y="258960"/>
                </a:lnTo>
                <a:lnTo>
                  <a:pt x="348258" y="196453"/>
                </a:lnTo>
                <a:lnTo>
                  <a:pt x="410766" y="142875"/>
                </a:lnTo>
                <a:lnTo>
                  <a:pt x="482204" y="89296"/>
                </a:lnTo>
                <a:lnTo>
                  <a:pt x="544711" y="53578"/>
                </a:lnTo>
                <a:lnTo>
                  <a:pt x="598289" y="17859"/>
                </a:lnTo>
                <a:lnTo>
                  <a:pt x="642938" y="0"/>
                </a:lnTo>
                <a:lnTo>
                  <a:pt x="6429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Minimal Fake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0483"/>
            <a:ext cx="8639331" cy="36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669852" y="544711"/>
            <a:ext cx="3625454" cy="5491758"/>
          </a:xfrm>
          <a:custGeom>
            <a:avLst/>
            <a:gdLst/>
            <a:ahLst/>
            <a:cxnLst/>
            <a:rect l="0" t="0" r="0" b="0"/>
            <a:pathLst>
              <a:path w="3625454" h="5491758">
                <a:moveTo>
                  <a:pt x="0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17859" y="35719"/>
                </a:lnTo>
                <a:lnTo>
                  <a:pt x="44648" y="80367"/>
                </a:lnTo>
                <a:lnTo>
                  <a:pt x="89296" y="142875"/>
                </a:lnTo>
                <a:lnTo>
                  <a:pt x="142875" y="232172"/>
                </a:lnTo>
                <a:lnTo>
                  <a:pt x="214312" y="330398"/>
                </a:lnTo>
                <a:lnTo>
                  <a:pt x="294679" y="446484"/>
                </a:lnTo>
                <a:lnTo>
                  <a:pt x="383976" y="580430"/>
                </a:lnTo>
                <a:lnTo>
                  <a:pt x="482203" y="723305"/>
                </a:lnTo>
                <a:lnTo>
                  <a:pt x="598289" y="892968"/>
                </a:lnTo>
                <a:lnTo>
                  <a:pt x="705445" y="1062633"/>
                </a:lnTo>
                <a:lnTo>
                  <a:pt x="830461" y="1250156"/>
                </a:lnTo>
                <a:lnTo>
                  <a:pt x="955476" y="1446609"/>
                </a:lnTo>
                <a:lnTo>
                  <a:pt x="1089421" y="1651992"/>
                </a:lnTo>
                <a:lnTo>
                  <a:pt x="1223367" y="1866304"/>
                </a:lnTo>
                <a:lnTo>
                  <a:pt x="1375171" y="2098477"/>
                </a:lnTo>
                <a:lnTo>
                  <a:pt x="1526976" y="2348507"/>
                </a:lnTo>
                <a:lnTo>
                  <a:pt x="1687711" y="2598539"/>
                </a:lnTo>
                <a:lnTo>
                  <a:pt x="1866304" y="2848570"/>
                </a:lnTo>
                <a:lnTo>
                  <a:pt x="2044898" y="3107531"/>
                </a:lnTo>
                <a:lnTo>
                  <a:pt x="2232421" y="3357562"/>
                </a:lnTo>
                <a:lnTo>
                  <a:pt x="2419945" y="3598664"/>
                </a:lnTo>
                <a:lnTo>
                  <a:pt x="2607468" y="3839765"/>
                </a:lnTo>
                <a:lnTo>
                  <a:pt x="2777132" y="4071937"/>
                </a:lnTo>
                <a:lnTo>
                  <a:pt x="2937867" y="4295179"/>
                </a:lnTo>
                <a:lnTo>
                  <a:pt x="3080742" y="4509492"/>
                </a:lnTo>
                <a:lnTo>
                  <a:pt x="3205757" y="4723805"/>
                </a:lnTo>
                <a:lnTo>
                  <a:pt x="3312914" y="4920258"/>
                </a:lnTo>
                <a:lnTo>
                  <a:pt x="3411140" y="5098851"/>
                </a:lnTo>
                <a:lnTo>
                  <a:pt x="3482578" y="5250655"/>
                </a:lnTo>
                <a:lnTo>
                  <a:pt x="3545086" y="5375671"/>
                </a:lnTo>
                <a:lnTo>
                  <a:pt x="3589734" y="5464968"/>
                </a:lnTo>
                <a:lnTo>
                  <a:pt x="3616523" y="5491757"/>
                </a:lnTo>
                <a:lnTo>
                  <a:pt x="3625453" y="5456038"/>
                </a:lnTo>
                <a:lnTo>
                  <a:pt x="3616523" y="5348882"/>
                </a:lnTo>
                <a:lnTo>
                  <a:pt x="3580804" y="5197077"/>
                </a:lnTo>
                <a:lnTo>
                  <a:pt x="3527226" y="4991695"/>
                </a:lnTo>
                <a:lnTo>
                  <a:pt x="3527226" y="4991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66305" y="651867"/>
            <a:ext cx="3312915" cy="5357813"/>
          </a:xfrm>
          <a:custGeom>
            <a:avLst/>
            <a:gdLst/>
            <a:ahLst/>
            <a:cxnLst/>
            <a:rect l="0" t="0" r="0" b="0"/>
            <a:pathLst>
              <a:path w="3312915" h="5357813">
                <a:moveTo>
                  <a:pt x="3312914" y="0"/>
                </a:moveTo>
                <a:lnTo>
                  <a:pt x="3295054" y="0"/>
                </a:lnTo>
                <a:lnTo>
                  <a:pt x="3259336" y="8930"/>
                </a:lnTo>
                <a:lnTo>
                  <a:pt x="3205758" y="44649"/>
                </a:lnTo>
                <a:lnTo>
                  <a:pt x="3125390" y="98227"/>
                </a:lnTo>
                <a:lnTo>
                  <a:pt x="3036093" y="196453"/>
                </a:lnTo>
                <a:lnTo>
                  <a:pt x="2920008" y="321469"/>
                </a:lnTo>
                <a:lnTo>
                  <a:pt x="2794992" y="482203"/>
                </a:lnTo>
                <a:lnTo>
                  <a:pt x="2643187" y="669727"/>
                </a:lnTo>
                <a:lnTo>
                  <a:pt x="2473523" y="901898"/>
                </a:lnTo>
                <a:lnTo>
                  <a:pt x="2294929" y="1151930"/>
                </a:lnTo>
                <a:lnTo>
                  <a:pt x="2098476" y="1437680"/>
                </a:lnTo>
                <a:lnTo>
                  <a:pt x="1884164" y="1759148"/>
                </a:lnTo>
                <a:lnTo>
                  <a:pt x="1660922" y="2089547"/>
                </a:lnTo>
                <a:lnTo>
                  <a:pt x="1437679" y="2428875"/>
                </a:lnTo>
                <a:lnTo>
                  <a:pt x="1205508" y="2786062"/>
                </a:lnTo>
                <a:lnTo>
                  <a:pt x="982265" y="3152179"/>
                </a:lnTo>
                <a:lnTo>
                  <a:pt x="767953" y="3518297"/>
                </a:lnTo>
                <a:lnTo>
                  <a:pt x="571500" y="3884414"/>
                </a:lnTo>
                <a:lnTo>
                  <a:pt x="392906" y="4250531"/>
                </a:lnTo>
                <a:lnTo>
                  <a:pt x="250031" y="4589860"/>
                </a:lnTo>
                <a:lnTo>
                  <a:pt x="133945" y="4893469"/>
                </a:lnTo>
                <a:lnTo>
                  <a:pt x="53578" y="5161359"/>
                </a:lnTo>
                <a:lnTo>
                  <a:pt x="0" y="5357812"/>
                </a:lnTo>
                <a:lnTo>
                  <a:pt x="0" y="53578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57450"/>
            <a:ext cx="5067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339578" y="1768078"/>
            <a:ext cx="2491384" cy="3562946"/>
          </a:xfrm>
          <a:custGeom>
            <a:avLst/>
            <a:gdLst/>
            <a:ahLst/>
            <a:cxnLst/>
            <a:rect l="0" t="0" r="0" b="0"/>
            <a:pathLst>
              <a:path w="2491384" h="3562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26789" y="89297"/>
                </a:lnTo>
                <a:lnTo>
                  <a:pt x="62508" y="151805"/>
                </a:lnTo>
                <a:lnTo>
                  <a:pt x="107156" y="232172"/>
                </a:lnTo>
                <a:lnTo>
                  <a:pt x="160735" y="339328"/>
                </a:lnTo>
                <a:lnTo>
                  <a:pt x="232172" y="464344"/>
                </a:lnTo>
                <a:lnTo>
                  <a:pt x="321469" y="607219"/>
                </a:lnTo>
                <a:lnTo>
                  <a:pt x="410766" y="776883"/>
                </a:lnTo>
                <a:lnTo>
                  <a:pt x="526852" y="955477"/>
                </a:lnTo>
                <a:lnTo>
                  <a:pt x="642938" y="1143000"/>
                </a:lnTo>
                <a:lnTo>
                  <a:pt x="776883" y="1339453"/>
                </a:lnTo>
                <a:lnTo>
                  <a:pt x="901899" y="1535906"/>
                </a:lnTo>
                <a:lnTo>
                  <a:pt x="1035844" y="1732359"/>
                </a:lnTo>
                <a:lnTo>
                  <a:pt x="1169789" y="1919883"/>
                </a:lnTo>
                <a:lnTo>
                  <a:pt x="1303735" y="2116336"/>
                </a:lnTo>
                <a:lnTo>
                  <a:pt x="1437680" y="2303859"/>
                </a:lnTo>
                <a:lnTo>
                  <a:pt x="1562695" y="2500312"/>
                </a:lnTo>
                <a:lnTo>
                  <a:pt x="1696641" y="2687836"/>
                </a:lnTo>
                <a:lnTo>
                  <a:pt x="1821656" y="2875359"/>
                </a:lnTo>
                <a:lnTo>
                  <a:pt x="1937742" y="3053953"/>
                </a:lnTo>
                <a:lnTo>
                  <a:pt x="2053828" y="3214688"/>
                </a:lnTo>
                <a:lnTo>
                  <a:pt x="2160985" y="3348633"/>
                </a:lnTo>
                <a:lnTo>
                  <a:pt x="2250281" y="3455789"/>
                </a:lnTo>
                <a:lnTo>
                  <a:pt x="2321719" y="3527227"/>
                </a:lnTo>
                <a:lnTo>
                  <a:pt x="2384227" y="3562945"/>
                </a:lnTo>
                <a:lnTo>
                  <a:pt x="2437805" y="3554016"/>
                </a:lnTo>
                <a:lnTo>
                  <a:pt x="2473524" y="3500438"/>
                </a:lnTo>
                <a:lnTo>
                  <a:pt x="2491383" y="3393281"/>
                </a:lnTo>
                <a:lnTo>
                  <a:pt x="2491383" y="33932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09180" y="1500187"/>
            <a:ext cx="3018235" cy="4384477"/>
          </a:xfrm>
          <a:custGeom>
            <a:avLst/>
            <a:gdLst/>
            <a:ahLst/>
            <a:cxnLst/>
            <a:rect l="0" t="0" r="0" b="0"/>
            <a:pathLst>
              <a:path w="3018235" h="4384477">
                <a:moveTo>
                  <a:pt x="3018234" y="35719"/>
                </a:moveTo>
                <a:lnTo>
                  <a:pt x="3009304" y="26789"/>
                </a:lnTo>
                <a:lnTo>
                  <a:pt x="2973586" y="8930"/>
                </a:lnTo>
                <a:lnTo>
                  <a:pt x="2937867" y="0"/>
                </a:lnTo>
                <a:lnTo>
                  <a:pt x="2875359" y="0"/>
                </a:lnTo>
                <a:lnTo>
                  <a:pt x="2803922" y="35719"/>
                </a:lnTo>
                <a:lnTo>
                  <a:pt x="2723554" y="89297"/>
                </a:lnTo>
                <a:lnTo>
                  <a:pt x="2625328" y="187524"/>
                </a:lnTo>
                <a:lnTo>
                  <a:pt x="2509242" y="303610"/>
                </a:lnTo>
                <a:lnTo>
                  <a:pt x="2375297" y="455414"/>
                </a:lnTo>
                <a:lnTo>
                  <a:pt x="2223492" y="642938"/>
                </a:lnTo>
                <a:lnTo>
                  <a:pt x="2062758" y="857250"/>
                </a:lnTo>
                <a:lnTo>
                  <a:pt x="1884164" y="1098352"/>
                </a:lnTo>
                <a:lnTo>
                  <a:pt x="1687711" y="1366242"/>
                </a:lnTo>
                <a:lnTo>
                  <a:pt x="1473398" y="1651992"/>
                </a:lnTo>
                <a:lnTo>
                  <a:pt x="1259086" y="1946672"/>
                </a:lnTo>
                <a:lnTo>
                  <a:pt x="1035843" y="2268141"/>
                </a:lnTo>
                <a:lnTo>
                  <a:pt x="803672" y="2607469"/>
                </a:lnTo>
                <a:lnTo>
                  <a:pt x="598289" y="2955727"/>
                </a:lnTo>
                <a:lnTo>
                  <a:pt x="401836" y="3303984"/>
                </a:lnTo>
                <a:lnTo>
                  <a:pt x="241101" y="3643313"/>
                </a:lnTo>
                <a:lnTo>
                  <a:pt x="125015" y="3937993"/>
                </a:lnTo>
                <a:lnTo>
                  <a:pt x="44648" y="4188023"/>
                </a:lnTo>
                <a:lnTo>
                  <a:pt x="0" y="4384476"/>
                </a:lnTo>
                <a:lnTo>
                  <a:pt x="0" y="43844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6" y="1905001"/>
            <a:ext cx="858352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366367" y="1268016"/>
            <a:ext cx="2687837" cy="4411265"/>
          </a:xfrm>
          <a:custGeom>
            <a:avLst/>
            <a:gdLst/>
            <a:ahLst/>
            <a:cxnLst/>
            <a:rect l="0" t="0" r="0" b="0"/>
            <a:pathLst>
              <a:path w="2687837" h="4411265">
                <a:moveTo>
                  <a:pt x="35719" y="62507"/>
                </a:moveTo>
                <a:lnTo>
                  <a:pt x="35719" y="53578"/>
                </a:lnTo>
                <a:lnTo>
                  <a:pt x="17860" y="35718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35719" y="35718"/>
                </a:lnTo>
                <a:lnTo>
                  <a:pt x="62508" y="80367"/>
                </a:lnTo>
                <a:lnTo>
                  <a:pt x="107156" y="142874"/>
                </a:lnTo>
                <a:lnTo>
                  <a:pt x="160735" y="223242"/>
                </a:lnTo>
                <a:lnTo>
                  <a:pt x="232172" y="330398"/>
                </a:lnTo>
                <a:lnTo>
                  <a:pt x="303610" y="446484"/>
                </a:lnTo>
                <a:lnTo>
                  <a:pt x="375047" y="571499"/>
                </a:lnTo>
                <a:lnTo>
                  <a:pt x="455414" y="714374"/>
                </a:lnTo>
                <a:lnTo>
                  <a:pt x="535781" y="875109"/>
                </a:lnTo>
                <a:lnTo>
                  <a:pt x="625078" y="1035843"/>
                </a:lnTo>
                <a:lnTo>
                  <a:pt x="714375" y="1223367"/>
                </a:lnTo>
                <a:lnTo>
                  <a:pt x="821531" y="1410890"/>
                </a:lnTo>
                <a:lnTo>
                  <a:pt x="928688" y="1625202"/>
                </a:lnTo>
                <a:lnTo>
                  <a:pt x="1053703" y="1848445"/>
                </a:lnTo>
                <a:lnTo>
                  <a:pt x="1196578" y="2080616"/>
                </a:lnTo>
                <a:lnTo>
                  <a:pt x="1348383" y="2321718"/>
                </a:lnTo>
                <a:lnTo>
                  <a:pt x="1518047" y="2571749"/>
                </a:lnTo>
                <a:lnTo>
                  <a:pt x="1687711" y="2821780"/>
                </a:lnTo>
                <a:lnTo>
                  <a:pt x="1866305" y="3071812"/>
                </a:lnTo>
                <a:lnTo>
                  <a:pt x="2027039" y="3321843"/>
                </a:lnTo>
                <a:lnTo>
                  <a:pt x="2187774" y="3562945"/>
                </a:lnTo>
                <a:lnTo>
                  <a:pt x="2321719" y="3795117"/>
                </a:lnTo>
                <a:lnTo>
                  <a:pt x="2446735" y="4000500"/>
                </a:lnTo>
                <a:lnTo>
                  <a:pt x="2536031" y="4179093"/>
                </a:lnTo>
                <a:lnTo>
                  <a:pt x="2607469" y="4304109"/>
                </a:lnTo>
                <a:lnTo>
                  <a:pt x="2643188" y="4384475"/>
                </a:lnTo>
                <a:lnTo>
                  <a:pt x="2669977" y="4411264"/>
                </a:lnTo>
                <a:lnTo>
                  <a:pt x="2678906" y="4393405"/>
                </a:lnTo>
                <a:lnTo>
                  <a:pt x="2687836" y="4330897"/>
                </a:lnTo>
                <a:lnTo>
                  <a:pt x="2687836" y="43308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59211" y="1553765"/>
            <a:ext cx="2339579" cy="4063009"/>
          </a:xfrm>
          <a:custGeom>
            <a:avLst/>
            <a:gdLst/>
            <a:ahLst/>
            <a:cxnLst/>
            <a:rect l="0" t="0" r="0" b="0"/>
            <a:pathLst>
              <a:path w="2339579" h="4063009">
                <a:moveTo>
                  <a:pt x="2339578" y="0"/>
                </a:moveTo>
                <a:lnTo>
                  <a:pt x="2303859" y="26789"/>
                </a:lnTo>
                <a:lnTo>
                  <a:pt x="2241352" y="80368"/>
                </a:lnTo>
                <a:lnTo>
                  <a:pt x="2160984" y="178594"/>
                </a:lnTo>
                <a:lnTo>
                  <a:pt x="2053828" y="303610"/>
                </a:lnTo>
                <a:lnTo>
                  <a:pt x="1928812" y="455414"/>
                </a:lnTo>
                <a:lnTo>
                  <a:pt x="1794867" y="625079"/>
                </a:lnTo>
                <a:lnTo>
                  <a:pt x="1651992" y="812602"/>
                </a:lnTo>
                <a:lnTo>
                  <a:pt x="1491258" y="1026915"/>
                </a:lnTo>
                <a:lnTo>
                  <a:pt x="1312664" y="1268016"/>
                </a:lnTo>
                <a:lnTo>
                  <a:pt x="1125141" y="1526977"/>
                </a:lnTo>
                <a:lnTo>
                  <a:pt x="946547" y="1812727"/>
                </a:lnTo>
                <a:lnTo>
                  <a:pt x="767953" y="2116336"/>
                </a:lnTo>
                <a:lnTo>
                  <a:pt x="589359" y="2419946"/>
                </a:lnTo>
                <a:lnTo>
                  <a:pt x="437555" y="2741414"/>
                </a:lnTo>
                <a:lnTo>
                  <a:pt x="303609" y="3045024"/>
                </a:lnTo>
                <a:lnTo>
                  <a:pt x="196453" y="3348633"/>
                </a:lnTo>
                <a:lnTo>
                  <a:pt x="116086" y="3625454"/>
                </a:lnTo>
                <a:lnTo>
                  <a:pt x="53578" y="3866555"/>
                </a:lnTo>
                <a:lnTo>
                  <a:pt x="0" y="4063008"/>
                </a:lnTo>
                <a:lnTo>
                  <a:pt x="0" y="40630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  <a:p>
            <a:r>
              <a:rPr lang="en-US" dirty="0"/>
              <a:t>graphics server</a:t>
            </a:r>
          </a:p>
          <a:p>
            <a:r>
              <a:rPr lang="en-US" dirty="0"/>
              <a:t>runs remote clients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mouse click, movement</a:t>
            </a:r>
          </a:p>
          <a:p>
            <a:pPr lvl="1"/>
            <a:r>
              <a:rPr lang="en-US" dirty="0"/>
              <a:t>keyboard press</a:t>
            </a:r>
          </a:p>
          <a:p>
            <a:r>
              <a:rPr lang="en-US" dirty="0"/>
              <a:t>callbacks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pic>
        <p:nvPicPr>
          <p:cNvPr id="19458" name="Picture 2" descr="File:X client server examp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28734" cy="49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384352" y="98227"/>
            <a:ext cx="276821" cy="276821"/>
          </a:xfrm>
          <a:custGeom>
            <a:avLst/>
            <a:gdLst/>
            <a:ahLst/>
            <a:cxnLst/>
            <a:rect l="0" t="0" r="0" b="0"/>
            <a:pathLst>
              <a:path w="276821" h="276821">
                <a:moveTo>
                  <a:pt x="44648" y="17859"/>
                </a:moveTo>
                <a:lnTo>
                  <a:pt x="4464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44648"/>
                </a:lnTo>
                <a:lnTo>
                  <a:pt x="26789" y="80367"/>
                </a:lnTo>
                <a:lnTo>
                  <a:pt x="26789" y="125015"/>
                </a:lnTo>
                <a:lnTo>
                  <a:pt x="17859" y="178593"/>
                </a:lnTo>
                <a:lnTo>
                  <a:pt x="8929" y="205382"/>
                </a:lnTo>
                <a:lnTo>
                  <a:pt x="8929" y="23217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23242"/>
                </a:lnTo>
                <a:lnTo>
                  <a:pt x="0" y="205382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0" y="125015"/>
                </a:lnTo>
                <a:lnTo>
                  <a:pt x="0" y="89296"/>
                </a:lnTo>
                <a:lnTo>
                  <a:pt x="8929" y="62507"/>
                </a:lnTo>
                <a:lnTo>
                  <a:pt x="8929" y="35718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17859"/>
                </a:lnTo>
                <a:lnTo>
                  <a:pt x="44648" y="44648"/>
                </a:lnTo>
                <a:lnTo>
                  <a:pt x="53578" y="89296"/>
                </a:lnTo>
                <a:lnTo>
                  <a:pt x="71437" y="133945"/>
                </a:lnTo>
                <a:lnTo>
                  <a:pt x="89296" y="187523"/>
                </a:lnTo>
                <a:lnTo>
                  <a:pt x="98226" y="223242"/>
                </a:lnTo>
                <a:lnTo>
                  <a:pt x="107156" y="250031"/>
                </a:lnTo>
                <a:lnTo>
                  <a:pt x="107156" y="276820"/>
                </a:lnTo>
                <a:lnTo>
                  <a:pt x="116086" y="276820"/>
                </a:lnTo>
                <a:lnTo>
                  <a:pt x="116086" y="276820"/>
                </a:lnTo>
                <a:lnTo>
                  <a:pt x="116086" y="267890"/>
                </a:lnTo>
                <a:lnTo>
                  <a:pt x="116086" y="250031"/>
                </a:lnTo>
                <a:lnTo>
                  <a:pt x="125015" y="232171"/>
                </a:lnTo>
                <a:lnTo>
                  <a:pt x="125015" y="205382"/>
                </a:lnTo>
                <a:lnTo>
                  <a:pt x="133945" y="187523"/>
                </a:lnTo>
                <a:lnTo>
                  <a:pt x="142875" y="160734"/>
                </a:lnTo>
                <a:lnTo>
                  <a:pt x="151804" y="133945"/>
                </a:lnTo>
                <a:lnTo>
                  <a:pt x="160734" y="98226"/>
                </a:lnTo>
                <a:lnTo>
                  <a:pt x="178593" y="62507"/>
                </a:lnTo>
                <a:lnTo>
                  <a:pt x="187523" y="44648"/>
                </a:lnTo>
                <a:lnTo>
                  <a:pt x="205382" y="26789"/>
                </a:lnTo>
                <a:lnTo>
                  <a:pt x="223242" y="26789"/>
                </a:lnTo>
                <a:lnTo>
                  <a:pt x="232171" y="44648"/>
                </a:lnTo>
                <a:lnTo>
                  <a:pt x="241101" y="80367"/>
                </a:lnTo>
                <a:lnTo>
                  <a:pt x="241101" y="125015"/>
                </a:lnTo>
                <a:lnTo>
                  <a:pt x="232171" y="178593"/>
                </a:lnTo>
                <a:lnTo>
                  <a:pt x="232171" y="214312"/>
                </a:lnTo>
                <a:lnTo>
                  <a:pt x="232171" y="232171"/>
                </a:lnTo>
                <a:lnTo>
                  <a:pt x="241101" y="250031"/>
                </a:lnTo>
                <a:lnTo>
                  <a:pt x="250031" y="250031"/>
                </a:lnTo>
                <a:lnTo>
                  <a:pt x="258961" y="241101"/>
                </a:lnTo>
                <a:lnTo>
                  <a:pt x="276820" y="232171"/>
                </a:lnTo>
                <a:lnTo>
                  <a:pt x="276820" y="214312"/>
                </a:lnTo>
                <a:lnTo>
                  <a:pt x="27682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77258" y="169664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50469" y="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17859"/>
                </a:move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82641" y="107156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0" y="893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53578"/>
                </a:lnTo>
                <a:lnTo>
                  <a:pt x="17859" y="98227"/>
                </a:lnTo>
                <a:lnTo>
                  <a:pt x="17859" y="142875"/>
                </a:lnTo>
                <a:lnTo>
                  <a:pt x="26789" y="187524"/>
                </a:lnTo>
                <a:lnTo>
                  <a:pt x="35718" y="223242"/>
                </a:lnTo>
                <a:lnTo>
                  <a:pt x="35718" y="241102"/>
                </a:lnTo>
                <a:lnTo>
                  <a:pt x="44648" y="241102"/>
                </a:lnTo>
                <a:lnTo>
                  <a:pt x="53578" y="241102"/>
                </a:lnTo>
                <a:lnTo>
                  <a:pt x="53578" y="223242"/>
                </a:lnTo>
                <a:lnTo>
                  <a:pt x="44648" y="214313"/>
                </a:lnTo>
                <a:lnTo>
                  <a:pt x="44648" y="196453"/>
                </a:lnTo>
                <a:lnTo>
                  <a:pt x="35718" y="178594"/>
                </a:lnTo>
                <a:lnTo>
                  <a:pt x="3571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66555" y="8930"/>
            <a:ext cx="196454" cy="71438"/>
          </a:xfrm>
          <a:custGeom>
            <a:avLst/>
            <a:gdLst/>
            <a:ahLst/>
            <a:cxnLst/>
            <a:rect l="0" t="0" r="0" b="0"/>
            <a:pathLst>
              <a:path w="196454" h="71438">
                <a:moveTo>
                  <a:pt x="0" y="71437"/>
                </a:moveTo>
                <a:lnTo>
                  <a:pt x="0" y="62507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53578" y="17859"/>
                </a:lnTo>
                <a:lnTo>
                  <a:pt x="80367" y="8929"/>
                </a:lnTo>
                <a:lnTo>
                  <a:pt x="116086" y="0"/>
                </a:lnTo>
                <a:lnTo>
                  <a:pt x="15180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7555" y="160734"/>
            <a:ext cx="178595" cy="276822"/>
          </a:xfrm>
          <a:custGeom>
            <a:avLst/>
            <a:gdLst/>
            <a:ahLst/>
            <a:cxnLst/>
            <a:rect l="0" t="0" r="0" b="0"/>
            <a:pathLst>
              <a:path w="178595" h="276822">
                <a:moveTo>
                  <a:pt x="151804" y="26789"/>
                </a:moveTo>
                <a:lnTo>
                  <a:pt x="16073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53578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9" y="80368"/>
                </a:lnTo>
                <a:lnTo>
                  <a:pt x="62508" y="98227"/>
                </a:lnTo>
                <a:lnTo>
                  <a:pt x="89297" y="107157"/>
                </a:lnTo>
                <a:lnTo>
                  <a:pt x="116086" y="125016"/>
                </a:lnTo>
                <a:lnTo>
                  <a:pt x="142875" y="133946"/>
                </a:lnTo>
                <a:lnTo>
                  <a:pt x="160734" y="151805"/>
                </a:lnTo>
                <a:lnTo>
                  <a:pt x="178594" y="178594"/>
                </a:lnTo>
                <a:lnTo>
                  <a:pt x="178594" y="205383"/>
                </a:lnTo>
                <a:lnTo>
                  <a:pt x="178594" y="232172"/>
                </a:lnTo>
                <a:lnTo>
                  <a:pt x="160734" y="250032"/>
                </a:lnTo>
                <a:lnTo>
                  <a:pt x="133945" y="267891"/>
                </a:lnTo>
                <a:lnTo>
                  <a:pt x="107156" y="276821"/>
                </a:lnTo>
                <a:lnTo>
                  <a:pt x="71437" y="267891"/>
                </a:lnTo>
                <a:lnTo>
                  <a:pt x="44648" y="258961"/>
                </a:lnTo>
                <a:lnTo>
                  <a:pt x="17859" y="241102"/>
                </a:lnTo>
                <a:lnTo>
                  <a:pt x="8929" y="223243"/>
                </a:lnTo>
                <a:lnTo>
                  <a:pt x="0" y="196453"/>
                </a:lnTo>
                <a:lnTo>
                  <a:pt x="8929" y="169664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1867" y="53578"/>
            <a:ext cx="116087" cy="348259"/>
          </a:xfrm>
          <a:custGeom>
            <a:avLst/>
            <a:gdLst/>
            <a:ahLst/>
            <a:cxnLst/>
            <a:rect l="0" t="0" r="0" b="0"/>
            <a:pathLst>
              <a:path w="116087" h="348259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53578"/>
                </a:lnTo>
                <a:lnTo>
                  <a:pt x="35719" y="107156"/>
                </a:lnTo>
                <a:lnTo>
                  <a:pt x="44649" y="160734"/>
                </a:lnTo>
                <a:lnTo>
                  <a:pt x="62508" y="214313"/>
                </a:lnTo>
                <a:lnTo>
                  <a:pt x="71438" y="267891"/>
                </a:lnTo>
                <a:lnTo>
                  <a:pt x="80367" y="294680"/>
                </a:lnTo>
                <a:lnTo>
                  <a:pt x="89297" y="321469"/>
                </a:lnTo>
                <a:lnTo>
                  <a:pt x="98227" y="339328"/>
                </a:lnTo>
                <a:lnTo>
                  <a:pt x="107157" y="348258"/>
                </a:lnTo>
                <a:lnTo>
                  <a:pt x="116086" y="348258"/>
                </a:lnTo>
                <a:lnTo>
                  <a:pt x="116086" y="330399"/>
                </a:lnTo>
                <a:lnTo>
                  <a:pt x="116086" y="312539"/>
                </a:lnTo>
                <a:lnTo>
                  <a:pt x="116086" y="285750"/>
                </a:lnTo>
                <a:lnTo>
                  <a:pt x="11608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1500" y="232172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80367" y="0"/>
                </a:lnTo>
                <a:lnTo>
                  <a:pt x="116086" y="0"/>
                </a:lnTo>
                <a:lnTo>
                  <a:pt x="160734" y="8930"/>
                </a:lnTo>
                <a:lnTo>
                  <a:pt x="196453" y="8930"/>
                </a:lnTo>
                <a:lnTo>
                  <a:pt x="232172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39391" y="187523"/>
            <a:ext cx="366118" cy="196455"/>
          </a:xfrm>
          <a:custGeom>
            <a:avLst/>
            <a:gdLst/>
            <a:ahLst/>
            <a:cxnLst/>
            <a:rect l="0" t="0" r="0" b="0"/>
            <a:pathLst>
              <a:path w="366118" h="196455">
                <a:moveTo>
                  <a:pt x="62508" y="8930"/>
                </a:move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8929" y="53579"/>
                </a:lnTo>
                <a:lnTo>
                  <a:pt x="8929" y="80368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44648" y="142875"/>
                </a:lnTo>
                <a:lnTo>
                  <a:pt x="53578" y="133946"/>
                </a:lnTo>
                <a:lnTo>
                  <a:pt x="62508" y="107157"/>
                </a:lnTo>
                <a:lnTo>
                  <a:pt x="62508" y="89297"/>
                </a:lnTo>
                <a:lnTo>
                  <a:pt x="71437" y="80368"/>
                </a:lnTo>
                <a:lnTo>
                  <a:pt x="71437" y="71438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71438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33946"/>
                </a:lnTo>
                <a:lnTo>
                  <a:pt x="80367" y="151805"/>
                </a:lnTo>
                <a:lnTo>
                  <a:pt x="89297" y="160735"/>
                </a:lnTo>
                <a:lnTo>
                  <a:pt x="89297" y="160735"/>
                </a:lnTo>
                <a:lnTo>
                  <a:pt x="98226" y="160735"/>
                </a:lnTo>
                <a:lnTo>
                  <a:pt x="107156" y="142875"/>
                </a:lnTo>
                <a:lnTo>
                  <a:pt x="116086" y="125016"/>
                </a:lnTo>
                <a:lnTo>
                  <a:pt x="125015" y="107157"/>
                </a:lnTo>
                <a:lnTo>
                  <a:pt x="133945" y="8929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42875" y="53579"/>
                </a:lnTo>
                <a:lnTo>
                  <a:pt x="151804" y="44649"/>
                </a:lnTo>
                <a:lnTo>
                  <a:pt x="151804" y="35719"/>
                </a:lnTo>
                <a:lnTo>
                  <a:pt x="160734" y="44649"/>
                </a:lnTo>
                <a:lnTo>
                  <a:pt x="169664" y="62508"/>
                </a:lnTo>
                <a:lnTo>
                  <a:pt x="169664" y="89297"/>
                </a:lnTo>
                <a:lnTo>
                  <a:pt x="178593" y="116086"/>
                </a:lnTo>
                <a:lnTo>
                  <a:pt x="187523" y="142875"/>
                </a:lnTo>
                <a:lnTo>
                  <a:pt x="196453" y="160735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14312" y="178594"/>
                </a:lnTo>
                <a:lnTo>
                  <a:pt x="223242" y="169664"/>
                </a:lnTo>
                <a:lnTo>
                  <a:pt x="223242" y="151805"/>
                </a:lnTo>
                <a:lnTo>
                  <a:pt x="232172" y="125016"/>
                </a:lnTo>
                <a:lnTo>
                  <a:pt x="241101" y="107157"/>
                </a:lnTo>
                <a:lnTo>
                  <a:pt x="241101" y="89297"/>
                </a:lnTo>
                <a:lnTo>
                  <a:pt x="241101" y="80368"/>
                </a:lnTo>
                <a:lnTo>
                  <a:pt x="250031" y="62508"/>
                </a:lnTo>
                <a:lnTo>
                  <a:pt x="258961" y="53579"/>
                </a:lnTo>
                <a:lnTo>
                  <a:pt x="267890" y="53579"/>
                </a:lnTo>
                <a:lnTo>
                  <a:pt x="276820" y="62508"/>
                </a:lnTo>
                <a:lnTo>
                  <a:pt x="285750" y="98227"/>
                </a:lnTo>
                <a:lnTo>
                  <a:pt x="294679" y="125016"/>
                </a:lnTo>
                <a:lnTo>
                  <a:pt x="303609" y="160735"/>
                </a:lnTo>
                <a:lnTo>
                  <a:pt x="312539" y="187524"/>
                </a:lnTo>
                <a:lnTo>
                  <a:pt x="321468" y="196454"/>
                </a:lnTo>
                <a:lnTo>
                  <a:pt x="330398" y="196454"/>
                </a:lnTo>
                <a:lnTo>
                  <a:pt x="348258" y="187524"/>
                </a:lnTo>
                <a:lnTo>
                  <a:pt x="366117" y="160735"/>
                </a:lnTo>
                <a:lnTo>
                  <a:pt x="36611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14438" y="98227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62507" y="125015"/>
                </a:moveTo>
                <a:lnTo>
                  <a:pt x="53578" y="116085"/>
                </a:lnTo>
                <a:lnTo>
                  <a:pt x="53578" y="116085"/>
                </a:lnTo>
                <a:lnTo>
                  <a:pt x="53578" y="116085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16085"/>
                </a:lnTo>
                <a:lnTo>
                  <a:pt x="26789" y="13394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8929" y="276820"/>
                </a:lnTo>
                <a:lnTo>
                  <a:pt x="26789" y="285750"/>
                </a:lnTo>
                <a:lnTo>
                  <a:pt x="35718" y="276820"/>
                </a:lnTo>
                <a:lnTo>
                  <a:pt x="44648" y="258960"/>
                </a:lnTo>
                <a:lnTo>
                  <a:pt x="62507" y="241101"/>
                </a:lnTo>
                <a:lnTo>
                  <a:pt x="62507" y="214312"/>
                </a:lnTo>
                <a:lnTo>
                  <a:pt x="71437" y="187523"/>
                </a:lnTo>
                <a:lnTo>
                  <a:pt x="71437" y="169664"/>
                </a:lnTo>
                <a:lnTo>
                  <a:pt x="80367" y="142875"/>
                </a:lnTo>
                <a:lnTo>
                  <a:pt x="80367" y="107156"/>
                </a:lnTo>
                <a:lnTo>
                  <a:pt x="89296" y="71437"/>
                </a:lnTo>
                <a:lnTo>
                  <a:pt x="89296" y="44648"/>
                </a:lnTo>
                <a:lnTo>
                  <a:pt x="80367" y="17859"/>
                </a:lnTo>
                <a:lnTo>
                  <a:pt x="80367" y="0"/>
                </a:lnTo>
                <a:lnTo>
                  <a:pt x="71437" y="0"/>
                </a:lnTo>
                <a:lnTo>
                  <a:pt x="53578" y="17859"/>
                </a:lnTo>
                <a:lnTo>
                  <a:pt x="44648" y="62507"/>
                </a:lnTo>
                <a:lnTo>
                  <a:pt x="35718" y="116085"/>
                </a:lnTo>
                <a:lnTo>
                  <a:pt x="35718" y="169664"/>
                </a:lnTo>
                <a:lnTo>
                  <a:pt x="44648" y="214312"/>
                </a:lnTo>
                <a:lnTo>
                  <a:pt x="62507" y="241101"/>
                </a:lnTo>
                <a:lnTo>
                  <a:pt x="80367" y="267890"/>
                </a:lnTo>
                <a:lnTo>
                  <a:pt x="107156" y="276820"/>
                </a:lnTo>
                <a:lnTo>
                  <a:pt x="133945" y="267890"/>
                </a:lnTo>
                <a:lnTo>
                  <a:pt x="169664" y="258960"/>
                </a:lnTo>
                <a:lnTo>
                  <a:pt x="187523" y="232171"/>
                </a:lnTo>
                <a:lnTo>
                  <a:pt x="187523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39453" y="0"/>
            <a:ext cx="142876" cy="410767"/>
          </a:xfrm>
          <a:custGeom>
            <a:avLst/>
            <a:gdLst/>
            <a:ahLst/>
            <a:cxnLst/>
            <a:rect l="0" t="0" r="0" b="0"/>
            <a:pathLst>
              <a:path w="142876" h="410767">
                <a:moveTo>
                  <a:pt x="142875" y="35719"/>
                </a:moveTo>
                <a:lnTo>
                  <a:pt x="133945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62508"/>
                </a:lnTo>
                <a:lnTo>
                  <a:pt x="98227" y="125016"/>
                </a:lnTo>
                <a:lnTo>
                  <a:pt x="98227" y="196453"/>
                </a:lnTo>
                <a:lnTo>
                  <a:pt x="107156" y="267891"/>
                </a:lnTo>
                <a:lnTo>
                  <a:pt x="107156" y="321469"/>
                </a:lnTo>
                <a:lnTo>
                  <a:pt x="107156" y="357187"/>
                </a:lnTo>
                <a:lnTo>
                  <a:pt x="98227" y="392906"/>
                </a:lnTo>
                <a:lnTo>
                  <a:pt x="98227" y="410766"/>
                </a:lnTo>
                <a:lnTo>
                  <a:pt x="80367" y="410766"/>
                </a:lnTo>
                <a:lnTo>
                  <a:pt x="71438" y="410766"/>
                </a:lnTo>
                <a:lnTo>
                  <a:pt x="53578" y="392906"/>
                </a:lnTo>
                <a:lnTo>
                  <a:pt x="35719" y="375047"/>
                </a:lnTo>
                <a:lnTo>
                  <a:pt x="17860" y="339328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330523" y="241102"/>
            <a:ext cx="187525" cy="26790"/>
          </a:xfrm>
          <a:custGeom>
            <a:avLst/>
            <a:gdLst/>
            <a:ahLst/>
            <a:cxnLst/>
            <a:rect l="0" t="0" r="0" b="0"/>
            <a:pathLst>
              <a:path w="187525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90" y="26789"/>
                </a:lnTo>
                <a:lnTo>
                  <a:pt x="53579" y="26789"/>
                </a:lnTo>
                <a:lnTo>
                  <a:pt x="80368" y="2678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69665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00188" y="250031"/>
            <a:ext cx="62508" cy="89298"/>
          </a:xfrm>
          <a:custGeom>
            <a:avLst/>
            <a:gdLst/>
            <a:ahLst/>
            <a:cxnLst/>
            <a:rect l="0" t="0" r="0" b="0"/>
            <a:pathLst>
              <a:path w="62508" h="89298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7" y="80367"/>
                </a:lnTo>
                <a:lnTo>
                  <a:pt x="53578" y="71438"/>
                </a:lnTo>
                <a:lnTo>
                  <a:pt x="53578" y="53578"/>
                </a:lnTo>
                <a:lnTo>
                  <a:pt x="44648" y="35719"/>
                </a:lnTo>
                <a:lnTo>
                  <a:pt x="35718" y="26789"/>
                </a:lnTo>
                <a:lnTo>
                  <a:pt x="1785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35718" y="44649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07344" y="241102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89296"/>
                </a:lnTo>
                <a:lnTo>
                  <a:pt x="17859" y="80367"/>
                </a:lnTo>
                <a:lnTo>
                  <a:pt x="17859" y="6250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53578" y="26789"/>
                </a:lnTo>
                <a:lnTo>
                  <a:pt x="62508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96641" y="35719"/>
            <a:ext cx="178594" cy="339329"/>
          </a:xfrm>
          <a:custGeom>
            <a:avLst/>
            <a:gdLst/>
            <a:ahLst/>
            <a:cxnLst/>
            <a:rect l="0" t="0" r="0" b="0"/>
            <a:pathLst>
              <a:path w="178594" h="339329">
                <a:moveTo>
                  <a:pt x="80367" y="178593"/>
                </a:moveTo>
                <a:lnTo>
                  <a:pt x="71437" y="178593"/>
                </a:lnTo>
                <a:lnTo>
                  <a:pt x="62507" y="187523"/>
                </a:lnTo>
                <a:lnTo>
                  <a:pt x="44648" y="205383"/>
                </a:lnTo>
                <a:lnTo>
                  <a:pt x="26789" y="232172"/>
                </a:lnTo>
                <a:lnTo>
                  <a:pt x="8929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8"/>
                </a:lnTo>
                <a:lnTo>
                  <a:pt x="8929" y="321468"/>
                </a:lnTo>
                <a:lnTo>
                  <a:pt x="26789" y="321468"/>
                </a:lnTo>
                <a:lnTo>
                  <a:pt x="44648" y="312539"/>
                </a:lnTo>
                <a:lnTo>
                  <a:pt x="62507" y="294679"/>
                </a:lnTo>
                <a:lnTo>
                  <a:pt x="80367" y="276820"/>
                </a:lnTo>
                <a:lnTo>
                  <a:pt x="89297" y="258961"/>
                </a:lnTo>
                <a:lnTo>
                  <a:pt x="98226" y="241101"/>
                </a:lnTo>
                <a:lnTo>
                  <a:pt x="107156" y="214312"/>
                </a:lnTo>
                <a:lnTo>
                  <a:pt x="116086" y="187523"/>
                </a:lnTo>
                <a:lnTo>
                  <a:pt x="125015" y="151804"/>
                </a:lnTo>
                <a:lnTo>
                  <a:pt x="133945" y="107156"/>
                </a:lnTo>
                <a:lnTo>
                  <a:pt x="142875" y="71437"/>
                </a:lnTo>
                <a:lnTo>
                  <a:pt x="142875" y="35718"/>
                </a:lnTo>
                <a:lnTo>
                  <a:pt x="13394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44648"/>
                </a:lnTo>
                <a:lnTo>
                  <a:pt x="89297" y="98226"/>
                </a:lnTo>
                <a:lnTo>
                  <a:pt x="89297" y="169664"/>
                </a:lnTo>
                <a:lnTo>
                  <a:pt x="89297" y="232172"/>
                </a:lnTo>
                <a:lnTo>
                  <a:pt x="98226" y="276820"/>
                </a:lnTo>
                <a:lnTo>
                  <a:pt x="116086" y="303609"/>
                </a:lnTo>
                <a:lnTo>
                  <a:pt x="151804" y="330398"/>
                </a:lnTo>
                <a:lnTo>
                  <a:pt x="178593" y="339328"/>
                </a:lnTo>
                <a:lnTo>
                  <a:pt x="178593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66180" y="508992"/>
            <a:ext cx="303610" cy="419696"/>
          </a:xfrm>
          <a:custGeom>
            <a:avLst/>
            <a:gdLst/>
            <a:ahLst/>
            <a:cxnLst/>
            <a:rect l="0" t="0" r="0" b="0"/>
            <a:pathLst>
              <a:path w="303610" h="419696">
                <a:moveTo>
                  <a:pt x="8929" y="98227"/>
                </a:moveTo>
                <a:lnTo>
                  <a:pt x="8929" y="9822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33946"/>
                </a:lnTo>
                <a:lnTo>
                  <a:pt x="17859" y="160735"/>
                </a:lnTo>
                <a:lnTo>
                  <a:pt x="26789" y="196453"/>
                </a:lnTo>
                <a:lnTo>
                  <a:pt x="44648" y="241102"/>
                </a:lnTo>
                <a:lnTo>
                  <a:pt x="53578" y="294680"/>
                </a:lnTo>
                <a:lnTo>
                  <a:pt x="71437" y="339328"/>
                </a:lnTo>
                <a:lnTo>
                  <a:pt x="80367" y="375047"/>
                </a:lnTo>
                <a:lnTo>
                  <a:pt x="98226" y="401836"/>
                </a:lnTo>
                <a:lnTo>
                  <a:pt x="107156" y="419695"/>
                </a:lnTo>
                <a:lnTo>
                  <a:pt x="107156" y="419695"/>
                </a:lnTo>
                <a:lnTo>
                  <a:pt x="116086" y="419695"/>
                </a:lnTo>
                <a:lnTo>
                  <a:pt x="116086" y="410766"/>
                </a:lnTo>
                <a:lnTo>
                  <a:pt x="116086" y="383977"/>
                </a:lnTo>
                <a:lnTo>
                  <a:pt x="116086" y="357188"/>
                </a:lnTo>
                <a:lnTo>
                  <a:pt x="107156" y="321469"/>
                </a:lnTo>
                <a:lnTo>
                  <a:pt x="107156" y="285750"/>
                </a:lnTo>
                <a:lnTo>
                  <a:pt x="98226" y="250031"/>
                </a:lnTo>
                <a:lnTo>
                  <a:pt x="98226" y="205383"/>
                </a:lnTo>
                <a:lnTo>
                  <a:pt x="98226" y="169664"/>
                </a:lnTo>
                <a:lnTo>
                  <a:pt x="98226" y="142875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96453"/>
                </a:lnTo>
                <a:lnTo>
                  <a:pt x="160734" y="232172"/>
                </a:lnTo>
                <a:lnTo>
                  <a:pt x="178594" y="267891"/>
                </a:lnTo>
                <a:lnTo>
                  <a:pt x="196453" y="303609"/>
                </a:lnTo>
                <a:lnTo>
                  <a:pt x="205383" y="330399"/>
                </a:lnTo>
                <a:lnTo>
                  <a:pt x="223242" y="357188"/>
                </a:lnTo>
                <a:lnTo>
                  <a:pt x="241101" y="375047"/>
                </a:lnTo>
                <a:lnTo>
                  <a:pt x="250031" y="383977"/>
                </a:lnTo>
                <a:lnTo>
                  <a:pt x="258961" y="392906"/>
                </a:lnTo>
                <a:lnTo>
                  <a:pt x="267890" y="383977"/>
                </a:lnTo>
                <a:lnTo>
                  <a:pt x="276820" y="366117"/>
                </a:lnTo>
                <a:lnTo>
                  <a:pt x="285750" y="348258"/>
                </a:lnTo>
                <a:lnTo>
                  <a:pt x="285750" y="312539"/>
                </a:lnTo>
                <a:lnTo>
                  <a:pt x="285750" y="267891"/>
                </a:lnTo>
                <a:lnTo>
                  <a:pt x="294679" y="223242"/>
                </a:lnTo>
                <a:lnTo>
                  <a:pt x="294679" y="169664"/>
                </a:lnTo>
                <a:lnTo>
                  <a:pt x="294679" y="116086"/>
                </a:lnTo>
                <a:lnTo>
                  <a:pt x="303609" y="62508"/>
                </a:lnTo>
                <a:lnTo>
                  <a:pt x="303609" y="26789"/>
                </a:lnTo>
                <a:lnTo>
                  <a:pt x="303609" y="8930"/>
                </a:lnTo>
                <a:lnTo>
                  <a:pt x="303609" y="0"/>
                </a:lnTo>
                <a:lnTo>
                  <a:pt x="303609" y="8930"/>
                </a:lnTo>
                <a:lnTo>
                  <a:pt x="294679" y="26789"/>
                </a:lnTo>
                <a:lnTo>
                  <a:pt x="294679" y="44649"/>
                </a:lnTo>
                <a:lnTo>
                  <a:pt x="303609" y="71438"/>
                </a:lnTo>
                <a:lnTo>
                  <a:pt x="303609" y="80367"/>
                </a:lnTo>
                <a:lnTo>
                  <a:pt x="303609" y="80367"/>
                </a:lnTo>
                <a:lnTo>
                  <a:pt x="30360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91195" y="2107406"/>
            <a:ext cx="2071689" cy="62509"/>
          </a:xfrm>
          <a:custGeom>
            <a:avLst/>
            <a:gdLst/>
            <a:ahLst/>
            <a:cxnLst/>
            <a:rect l="0" t="0" r="0" b="0"/>
            <a:pathLst>
              <a:path w="2071689" h="6250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8930"/>
                </a:lnTo>
                <a:lnTo>
                  <a:pt x="214313" y="8930"/>
                </a:lnTo>
                <a:lnTo>
                  <a:pt x="250032" y="8930"/>
                </a:lnTo>
                <a:lnTo>
                  <a:pt x="294680" y="8930"/>
                </a:lnTo>
                <a:lnTo>
                  <a:pt x="339328" y="8930"/>
                </a:lnTo>
                <a:lnTo>
                  <a:pt x="383977" y="17859"/>
                </a:lnTo>
                <a:lnTo>
                  <a:pt x="437555" y="26789"/>
                </a:lnTo>
                <a:lnTo>
                  <a:pt x="482203" y="26789"/>
                </a:lnTo>
                <a:lnTo>
                  <a:pt x="544711" y="35719"/>
                </a:lnTo>
                <a:lnTo>
                  <a:pt x="607219" y="35719"/>
                </a:lnTo>
                <a:lnTo>
                  <a:pt x="678657" y="35719"/>
                </a:lnTo>
                <a:lnTo>
                  <a:pt x="741164" y="35719"/>
                </a:lnTo>
                <a:lnTo>
                  <a:pt x="821532" y="44648"/>
                </a:lnTo>
                <a:lnTo>
                  <a:pt x="892969" y="44648"/>
                </a:lnTo>
                <a:lnTo>
                  <a:pt x="973336" y="44648"/>
                </a:lnTo>
                <a:lnTo>
                  <a:pt x="1053703" y="44648"/>
                </a:lnTo>
                <a:lnTo>
                  <a:pt x="1134071" y="44648"/>
                </a:lnTo>
                <a:lnTo>
                  <a:pt x="1214438" y="44648"/>
                </a:lnTo>
                <a:lnTo>
                  <a:pt x="1294805" y="44648"/>
                </a:lnTo>
                <a:lnTo>
                  <a:pt x="1375172" y="44648"/>
                </a:lnTo>
                <a:lnTo>
                  <a:pt x="1455539" y="53578"/>
                </a:lnTo>
                <a:lnTo>
                  <a:pt x="1526977" y="53578"/>
                </a:lnTo>
                <a:lnTo>
                  <a:pt x="1607344" y="62508"/>
                </a:lnTo>
                <a:lnTo>
                  <a:pt x="1687711" y="62508"/>
                </a:lnTo>
                <a:lnTo>
                  <a:pt x="1768078" y="62508"/>
                </a:lnTo>
                <a:lnTo>
                  <a:pt x="1839516" y="53578"/>
                </a:lnTo>
                <a:lnTo>
                  <a:pt x="1910953" y="44648"/>
                </a:lnTo>
                <a:lnTo>
                  <a:pt x="1973461" y="44648"/>
                </a:lnTo>
                <a:lnTo>
                  <a:pt x="2027039" y="35719"/>
                </a:lnTo>
                <a:lnTo>
                  <a:pt x="2071688" y="35719"/>
                </a:lnTo>
                <a:lnTo>
                  <a:pt x="207168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62695" y="5322094"/>
            <a:ext cx="1053704" cy="1151930"/>
          </a:xfrm>
          <a:custGeom>
            <a:avLst/>
            <a:gdLst/>
            <a:ahLst/>
            <a:cxnLst/>
            <a:rect l="0" t="0" r="0" b="0"/>
            <a:pathLst>
              <a:path w="1053704" h="1151930">
                <a:moveTo>
                  <a:pt x="107157" y="294679"/>
                </a:moveTo>
                <a:lnTo>
                  <a:pt x="107157" y="294679"/>
                </a:lnTo>
                <a:lnTo>
                  <a:pt x="98227" y="294679"/>
                </a:lnTo>
                <a:lnTo>
                  <a:pt x="89297" y="303608"/>
                </a:lnTo>
                <a:lnTo>
                  <a:pt x="80368" y="312538"/>
                </a:lnTo>
                <a:lnTo>
                  <a:pt x="71438" y="321468"/>
                </a:lnTo>
                <a:lnTo>
                  <a:pt x="62508" y="339327"/>
                </a:lnTo>
                <a:lnTo>
                  <a:pt x="53578" y="357186"/>
                </a:lnTo>
                <a:lnTo>
                  <a:pt x="44649" y="375046"/>
                </a:lnTo>
                <a:lnTo>
                  <a:pt x="35719" y="401835"/>
                </a:lnTo>
                <a:lnTo>
                  <a:pt x="26789" y="419694"/>
                </a:lnTo>
                <a:lnTo>
                  <a:pt x="26789" y="446483"/>
                </a:lnTo>
                <a:lnTo>
                  <a:pt x="17860" y="473272"/>
                </a:lnTo>
                <a:lnTo>
                  <a:pt x="8930" y="500061"/>
                </a:lnTo>
                <a:lnTo>
                  <a:pt x="8930" y="526851"/>
                </a:lnTo>
                <a:lnTo>
                  <a:pt x="0" y="553640"/>
                </a:lnTo>
                <a:lnTo>
                  <a:pt x="0" y="589358"/>
                </a:lnTo>
                <a:lnTo>
                  <a:pt x="0" y="625077"/>
                </a:lnTo>
                <a:lnTo>
                  <a:pt x="0" y="660796"/>
                </a:lnTo>
                <a:lnTo>
                  <a:pt x="0" y="696515"/>
                </a:lnTo>
                <a:lnTo>
                  <a:pt x="0" y="732233"/>
                </a:lnTo>
                <a:lnTo>
                  <a:pt x="8930" y="767952"/>
                </a:lnTo>
                <a:lnTo>
                  <a:pt x="17860" y="803671"/>
                </a:lnTo>
                <a:lnTo>
                  <a:pt x="35719" y="830460"/>
                </a:lnTo>
                <a:lnTo>
                  <a:pt x="44649" y="866179"/>
                </a:lnTo>
                <a:lnTo>
                  <a:pt x="62508" y="892968"/>
                </a:lnTo>
                <a:lnTo>
                  <a:pt x="71438" y="928686"/>
                </a:lnTo>
                <a:lnTo>
                  <a:pt x="89297" y="955476"/>
                </a:lnTo>
                <a:lnTo>
                  <a:pt x="107157" y="982265"/>
                </a:lnTo>
                <a:lnTo>
                  <a:pt x="125016" y="1017983"/>
                </a:lnTo>
                <a:lnTo>
                  <a:pt x="142875" y="1044772"/>
                </a:lnTo>
                <a:lnTo>
                  <a:pt x="169664" y="1071561"/>
                </a:lnTo>
                <a:lnTo>
                  <a:pt x="205383" y="1089421"/>
                </a:lnTo>
                <a:lnTo>
                  <a:pt x="232172" y="1116210"/>
                </a:lnTo>
                <a:lnTo>
                  <a:pt x="267891" y="1134069"/>
                </a:lnTo>
                <a:lnTo>
                  <a:pt x="294680" y="1142999"/>
                </a:lnTo>
                <a:lnTo>
                  <a:pt x="330399" y="1151929"/>
                </a:lnTo>
                <a:lnTo>
                  <a:pt x="366118" y="1151929"/>
                </a:lnTo>
                <a:lnTo>
                  <a:pt x="410766" y="1142999"/>
                </a:lnTo>
                <a:lnTo>
                  <a:pt x="455414" y="1134069"/>
                </a:lnTo>
                <a:lnTo>
                  <a:pt x="491133" y="1116210"/>
                </a:lnTo>
                <a:lnTo>
                  <a:pt x="535782" y="1098351"/>
                </a:lnTo>
                <a:lnTo>
                  <a:pt x="571500" y="1080491"/>
                </a:lnTo>
                <a:lnTo>
                  <a:pt x="616149" y="1062632"/>
                </a:lnTo>
                <a:lnTo>
                  <a:pt x="651868" y="1035843"/>
                </a:lnTo>
                <a:lnTo>
                  <a:pt x="696516" y="1009054"/>
                </a:lnTo>
                <a:lnTo>
                  <a:pt x="741164" y="982265"/>
                </a:lnTo>
                <a:lnTo>
                  <a:pt x="785813" y="955476"/>
                </a:lnTo>
                <a:lnTo>
                  <a:pt x="830461" y="919757"/>
                </a:lnTo>
                <a:lnTo>
                  <a:pt x="866180" y="884038"/>
                </a:lnTo>
                <a:lnTo>
                  <a:pt x="901899" y="848319"/>
                </a:lnTo>
                <a:lnTo>
                  <a:pt x="937618" y="803671"/>
                </a:lnTo>
                <a:lnTo>
                  <a:pt x="964407" y="767952"/>
                </a:lnTo>
                <a:lnTo>
                  <a:pt x="991196" y="723304"/>
                </a:lnTo>
                <a:lnTo>
                  <a:pt x="1009055" y="678655"/>
                </a:lnTo>
                <a:lnTo>
                  <a:pt x="1026914" y="634007"/>
                </a:lnTo>
                <a:lnTo>
                  <a:pt x="1044774" y="589358"/>
                </a:lnTo>
                <a:lnTo>
                  <a:pt x="1053703" y="544710"/>
                </a:lnTo>
                <a:lnTo>
                  <a:pt x="1053703" y="508991"/>
                </a:lnTo>
                <a:lnTo>
                  <a:pt x="1053703" y="464343"/>
                </a:lnTo>
                <a:lnTo>
                  <a:pt x="1053703" y="428624"/>
                </a:lnTo>
                <a:lnTo>
                  <a:pt x="1044774" y="383976"/>
                </a:lnTo>
                <a:lnTo>
                  <a:pt x="1035844" y="348257"/>
                </a:lnTo>
                <a:lnTo>
                  <a:pt x="1017985" y="303608"/>
                </a:lnTo>
                <a:lnTo>
                  <a:pt x="1000125" y="267890"/>
                </a:lnTo>
                <a:lnTo>
                  <a:pt x="973336" y="223242"/>
                </a:lnTo>
                <a:lnTo>
                  <a:pt x="946547" y="187523"/>
                </a:lnTo>
                <a:lnTo>
                  <a:pt x="919758" y="151804"/>
                </a:lnTo>
                <a:lnTo>
                  <a:pt x="892969" y="125015"/>
                </a:lnTo>
                <a:lnTo>
                  <a:pt x="857250" y="98226"/>
                </a:lnTo>
                <a:lnTo>
                  <a:pt x="821532" y="71437"/>
                </a:lnTo>
                <a:lnTo>
                  <a:pt x="785813" y="53578"/>
                </a:lnTo>
                <a:lnTo>
                  <a:pt x="741164" y="35719"/>
                </a:lnTo>
                <a:lnTo>
                  <a:pt x="705446" y="17859"/>
                </a:lnTo>
                <a:lnTo>
                  <a:pt x="660797" y="8929"/>
                </a:lnTo>
                <a:lnTo>
                  <a:pt x="616149" y="8929"/>
                </a:lnTo>
                <a:lnTo>
                  <a:pt x="571500" y="0"/>
                </a:lnTo>
                <a:lnTo>
                  <a:pt x="517922" y="0"/>
                </a:lnTo>
                <a:lnTo>
                  <a:pt x="464344" y="0"/>
                </a:lnTo>
                <a:lnTo>
                  <a:pt x="410766" y="8929"/>
                </a:lnTo>
                <a:lnTo>
                  <a:pt x="366118" y="17859"/>
                </a:lnTo>
                <a:lnTo>
                  <a:pt x="312539" y="35719"/>
                </a:lnTo>
                <a:lnTo>
                  <a:pt x="267891" y="53578"/>
                </a:lnTo>
                <a:lnTo>
                  <a:pt x="223243" y="89297"/>
                </a:lnTo>
                <a:lnTo>
                  <a:pt x="178594" y="116086"/>
                </a:lnTo>
                <a:lnTo>
                  <a:pt x="142875" y="151804"/>
                </a:lnTo>
                <a:lnTo>
                  <a:pt x="116086" y="187523"/>
                </a:lnTo>
                <a:lnTo>
                  <a:pt x="89297" y="223242"/>
                </a:lnTo>
                <a:lnTo>
                  <a:pt x="62508" y="267890"/>
                </a:lnTo>
                <a:lnTo>
                  <a:pt x="44649" y="294679"/>
                </a:lnTo>
                <a:lnTo>
                  <a:pt x="44649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509492" y="5170289"/>
            <a:ext cx="910829" cy="1089422"/>
          </a:xfrm>
          <a:custGeom>
            <a:avLst/>
            <a:gdLst/>
            <a:ahLst/>
            <a:cxnLst/>
            <a:rect l="0" t="0" r="0" b="0"/>
            <a:pathLst>
              <a:path w="910829" h="1089422">
                <a:moveTo>
                  <a:pt x="169664" y="232172"/>
                </a:moveTo>
                <a:lnTo>
                  <a:pt x="160735" y="241102"/>
                </a:lnTo>
                <a:lnTo>
                  <a:pt x="151805" y="241102"/>
                </a:lnTo>
                <a:lnTo>
                  <a:pt x="142875" y="250031"/>
                </a:lnTo>
                <a:lnTo>
                  <a:pt x="125016" y="267891"/>
                </a:lnTo>
                <a:lnTo>
                  <a:pt x="107156" y="276820"/>
                </a:lnTo>
                <a:lnTo>
                  <a:pt x="89297" y="294680"/>
                </a:lnTo>
                <a:lnTo>
                  <a:pt x="80367" y="321469"/>
                </a:lnTo>
                <a:lnTo>
                  <a:pt x="71438" y="348258"/>
                </a:lnTo>
                <a:lnTo>
                  <a:pt x="53578" y="375047"/>
                </a:lnTo>
                <a:lnTo>
                  <a:pt x="44649" y="401836"/>
                </a:lnTo>
                <a:lnTo>
                  <a:pt x="35719" y="437554"/>
                </a:lnTo>
                <a:lnTo>
                  <a:pt x="35719" y="473273"/>
                </a:lnTo>
                <a:lnTo>
                  <a:pt x="26789" y="517921"/>
                </a:lnTo>
                <a:lnTo>
                  <a:pt x="17860" y="562570"/>
                </a:lnTo>
                <a:lnTo>
                  <a:pt x="8930" y="607218"/>
                </a:lnTo>
                <a:lnTo>
                  <a:pt x="8930" y="651866"/>
                </a:lnTo>
                <a:lnTo>
                  <a:pt x="0" y="705445"/>
                </a:lnTo>
                <a:lnTo>
                  <a:pt x="0" y="750093"/>
                </a:lnTo>
                <a:lnTo>
                  <a:pt x="8930" y="803671"/>
                </a:lnTo>
                <a:lnTo>
                  <a:pt x="8930" y="839390"/>
                </a:lnTo>
                <a:lnTo>
                  <a:pt x="17860" y="884038"/>
                </a:lnTo>
                <a:lnTo>
                  <a:pt x="26789" y="919757"/>
                </a:lnTo>
                <a:lnTo>
                  <a:pt x="35719" y="955476"/>
                </a:lnTo>
                <a:lnTo>
                  <a:pt x="53578" y="991195"/>
                </a:lnTo>
                <a:lnTo>
                  <a:pt x="71438" y="1017984"/>
                </a:lnTo>
                <a:lnTo>
                  <a:pt x="98227" y="1044773"/>
                </a:lnTo>
                <a:lnTo>
                  <a:pt x="125016" y="1062632"/>
                </a:lnTo>
                <a:lnTo>
                  <a:pt x="151805" y="1071562"/>
                </a:lnTo>
                <a:lnTo>
                  <a:pt x="187524" y="1080491"/>
                </a:lnTo>
                <a:lnTo>
                  <a:pt x="214313" y="1089421"/>
                </a:lnTo>
                <a:lnTo>
                  <a:pt x="250031" y="1089421"/>
                </a:lnTo>
                <a:lnTo>
                  <a:pt x="294680" y="1080491"/>
                </a:lnTo>
                <a:lnTo>
                  <a:pt x="339328" y="1080491"/>
                </a:lnTo>
                <a:lnTo>
                  <a:pt x="383977" y="1071562"/>
                </a:lnTo>
                <a:lnTo>
                  <a:pt x="428625" y="1053702"/>
                </a:lnTo>
                <a:lnTo>
                  <a:pt x="473274" y="1044773"/>
                </a:lnTo>
                <a:lnTo>
                  <a:pt x="517922" y="1017984"/>
                </a:lnTo>
                <a:lnTo>
                  <a:pt x="571500" y="1000124"/>
                </a:lnTo>
                <a:lnTo>
                  <a:pt x="616149" y="973335"/>
                </a:lnTo>
                <a:lnTo>
                  <a:pt x="660797" y="937616"/>
                </a:lnTo>
                <a:lnTo>
                  <a:pt x="705446" y="910827"/>
                </a:lnTo>
                <a:lnTo>
                  <a:pt x="741164" y="875109"/>
                </a:lnTo>
                <a:lnTo>
                  <a:pt x="776883" y="830460"/>
                </a:lnTo>
                <a:lnTo>
                  <a:pt x="803672" y="785812"/>
                </a:lnTo>
                <a:lnTo>
                  <a:pt x="830461" y="741163"/>
                </a:lnTo>
                <a:lnTo>
                  <a:pt x="848321" y="687585"/>
                </a:lnTo>
                <a:lnTo>
                  <a:pt x="875110" y="642937"/>
                </a:lnTo>
                <a:lnTo>
                  <a:pt x="884039" y="589359"/>
                </a:lnTo>
                <a:lnTo>
                  <a:pt x="892969" y="535781"/>
                </a:lnTo>
                <a:lnTo>
                  <a:pt x="901899" y="491132"/>
                </a:lnTo>
                <a:lnTo>
                  <a:pt x="910828" y="446484"/>
                </a:lnTo>
                <a:lnTo>
                  <a:pt x="910828" y="401836"/>
                </a:lnTo>
                <a:lnTo>
                  <a:pt x="910828" y="348258"/>
                </a:lnTo>
                <a:lnTo>
                  <a:pt x="901899" y="303609"/>
                </a:lnTo>
                <a:lnTo>
                  <a:pt x="892969" y="258961"/>
                </a:lnTo>
                <a:lnTo>
                  <a:pt x="875110" y="223242"/>
                </a:lnTo>
                <a:lnTo>
                  <a:pt x="857250" y="178594"/>
                </a:lnTo>
                <a:lnTo>
                  <a:pt x="839391" y="142875"/>
                </a:lnTo>
                <a:lnTo>
                  <a:pt x="812602" y="107156"/>
                </a:lnTo>
                <a:lnTo>
                  <a:pt x="785813" y="80367"/>
                </a:lnTo>
                <a:lnTo>
                  <a:pt x="750094" y="53578"/>
                </a:lnTo>
                <a:lnTo>
                  <a:pt x="714375" y="26789"/>
                </a:lnTo>
                <a:lnTo>
                  <a:pt x="678656" y="8930"/>
                </a:lnTo>
                <a:lnTo>
                  <a:pt x="634008" y="0"/>
                </a:lnTo>
                <a:lnTo>
                  <a:pt x="589360" y="0"/>
                </a:lnTo>
                <a:lnTo>
                  <a:pt x="535781" y="0"/>
                </a:lnTo>
                <a:lnTo>
                  <a:pt x="482203" y="0"/>
                </a:lnTo>
                <a:lnTo>
                  <a:pt x="428625" y="17859"/>
                </a:lnTo>
                <a:lnTo>
                  <a:pt x="383977" y="35719"/>
                </a:lnTo>
                <a:lnTo>
                  <a:pt x="330399" y="53578"/>
                </a:lnTo>
                <a:lnTo>
                  <a:pt x="276821" y="80367"/>
                </a:lnTo>
                <a:lnTo>
                  <a:pt x="232172" y="107156"/>
                </a:lnTo>
                <a:lnTo>
                  <a:pt x="196453" y="142875"/>
                </a:lnTo>
                <a:lnTo>
                  <a:pt x="169664" y="169664"/>
                </a:lnTo>
                <a:lnTo>
                  <a:pt x="142875" y="205383"/>
                </a:lnTo>
                <a:lnTo>
                  <a:pt x="116086" y="241102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786313" y="5366742"/>
            <a:ext cx="53579" cy="178595"/>
          </a:xfrm>
          <a:custGeom>
            <a:avLst/>
            <a:gdLst/>
            <a:ahLst/>
            <a:cxnLst/>
            <a:rect l="0" t="0" r="0" b="0"/>
            <a:pathLst>
              <a:path w="53579" h="178595">
                <a:moveTo>
                  <a:pt x="17859" y="44649"/>
                </a:moveTo>
                <a:lnTo>
                  <a:pt x="1785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17860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8" y="89297"/>
                </a:lnTo>
                <a:lnTo>
                  <a:pt x="44648" y="116086"/>
                </a:lnTo>
                <a:lnTo>
                  <a:pt x="44648" y="14287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44648" y="151805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41664" y="5322094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0" y="6250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3571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8" y="0"/>
                </a:lnTo>
                <a:lnTo>
                  <a:pt x="89297" y="0"/>
                </a:lnTo>
                <a:lnTo>
                  <a:pt x="107156" y="17859"/>
                </a:lnTo>
                <a:lnTo>
                  <a:pt x="125016" y="35719"/>
                </a:lnTo>
                <a:lnTo>
                  <a:pt x="142875" y="71437"/>
                </a:lnTo>
                <a:lnTo>
                  <a:pt x="142875" y="116086"/>
                </a:lnTo>
                <a:lnTo>
                  <a:pt x="133945" y="160734"/>
                </a:lnTo>
                <a:lnTo>
                  <a:pt x="116086" y="196453"/>
                </a:lnTo>
                <a:lnTo>
                  <a:pt x="98227" y="223242"/>
                </a:lnTo>
                <a:lnTo>
                  <a:pt x="80367" y="241101"/>
                </a:lnTo>
                <a:lnTo>
                  <a:pt x="53578" y="250031"/>
                </a:lnTo>
                <a:lnTo>
                  <a:pt x="44649" y="232172"/>
                </a:lnTo>
                <a:lnTo>
                  <a:pt x="35719" y="214312"/>
                </a:lnTo>
                <a:lnTo>
                  <a:pt x="35719" y="187523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84539" y="5313164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35719" y="125016"/>
                </a:lnTo>
                <a:lnTo>
                  <a:pt x="44649" y="160734"/>
                </a:lnTo>
                <a:lnTo>
                  <a:pt x="53578" y="187524"/>
                </a:lnTo>
                <a:lnTo>
                  <a:pt x="53578" y="214313"/>
                </a:lnTo>
                <a:lnTo>
                  <a:pt x="62508" y="223242"/>
                </a:lnTo>
                <a:lnTo>
                  <a:pt x="62508" y="223242"/>
                </a:lnTo>
                <a:lnTo>
                  <a:pt x="71438" y="214313"/>
                </a:lnTo>
                <a:lnTo>
                  <a:pt x="71438" y="196453"/>
                </a:lnTo>
                <a:lnTo>
                  <a:pt x="62508" y="169664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884539" y="5232797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53578"/>
                </a:lnTo>
                <a:lnTo>
                  <a:pt x="35719" y="35719"/>
                </a:lnTo>
                <a:lnTo>
                  <a:pt x="44649" y="17859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8" y="89297"/>
                </a:lnTo>
                <a:lnTo>
                  <a:pt x="62508" y="116086"/>
                </a:lnTo>
                <a:lnTo>
                  <a:pt x="53578" y="142875"/>
                </a:lnTo>
                <a:lnTo>
                  <a:pt x="44649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71438" y="151805"/>
                </a:lnTo>
                <a:lnTo>
                  <a:pt x="89297" y="133945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60734" y="98226"/>
                </a:lnTo>
                <a:lnTo>
                  <a:pt x="187524" y="116086"/>
                </a:lnTo>
                <a:lnTo>
                  <a:pt x="187524" y="133945"/>
                </a:lnTo>
                <a:lnTo>
                  <a:pt x="187524" y="160734"/>
                </a:lnTo>
                <a:lnTo>
                  <a:pt x="169664" y="196453"/>
                </a:lnTo>
                <a:lnTo>
                  <a:pt x="142875" y="232172"/>
                </a:lnTo>
                <a:lnTo>
                  <a:pt x="107156" y="267891"/>
                </a:lnTo>
                <a:lnTo>
                  <a:pt x="80367" y="294680"/>
                </a:lnTo>
                <a:lnTo>
                  <a:pt x="62508" y="312539"/>
                </a:lnTo>
                <a:lnTo>
                  <a:pt x="44649" y="312539"/>
                </a:lnTo>
                <a:lnTo>
                  <a:pt x="44649" y="303609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14875" y="5661421"/>
            <a:ext cx="160735" cy="330400"/>
          </a:xfrm>
          <a:custGeom>
            <a:avLst/>
            <a:gdLst/>
            <a:ahLst/>
            <a:cxnLst/>
            <a:rect l="0" t="0" r="0" b="0"/>
            <a:pathLst>
              <a:path w="160735" h="330400">
                <a:moveTo>
                  <a:pt x="133945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17859"/>
                </a:lnTo>
                <a:lnTo>
                  <a:pt x="80367" y="35719"/>
                </a:lnTo>
                <a:lnTo>
                  <a:pt x="71438" y="53578"/>
                </a:lnTo>
                <a:lnTo>
                  <a:pt x="53578" y="80367"/>
                </a:lnTo>
                <a:lnTo>
                  <a:pt x="44648" y="107156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35719" y="160734"/>
                </a:lnTo>
                <a:lnTo>
                  <a:pt x="53578" y="160734"/>
                </a:lnTo>
                <a:lnTo>
                  <a:pt x="80367" y="160734"/>
                </a:lnTo>
                <a:lnTo>
                  <a:pt x="107156" y="151805"/>
                </a:lnTo>
                <a:lnTo>
                  <a:pt x="133945" y="160734"/>
                </a:lnTo>
                <a:lnTo>
                  <a:pt x="151805" y="169664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42875" y="232172"/>
                </a:lnTo>
                <a:lnTo>
                  <a:pt x="125016" y="258961"/>
                </a:lnTo>
                <a:lnTo>
                  <a:pt x="89297" y="285750"/>
                </a:lnTo>
                <a:lnTo>
                  <a:pt x="62508" y="312539"/>
                </a:lnTo>
                <a:lnTo>
                  <a:pt x="26789" y="330399"/>
                </a:lnTo>
                <a:lnTo>
                  <a:pt x="0" y="330399"/>
                </a:lnTo>
                <a:lnTo>
                  <a:pt x="0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857750" y="5625702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0" y="250032"/>
                </a:move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58961"/>
                </a:lnTo>
                <a:lnTo>
                  <a:pt x="35719" y="250032"/>
                </a:lnTo>
                <a:lnTo>
                  <a:pt x="44648" y="241102"/>
                </a:lnTo>
                <a:lnTo>
                  <a:pt x="53578" y="223243"/>
                </a:lnTo>
                <a:lnTo>
                  <a:pt x="62508" y="196453"/>
                </a:lnTo>
                <a:lnTo>
                  <a:pt x="71438" y="178594"/>
                </a:lnTo>
                <a:lnTo>
                  <a:pt x="71438" y="160735"/>
                </a:lnTo>
                <a:lnTo>
                  <a:pt x="71438" y="142875"/>
                </a:lnTo>
                <a:lnTo>
                  <a:pt x="62508" y="133946"/>
                </a:lnTo>
                <a:lnTo>
                  <a:pt x="53578" y="125016"/>
                </a:lnTo>
                <a:lnTo>
                  <a:pt x="35719" y="125016"/>
                </a:lnTo>
                <a:lnTo>
                  <a:pt x="26789" y="133946"/>
                </a:lnTo>
                <a:lnTo>
                  <a:pt x="17859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44648" y="223243"/>
                </a:lnTo>
                <a:lnTo>
                  <a:pt x="62508" y="241102"/>
                </a:lnTo>
                <a:lnTo>
                  <a:pt x="89297" y="258961"/>
                </a:lnTo>
                <a:lnTo>
                  <a:pt x="116086" y="267891"/>
                </a:lnTo>
                <a:lnTo>
                  <a:pt x="133945" y="267891"/>
                </a:lnTo>
                <a:lnTo>
                  <a:pt x="142875" y="258961"/>
                </a:lnTo>
                <a:lnTo>
                  <a:pt x="160734" y="241102"/>
                </a:lnTo>
                <a:lnTo>
                  <a:pt x="160734" y="223243"/>
                </a:lnTo>
                <a:lnTo>
                  <a:pt x="160734" y="196453"/>
                </a:lnTo>
                <a:lnTo>
                  <a:pt x="160734" y="160735"/>
                </a:lnTo>
                <a:lnTo>
                  <a:pt x="151805" y="133946"/>
                </a:lnTo>
                <a:lnTo>
                  <a:pt x="142875" y="98227"/>
                </a:lnTo>
                <a:lnTo>
                  <a:pt x="133945" y="8036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42875" y="80368"/>
                </a:lnTo>
                <a:lnTo>
                  <a:pt x="151805" y="107157"/>
                </a:lnTo>
                <a:lnTo>
                  <a:pt x="160734" y="125016"/>
                </a:lnTo>
                <a:lnTo>
                  <a:pt x="169664" y="151805"/>
                </a:lnTo>
                <a:lnTo>
                  <a:pt x="178594" y="169664"/>
                </a:lnTo>
                <a:lnTo>
                  <a:pt x="178594" y="187524"/>
                </a:lnTo>
                <a:lnTo>
                  <a:pt x="187523" y="196453"/>
                </a:lnTo>
                <a:lnTo>
                  <a:pt x="187523" y="205383"/>
                </a:lnTo>
                <a:lnTo>
                  <a:pt x="187523" y="196453"/>
                </a:lnTo>
                <a:lnTo>
                  <a:pt x="187523" y="178594"/>
                </a:lnTo>
                <a:lnTo>
                  <a:pt x="178594" y="151805"/>
                </a:lnTo>
                <a:lnTo>
                  <a:pt x="178594" y="125016"/>
                </a:lnTo>
                <a:lnTo>
                  <a:pt x="169664" y="8929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78594" y="1786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80992" y="5598913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107157"/>
                </a:lnTo>
                <a:lnTo>
                  <a:pt x="35719" y="133946"/>
                </a:lnTo>
                <a:lnTo>
                  <a:pt x="44649" y="160735"/>
                </a:lnTo>
                <a:lnTo>
                  <a:pt x="53578" y="178594"/>
                </a:lnTo>
                <a:lnTo>
                  <a:pt x="53578" y="187524"/>
                </a:lnTo>
                <a:lnTo>
                  <a:pt x="62508" y="196453"/>
                </a:lnTo>
                <a:lnTo>
                  <a:pt x="62508" y="187524"/>
                </a:lnTo>
                <a:lnTo>
                  <a:pt x="62508" y="169664"/>
                </a:lnTo>
                <a:lnTo>
                  <a:pt x="62508" y="151805"/>
                </a:lnTo>
                <a:lnTo>
                  <a:pt x="62508" y="107157"/>
                </a:lnTo>
                <a:lnTo>
                  <a:pt x="53578" y="71438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0"/>
                </a:lnTo>
                <a:lnTo>
                  <a:pt x="53578" y="0"/>
                </a:lnTo>
                <a:lnTo>
                  <a:pt x="62508" y="17860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179219" y="5518547"/>
            <a:ext cx="89298" cy="241102"/>
          </a:xfrm>
          <a:custGeom>
            <a:avLst/>
            <a:gdLst/>
            <a:ahLst/>
            <a:cxnLst/>
            <a:rect l="0" t="0" r="0" b="0"/>
            <a:pathLst>
              <a:path w="89298" h="241102">
                <a:moveTo>
                  <a:pt x="0" y="169663"/>
                </a:moveTo>
                <a:lnTo>
                  <a:pt x="0" y="169663"/>
                </a:lnTo>
                <a:lnTo>
                  <a:pt x="0" y="169663"/>
                </a:lnTo>
                <a:lnTo>
                  <a:pt x="0" y="169663"/>
                </a:lnTo>
                <a:lnTo>
                  <a:pt x="8929" y="169663"/>
                </a:lnTo>
                <a:lnTo>
                  <a:pt x="8929" y="160733"/>
                </a:lnTo>
                <a:lnTo>
                  <a:pt x="8929" y="151804"/>
                </a:lnTo>
                <a:lnTo>
                  <a:pt x="17859" y="133944"/>
                </a:lnTo>
                <a:lnTo>
                  <a:pt x="17859" y="125015"/>
                </a:lnTo>
                <a:lnTo>
                  <a:pt x="17859" y="107155"/>
                </a:lnTo>
                <a:lnTo>
                  <a:pt x="17859" y="98226"/>
                </a:lnTo>
                <a:lnTo>
                  <a:pt x="17859" y="80366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9296"/>
                </a:lnTo>
                <a:lnTo>
                  <a:pt x="8929" y="107155"/>
                </a:lnTo>
                <a:lnTo>
                  <a:pt x="17859" y="133944"/>
                </a:lnTo>
                <a:lnTo>
                  <a:pt x="26789" y="169663"/>
                </a:lnTo>
                <a:lnTo>
                  <a:pt x="35719" y="196452"/>
                </a:lnTo>
                <a:lnTo>
                  <a:pt x="44648" y="214312"/>
                </a:lnTo>
                <a:lnTo>
                  <a:pt x="62508" y="232171"/>
                </a:lnTo>
                <a:lnTo>
                  <a:pt x="62508" y="241101"/>
                </a:lnTo>
                <a:lnTo>
                  <a:pt x="71437" y="232171"/>
                </a:lnTo>
                <a:lnTo>
                  <a:pt x="71437" y="214312"/>
                </a:lnTo>
                <a:lnTo>
                  <a:pt x="71437" y="196452"/>
                </a:lnTo>
                <a:lnTo>
                  <a:pt x="62508" y="169663"/>
                </a:lnTo>
                <a:lnTo>
                  <a:pt x="53578" y="133944"/>
                </a:lnTo>
                <a:lnTo>
                  <a:pt x="53578" y="98226"/>
                </a:lnTo>
                <a:lnTo>
                  <a:pt x="44648" y="71437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71437"/>
                </a:lnTo>
                <a:lnTo>
                  <a:pt x="71437" y="98226"/>
                </a:lnTo>
                <a:lnTo>
                  <a:pt x="80367" y="125015"/>
                </a:lnTo>
                <a:lnTo>
                  <a:pt x="80367" y="151804"/>
                </a:lnTo>
                <a:lnTo>
                  <a:pt x="89297" y="169663"/>
                </a:lnTo>
                <a:lnTo>
                  <a:pt x="89297" y="187523"/>
                </a:lnTo>
                <a:lnTo>
                  <a:pt x="89297" y="187523"/>
                </a:lnTo>
                <a:lnTo>
                  <a:pt x="80367" y="178593"/>
                </a:lnTo>
                <a:lnTo>
                  <a:pt x="80367" y="151804"/>
                </a:lnTo>
                <a:lnTo>
                  <a:pt x="80367" y="116085"/>
                </a:lnTo>
                <a:lnTo>
                  <a:pt x="71437" y="80366"/>
                </a:lnTo>
                <a:lnTo>
                  <a:pt x="71437" y="3571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6" name="Freeform 19455"/>
          <p:cNvSpPr/>
          <p:nvPr/>
        </p:nvSpPr>
        <p:spPr>
          <a:xfrm>
            <a:off x="5411391" y="5464969"/>
            <a:ext cx="339329" cy="53579"/>
          </a:xfrm>
          <a:custGeom>
            <a:avLst/>
            <a:gdLst/>
            <a:ahLst/>
            <a:cxnLst/>
            <a:rect l="0" t="0" r="0" b="0"/>
            <a:pathLst>
              <a:path w="339329" h="53579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26789"/>
                </a:lnTo>
                <a:lnTo>
                  <a:pt x="44648" y="17859"/>
                </a:lnTo>
                <a:lnTo>
                  <a:pt x="62507" y="8929"/>
                </a:lnTo>
                <a:lnTo>
                  <a:pt x="89297" y="8929"/>
                </a:lnTo>
                <a:lnTo>
                  <a:pt x="116086" y="0"/>
                </a:lnTo>
                <a:lnTo>
                  <a:pt x="151804" y="8929"/>
                </a:lnTo>
                <a:lnTo>
                  <a:pt x="187523" y="8929"/>
                </a:lnTo>
                <a:lnTo>
                  <a:pt x="232172" y="17859"/>
                </a:lnTo>
                <a:lnTo>
                  <a:pt x="267890" y="26789"/>
                </a:lnTo>
                <a:lnTo>
                  <a:pt x="303609" y="35719"/>
                </a:lnTo>
                <a:lnTo>
                  <a:pt x="321468" y="44648"/>
                </a:lnTo>
                <a:lnTo>
                  <a:pt x="330398" y="53578"/>
                </a:lnTo>
                <a:lnTo>
                  <a:pt x="339328" y="53578"/>
                </a:lnTo>
                <a:lnTo>
                  <a:pt x="339328" y="53578"/>
                </a:lnTo>
                <a:lnTo>
                  <a:pt x="339328" y="53578"/>
                </a:lnTo>
                <a:lnTo>
                  <a:pt x="339328" y="53578"/>
                </a:lnTo>
                <a:lnTo>
                  <a:pt x="33932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Freeform 19456"/>
          <p:cNvSpPr/>
          <p:nvPr/>
        </p:nvSpPr>
        <p:spPr>
          <a:xfrm>
            <a:off x="5759648" y="5206008"/>
            <a:ext cx="419697" cy="705445"/>
          </a:xfrm>
          <a:custGeom>
            <a:avLst/>
            <a:gdLst/>
            <a:ahLst/>
            <a:cxnLst/>
            <a:rect l="0" t="0" r="0" b="0"/>
            <a:pathLst>
              <a:path w="419697" h="705445">
                <a:moveTo>
                  <a:pt x="151805" y="53578"/>
                </a:moveTo>
                <a:lnTo>
                  <a:pt x="142875" y="53578"/>
                </a:lnTo>
                <a:lnTo>
                  <a:pt x="142875" y="44648"/>
                </a:lnTo>
                <a:lnTo>
                  <a:pt x="133946" y="35719"/>
                </a:lnTo>
                <a:lnTo>
                  <a:pt x="12501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7" y="26789"/>
                </a:lnTo>
                <a:lnTo>
                  <a:pt x="98227" y="35719"/>
                </a:lnTo>
                <a:lnTo>
                  <a:pt x="89297" y="35719"/>
                </a:lnTo>
                <a:lnTo>
                  <a:pt x="80368" y="44648"/>
                </a:lnTo>
                <a:lnTo>
                  <a:pt x="71438" y="62508"/>
                </a:lnTo>
                <a:lnTo>
                  <a:pt x="62508" y="71437"/>
                </a:lnTo>
                <a:lnTo>
                  <a:pt x="44649" y="98226"/>
                </a:lnTo>
                <a:lnTo>
                  <a:pt x="35719" y="133945"/>
                </a:lnTo>
                <a:lnTo>
                  <a:pt x="17860" y="169664"/>
                </a:lnTo>
                <a:lnTo>
                  <a:pt x="8930" y="214312"/>
                </a:lnTo>
                <a:lnTo>
                  <a:pt x="0" y="276820"/>
                </a:lnTo>
                <a:lnTo>
                  <a:pt x="0" y="330398"/>
                </a:lnTo>
                <a:lnTo>
                  <a:pt x="0" y="392905"/>
                </a:lnTo>
                <a:lnTo>
                  <a:pt x="8930" y="455413"/>
                </a:lnTo>
                <a:lnTo>
                  <a:pt x="17860" y="526851"/>
                </a:lnTo>
                <a:lnTo>
                  <a:pt x="44649" y="580429"/>
                </a:lnTo>
                <a:lnTo>
                  <a:pt x="71438" y="634007"/>
                </a:lnTo>
                <a:lnTo>
                  <a:pt x="107157" y="678655"/>
                </a:lnTo>
                <a:lnTo>
                  <a:pt x="142875" y="705444"/>
                </a:lnTo>
                <a:lnTo>
                  <a:pt x="187524" y="705444"/>
                </a:lnTo>
                <a:lnTo>
                  <a:pt x="232172" y="705444"/>
                </a:lnTo>
                <a:lnTo>
                  <a:pt x="276821" y="678655"/>
                </a:lnTo>
                <a:lnTo>
                  <a:pt x="312540" y="651866"/>
                </a:lnTo>
                <a:lnTo>
                  <a:pt x="348258" y="598288"/>
                </a:lnTo>
                <a:lnTo>
                  <a:pt x="383977" y="544710"/>
                </a:lnTo>
                <a:lnTo>
                  <a:pt x="410766" y="473272"/>
                </a:lnTo>
                <a:lnTo>
                  <a:pt x="419696" y="410765"/>
                </a:lnTo>
                <a:lnTo>
                  <a:pt x="419696" y="339328"/>
                </a:lnTo>
                <a:lnTo>
                  <a:pt x="410766" y="258961"/>
                </a:lnTo>
                <a:lnTo>
                  <a:pt x="383977" y="187523"/>
                </a:lnTo>
                <a:lnTo>
                  <a:pt x="348258" y="125015"/>
                </a:lnTo>
                <a:lnTo>
                  <a:pt x="312540" y="71437"/>
                </a:lnTo>
                <a:lnTo>
                  <a:pt x="267891" y="35719"/>
                </a:lnTo>
                <a:lnTo>
                  <a:pt x="232172" y="8930"/>
                </a:lnTo>
                <a:lnTo>
                  <a:pt x="196454" y="0"/>
                </a:lnTo>
                <a:lnTo>
                  <a:pt x="160735" y="0"/>
                </a:lnTo>
                <a:lnTo>
                  <a:pt x="125016" y="8930"/>
                </a:lnTo>
                <a:lnTo>
                  <a:pt x="98227" y="17859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Freeform 19458"/>
          <p:cNvSpPr/>
          <p:nvPr/>
        </p:nvSpPr>
        <p:spPr>
          <a:xfrm>
            <a:off x="5804297" y="5313164"/>
            <a:ext cx="178595" cy="339328"/>
          </a:xfrm>
          <a:custGeom>
            <a:avLst/>
            <a:gdLst/>
            <a:ahLst/>
            <a:cxnLst/>
            <a:rect l="0" t="0" r="0" b="0"/>
            <a:pathLst>
              <a:path w="178595" h="339328">
                <a:moveTo>
                  <a:pt x="62508" y="160734"/>
                </a:moveTo>
                <a:lnTo>
                  <a:pt x="62508" y="160734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44648" y="169664"/>
                </a:lnTo>
                <a:lnTo>
                  <a:pt x="35719" y="187524"/>
                </a:lnTo>
                <a:lnTo>
                  <a:pt x="26789" y="214313"/>
                </a:lnTo>
                <a:lnTo>
                  <a:pt x="17859" y="241102"/>
                </a:lnTo>
                <a:lnTo>
                  <a:pt x="8930" y="276820"/>
                </a:lnTo>
                <a:lnTo>
                  <a:pt x="0" y="303609"/>
                </a:lnTo>
                <a:lnTo>
                  <a:pt x="8930" y="321468"/>
                </a:lnTo>
                <a:lnTo>
                  <a:pt x="17859" y="339327"/>
                </a:lnTo>
                <a:lnTo>
                  <a:pt x="26789" y="339327"/>
                </a:lnTo>
                <a:lnTo>
                  <a:pt x="53578" y="330398"/>
                </a:lnTo>
                <a:lnTo>
                  <a:pt x="71437" y="303609"/>
                </a:lnTo>
                <a:lnTo>
                  <a:pt x="89297" y="276820"/>
                </a:lnTo>
                <a:lnTo>
                  <a:pt x="107156" y="232172"/>
                </a:lnTo>
                <a:lnTo>
                  <a:pt x="125016" y="187524"/>
                </a:lnTo>
                <a:lnTo>
                  <a:pt x="133945" y="151805"/>
                </a:lnTo>
                <a:lnTo>
                  <a:pt x="142875" y="107156"/>
                </a:lnTo>
                <a:lnTo>
                  <a:pt x="133945" y="62508"/>
                </a:lnTo>
                <a:lnTo>
                  <a:pt x="133945" y="35719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26789"/>
                </a:lnTo>
                <a:lnTo>
                  <a:pt x="98226" y="62508"/>
                </a:lnTo>
                <a:lnTo>
                  <a:pt x="107156" y="116086"/>
                </a:lnTo>
                <a:lnTo>
                  <a:pt x="107156" y="169664"/>
                </a:lnTo>
                <a:lnTo>
                  <a:pt x="107156" y="223242"/>
                </a:lnTo>
                <a:lnTo>
                  <a:pt x="116086" y="276820"/>
                </a:lnTo>
                <a:lnTo>
                  <a:pt x="125016" y="312538"/>
                </a:lnTo>
                <a:lnTo>
                  <a:pt x="133945" y="330398"/>
                </a:lnTo>
                <a:lnTo>
                  <a:pt x="142875" y="330398"/>
                </a:lnTo>
                <a:lnTo>
                  <a:pt x="151805" y="321468"/>
                </a:lnTo>
                <a:lnTo>
                  <a:pt x="160734" y="294679"/>
                </a:lnTo>
                <a:lnTo>
                  <a:pt x="169664" y="258961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Freeform 19459"/>
          <p:cNvSpPr/>
          <p:nvPr/>
        </p:nvSpPr>
        <p:spPr>
          <a:xfrm>
            <a:off x="5947172" y="5375672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8" y="116086"/>
                </a:lnTo>
                <a:lnTo>
                  <a:pt x="53578" y="133945"/>
                </a:lnTo>
                <a:lnTo>
                  <a:pt x="62508" y="151805"/>
                </a:lnTo>
                <a:lnTo>
                  <a:pt x="62508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1" name="Freeform 19460"/>
          <p:cNvSpPr/>
          <p:nvPr/>
        </p:nvSpPr>
        <p:spPr>
          <a:xfrm>
            <a:off x="5982891" y="5277445"/>
            <a:ext cx="133946" cy="321469"/>
          </a:xfrm>
          <a:custGeom>
            <a:avLst/>
            <a:gdLst/>
            <a:ahLst/>
            <a:cxnLst/>
            <a:rect l="0" t="0" r="0" b="0"/>
            <a:pathLst>
              <a:path w="133946" h="321469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29" y="80368"/>
                </a:lnTo>
                <a:lnTo>
                  <a:pt x="17859" y="80368"/>
                </a:lnTo>
                <a:lnTo>
                  <a:pt x="35718" y="62508"/>
                </a:lnTo>
                <a:lnTo>
                  <a:pt x="53578" y="44649"/>
                </a:lnTo>
                <a:lnTo>
                  <a:pt x="80367" y="26789"/>
                </a:lnTo>
                <a:lnTo>
                  <a:pt x="98226" y="1786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25015" y="35719"/>
                </a:lnTo>
                <a:lnTo>
                  <a:pt x="107156" y="62508"/>
                </a:lnTo>
                <a:lnTo>
                  <a:pt x="89297" y="89297"/>
                </a:lnTo>
                <a:lnTo>
                  <a:pt x="62507" y="116086"/>
                </a:lnTo>
                <a:lnTo>
                  <a:pt x="53578" y="133946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44648" y="133946"/>
                </a:lnTo>
                <a:lnTo>
                  <a:pt x="62507" y="116086"/>
                </a:lnTo>
                <a:lnTo>
                  <a:pt x="80367" y="107157"/>
                </a:lnTo>
                <a:lnTo>
                  <a:pt x="98226" y="107157"/>
                </a:lnTo>
                <a:lnTo>
                  <a:pt x="116086" y="116086"/>
                </a:lnTo>
                <a:lnTo>
                  <a:pt x="133945" y="133946"/>
                </a:lnTo>
                <a:lnTo>
                  <a:pt x="125015" y="160735"/>
                </a:lnTo>
                <a:lnTo>
                  <a:pt x="116086" y="196453"/>
                </a:lnTo>
                <a:lnTo>
                  <a:pt x="98226" y="241102"/>
                </a:lnTo>
                <a:lnTo>
                  <a:pt x="71437" y="276821"/>
                </a:lnTo>
                <a:lnTo>
                  <a:pt x="44648" y="303609"/>
                </a:lnTo>
                <a:lnTo>
                  <a:pt x="35718" y="321468"/>
                </a:lnTo>
                <a:lnTo>
                  <a:pt x="26789" y="312539"/>
                </a:lnTo>
                <a:lnTo>
                  <a:pt x="26789" y="294680"/>
                </a:lnTo>
                <a:lnTo>
                  <a:pt x="44648" y="267891"/>
                </a:lnTo>
                <a:lnTo>
                  <a:pt x="62507" y="223243"/>
                </a:lnTo>
                <a:lnTo>
                  <a:pt x="62507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2" name="Freeform 19461"/>
          <p:cNvSpPr/>
          <p:nvPr/>
        </p:nvSpPr>
        <p:spPr>
          <a:xfrm>
            <a:off x="2553891" y="4857750"/>
            <a:ext cx="1955602" cy="785813"/>
          </a:xfrm>
          <a:custGeom>
            <a:avLst/>
            <a:gdLst/>
            <a:ahLst/>
            <a:cxnLst/>
            <a:rect l="0" t="0" r="0" b="0"/>
            <a:pathLst>
              <a:path w="1955602" h="785813">
                <a:moveTo>
                  <a:pt x="8929" y="785812"/>
                </a:moveTo>
                <a:lnTo>
                  <a:pt x="8929" y="776882"/>
                </a:lnTo>
                <a:lnTo>
                  <a:pt x="8929" y="767952"/>
                </a:lnTo>
                <a:lnTo>
                  <a:pt x="0" y="759023"/>
                </a:lnTo>
                <a:lnTo>
                  <a:pt x="0" y="750093"/>
                </a:lnTo>
                <a:lnTo>
                  <a:pt x="8929" y="741163"/>
                </a:lnTo>
                <a:lnTo>
                  <a:pt x="17859" y="723304"/>
                </a:lnTo>
                <a:lnTo>
                  <a:pt x="26789" y="705445"/>
                </a:lnTo>
                <a:lnTo>
                  <a:pt x="35718" y="687586"/>
                </a:lnTo>
                <a:lnTo>
                  <a:pt x="44648" y="669727"/>
                </a:lnTo>
                <a:lnTo>
                  <a:pt x="53578" y="651867"/>
                </a:lnTo>
                <a:lnTo>
                  <a:pt x="62507" y="634008"/>
                </a:lnTo>
                <a:lnTo>
                  <a:pt x="71437" y="607219"/>
                </a:lnTo>
                <a:lnTo>
                  <a:pt x="89297" y="580430"/>
                </a:lnTo>
                <a:lnTo>
                  <a:pt x="98226" y="553641"/>
                </a:lnTo>
                <a:lnTo>
                  <a:pt x="116086" y="526852"/>
                </a:lnTo>
                <a:lnTo>
                  <a:pt x="133945" y="500063"/>
                </a:lnTo>
                <a:lnTo>
                  <a:pt x="151804" y="473273"/>
                </a:lnTo>
                <a:lnTo>
                  <a:pt x="178593" y="446484"/>
                </a:lnTo>
                <a:lnTo>
                  <a:pt x="205382" y="410766"/>
                </a:lnTo>
                <a:lnTo>
                  <a:pt x="232172" y="383977"/>
                </a:lnTo>
                <a:lnTo>
                  <a:pt x="258961" y="357188"/>
                </a:lnTo>
                <a:lnTo>
                  <a:pt x="285750" y="321469"/>
                </a:lnTo>
                <a:lnTo>
                  <a:pt x="321468" y="294680"/>
                </a:lnTo>
                <a:lnTo>
                  <a:pt x="357187" y="267891"/>
                </a:lnTo>
                <a:lnTo>
                  <a:pt x="392906" y="241102"/>
                </a:lnTo>
                <a:lnTo>
                  <a:pt x="437554" y="214313"/>
                </a:lnTo>
                <a:lnTo>
                  <a:pt x="473273" y="187523"/>
                </a:lnTo>
                <a:lnTo>
                  <a:pt x="517922" y="160734"/>
                </a:lnTo>
                <a:lnTo>
                  <a:pt x="571500" y="133945"/>
                </a:lnTo>
                <a:lnTo>
                  <a:pt x="616148" y="116086"/>
                </a:lnTo>
                <a:lnTo>
                  <a:pt x="660797" y="98227"/>
                </a:lnTo>
                <a:lnTo>
                  <a:pt x="705445" y="80367"/>
                </a:lnTo>
                <a:lnTo>
                  <a:pt x="759023" y="62508"/>
                </a:lnTo>
                <a:lnTo>
                  <a:pt x="803672" y="44648"/>
                </a:lnTo>
                <a:lnTo>
                  <a:pt x="857250" y="35719"/>
                </a:lnTo>
                <a:lnTo>
                  <a:pt x="901898" y="26789"/>
                </a:lnTo>
                <a:lnTo>
                  <a:pt x="946547" y="17859"/>
                </a:lnTo>
                <a:lnTo>
                  <a:pt x="991195" y="8929"/>
                </a:lnTo>
                <a:lnTo>
                  <a:pt x="1044773" y="8929"/>
                </a:lnTo>
                <a:lnTo>
                  <a:pt x="1089422" y="0"/>
                </a:lnTo>
                <a:lnTo>
                  <a:pt x="1134070" y="0"/>
                </a:lnTo>
                <a:lnTo>
                  <a:pt x="1178718" y="0"/>
                </a:lnTo>
                <a:lnTo>
                  <a:pt x="1232297" y="8929"/>
                </a:lnTo>
                <a:lnTo>
                  <a:pt x="1276945" y="8929"/>
                </a:lnTo>
                <a:lnTo>
                  <a:pt x="1321593" y="17859"/>
                </a:lnTo>
                <a:lnTo>
                  <a:pt x="1366242" y="17859"/>
                </a:lnTo>
                <a:lnTo>
                  <a:pt x="1401961" y="26789"/>
                </a:lnTo>
                <a:lnTo>
                  <a:pt x="1446609" y="26789"/>
                </a:lnTo>
                <a:lnTo>
                  <a:pt x="1482328" y="44648"/>
                </a:lnTo>
                <a:lnTo>
                  <a:pt x="1526976" y="53578"/>
                </a:lnTo>
                <a:lnTo>
                  <a:pt x="1562695" y="62508"/>
                </a:lnTo>
                <a:lnTo>
                  <a:pt x="1598414" y="80367"/>
                </a:lnTo>
                <a:lnTo>
                  <a:pt x="1625203" y="98227"/>
                </a:lnTo>
                <a:lnTo>
                  <a:pt x="1660922" y="116086"/>
                </a:lnTo>
                <a:lnTo>
                  <a:pt x="1687711" y="133945"/>
                </a:lnTo>
                <a:lnTo>
                  <a:pt x="1705570" y="160734"/>
                </a:lnTo>
                <a:lnTo>
                  <a:pt x="1732359" y="187523"/>
                </a:lnTo>
                <a:lnTo>
                  <a:pt x="1759148" y="205383"/>
                </a:lnTo>
                <a:lnTo>
                  <a:pt x="1777007" y="232172"/>
                </a:lnTo>
                <a:lnTo>
                  <a:pt x="1794867" y="250031"/>
                </a:lnTo>
                <a:lnTo>
                  <a:pt x="1812726" y="276820"/>
                </a:lnTo>
                <a:lnTo>
                  <a:pt x="1830586" y="294680"/>
                </a:lnTo>
                <a:lnTo>
                  <a:pt x="1839515" y="312539"/>
                </a:lnTo>
                <a:lnTo>
                  <a:pt x="1857375" y="330398"/>
                </a:lnTo>
                <a:lnTo>
                  <a:pt x="1866304" y="348258"/>
                </a:lnTo>
                <a:lnTo>
                  <a:pt x="1875234" y="366117"/>
                </a:lnTo>
                <a:lnTo>
                  <a:pt x="1884164" y="392906"/>
                </a:lnTo>
                <a:lnTo>
                  <a:pt x="1893093" y="410766"/>
                </a:lnTo>
                <a:lnTo>
                  <a:pt x="1902023" y="428625"/>
                </a:lnTo>
                <a:lnTo>
                  <a:pt x="1910953" y="446484"/>
                </a:lnTo>
                <a:lnTo>
                  <a:pt x="1919882" y="455414"/>
                </a:lnTo>
                <a:lnTo>
                  <a:pt x="1919882" y="473273"/>
                </a:lnTo>
                <a:lnTo>
                  <a:pt x="1928812" y="482203"/>
                </a:lnTo>
                <a:lnTo>
                  <a:pt x="1937742" y="491133"/>
                </a:lnTo>
                <a:lnTo>
                  <a:pt x="1937742" y="500063"/>
                </a:lnTo>
                <a:lnTo>
                  <a:pt x="1946672" y="500063"/>
                </a:lnTo>
                <a:lnTo>
                  <a:pt x="1946672" y="508992"/>
                </a:lnTo>
                <a:lnTo>
                  <a:pt x="1946672" y="508992"/>
                </a:lnTo>
                <a:lnTo>
                  <a:pt x="1946672" y="508992"/>
                </a:lnTo>
                <a:lnTo>
                  <a:pt x="1946672" y="517922"/>
                </a:lnTo>
                <a:lnTo>
                  <a:pt x="1946672" y="517922"/>
                </a:lnTo>
                <a:lnTo>
                  <a:pt x="1946672" y="517922"/>
                </a:lnTo>
                <a:lnTo>
                  <a:pt x="1946672" y="526852"/>
                </a:lnTo>
                <a:lnTo>
                  <a:pt x="1946672" y="526852"/>
                </a:lnTo>
                <a:lnTo>
                  <a:pt x="1955601" y="535781"/>
                </a:lnTo>
                <a:lnTo>
                  <a:pt x="1946672" y="526852"/>
                </a:lnTo>
                <a:lnTo>
                  <a:pt x="1946672" y="526852"/>
                </a:lnTo>
                <a:lnTo>
                  <a:pt x="1946672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3" name="Freeform 19462"/>
          <p:cNvSpPr/>
          <p:nvPr/>
        </p:nvSpPr>
        <p:spPr>
          <a:xfrm>
            <a:off x="4411266" y="5197078"/>
            <a:ext cx="223243" cy="196454"/>
          </a:xfrm>
          <a:custGeom>
            <a:avLst/>
            <a:gdLst/>
            <a:ahLst/>
            <a:cxnLst/>
            <a:rect l="0" t="0" r="0" b="0"/>
            <a:pathLst>
              <a:path w="223243" h="196454">
                <a:moveTo>
                  <a:pt x="8929" y="98227"/>
                </a:moveTo>
                <a:lnTo>
                  <a:pt x="8929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98227"/>
                </a:lnTo>
                <a:lnTo>
                  <a:pt x="35718" y="116086"/>
                </a:lnTo>
                <a:lnTo>
                  <a:pt x="53578" y="133945"/>
                </a:lnTo>
                <a:lnTo>
                  <a:pt x="80367" y="151805"/>
                </a:lnTo>
                <a:lnTo>
                  <a:pt x="98226" y="160735"/>
                </a:lnTo>
                <a:lnTo>
                  <a:pt x="125015" y="178594"/>
                </a:lnTo>
                <a:lnTo>
                  <a:pt x="133945" y="187524"/>
                </a:lnTo>
                <a:lnTo>
                  <a:pt x="151804" y="19645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69664" y="196453"/>
                </a:lnTo>
                <a:lnTo>
                  <a:pt x="178593" y="187524"/>
                </a:lnTo>
                <a:lnTo>
                  <a:pt x="187523" y="178594"/>
                </a:lnTo>
                <a:lnTo>
                  <a:pt x="196453" y="169664"/>
                </a:lnTo>
                <a:lnTo>
                  <a:pt x="205382" y="142875"/>
                </a:lnTo>
                <a:lnTo>
                  <a:pt x="214312" y="116086"/>
                </a:lnTo>
                <a:lnTo>
                  <a:pt x="223242" y="89297"/>
                </a:lnTo>
                <a:lnTo>
                  <a:pt x="223242" y="62508"/>
                </a:lnTo>
                <a:lnTo>
                  <a:pt x="223242" y="44649"/>
                </a:lnTo>
                <a:lnTo>
                  <a:pt x="214312" y="1786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4" name="Freeform 19463"/>
          <p:cNvSpPr/>
          <p:nvPr/>
        </p:nvSpPr>
        <p:spPr>
          <a:xfrm>
            <a:off x="3223617" y="4973836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196453" y="26789"/>
                </a:moveTo>
                <a:lnTo>
                  <a:pt x="196453" y="26789"/>
                </a:lnTo>
                <a:lnTo>
                  <a:pt x="187524" y="17859"/>
                </a:lnTo>
                <a:lnTo>
                  <a:pt x="169664" y="17859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7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51805" y="98227"/>
                </a:lnTo>
                <a:lnTo>
                  <a:pt x="169664" y="107156"/>
                </a:lnTo>
                <a:lnTo>
                  <a:pt x="187524" y="10715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178594" y="160734"/>
                </a:lnTo>
                <a:lnTo>
                  <a:pt x="151805" y="169664"/>
                </a:lnTo>
                <a:lnTo>
                  <a:pt x="116086" y="196453"/>
                </a:lnTo>
                <a:lnTo>
                  <a:pt x="80367" y="205383"/>
                </a:lnTo>
                <a:lnTo>
                  <a:pt x="53578" y="223242"/>
                </a:lnTo>
                <a:lnTo>
                  <a:pt x="26789" y="241102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Freeform 19464"/>
          <p:cNvSpPr/>
          <p:nvPr/>
        </p:nvSpPr>
        <p:spPr>
          <a:xfrm>
            <a:off x="3491508" y="4893469"/>
            <a:ext cx="258962" cy="517923"/>
          </a:xfrm>
          <a:custGeom>
            <a:avLst/>
            <a:gdLst/>
            <a:ahLst/>
            <a:cxnLst/>
            <a:rect l="0" t="0" r="0" b="0"/>
            <a:pathLst>
              <a:path w="258962" h="517923">
                <a:moveTo>
                  <a:pt x="26789" y="107156"/>
                </a:moveTo>
                <a:lnTo>
                  <a:pt x="26789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9" y="214312"/>
                </a:lnTo>
                <a:lnTo>
                  <a:pt x="44648" y="196453"/>
                </a:lnTo>
                <a:lnTo>
                  <a:pt x="53578" y="178594"/>
                </a:lnTo>
                <a:lnTo>
                  <a:pt x="62508" y="160734"/>
                </a:lnTo>
                <a:lnTo>
                  <a:pt x="71437" y="142875"/>
                </a:lnTo>
                <a:lnTo>
                  <a:pt x="80367" y="133945"/>
                </a:lnTo>
                <a:lnTo>
                  <a:pt x="89297" y="11608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0367" y="250031"/>
                </a:lnTo>
                <a:lnTo>
                  <a:pt x="80367" y="294679"/>
                </a:lnTo>
                <a:lnTo>
                  <a:pt x="80367" y="348258"/>
                </a:lnTo>
                <a:lnTo>
                  <a:pt x="80367" y="392906"/>
                </a:lnTo>
                <a:lnTo>
                  <a:pt x="80367" y="437554"/>
                </a:lnTo>
                <a:lnTo>
                  <a:pt x="80367" y="473273"/>
                </a:lnTo>
                <a:lnTo>
                  <a:pt x="80367" y="491133"/>
                </a:lnTo>
                <a:lnTo>
                  <a:pt x="80367" y="508992"/>
                </a:lnTo>
                <a:lnTo>
                  <a:pt x="80367" y="517922"/>
                </a:lnTo>
                <a:lnTo>
                  <a:pt x="89297" y="508992"/>
                </a:lnTo>
                <a:lnTo>
                  <a:pt x="89297" y="491133"/>
                </a:lnTo>
                <a:lnTo>
                  <a:pt x="98226" y="464344"/>
                </a:lnTo>
                <a:lnTo>
                  <a:pt x="98226" y="428625"/>
                </a:lnTo>
                <a:lnTo>
                  <a:pt x="98226" y="392906"/>
                </a:lnTo>
                <a:lnTo>
                  <a:pt x="98226" y="357187"/>
                </a:lnTo>
                <a:lnTo>
                  <a:pt x="80367" y="321469"/>
                </a:lnTo>
                <a:lnTo>
                  <a:pt x="62508" y="285750"/>
                </a:lnTo>
                <a:lnTo>
                  <a:pt x="44648" y="267890"/>
                </a:lnTo>
                <a:lnTo>
                  <a:pt x="26789" y="250031"/>
                </a:lnTo>
                <a:lnTo>
                  <a:pt x="17859" y="241101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35719" y="258961"/>
                </a:lnTo>
                <a:lnTo>
                  <a:pt x="62508" y="250031"/>
                </a:lnTo>
                <a:lnTo>
                  <a:pt x="89297" y="241101"/>
                </a:lnTo>
                <a:lnTo>
                  <a:pt x="116086" y="214312"/>
                </a:lnTo>
                <a:lnTo>
                  <a:pt x="142875" y="187523"/>
                </a:lnTo>
                <a:lnTo>
                  <a:pt x="160734" y="151804"/>
                </a:lnTo>
                <a:lnTo>
                  <a:pt x="187523" y="116086"/>
                </a:lnTo>
                <a:lnTo>
                  <a:pt x="205383" y="89297"/>
                </a:lnTo>
                <a:lnTo>
                  <a:pt x="214312" y="62508"/>
                </a:lnTo>
                <a:lnTo>
                  <a:pt x="232172" y="44648"/>
                </a:lnTo>
                <a:lnTo>
                  <a:pt x="241101" y="26789"/>
                </a:lnTo>
                <a:lnTo>
                  <a:pt x="250031" y="17859"/>
                </a:lnTo>
                <a:lnTo>
                  <a:pt x="250031" y="8929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2" y="8929"/>
                </a:lnTo>
                <a:lnTo>
                  <a:pt x="223242" y="17859"/>
                </a:lnTo>
                <a:lnTo>
                  <a:pt x="214312" y="35719"/>
                </a:lnTo>
                <a:lnTo>
                  <a:pt x="214312" y="62508"/>
                </a:lnTo>
                <a:lnTo>
                  <a:pt x="214312" y="98226"/>
                </a:lnTo>
                <a:lnTo>
                  <a:pt x="223242" y="125015"/>
                </a:lnTo>
                <a:lnTo>
                  <a:pt x="241101" y="160734"/>
                </a:lnTo>
                <a:lnTo>
                  <a:pt x="258961" y="187523"/>
                </a:lnTo>
                <a:lnTo>
                  <a:pt x="258961" y="196453"/>
                </a:lnTo>
                <a:lnTo>
                  <a:pt x="250031" y="187523"/>
                </a:lnTo>
                <a:lnTo>
                  <a:pt x="250031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6" name="Freeform 19465"/>
          <p:cNvSpPr/>
          <p:nvPr/>
        </p:nvSpPr>
        <p:spPr>
          <a:xfrm>
            <a:off x="2714625" y="5750718"/>
            <a:ext cx="1830587" cy="366118"/>
          </a:xfrm>
          <a:custGeom>
            <a:avLst/>
            <a:gdLst/>
            <a:ahLst/>
            <a:cxnLst/>
            <a:rect l="0" t="0" r="0" b="0"/>
            <a:pathLst>
              <a:path w="1830587" h="366118">
                <a:moveTo>
                  <a:pt x="1830586" y="17859"/>
                </a:moveTo>
                <a:lnTo>
                  <a:pt x="1830586" y="17859"/>
                </a:lnTo>
                <a:lnTo>
                  <a:pt x="1830586" y="8930"/>
                </a:lnTo>
                <a:lnTo>
                  <a:pt x="1830586" y="8930"/>
                </a:lnTo>
                <a:lnTo>
                  <a:pt x="1830586" y="8930"/>
                </a:lnTo>
                <a:lnTo>
                  <a:pt x="1830586" y="0"/>
                </a:lnTo>
                <a:lnTo>
                  <a:pt x="1830586" y="0"/>
                </a:lnTo>
                <a:lnTo>
                  <a:pt x="1830586" y="0"/>
                </a:lnTo>
                <a:lnTo>
                  <a:pt x="1830586" y="0"/>
                </a:lnTo>
                <a:lnTo>
                  <a:pt x="1821656" y="0"/>
                </a:lnTo>
                <a:lnTo>
                  <a:pt x="1821656" y="8930"/>
                </a:lnTo>
                <a:lnTo>
                  <a:pt x="1821656" y="17859"/>
                </a:lnTo>
                <a:lnTo>
                  <a:pt x="1821656" y="35719"/>
                </a:lnTo>
                <a:lnTo>
                  <a:pt x="1812727" y="53578"/>
                </a:lnTo>
                <a:lnTo>
                  <a:pt x="1812727" y="71437"/>
                </a:lnTo>
                <a:lnTo>
                  <a:pt x="1794867" y="89297"/>
                </a:lnTo>
                <a:lnTo>
                  <a:pt x="1785938" y="107156"/>
                </a:lnTo>
                <a:lnTo>
                  <a:pt x="1759148" y="116086"/>
                </a:lnTo>
                <a:lnTo>
                  <a:pt x="1732359" y="142875"/>
                </a:lnTo>
                <a:lnTo>
                  <a:pt x="1696641" y="160734"/>
                </a:lnTo>
                <a:lnTo>
                  <a:pt x="1651992" y="187523"/>
                </a:lnTo>
                <a:lnTo>
                  <a:pt x="1607344" y="214312"/>
                </a:lnTo>
                <a:lnTo>
                  <a:pt x="1553766" y="241102"/>
                </a:lnTo>
                <a:lnTo>
                  <a:pt x="1491258" y="267891"/>
                </a:lnTo>
                <a:lnTo>
                  <a:pt x="1428750" y="294680"/>
                </a:lnTo>
                <a:lnTo>
                  <a:pt x="1357313" y="312539"/>
                </a:lnTo>
                <a:lnTo>
                  <a:pt x="1276945" y="330398"/>
                </a:lnTo>
                <a:lnTo>
                  <a:pt x="1205508" y="348258"/>
                </a:lnTo>
                <a:lnTo>
                  <a:pt x="1125141" y="357187"/>
                </a:lnTo>
                <a:lnTo>
                  <a:pt x="1044773" y="357187"/>
                </a:lnTo>
                <a:lnTo>
                  <a:pt x="964406" y="366117"/>
                </a:lnTo>
                <a:lnTo>
                  <a:pt x="884039" y="366117"/>
                </a:lnTo>
                <a:lnTo>
                  <a:pt x="812602" y="357187"/>
                </a:lnTo>
                <a:lnTo>
                  <a:pt x="732234" y="348258"/>
                </a:lnTo>
                <a:lnTo>
                  <a:pt x="651867" y="339328"/>
                </a:lnTo>
                <a:lnTo>
                  <a:pt x="571500" y="330398"/>
                </a:lnTo>
                <a:lnTo>
                  <a:pt x="500063" y="321469"/>
                </a:lnTo>
                <a:lnTo>
                  <a:pt x="419695" y="312539"/>
                </a:lnTo>
                <a:lnTo>
                  <a:pt x="357188" y="303609"/>
                </a:lnTo>
                <a:lnTo>
                  <a:pt x="285750" y="285750"/>
                </a:lnTo>
                <a:lnTo>
                  <a:pt x="232172" y="276820"/>
                </a:lnTo>
                <a:lnTo>
                  <a:pt x="187523" y="267891"/>
                </a:lnTo>
                <a:lnTo>
                  <a:pt x="142875" y="258961"/>
                </a:lnTo>
                <a:lnTo>
                  <a:pt x="107156" y="250031"/>
                </a:lnTo>
                <a:lnTo>
                  <a:pt x="80367" y="241102"/>
                </a:lnTo>
                <a:lnTo>
                  <a:pt x="53578" y="241102"/>
                </a:lnTo>
                <a:lnTo>
                  <a:pt x="35719" y="232172"/>
                </a:lnTo>
                <a:lnTo>
                  <a:pt x="26789" y="223242"/>
                </a:lnTo>
                <a:lnTo>
                  <a:pt x="8930" y="214312"/>
                </a:lnTo>
                <a:lnTo>
                  <a:pt x="893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Freeform 19466"/>
          <p:cNvSpPr/>
          <p:nvPr/>
        </p:nvSpPr>
        <p:spPr>
          <a:xfrm>
            <a:off x="2705695" y="5813226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8930" y="53578"/>
                </a:moveTo>
                <a:lnTo>
                  <a:pt x="893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25015"/>
                </a:lnTo>
                <a:lnTo>
                  <a:pt x="8930" y="151804"/>
                </a:lnTo>
                <a:lnTo>
                  <a:pt x="17860" y="178594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51804"/>
                </a:lnTo>
                <a:lnTo>
                  <a:pt x="26789" y="125015"/>
                </a:lnTo>
                <a:lnTo>
                  <a:pt x="17860" y="98226"/>
                </a:lnTo>
                <a:lnTo>
                  <a:pt x="17860" y="71437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8" y="17859"/>
                </a:lnTo>
                <a:lnTo>
                  <a:pt x="107157" y="8929"/>
                </a:lnTo>
                <a:lnTo>
                  <a:pt x="125016" y="0"/>
                </a:lnTo>
                <a:lnTo>
                  <a:pt x="151805" y="0"/>
                </a:lnTo>
                <a:lnTo>
                  <a:pt x="187524" y="0"/>
                </a:lnTo>
                <a:lnTo>
                  <a:pt x="214313" y="0"/>
                </a:lnTo>
                <a:lnTo>
                  <a:pt x="241102" y="17859"/>
                </a:lnTo>
                <a:lnTo>
                  <a:pt x="241102" y="2678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8" name="Freeform 19467"/>
          <p:cNvSpPr/>
          <p:nvPr/>
        </p:nvSpPr>
        <p:spPr>
          <a:xfrm>
            <a:off x="2366367" y="6375796"/>
            <a:ext cx="89298" cy="214314"/>
          </a:xfrm>
          <a:custGeom>
            <a:avLst/>
            <a:gdLst/>
            <a:ahLst/>
            <a:cxnLst/>
            <a:rect l="0" t="0" r="0" b="0"/>
            <a:pathLst>
              <a:path w="89298" h="214314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25016"/>
                </a:lnTo>
                <a:lnTo>
                  <a:pt x="62508" y="151805"/>
                </a:lnTo>
                <a:lnTo>
                  <a:pt x="71438" y="178594"/>
                </a:lnTo>
                <a:lnTo>
                  <a:pt x="80367" y="19645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05383"/>
                </a:lnTo>
                <a:lnTo>
                  <a:pt x="89297" y="187524"/>
                </a:lnTo>
                <a:lnTo>
                  <a:pt x="89297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Freeform 19468"/>
          <p:cNvSpPr/>
          <p:nvPr/>
        </p:nvSpPr>
        <p:spPr>
          <a:xfrm>
            <a:off x="2518172" y="6429374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71437" y="71438"/>
                </a:lnTo>
                <a:lnTo>
                  <a:pt x="53578" y="44649"/>
                </a:lnTo>
                <a:lnTo>
                  <a:pt x="35719" y="35719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2678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0" name="Freeform 19469"/>
          <p:cNvSpPr/>
          <p:nvPr/>
        </p:nvSpPr>
        <p:spPr>
          <a:xfrm>
            <a:off x="2661047" y="6349007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3571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16086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1" name="Freeform 19470"/>
          <p:cNvSpPr/>
          <p:nvPr/>
        </p:nvSpPr>
        <p:spPr>
          <a:xfrm>
            <a:off x="2741414" y="6215062"/>
            <a:ext cx="178595" cy="250032"/>
          </a:xfrm>
          <a:custGeom>
            <a:avLst/>
            <a:gdLst/>
            <a:ahLst/>
            <a:cxnLst/>
            <a:rect l="0" t="0" r="0" b="0"/>
            <a:pathLst>
              <a:path w="178595" h="250032">
                <a:moveTo>
                  <a:pt x="0" y="116086"/>
                </a:moveTo>
                <a:lnTo>
                  <a:pt x="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9" y="214312"/>
                </a:lnTo>
                <a:lnTo>
                  <a:pt x="35719" y="232172"/>
                </a:lnTo>
                <a:lnTo>
                  <a:pt x="44649" y="241101"/>
                </a:lnTo>
                <a:lnTo>
                  <a:pt x="53578" y="250031"/>
                </a:lnTo>
                <a:lnTo>
                  <a:pt x="53578" y="241101"/>
                </a:lnTo>
                <a:lnTo>
                  <a:pt x="53578" y="232172"/>
                </a:lnTo>
                <a:lnTo>
                  <a:pt x="53578" y="214312"/>
                </a:lnTo>
                <a:lnTo>
                  <a:pt x="53578" y="187523"/>
                </a:lnTo>
                <a:lnTo>
                  <a:pt x="53578" y="169664"/>
                </a:lnTo>
                <a:lnTo>
                  <a:pt x="44649" y="160734"/>
                </a:lnTo>
                <a:lnTo>
                  <a:pt x="53578" y="151804"/>
                </a:lnTo>
                <a:lnTo>
                  <a:pt x="53578" y="160734"/>
                </a:lnTo>
                <a:lnTo>
                  <a:pt x="71438" y="178593"/>
                </a:lnTo>
                <a:lnTo>
                  <a:pt x="80367" y="205383"/>
                </a:lnTo>
                <a:lnTo>
                  <a:pt x="89297" y="214312"/>
                </a:lnTo>
                <a:lnTo>
                  <a:pt x="107156" y="232172"/>
                </a:lnTo>
                <a:lnTo>
                  <a:pt x="107156" y="241101"/>
                </a:lnTo>
                <a:lnTo>
                  <a:pt x="116086" y="232172"/>
                </a:lnTo>
                <a:lnTo>
                  <a:pt x="116086" y="223242"/>
                </a:lnTo>
                <a:lnTo>
                  <a:pt x="116086" y="205383"/>
                </a:lnTo>
                <a:lnTo>
                  <a:pt x="116086" y="169664"/>
                </a:lnTo>
                <a:lnTo>
                  <a:pt x="107156" y="133945"/>
                </a:lnTo>
                <a:lnTo>
                  <a:pt x="89297" y="107156"/>
                </a:lnTo>
                <a:lnTo>
                  <a:pt x="80367" y="62508"/>
                </a:lnTo>
                <a:lnTo>
                  <a:pt x="71438" y="35718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29"/>
                </a:lnTo>
                <a:lnTo>
                  <a:pt x="53578" y="35718"/>
                </a:lnTo>
                <a:lnTo>
                  <a:pt x="62508" y="71437"/>
                </a:lnTo>
                <a:lnTo>
                  <a:pt x="80367" y="107156"/>
                </a:lnTo>
                <a:lnTo>
                  <a:pt x="98227" y="142875"/>
                </a:lnTo>
                <a:lnTo>
                  <a:pt x="116086" y="16966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69664" y="205383"/>
                </a:lnTo>
                <a:lnTo>
                  <a:pt x="178594" y="205383"/>
                </a:lnTo>
                <a:lnTo>
                  <a:pt x="17859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2" name="Freeform 19471"/>
          <p:cNvSpPr/>
          <p:nvPr/>
        </p:nvSpPr>
        <p:spPr>
          <a:xfrm>
            <a:off x="5063133" y="6197202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0" y="80368"/>
                </a:move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80368"/>
                </a:lnTo>
                <a:lnTo>
                  <a:pt x="26789" y="89297"/>
                </a:lnTo>
                <a:lnTo>
                  <a:pt x="35719" y="98227"/>
                </a:lnTo>
                <a:lnTo>
                  <a:pt x="53578" y="116086"/>
                </a:lnTo>
                <a:lnTo>
                  <a:pt x="62508" y="133946"/>
                </a:lnTo>
                <a:lnTo>
                  <a:pt x="80367" y="142875"/>
                </a:lnTo>
                <a:lnTo>
                  <a:pt x="89297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16086" y="160735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98226" y="89297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3" name="Freeform 19472"/>
          <p:cNvSpPr/>
          <p:nvPr/>
        </p:nvSpPr>
        <p:spPr>
          <a:xfrm>
            <a:off x="5232797" y="6107905"/>
            <a:ext cx="142876" cy="250033"/>
          </a:xfrm>
          <a:custGeom>
            <a:avLst/>
            <a:gdLst/>
            <a:ahLst/>
            <a:cxnLst/>
            <a:rect l="0" t="0" r="0" b="0"/>
            <a:pathLst>
              <a:path w="142876" h="250033">
                <a:moveTo>
                  <a:pt x="0" y="196454"/>
                </a:moveTo>
                <a:lnTo>
                  <a:pt x="0" y="196454"/>
                </a:lnTo>
                <a:lnTo>
                  <a:pt x="8930" y="196454"/>
                </a:lnTo>
                <a:lnTo>
                  <a:pt x="17859" y="196454"/>
                </a:lnTo>
                <a:lnTo>
                  <a:pt x="26789" y="187524"/>
                </a:lnTo>
                <a:lnTo>
                  <a:pt x="44648" y="178594"/>
                </a:lnTo>
                <a:lnTo>
                  <a:pt x="53578" y="160735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7" y="89297"/>
                </a:lnTo>
                <a:lnTo>
                  <a:pt x="89297" y="62508"/>
                </a:lnTo>
                <a:lnTo>
                  <a:pt x="80367" y="44649"/>
                </a:lnTo>
                <a:lnTo>
                  <a:pt x="71437" y="26790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35719" y="17860"/>
                </a:lnTo>
                <a:lnTo>
                  <a:pt x="35719" y="44649"/>
                </a:lnTo>
                <a:lnTo>
                  <a:pt x="44648" y="89297"/>
                </a:lnTo>
                <a:lnTo>
                  <a:pt x="44648" y="133946"/>
                </a:lnTo>
                <a:lnTo>
                  <a:pt x="62508" y="178594"/>
                </a:lnTo>
                <a:lnTo>
                  <a:pt x="80367" y="214313"/>
                </a:lnTo>
                <a:lnTo>
                  <a:pt x="98226" y="241102"/>
                </a:lnTo>
                <a:lnTo>
                  <a:pt x="116086" y="250032"/>
                </a:lnTo>
                <a:lnTo>
                  <a:pt x="125016" y="250032"/>
                </a:lnTo>
                <a:lnTo>
                  <a:pt x="133945" y="232172"/>
                </a:lnTo>
                <a:lnTo>
                  <a:pt x="142875" y="205383"/>
                </a:lnTo>
                <a:lnTo>
                  <a:pt x="142875" y="169665"/>
                </a:lnTo>
                <a:lnTo>
                  <a:pt x="142875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4" name="Freeform 19473"/>
          <p:cNvSpPr/>
          <p:nvPr/>
        </p:nvSpPr>
        <p:spPr>
          <a:xfrm>
            <a:off x="5384602" y="6072187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0" y="26789"/>
                </a:moveTo>
                <a:lnTo>
                  <a:pt x="0" y="35718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8" y="11608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7" y="187523"/>
                </a:lnTo>
                <a:lnTo>
                  <a:pt x="71437" y="205383"/>
                </a:lnTo>
                <a:lnTo>
                  <a:pt x="71437" y="214312"/>
                </a:lnTo>
                <a:lnTo>
                  <a:pt x="71437" y="214312"/>
                </a:lnTo>
                <a:lnTo>
                  <a:pt x="71437" y="205383"/>
                </a:lnTo>
                <a:lnTo>
                  <a:pt x="62507" y="187523"/>
                </a:lnTo>
                <a:lnTo>
                  <a:pt x="62507" y="160734"/>
                </a:lnTo>
                <a:lnTo>
                  <a:pt x="53578" y="133945"/>
                </a:lnTo>
                <a:lnTo>
                  <a:pt x="44648" y="98226"/>
                </a:lnTo>
                <a:lnTo>
                  <a:pt x="44648" y="53578"/>
                </a:lnTo>
                <a:lnTo>
                  <a:pt x="4464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71437" y="8929"/>
                </a:lnTo>
                <a:lnTo>
                  <a:pt x="80367" y="26789"/>
                </a:lnTo>
                <a:lnTo>
                  <a:pt x="98226" y="53578"/>
                </a:lnTo>
                <a:lnTo>
                  <a:pt x="107156" y="89297"/>
                </a:lnTo>
                <a:lnTo>
                  <a:pt x="116086" y="12501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25015" y="178593"/>
                </a:lnTo>
                <a:lnTo>
                  <a:pt x="125015" y="178593"/>
                </a:lnTo>
                <a:lnTo>
                  <a:pt x="125015" y="169664"/>
                </a:lnTo>
                <a:lnTo>
                  <a:pt x="125015" y="151804"/>
                </a:lnTo>
                <a:lnTo>
                  <a:pt x="125015" y="116086"/>
                </a:lnTo>
                <a:lnTo>
                  <a:pt x="116086" y="89297"/>
                </a:lnTo>
                <a:lnTo>
                  <a:pt x="116086" y="53578"/>
                </a:lnTo>
                <a:lnTo>
                  <a:pt x="125015" y="35718"/>
                </a:lnTo>
                <a:lnTo>
                  <a:pt x="12501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5" name="Freeform 19474"/>
          <p:cNvSpPr/>
          <p:nvPr/>
        </p:nvSpPr>
        <p:spPr>
          <a:xfrm>
            <a:off x="5536406" y="6036468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9" y="116086"/>
                </a:lnTo>
                <a:lnTo>
                  <a:pt x="62508" y="142875"/>
                </a:lnTo>
                <a:lnTo>
                  <a:pt x="71438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69664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6" name="Freeform 19475"/>
          <p:cNvSpPr/>
          <p:nvPr/>
        </p:nvSpPr>
        <p:spPr>
          <a:xfrm>
            <a:off x="5625703" y="6063257"/>
            <a:ext cx="71439" cy="71439"/>
          </a:xfrm>
          <a:custGeom>
            <a:avLst/>
            <a:gdLst/>
            <a:ahLst/>
            <a:cxnLst/>
            <a:rect l="0" t="0" r="0" b="0"/>
            <a:pathLst>
              <a:path w="71439" h="71439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7" name="Freeform 19476"/>
          <p:cNvSpPr/>
          <p:nvPr/>
        </p:nvSpPr>
        <p:spPr>
          <a:xfrm>
            <a:off x="5679281" y="5884663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35719" y="35719"/>
                </a:lnTo>
                <a:lnTo>
                  <a:pt x="44649" y="62508"/>
                </a:lnTo>
                <a:lnTo>
                  <a:pt x="53578" y="98227"/>
                </a:lnTo>
                <a:lnTo>
                  <a:pt x="62508" y="133946"/>
                </a:lnTo>
                <a:lnTo>
                  <a:pt x="80367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107157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25016" y="223242"/>
                </a:lnTo>
                <a:lnTo>
                  <a:pt x="125016" y="214313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07157" y="160735"/>
                </a:lnTo>
                <a:lnTo>
                  <a:pt x="98227" y="142875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8" name="Freeform 19477"/>
          <p:cNvSpPr/>
          <p:nvPr/>
        </p:nvSpPr>
        <p:spPr>
          <a:xfrm>
            <a:off x="5661422" y="5929312"/>
            <a:ext cx="80368" cy="35719"/>
          </a:xfrm>
          <a:custGeom>
            <a:avLst/>
            <a:gdLst/>
            <a:ahLst/>
            <a:cxnLst/>
            <a:rect l="0" t="0" r="0" b="0"/>
            <a:pathLst>
              <a:path w="80368" h="3571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9" name="Freeform 19478"/>
          <p:cNvSpPr/>
          <p:nvPr/>
        </p:nvSpPr>
        <p:spPr>
          <a:xfrm>
            <a:off x="5795367" y="5965030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26790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80368"/>
                </a:lnTo>
                <a:lnTo>
                  <a:pt x="53578" y="107157"/>
                </a:lnTo>
                <a:lnTo>
                  <a:pt x="71438" y="125016"/>
                </a:lnTo>
                <a:lnTo>
                  <a:pt x="8036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25016"/>
                </a:lnTo>
                <a:lnTo>
                  <a:pt x="98227" y="116086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0" name="Freeform 19479"/>
          <p:cNvSpPr/>
          <p:nvPr/>
        </p:nvSpPr>
        <p:spPr>
          <a:xfrm>
            <a:off x="1777008" y="5741788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80367" y="80367"/>
                </a:move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71438"/>
                </a:lnTo>
                <a:lnTo>
                  <a:pt x="71437" y="62508"/>
                </a:lnTo>
                <a:lnTo>
                  <a:pt x="62508" y="44649"/>
                </a:lnTo>
                <a:lnTo>
                  <a:pt x="53578" y="26789"/>
                </a:lnTo>
                <a:lnTo>
                  <a:pt x="44648" y="1786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71438"/>
                </a:lnTo>
                <a:lnTo>
                  <a:pt x="8930" y="125016"/>
                </a:lnTo>
                <a:lnTo>
                  <a:pt x="17859" y="169664"/>
                </a:lnTo>
                <a:lnTo>
                  <a:pt x="26789" y="214313"/>
                </a:lnTo>
                <a:lnTo>
                  <a:pt x="35719" y="258961"/>
                </a:lnTo>
                <a:lnTo>
                  <a:pt x="44648" y="285750"/>
                </a:lnTo>
                <a:lnTo>
                  <a:pt x="62508" y="294680"/>
                </a:lnTo>
                <a:lnTo>
                  <a:pt x="80367" y="294680"/>
                </a:lnTo>
                <a:lnTo>
                  <a:pt x="107156" y="285750"/>
                </a:lnTo>
                <a:lnTo>
                  <a:pt x="133945" y="258961"/>
                </a:lnTo>
                <a:lnTo>
                  <a:pt x="160734" y="232172"/>
                </a:lnTo>
                <a:lnTo>
                  <a:pt x="178594" y="187524"/>
                </a:lnTo>
                <a:lnTo>
                  <a:pt x="196453" y="151805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1" name="Freeform 19480"/>
          <p:cNvSpPr/>
          <p:nvPr/>
        </p:nvSpPr>
        <p:spPr>
          <a:xfrm>
            <a:off x="1866305" y="5589984"/>
            <a:ext cx="187524" cy="294680"/>
          </a:xfrm>
          <a:custGeom>
            <a:avLst/>
            <a:gdLst/>
            <a:ahLst/>
            <a:cxnLst/>
            <a:rect l="0" t="0" r="0" b="0"/>
            <a:pathLst>
              <a:path w="187524" h="294680">
                <a:moveTo>
                  <a:pt x="8929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26789"/>
                </a:lnTo>
                <a:lnTo>
                  <a:pt x="26789" y="53578"/>
                </a:lnTo>
                <a:lnTo>
                  <a:pt x="44648" y="80367"/>
                </a:lnTo>
                <a:lnTo>
                  <a:pt x="71437" y="125015"/>
                </a:lnTo>
                <a:lnTo>
                  <a:pt x="98226" y="169664"/>
                </a:lnTo>
                <a:lnTo>
                  <a:pt x="125015" y="214312"/>
                </a:lnTo>
                <a:lnTo>
                  <a:pt x="151804" y="250031"/>
                </a:lnTo>
                <a:lnTo>
                  <a:pt x="169664" y="276820"/>
                </a:lnTo>
                <a:lnTo>
                  <a:pt x="178593" y="294679"/>
                </a:lnTo>
                <a:lnTo>
                  <a:pt x="187523" y="294679"/>
                </a:lnTo>
                <a:lnTo>
                  <a:pt x="178593" y="285750"/>
                </a:lnTo>
                <a:lnTo>
                  <a:pt x="178593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2" name="Freeform 19481"/>
          <p:cNvSpPr/>
          <p:nvPr/>
        </p:nvSpPr>
        <p:spPr>
          <a:xfrm>
            <a:off x="2027039" y="5723929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26789" y="53578"/>
                </a:lnTo>
                <a:lnTo>
                  <a:pt x="53578" y="80367"/>
                </a:lnTo>
                <a:lnTo>
                  <a:pt x="71438" y="9822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3" name="Freeform 19482"/>
          <p:cNvSpPr/>
          <p:nvPr/>
        </p:nvSpPr>
        <p:spPr>
          <a:xfrm>
            <a:off x="1946672" y="5589984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4" name="Freeform 19483"/>
          <p:cNvSpPr/>
          <p:nvPr/>
        </p:nvSpPr>
        <p:spPr>
          <a:xfrm>
            <a:off x="2116336" y="5625702"/>
            <a:ext cx="62509" cy="71439"/>
          </a:xfrm>
          <a:custGeom>
            <a:avLst/>
            <a:gdLst/>
            <a:ahLst/>
            <a:cxnLst/>
            <a:rect l="0" t="0" r="0" b="0"/>
            <a:pathLst>
              <a:path w="62509" h="71439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26789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5" name="Freeform 19484"/>
          <p:cNvSpPr/>
          <p:nvPr/>
        </p:nvSpPr>
        <p:spPr>
          <a:xfrm>
            <a:off x="2134195" y="5625702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17860" y="53578"/>
                </a:lnTo>
                <a:lnTo>
                  <a:pt x="35719" y="80368"/>
                </a:lnTo>
                <a:lnTo>
                  <a:pt x="53578" y="107157"/>
                </a:lnTo>
                <a:lnTo>
                  <a:pt x="71438" y="125016"/>
                </a:lnTo>
                <a:lnTo>
                  <a:pt x="89297" y="133946"/>
                </a:lnTo>
                <a:lnTo>
                  <a:pt x="98227" y="133946"/>
                </a:lnTo>
                <a:lnTo>
                  <a:pt x="107157" y="11608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6" name="Freeform 19485"/>
          <p:cNvSpPr/>
          <p:nvPr/>
        </p:nvSpPr>
        <p:spPr>
          <a:xfrm>
            <a:off x="2223492" y="5518547"/>
            <a:ext cx="151806" cy="196453"/>
          </a:xfrm>
          <a:custGeom>
            <a:avLst/>
            <a:gdLst/>
            <a:ahLst/>
            <a:cxnLst/>
            <a:rect l="0" t="0" r="0" b="0"/>
            <a:pathLst>
              <a:path w="151806" h="196453">
                <a:moveTo>
                  <a:pt x="0" y="80366"/>
                </a:moveTo>
                <a:lnTo>
                  <a:pt x="8930" y="98226"/>
                </a:lnTo>
                <a:lnTo>
                  <a:pt x="26789" y="116085"/>
                </a:lnTo>
                <a:lnTo>
                  <a:pt x="44649" y="142874"/>
                </a:lnTo>
                <a:lnTo>
                  <a:pt x="53578" y="169663"/>
                </a:lnTo>
                <a:lnTo>
                  <a:pt x="71438" y="187523"/>
                </a:lnTo>
                <a:lnTo>
                  <a:pt x="80367" y="196452"/>
                </a:lnTo>
                <a:lnTo>
                  <a:pt x="89297" y="196452"/>
                </a:lnTo>
                <a:lnTo>
                  <a:pt x="89297" y="187523"/>
                </a:lnTo>
                <a:lnTo>
                  <a:pt x="89297" y="169663"/>
                </a:lnTo>
                <a:lnTo>
                  <a:pt x="71438" y="142874"/>
                </a:lnTo>
                <a:lnTo>
                  <a:pt x="62508" y="107155"/>
                </a:lnTo>
                <a:lnTo>
                  <a:pt x="44649" y="80366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62507"/>
                </a:lnTo>
                <a:lnTo>
                  <a:pt x="71438" y="80366"/>
                </a:lnTo>
                <a:lnTo>
                  <a:pt x="89297" y="107155"/>
                </a:lnTo>
                <a:lnTo>
                  <a:pt x="107156" y="125015"/>
                </a:lnTo>
                <a:lnTo>
                  <a:pt x="125016" y="142874"/>
                </a:lnTo>
                <a:lnTo>
                  <a:pt x="142875" y="142874"/>
                </a:lnTo>
                <a:lnTo>
                  <a:pt x="151805" y="142874"/>
                </a:lnTo>
                <a:lnTo>
                  <a:pt x="151805" y="133944"/>
                </a:lnTo>
                <a:lnTo>
                  <a:pt x="142875" y="116085"/>
                </a:lnTo>
                <a:lnTo>
                  <a:pt x="133946" y="89296"/>
                </a:lnTo>
                <a:lnTo>
                  <a:pt x="116086" y="53578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7" name="Freeform 19486"/>
          <p:cNvSpPr/>
          <p:nvPr/>
        </p:nvSpPr>
        <p:spPr>
          <a:xfrm>
            <a:off x="2250281" y="5402461"/>
            <a:ext cx="196454" cy="223242"/>
          </a:xfrm>
          <a:custGeom>
            <a:avLst/>
            <a:gdLst/>
            <a:ahLst/>
            <a:cxnLst/>
            <a:rect l="0" t="0" r="0" b="0"/>
            <a:pathLst>
              <a:path w="196454" h="223242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44649" y="53578"/>
                </a:lnTo>
                <a:lnTo>
                  <a:pt x="71438" y="80367"/>
                </a:lnTo>
                <a:lnTo>
                  <a:pt x="98227" y="116086"/>
                </a:lnTo>
                <a:lnTo>
                  <a:pt x="125016" y="142875"/>
                </a:lnTo>
                <a:lnTo>
                  <a:pt x="160735" y="169664"/>
                </a:lnTo>
                <a:lnTo>
                  <a:pt x="178594" y="196452"/>
                </a:lnTo>
                <a:lnTo>
                  <a:pt x="187524" y="214312"/>
                </a:lnTo>
                <a:lnTo>
                  <a:pt x="196453" y="223241"/>
                </a:lnTo>
                <a:lnTo>
                  <a:pt x="196453" y="223241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8" name="Freeform 19487"/>
          <p:cNvSpPr/>
          <p:nvPr/>
        </p:nvSpPr>
        <p:spPr>
          <a:xfrm>
            <a:off x="2214563" y="5331023"/>
            <a:ext cx="116086" cy="80369"/>
          </a:xfrm>
          <a:custGeom>
            <a:avLst/>
            <a:gdLst/>
            <a:ahLst/>
            <a:cxnLst/>
            <a:rect l="0" t="0" r="0" b="0"/>
            <a:pathLst>
              <a:path w="116086" h="80369">
                <a:moveTo>
                  <a:pt x="0" y="80368"/>
                </a:moveTo>
                <a:lnTo>
                  <a:pt x="0" y="80368"/>
                </a:lnTo>
                <a:lnTo>
                  <a:pt x="17859" y="80368"/>
                </a:lnTo>
                <a:lnTo>
                  <a:pt x="44648" y="71438"/>
                </a:lnTo>
                <a:lnTo>
                  <a:pt x="71437" y="53579"/>
                </a:lnTo>
                <a:lnTo>
                  <a:pt x="89296" y="35719"/>
                </a:lnTo>
                <a:lnTo>
                  <a:pt x="107156" y="1786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9" name="Freeform 19488"/>
          <p:cNvSpPr/>
          <p:nvPr/>
        </p:nvSpPr>
        <p:spPr>
          <a:xfrm>
            <a:off x="3348633" y="1348383"/>
            <a:ext cx="419696" cy="741165"/>
          </a:xfrm>
          <a:custGeom>
            <a:avLst/>
            <a:gdLst/>
            <a:ahLst/>
            <a:cxnLst/>
            <a:rect l="0" t="0" r="0" b="0"/>
            <a:pathLst>
              <a:path w="419696" h="741165">
                <a:moveTo>
                  <a:pt x="53578" y="125015"/>
                </a:moveTo>
                <a:lnTo>
                  <a:pt x="5357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35719" y="160734"/>
                </a:lnTo>
                <a:lnTo>
                  <a:pt x="35719" y="178593"/>
                </a:lnTo>
                <a:lnTo>
                  <a:pt x="26789" y="196453"/>
                </a:lnTo>
                <a:lnTo>
                  <a:pt x="17859" y="214312"/>
                </a:lnTo>
                <a:lnTo>
                  <a:pt x="8930" y="232171"/>
                </a:lnTo>
                <a:lnTo>
                  <a:pt x="893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83976"/>
                </a:lnTo>
                <a:lnTo>
                  <a:pt x="0" y="410765"/>
                </a:lnTo>
                <a:lnTo>
                  <a:pt x="0" y="428625"/>
                </a:lnTo>
                <a:lnTo>
                  <a:pt x="0" y="455414"/>
                </a:lnTo>
                <a:lnTo>
                  <a:pt x="0" y="482203"/>
                </a:lnTo>
                <a:lnTo>
                  <a:pt x="0" y="508992"/>
                </a:lnTo>
                <a:lnTo>
                  <a:pt x="0" y="535781"/>
                </a:lnTo>
                <a:lnTo>
                  <a:pt x="8930" y="553640"/>
                </a:lnTo>
                <a:lnTo>
                  <a:pt x="8930" y="580429"/>
                </a:lnTo>
                <a:lnTo>
                  <a:pt x="17859" y="598289"/>
                </a:lnTo>
                <a:lnTo>
                  <a:pt x="17859" y="616148"/>
                </a:lnTo>
                <a:lnTo>
                  <a:pt x="26789" y="642937"/>
                </a:lnTo>
                <a:lnTo>
                  <a:pt x="35719" y="660796"/>
                </a:lnTo>
                <a:lnTo>
                  <a:pt x="44648" y="669726"/>
                </a:lnTo>
                <a:lnTo>
                  <a:pt x="53578" y="687586"/>
                </a:lnTo>
                <a:lnTo>
                  <a:pt x="71437" y="705445"/>
                </a:lnTo>
                <a:lnTo>
                  <a:pt x="80367" y="714375"/>
                </a:lnTo>
                <a:lnTo>
                  <a:pt x="98226" y="723304"/>
                </a:lnTo>
                <a:lnTo>
                  <a:pt x="107156" y="732234"/>
                </a:lnTo>
                <a:lnTo>
                  <a:pt x="125015" y="732234"/>
                </a:lnTo>
                <a:lnTo>
                  <a:pt x="133945" y="741164"/>
                </a:lnTo>
                <a:lnTo>
                  <a:pt x="142875" y="741164"/>
                </a:lnTo>
                <a:lnTo>
                  <a:pt x="160734" y="741164"/>
                </a:lnTo>
                <a:lnTo>
                  <a:pt x="178594" y="732234"/>
                </a:lnTo>
                <a:lnTo>
                  <a:pt x="196453" y="723304"/>
                </a:lnTo>
                <a:lnTo>
                  <a:pt x="214312" y="714375"/>
                </a:lnTo>
                <a:lnTo>
                  <a:pt x="232172" y="705445"/>
                </a:lnTo>
                <a:lnTo>
                  <a:pt x="250031" y="687586"/>
                </a:lnTo>
                <a:lnTo>
                  <a:pt x="267890" y="678656"/>
                </a:lnTo>
                <a:lnTo>
                  <a:pt x="294680" y="660796"/>
                </a:lnTo>
                <a:lnTo>
                  <a:pt x="312539" y="642937"/>
                </a:lnTo>
                <a:lnTo>
                  <a:pt x="321469" y="625078"/>
                </a:lnTo>
                <a:lnTo>
                  <a:pt x="330398" y="607218"/>
                </a:lnTo>
                <a:lnTo>
                  <a:pt x="348258" y="589359"/>
                </a:lnTo>
                <a:lnTo>
                  <a:pt x="357187" y="571500"/>
                </a:lnTo>
                <a:lnTo>
                  <a:pt x="366117" y="553640"/>
                </a:lnTo>
                <a:lnTo>
                  <a:pt x="375047" y="535781"/>
                </a:lnTo>
                <a:lnTo>
                  <a:pt x="383976" y="517921"/>
                </a:lnTo>
                <a:lnTo>
                  <a:pt x="392906" y="500062"/>
                </a:lnTo>
                <a:lnTo>
                  <a:pt x="392906" y="482203"/>
                </a:lnTo>
                <a:lnTo>
                  <a:pt x="401836" y="464343"/>
                </a:lnTo>
                <a:lnTo>
                  <a:pt x="410765" y="437554"/>
                </a:lnTo>
                <a:lnTo>
                  <a:pt x="410765" y="419695"/>
                </a:lnTo>
                <a:lnTo>
                  <a:pt x="419695" y="392906"/>
                </a:lnTo>
                <a:lnTo>
                  <a:pt x="419695" y="366117"/>
                </a:lnTo>
                <a:lnTo>
                  <a:pt x="419695" y="330398"/>
                </a:lnTo>
                <a:lnTo>
                  <a:pt x="419695" y="303609"/>
                </a:lnTo>
                <a:lnTo>
                  <a:pt x="419695" y="285750"/>
                </a:lnTo>
                <a:lnTo>
                  <a:pt x="410765" y="258961"/>
                </a:lnTo>
                <a:lnTo>
                  <a:pt x="410765" y="241101"/>
                </a:lnTo>
                <a:lnTo>
                  <a:pt x="401836" y="232171"/>
                </a:lnTo>
                <a:lnTo>
                  <a:pt x="392906" y="214312"/>
                </a:lnTo>
                <a:lnTo>
                  <a:pt x="383976" y="196453"/>
                </a:lnTo>
                <a:lnTo>
                  <a:pt x="375047" y="178593"/>
                </a:lnTo>
                <a:lnTo>
                  <a:pt x="366117" y="160734"/>
                </a:lnTo>
                <a:lnTo>
                  <a:pt x="357187" y="142875"/>
                </a:lnTo>
                <a:lnTo>
                  <a:pt x="348258" y="125015"/>
                </a:lnTo>
                <a:lnTo>
                  <a:pt x="348258" y="107156"/>
                </a:lnTo>
                <a:lnTo>
                  <a:pt x="339328" y="98226"/>
                </a:lnTo>
                <a:lnTo>
                  <a:pt x="339328" y="80367"/>
                </a:lnTo>
                <a:lnTo>
                  <a:pt x="330398" y="71437"/>
                </a:lnTo>
                <a:lnTo>
                  <a:pt x="330398" y="62507"/>
                </a:lnTo>
                <a:lnTo>
                  <a:pt x="321469" y="62507"/>
                </a:lnTo>
                <a:lnTo>
                  <a:pt x="321469" y="53578"/>
                </a:lnTo>
                <a:lnTo>
                  <a:pt x="312539" y="44648"/>
                </a:lnTo>
                <a:lnTo>
                  <a:pt x="312539" y="44648"/>
                </a:lnTo>
                <a:lnTo>
                  <a:pt x="303609" y="35719"/>
                </a:lnTo>
                <a:lnTo>
                  <a:pt x="303609" y="26789"/>
                </a:lnTo>
                <a:lnTo>
                  <a:pt x="294680" y="26789"/>
                </a:lnTo>
                <a:lnTo>
                  <a:pt x="285750" y="17859"/>
                </a:lnTo>
                <a:lnTo>
                  <a:pt x="276820" y="17859"/>
                </a:lnTo>
                <a:lnTo>
                  <a:pt x="267890" y="8930"/>
                </a:lnTo>
                <a:lnTo>
                  <a:pt x="25896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42875" y="17859"/>
                </a:lnTo>
                <a:lnTo>
                  <a:pt x="125015" y="26789"/>
                </a:lnTo>
                <a:lnTo>
                  <a:pt x="107156" y="44648"/>
                </a:lnTo>
                <a:lnTo>
                  <a:pt x="89297" y="62507"/>
                </a:lnTo>
                <a:lnTo>
                  <a:pt x="71437" y="80367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98226"/>
                </a:lnTo>
                <a:lnTo>
                  <a:pt x="80367" y="89296"/>
                </a:lnTo>
                <a:lnTo>
                  <a:pt x="98226" y="62507"/>
                </a:lnTo>
                <a:lnTo>
                  <a:pt x="98226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0" name="Freeform 19489"/>
          <p:cNvSpPr/>
          <p:nvPr/>
        </p:nvSpPr>
        <p:spPr>
          <a:xfrm>
            <a:off x="3446859" y="1553765"/>
            <a:ext cx="80369" cy="205384"/>
          </a:xfrm>
          <a:custGeom>
            <a:avLst/>
            <a:gdLst/>
            <a:ahLst/>
            <a:cxnLst/>
            <a:rect l="0" t="0" r="0" b="0"/>
            <a:pathLst>
              <a:path w="80369" h="20538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53579"/>
                </a:lnTo>
                <a:lnTo>
                  <a:pt x="26789" y="80368"/>
                </a:lnTo>
                <a:lnTo>
                  <a:pt x="35719" y="116086"/>
                </a:lnTo>
                <a:lnTo>
                  <a:pt x="44649" y="142875"/>
                </a:lnTo>
                <a:lnTo>
                  <a:pt x="53579" y="169664"/>
                </a:lnTo>
                <a:lnTo>
                  <a:pt x="53579" y="187524"/>
                </a:lnTo>
                <a:lnTo>
                  <a:pt x="62508" y="205383"/>
                </a:lnTo>
                <a:lnTo>
                  <a:pt x="62508" y="205383"/>
                </a:lnTo>
                <a:lnTo>
                  <a:pt x="71438" y="205383"/>
                </a:lnTo>
                <a:lnTo>
                  <a:pt x="71438" y="196454"/>
                </a:lnTo>
                <a:lnTo>
                  <a:pt x="71438" y="169664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1" name="Freeform 19490"/>
          <p:cNvSpPr/>
          <p:nvPr/>
        </p:nvSpPr>
        <p:spPr>
          <a:xfrm>
            <a:off x="3437930" y="1509117"/>
            <a:ext cx="98227" cy="276821"/>
          </a:xfrm>
          <a:custGeom>
            <a:avLst/>
            <a:gdLst/>
            <a:ahLst/>
            <a:cxnLst/>
            <a:rect l="0" t="0" r="0" b="0"/>
            <a:pathLst>
              <a:path w="98227" h="276821">
                <a:moveTo>
                  <a:pt x="9822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62508"/>
                </a:lnTo>
                <a:lnTo>
                  <a:pt x="44648" y="98227"/>
                </a:lnTo>
                <a:lnTo>
                  <a:pt x="35718" y="142875"/>
                </a:lnTo>
                <a:lnTo>
                  <a:pt x="26789" y="187523"/>
                </a:lnTo>
                <a:lnTo>
                  <a:pt x="8929" y="232172"/>
                </a:lnTo>
                <a:lnTo>
                  <a:pt x="8929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2" name="Freeform 19491"/>
          <p:cNvSpPr/>
          <p:nvPr/>
        </p:nvSpPr>
        <p:spPr>
          <a:xfrm>
            <a:off x="3527227" y="1580554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44648" y="0"/>
                </a:move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29" y="53579"/>
                </a:lnTo>
                <a:lnTo>
                  <a:pt x="26789" y="53579"/>
                </a:lnTo>
                <a:lnTo>
                  <a:pt x="44648" y="53579"/>
                </a:lnTo>
                <a:lnTo>
                  <a:pt x="62507" y="62508"/>
                </a:lnTo>
                <a:lnTo>
                  <a:pt x="71437" y="71438"/>
                </a:lnTo>
                <a:lnTo>
                  <a:pt x="80367" y="80368"/>
                </a:lnTo>
                <a:lnTo>
                  <a:pt x="80367" y="98227"/>
                </a:lnTo>
                <a:lnTo>
                  <a:pt x="71437" y="116086"/>
                </a:lnTo>
                <a:lnTo>
                  <a:pt x="62507" y="142875"/>
                </a:lnTo>
                <a:lnTo>
                  <a:pt x="44648" y="151805"/>
                </a:lnTo>
                <a:lnTo>
                  <a:pt x="35718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3" name="Freeform 19492"/>
          <p:cNvSpPr/>
          <p:nvPr/>
        </p:nvSpPr>
        <p:spPr>
          <a:xfrm>
            <a:off x="3598664" y="1553765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7859" y="98227"/>
                </a:moveTo>
                <a:lnTo>
                  <a:pt x="8930" y="9822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53578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53579"/>
                </a:lnTo>
                <a:lnTo>
                  <a:pt x="26789" y="7143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9" y="151805"/>
                </a:lnTo>
                <a:lnTo>
                  <a:pt x="53578" y="160735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60735"/>
                </a:lnTo>
                <a:lnTo>
                  <a:pt x="89297" y="142875"/>
                </a:lnTo>
                <a:lnTo>
                  <a:pt x="89297" y="116086"/>
                </a:lnTo>
                <a:lnTo>
                  <a:pt x="89297" y="89297"/>
                </a:lnTo>
                <a:lnTo>
                  <a:pt x="89297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53579"/>
                </a:lnTo>
                <a:lnTo>
                  <a:pt x="89297" y="80368"/>
                </a:lnTo>
                <a:lnTo>
                  <a:pt x="89297" y="107157"/>
                </a:lnTo>
                <a:lnTo>
                  <a:pt x="89297" y="125016"/>
                </a:lnTo>
                <a:lnTo>
                  <a:pt x="98227" y="133946"/>
                </a:lnTo>
                <a:lnTo>
                  <a:pt x="98227" y="142875"/>
                </a:lnTo>
                <a:lnTo>
                  <a:pt x="98227" y="142875"/>
                </a:lnTo>
                <a:lnTo>
                  <a:pt x="107156" y="133946"/>
                </a:lnTo>
                <a:lnTo>
                  <a:pt x="107156" y="116086"/>
                </a:lnTo>
                <a:lnTo>
                  <a:pt x="107156" y="89297"/>
                </a:lnTo>
                <a:lnTo>
                  <a:pt x="116086" y="53579"/>
                </a:lnTo>
                <a:lnTo>
                  <a:pt x="12501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4" name="Freeform 19493"/>
          <p:cNvSpPr/>
          <p:nvPr/>
        </p:nvSpPr>
        <p:spPr>
          <a:xfrm>
            <a:off x="3741539" y="1482328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8930" y="133945"/>
                </a:move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33945"/>
                </a:lnTo>
                <a:lnTo>
                  <a:pt x="44649" y="125016"/>
                </a:lnTo>
                <a:lnTo>
                  <a:pt x="53578" y="9822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35719" y="8036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62508" y="196453"/>
                </a:lnTo>
                <a:lnTo>
                  <a:pt x="80367" y="178594"/>
                </a:lnTo>
                <a:lnTo>
                  <a:pt x="98227" y="160734"/>
                </a:lnTo>
                <a:lnTo>
                  <a:pt x="116086" y="133945"/>
                </a:lnTo>
                <a:lnTo>
                  <a:pt x="125016" y="98226"/>
                </a:lnTo>
                <a:lnTo>
                  <a:pt x="12501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5" name="Freeform 19494"/>
          <p:cNvSpPr/>
          <p:nvPr/>
        </p:nvSpPr>
        <p:spPr>
          <a:xfrm>
            <a:off x="3875484" y="1491258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26789" y="0"/>
                </a:moveTo>
                <a:lnTo>
                  <a:pt x="26789" y="8929"/>
                </a:lnTo>
                <a:lnTo>
                  <a:pt x="17860" y="35718"/>
                </a:lnTo>
                <a:lnTo>
                  <a:pt x="8930" y="62507"/>
                </a:lnTo>
                <a:lnTo>
                  <a:pt x="8930" y="89296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16086"/>
                </a:lnTo>
                <a:lnTo>
                  <a:pt x="17860" y="89296"/>
                </a:lnTo>
                <a:lnTo>
                  <a:pt x="35719" y="53578"/>
                </a:lnTo>
                <a:lnTo>
                  <a:pt x="35719" y="2678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6" name="Freeform 19495"/>
          <p:cNvSpPr/>
          <p:nvPr/>
        </p:nvSpPr>
        <p:spPr>
          <a:xfrm>
            <a:off x="2812852" y="1509117"/>
            <a:ext cx="589360" cy="17860"/>
          </a:xfrm>
          <a:custGeom>
            <a:avLst/>
            <a:gdLst/>
            <a:ahLst/>
            <a:cxnLst/>
            <a:rect l="0" t="0" r="0" b="0"/>
            <a:pathLst>
              <a:path w="589360" h="1786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44648" y="8930"/>
                </a:lnTo>
                <a:lnTo>
                  <a:pt x="80367" y="8930"/>
                </a:lnTo>
                <a:lnTo>
                  <a:pt x="133945" y="8930"/>
                </a:lnTo>
                <a:lnTo>
                  <a:pt x="196453" y="8930"/>
                </a:lnTo>
                <a:lnTo>
                  <a:pt x="267890" y="17859"/>
                </a:lnTo>
                <a:lnTo>
                  <a:pt x="357187" y="17859"/>
                </a:lnTo>
                <a:lnTo>
                  <a:pt x="437554" y="17859"/>
                </a:lnTo>
                <a:lnTo>
                  <a:pt x="508992" y="17859"/>
                </a:lnTo>
                <a:lnTo>
                  <a:pt x="553640" y="17859"/>
                </a:lnTo>
                <a:lnTo>
                  <a:pt x="589359" y="17859"/>
                </a:lnTo>
                <a:lnTo>
                  <a:pt x="589359" y="8930"/>
                </a:lnTo>
                <a:lnTo>
                  <a:pt x="580429" y="0"/>
                </a:lnTo>
                <a:lnTo>
                  <a:pt x="5804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7" name="Freeform 19496"/>
          <p:cNvSpPr/>
          <p:nvPr/>
        </p:nvSpPr>
        <p:spPr>
          <a:xfrm>
            <a:off x="2428875" y="991195"/>
            <a:ext cx="517923" cy="714376"/>
          </a:xfrm>
          <a:custGeom>
            <a:avLst/>
            <a:gdLst/>
            <a:ahLst/>
            <a:cxnLst/>
            <a:rect l="0" t="0" r="0" b="0"/>
            <a:pathLst>
              <a:path w="517923" h="714376">
                <a:moveTo>
                  <a:pt x="250031" y="98227"/>
                </a:moveTo>
                <a:lnTo>
                  <a:pt x="241102" y="89297"/>
                </a:lnTo>
                <a:lnTo>
                  <a:pt x="232172" y="71438"/>
                </a:lnTo>
                <a:lnTo>
                  <a:pt x="223242" y="62508"/>
                </a:lnTo>
                <a:lnTo>
                  <a:pt x="214313" y="44649"/>
                </a:lnTo>
                <a:lnTo>
                  <a:pt x="205383" y="35719"/>
                </a:lnTo>
                <a:lnTo>
                  <a:pt x="196453" y="26789"/>
                </a:lnTo>
                <a:lnTo>
                  <a:pt x="187523" y="35719"/>
                </a:lnTo>
                <a:lnTo>
                  <a:pt x="178594" y="35719"/>
                </a:lnTo>
                <a:lnTo>
                  <a:pt x="160734" y="53578"/>
                </a:lnTo>
                <a:lnTo>
                  <a:pt x="142875" y="62508"/>
                </a:lnTo>
                <a:lnTo>
                  <a:pt x="125016" y="89297"/>
                </a:lnTo>
                <a:lnTo>
                  <a:pt x="98227" y="125016"/>
                </a:lnTo>
                <a:lnTo>
                  <a:pt x="71438" y="169664"/>
                </a:lnTo>
                <a:lnTo>
                  <a:pt x="44648" y="214313"/>
                </a:lnTo>
                <a:lnTo>
                  <a:pt x="26789" y="276821"/>
                </a:lnTo>
                <a:lnTo>
                  <a:pt x="8930" y="348258"/>
                </a:lnTo>
                <a:lnTo>
                  <a:pt x="0" y="419695"/>
                </a:lnTo>
                <a:lnTo>
                  <a:pt x="8930" y="500063"/>
                </a:lnTo>
                <a:lnTo>
                  <a:pt x="26789" y="562570"/>
                </a:lnTo>
                <a:lnTo>
                  <a:pt x="62508" y="625078"/>
                </a:lnTo>
                <a:lnTo>
                  <a:pt x="98227" y="669727"/>
                </a:lnTo>
                <a:lnTo>
                  <a:pt x="151805" y="705445"/>
                </a:lnTo>
                <a:lnTo>
                  <a:pt x="205383" y="714375"/>
                </a:lnTo>
                <a:lnTo>
                  <a:pt x="276820" y="705445"/>
                </a:lnTo>
                <a:lnTo>
                  <a:pt x="339328" y="678656"/>
                </a:lnTo>
                <a:lnTo>
                  <a:pt x="401836" y="625078"/>
                </a:lnTo>
                <a:lnTo>
                  <a:pt x="455414" y="571500"/>
                </a:lnTo>
                <a:lnTo>
                  <a:pt x="491133" y="500063"/>
                </a:lnTo>
                <a:lnTo>
                  <a:pt x="517922" y="419695"/>
                </a:lnTo>
                <a:lnTo>
                  <a:pt x="517922" y="330399"/>
                </a:lnTo>
                <a:lnTo>
                  <a:pt x="500063" y="241102"/>
                </a:lnTo>
                <a:lnTo>
                  <a:pt x="464344" y="151805"/>
                </a:lnTo>
                <a:lnTo>
                  <a:pt x="410766" y="80367"/>
                </a:lnTo>
                <a:lnTo>
                  <a:pt x="357188" y="26789"/>
                </a:lnTo>
                <a:lnTo>
                  <a:pt x="294680" y="0"/>
                </a:lnTo>
                <a:lnTo>
                  <a:pt x="241102" y="0"/>
                </a:lnTo>
                <a:lnTo>
                  <a:pt x="178594" y="17860"/>
                </a:lnTo>
                <a:lnTo>
                  <a:pt x="125016" y="35719"/>
                </a:lnTo>
                <a:lnTo>
                  <a:pt x="89297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8" name="Freeform 19497"/>
          <p:cNvSpPr/>
          <p:nvPr/>
        </p:nvSpPr>
        <p:spPr>
          <a:xfrm>
            <a:off x="2446734" y="607219"/>
            <a:ext cx="53580" cy="276821"/>
          </a:xfrm>
          <a:custGeom>
            <a:avLst/>
            <a:gdLst/>
            <a:ahLst/>
            <a:cxnLst/>
            <a:rect l="0" t="0" r="0" b="0"/>
            <a:pathLst>
              <a:path w="53580" h="276821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17860" y="71437"/>
                </a:lnTo>
                <a:lnTo>
                  <a:pt x="17860" y="116086"/>
                </a:lnTo>
                <a:lnTo>
                  <a:pt x="26789" y="160734"/>
                </a:lnTo>
                <a:lnTo>
                  <a:pt x="35719" y="196453"/>
                </a:lnTo>
                <a:lnTo>
                  <a:pt x="44649" y="232172"/>
                </a:lnTo>
                <a:lnTo>
                  <a:pt x="44649" y="258961"/>
                </a:lnTo>
                <a:lnTo>
                  <a:pt x="53579" y="276820"/>
                </a:lnTo>
                <a:lnTo>
                  <a:pt x="44649" y="276820"/>
                </a:lnTo>
                <a:lnTo>
                  <a:pt x="44649" y="267890"/>
                </a:lnTo>
                <a:lnTo>
                  <a:pt x="35719" y="241101"/>
                </a:lnTo>
                <a:lnTo>
                  <a:pt x="26789" y="205382"/>
                </a:lnTo>
                <a:lnTo>
                  <a:pt x="17860" y="160734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9" name="Freeform 19498"/>
          <p:cNvSpPr/>
          <p:nvPr/>
        </p:nvSpPr>
        <p:spPr>
          <a:xfrm>
            <a:off x="2402086" y="580430"/>
            <a:ext cx="267892" cy="294680"/>
          </a:xfrm>
          <a:custGeom>
            <a:avLst/>
            <a:gdLst/>
            <a:ahLst/>
            <a:cxnLst/>
            <a:rect l="0" t="0" r="0" b="0"/>
            <a:pathLst>
              <a:path w="267892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71437" y="0"/>
                </a:lnTo>
                <a:lnTo>
                  <a:pt x="116086" y="0"/>
                </a:lnTo>
                <a:lnTo>
                  <a:pt x="160734" y="8929"/>
                </a:lnTo>
                <a:lnTo>
                  <a:pt x="205383" y="17859"/>
                </a:lnTo>
                <a:lnTo>
                  <a:pt x="241102" y="44648"/>
                </a:lnTo>
                <a:lnTo>
                  <a:pt x="267891" y="80367"/>
                </a:lnTo>
                <a:lnTo>
                  <a:pt x="267891" y="133945"/>
                </a:lnTo>
                <a:lnTo>
                  <a:pt x="258961" y="178593"/>
                </a:lnTo>
                <a:lnTo>
                  <a:pt x="241102" y="223242"/>
                </a:lnTo>
                <a:lnTo>
                  <a:pt x="205383" y="258961"/>
                </a:lnTo>
                <a:lnTo>
                  <a:pt x="178594" y="285750"/>
                </a:lnTo>
                <a:lnTo>
                  <a:pt x="151805" y="294679"/>
                </a:lnTo>
                <a:lnTo>
                  <a:pt x="133945" y="294679"/>
                </a:lnTo>
                <a:lnTo>
                  <a:pt x="125016" y="276820"/>
                </a:lnTo>
                <a:lnTo>
                  <a:pt x="125016" y="258961"/>
                </a:lnTo>
                <a:lnTo>
                  <a:pt x="133945" y="232171"/>
                </a:lnTo>
                <a:lnTo>
                  <a:pt x="133945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0" name="Freeform 19499"/>
          <p:cNvSpPr/>
          <p:nvPr/>
        </p:nvSpPr>
        <p:spPr>
          <a:xfrm>
            <a:off x="2741414" y="634008"/>
            <a:ext cx="35720" cy="178594"/>
          </a:xfrm>
          <a:custGeom>
            <a:avLst/>
            <a:gdLst/>
            <a:ahLst/>
            <a:cxnLst/>
            <a:rect l="0" t="0" r="0" b="0"/>
            <a:pathLst>
              <a:path w="35720" h="178594">
                <a:moveTo>
                  <a:pt x="17859" y="0"/>
                </a:moveTo>
                <a:lnTo>
                  <a:pt x="17859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69664"/>
                </a:lnTo>
                <a:lnTo>
                  <a:pt x="17859" y="178593"/>
                </a:lnTo>
                <a:lnTo>
                  <a:pt x="26789" y="178593"/>
                </a:lnTo>
                <a:lnTo>
                  <a:pt x="26789" y="178593"/>
                </a:lnTo>
                <a:lnTo>
                  <a:pt x="35719" y="160734"/>
                </a:lnTo>
                <a:lnTo>
                  <a:pt x="26789" y="125015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1" name="Freeform 19500"/>
          <p:cNvSpPr/>
          <p:nvPr/>
        </p:nvSpPr>
        <p:spPr>
          <a:xfrm>
            <a:off x="2661047" y="535781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17860"/>
                </a:lnTo>
                <a:lnTo>
                  <a:pt x="35719" y="17860"/>
                </a:lnTo>
                <a:lnTo>
                  <a:pt x="62508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2" name="Freeform 19501"/>
          <p:cNvSpPr/>
          <p:nvPr/>
        </p:nvSpPr>
        <p:spPr>
          <a:xfrm>
            <a:off x="2777133" y="607219"/>
            <a:ext cx="125016" cy="187524"/>
          </a:xfrm>
          <a:custGeom>
            <a:avLst/>
            <a:gdLst/>
            <a:ahLst/>
            <a:cxnLst/>
            <a:rect l="0" t="0" r="0" b="0"/>
            <a:pathLst>
              <a:path w="125016" h="187524">
                <a:moveTo>
                  <a:pt x="44648" y="0"/>
                </a:moveTo>
                <a:lnTo>
                  <a:pt x="4464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71437"/>
                </a:lnTo>
                <a:lnTo>
                  <a:pt x="89297" y="8036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25015" y="116086"/>
                </a:lnTo>
                <a:lnTo>
                  <a:pt x="116086" y="142875"/>
                </a:lnTo>
                <a:lnTo>
                  <a:pt x="107156" y="160734"/>
                </a:lnTo>
                <a:lnTo>
                  <a:pt x="89297" y="169664"/>
                </a:lnTo>
                <a:lnTo>
                  <a:pt x="71437" y="178593"/>
                </a:lnTo>
                <a:lnTo>
                  <a:pt x="53578" y="187523"/>
                </a:lnTo>
                <a:lnTo>
                  <a:pt x="44648" y="178593"/>
                </a:lnTo>
                <a:lnTo>
                  <a:pt x="35719" y="16073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3" name="Freeform 19502"/>
          <p:cNvSpPr/>
          <p:nvPr/>
        </p:nvSpPr>
        <p:spPr>
          <a:xfrm>
            <a:off x="2911078" y="607219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35719" y="116086"/>
                </a:lnTo>
                <a:lnTo>
                  <a:pt x="44649" y="142875"/>
                </a:lnTo>
                <a:lnTo>
                  <a:pt x="53578" y="178593"/>
                </a:lnTo>
                <a:lnTo>
                  <a:pt x="62508" y="214312"/>
                </a:lnTo>
                <a:lnTo>
                  <a:pt x="62508" y="232172"/>
                </a:lnTo>
                <a:lnTo>
                  <a:pt x="62508" y="250031"/>
                </a:lnTo>
                <a:lnTo>
                  <a:pt x="53578" y="258961"/>
                </a:lnTo>
                <a:lnTo>
                  <a:pt x="44649" y="258961"/>
                </a:lnTo>
                <a:lnTo>
                  <a:pt x="35719" y="250031"/>
                </a:lnTo>
                <a:lnTo>
                  <a:pt x="26789" y="232172"/>
                </a:lnTo>
                <a:lnTo>
                  <a:pt x="17860" y="205382"/>
                </a:lnTo>
                <a:lnTo>
                  <a:pt x="8930" y="169664"/>
                </a:lnTo>
                <a:lnTo>
                  <a:pt x="0" y="133945"/>
                </a:lnTo>
                <a:lnTo>
                  <a:pt x="0" y="89297"/>
                </a:lnTo>
                <a:lnTo>
                  <a:pt x="0" y="53578"/>
                </a:lnTo>
                <a:lnTo>
                  <a:pt x="8930" y="26789"/>
                </a:lnTo>
                <a:lnTo>
                  <a:pt x="17860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71438" y="44648"/>
                </a:lnTo>
                <a:lnTo>
                  <a:pt x="62508" y="62508"/>
                </a:lnTo>
                <a:lnTo>
                  <a:pt x="62508" y="89297"/>
                </a:lnTo>
                <a:lnTo>
                  <a:pt x="4464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26789" y="8929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4" name="Freeform 19503"/>
          <p:cNvSpPr/>
          <p:nvPr/>
        </p:nvSpPr>
        <p:spPr>
          <a:xfrm>
            <a:off x="2964656" y="401836"/>
            <a:ext cx="71439" cy="303610"/>
          </a:xfrm>
          <a:custGeom>
            <a:avLst/>
            <a:gdLst/>
            <a:ahLst/>
            <a:cxnLst/>
            <a:rect l="0" t="0" r="0" b="0"/>
            <a:pathLst>
              <a:path w="71439" h="303610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17860" y="107156"/>
                </a:lnTo>
                <a:lnTo>
                  <a:pt x="26789" y="151805"/>
                </a:lnTo>
                <a:lnTo>
                  <a:pt x="35719" y="196453"/>
                </a:lnTo>
                <a:lnTo>
                  <a:pt x="44649" y="241102"/>
                </a:lnTo>
                <a:lnTo>
                  <a:pt x="53578" y="267891"/>
                </a:lnTo>
                <a:lnTo>
                  <a:pt x="62508" y="294680"/>
                </a:lnTo>
                <a:lnTo>
                  <a:pt x="71438" y="303609"/>
                </a:lnTo>
                <a:lnTo>
                  <a:pt x="71438" y="303609"/>
                </a:lnTo>
                <a:lnTo>
                  <a:pt x="71438" y="285750"/>
                </a:lnTo>
                <a:lnTo>
                  <a:pt x="71438" y="267891"/>
                </a:lnTo>
                <a:lnTo>
                  <a:pt x="7143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5" name="Freeform 19504"/>
          <p:cNvSpPr/>
          <p:nvPr/>
        </p:nvSpPr>
        <p:spPr>
          <a:xfrm>
            <a:off x="3053953" y="544711"/>
            <a:ext cx="187525" cy="330399"/>
          </a:xfrm>
          <a:custGeom>
            <a:avLst/>
            <a:gdLst/>
            <a:ahLst/>
            <a:cxnLst/>
            <a:rect l="0" t="0" r="0" b="0"/>
            <a:pathLst>
              <a:path w="187525" h="330399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98227"/>
                </a:lnTo>
                <a:lnTo>
                  <a:pt x="53578" y="71437"/>
                </a:lnTo>
                <a:lnTo>
                  <a:pt x="62508" y="44648"/>
                </a:lnTo>
                <a:lnTo>
                  <a:pt x="62508" y="17859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9" y="142875"/>
                </a:lnTo>
                <a:lnTo>
                  <a:pt x="44649" y="151805"/>
                </a:lnTo>
                <a:lnTo>
                  <a:pt x="53578" y="160734"/>
                </a:lnTo>
                <a:lnTo>
                  <a:pt x="62508" y="151805"/>
                </a:lnTo>
                <a:lnTo>
                  <a:pt x="71438" y="142875"/>
                </a:lnTo>
                <a:lnTo>
                  <a:pt x="80367" y="125016"/>
                </a:lnTo>
                <a:lnTo>
                  <a:pt x="98227" y="98227"/>
                </a:lnTo>
                <a:lnTo>
                  <a:pt x="107156" y="6250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33945" y="10715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51805" y="44648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60735" y="80367"/>
                </a:lnTo>
                <a:lnTo>
                  <a:pt x="169664" y="125016"/>
                </a:lnTo>
                <a:lnTo>
                  <a:pt x="169664" y="169664"/>
                </a:lnTo>
                <a:lnTo>
                  <a:pt x="178594" y="214312"/>
                </a:lnTo>
                <a:lnTo>
                  <a:pt x="187524" y="258961"/>
                </a:lnTo>
                <a:lnTo>
                  <a:pt x="187524" y="294680"/>
                </a:lnTo>
                <a:lnTo>
                  <a:pt x="178594" y="321469"/>
                </a:lnTo>
                <a:lnTo>
                  <a:pt x="169664" y="330398"/>
                </a:lnTo>
                <a:lnTo>
                  <a:pt x="160735" y="330398"/>
                </a:lnTo>
                <a:lnTo>
                  <a:pt x="151805" y="312539"/>
                </a:lnTo>
                <a:lnTo>
                  <a:pt x="142875" y="303609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42875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6" name="Freeform 19505"/>
          <p:cNvSpPr/>
          <p:nvPr/>
        </p:nvSpPr>
        <p:spPr>
          <a:xfrm>
            <a:off x="3723680" y="1598414"/>
            <a:ext cx="884040" cy="187524"/>
          </a:xfrm>
          <a:custGeom>
            <a:avLst/>
            <a:gdLst/>
            <a:ahLst/>
            <a:cxnLst/>
            <a:rect l="0" t="0" r="0" b="0"/>
            <a:pathLst>
              <a:path w="884040" h="187524">
                <a:moveTo>
                  <a:pt x="8929" y="187523"/>
                </a:move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17859" y="178594"/>
                </a:lnTo>
                <a:lnTo>
                  <a:pt x="35718" y="169664"/>
                </a:lnTo>
                <a:lnTo>
                  <a:pt x="53578" y="151805"/>
                </a:lnTo>
                <a:lnTo>
                  <a:pt x="71437" y="142875"/>
                </a:lnTo>
                <a:lnTo>
                  <a:pt x="89297" y="125015"/>
                </a:lnTo>
                <a:lnTo>
                  <a:pt x="107156" y="116086"/>
                </a:lnTo>
                <a:lnTo>
                  <a:pt x="133945" y="98226"/>
                </a:lnTo>
                <a:lnTo>
                  <a:pt x="160734" y="89297"/>
                </a:lnTo>
                <a:lnTo>
                  <a:pt x="187523" y="71437"/>
                </a:lnTo>
                <a:lnTo>
                  <a:pt x="223242" y="62508"/>
                </a:lnTo>
                <a:lnTo>
                  <a:pt x="258961" y="53578"/>
                </a:lnTo>
                <a:lnTo>
                  <a:pt x="303609" y="35719"/>
                </a:lnTo>
                <a:lnTo>
                  <a:pt x="339328" y="26789"/>
                </a:lnTo>
                <a:lnTo>
                  <a:pt x="383976" y="17859"/>
                </a:lnTo>
                <a:lnTo>
                  <a:pt x="428625" y="8930"/>
                </a:lnTo>
                <a:lnTo>
                  <a:pt x="464343" y="8930"/>
                </a:lnTo>
                <a:lnTo>
                  <a:pt x="491133" y="8930"/>
                </a:lnTo>
                <a:lnTo>
                  <a:pt x="526851" y="0"/>
                </a:lnTo>
                <a:lnTo>
                  <a:pt x="562570" y="8930"/>
                </a:lnTo>
                <a:lnTo>
                  <a:pt x="598289" y="8930"/>
                </a:lnTo>
                <a:lnTo>
                  <a:pt x="634008" y="8930"/>
                </a:lnTo>
                <a:lnTo>
                  <a:pt x="669726" y="17859"/>
                </a:lnTo>
                <a:lnTo>
                  <a:pt x="696515" y="26789"/>
                </a:lnTo>
                <a:lnTo>
                  <a:pt x="723304" y="35719"/>
                </a:lnTo>
                <a:lnTo>
                  <a:pt x="750093" y="44648"/>
                </a:lnTo>
                <a:lnTo>
                  <a:pt x="767953" y="53578"/>
                </a:lnTo>
                <a:lnTo>
                  <a:pt x="794742" y="62508"/>
                </a:lnTo>
                <a:lnTo>
                  <a:pt x="803672" y="80367"/>
                </a:lnTo>
                <a:lnTo>
                  <a:pt x="821531" y="89297"/>
                </a:lnTo>
                <a:lnTo>
                  <a:pt x="830461" y="89297"/>
                </a:lnTo>
                <a:lnTo>
                  <a:pt x="839390" y="98226"/>
                </a:lnTo>
                <a:lnTo>
                  <a:pt x="848320" y="98226"/>
                </a:lnTo>
                <a:lnTo>
                  <a:pt x="857250" y="98226"/>
                </a:lnTo>
                <a:lnTo>
                  <a:pt x="866179" y="98226"/>
                </a:lnTo>
                <a:lnTo>
                  <a:pt x="875109" y="98226"/>
                </a:lnTo>
                <a:lnTo>
                  <a:pt x="875109" y="98226"/>
                </a:lnTo>
                <a:lnTo>
                  <a:pt x="884039" y="107156"/>
                </a:lnTo>
                <a:lnTo>
                  <a:pt x="884039" y="107156"/>
                </a:lnTo>
                <a:lnTo>
                  <a:pt x="88403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7" name="Freeform 19506"/>
          <p:cNvSpPr/>
          <p:nvPr/>
        </p:nvSpPr>
        <p:spPr>
          <a:xfrm>
            <a:off x="4536281" y="1598414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7" y="35719"/>
                </a:lnTo>
                <a:lnTo>
                  <a:pt x="98227" y="3571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42875" y="80367"/>
                </a:lnTo>
                <a:lnTo>
                  <a:pt x="133946" y="107156"/>
                </a:lnTo>
                <a:lnTo>
                  <a:pt x="125016" y="142875"/>
                </a:lnTo>
                <a:lnTo>
                  <a:pt x="98227" y="169664"/>
                </a:lnTo>
                <a:lnTo>
                  <a:pt x="80367" y="205383"/>
                </a:lnTo>
                <a:lnTo>
                  <a:pt x="71438" y="223242"/>
                </a:lnTo>
                <a:lnTo>
                  <a:pt x="62508" y="232172"/>
                </a:lnTo>
                <a:lnTo>
                  <a:pt x="62508" y="232172"/>
                </a:lnTo>
                <a:lnTo>
                  <a:pt x="80367" y="214312"/>
                </a:lnTo>
                <a:lnTo>
                  <a:pt x="98227" y="187523"/>
                </a:lnTo>
                <a:lnTo>
                  <a:pt x="9822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8" name="Freeform 19507"/>
          <p:cNvSpPr/>
          <p:nvPr/>
        </p:nvSpPr>
        <p:spPr>
          <a:xfrm>
            <a:off x="4688086" y="1393031"/>
            <a:ext cx="535782" cy="714376"/>
          </a:xfrm>
          <a:custGeom>
            <a:avLst/>
            <a:gdLst/>
            <a:ahLst/>
            <a:cxnLst/>
            <a:rect l="0" t="0" r="0" b="0"/>
            <a:pathLst>
              <a:path w="535782" h="714376">
                <a:moveTo>
                  <a:pt x="187523" y="62508"/>
                </a:moveTo>
                <a:lnTo>
                  <a:pt x="187523" y="62508"/>
                </a:lnTo>
                <a:lnTo>
                  <a:pt x="187523" y="62508"/>
                </a:lnTo>
                <a:lnTo>
                  <a:pt x="178594" y="62508"/>
                </a:lnTo>
                <a:lnTo>
                  <a:pt x="17859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0734" y="53578"/>
                </a:lnTo>
                <a:lnTo>
                  <a:pt x="151805" y="62508"/>
                </a:lnTo>
                <a:lnTo>
                  <a:pt x="133945" y="71438"/>
                </a:lnTo>
                <a:lnTo>
                  <a:pt x="125016" y="80367"/>
                </a:lnTo>
                <a:lnTo>
                  <a:pt x="107156" y="98227"/>
                </a:lnTo>
                <a:lnTo>
                  <a:pt x="89297" y="125016"/>
                </a:lnTo>
                <a:lnTo>
                  <a:pt x="71437" y="160734"/>
                </a:lnTo>
                <a:lnTo>
                  <a:pt x="53578" y="196453"/>
                </a:lnTo>
                <a:lnTo>
                  <a:pt x="26789" y="250031"/>
                </a:lnTo>
                <a:lnTo>
                  <a:pt x="17859" y="303609"/>
                </a:lnTo>
                <a:lnTo>
                  <a:pt x="0" y="366117"/>
                </a:lnTo>
                <a:lnTo>
                  <a:pt x="0" y="437555"/>
                </a:lnTo>
                <a:lnTo>
                  <a:pt x="0" y="491133"/>
                </a:lnTo>
                <a:lnTo>
                  <a:pt x="8930" y="544711"/>
                </a:lnTo>
                <a:lnTo>
                  <a:pt x="35719" y="598289"/>
                </a:lnTo>
                <a:lnTo>
                  <a:pt x="62508" y="634008"/>
                </a:lnTo>
                <a:lnTo>
                  <a:pt x="107156" y="669727"/>
                </a:lnTo>
                <a:lnTo>
                  <a:pt x="151805" y="687586"/>
                </a:lnTo>
                <a:lnTo>
                  <a:pt x="196453" y="705445"/>
                </a:lnTo>
                <a:lnTo>
                  <a:pt x="250031" y="714375"/>
                </a:lnTo>
                <a:lnTo>
                  <a:pt x="312539" y="705445"/>
                </a:lnTo>
                <a:lnTo>
                  <a:pt x="366117" y="687586"/>
                </a:lnTo>
                <a:lnTo>
                  <a:pt x="419695" y="660797"/>
                </a:lnTo>
                <a:lnTo>
                  <a:pt x="455414" y="616148"/>
                </a:lnTo>
                <a:lnTo>
                  <a:pt x="491133" y="571500"/>
                </a:lnTo>
                <a:lnTo>
                  <a:pt x="517922" y="517922"/>
                </a:lnTo>
                <a:lnTo>
                  <a:pt x="535781" y="455414"/>
                </a:lnTo>
                <a:lnTo>
                  <a:pt x="535781" y="383977"/>
                </a:lnTo>
                <a:lnTo>
                  <a:pt x="535781" y="303609"/>
                </a:lnTo>
                <a:lnTo>
                  <a:pt x="517922" y="232172"/>
                </a:lnTo>
                <a:lnTo>
                  <a:pt x="491133" y="160734"/>
                </a:lnTo>
                <a:lnTo>
                  <a:pt x="464344" y="98227"/>
                </a:lnTo>
                <a:lnTo>
                  <a:pt x="437555" y="53578"/>
                </a:lnTo>
                <a:lnTo>
                  <a:pt x="401836" y="17859"/>
                </a:lnTo>
                <a:lnTo>
                  <a:pt x="366117" y="0"/>
                </a:lnTo>
                <a:lnTo>
                  <a:pt x="330398" y="0"/>
                </a:lnTo>
                <a:lnTo>
                  <a:pt x="294680" y="8930"/>
                </a:lnTo>
                <a:lnTo>
                  <a:pt x="258961" y="17859"/>
                </a:lnTo>
                <a:lnTo>
                  <a:pt x="214312" y="35719"/>
                </a:lnTo>
                <a:lnTo>
                  <a:pt x="187523" y="53578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9" name="Freeform 19508"/>
          <p:cNvSpPr/>
          <p:nvPr/>
        </p:nvSpPr>
        <p:spPr>
          <a:xfrm>
            <a:off x="4813102" y="1643062"/>
            <a:ext cx="205383" cy="160736"/>
          </a:xfrm>
          <a:custGeom>
            <a:avLst/>
            <a:gdLst/>
            <a:ahLst/>
            <a:cxnLst/>
            <a:rect l="0" t="0" r="0" b="0"/>
            <a:pathLst>
              <a:path w="205383" h="160736">
                <a:moveTo>
                  <a:pt x="71437" y="17860"/>
                </a:moveTo>
                <a:lnTo>
                  <a:pt x="71437" y="1786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8929" y="44649"/>
                </a:lnTo>
                <a:lnTo>
                  <a:pt x="8929" y="80367"/>
                </a:lnTo>
                <a:lnTo>
                  <a:pt x="0" y="107157"/>
                </a:lnTo>
                <a:lnTo>
                  <a:pt x="8929" y="133946"/>
                </a:lnTo>
                <a:lnTo>
                  <a:pt x="8929" y="151805"/>
                </a:lnTo>
                <a:lnTo>
                  <a:pt x="35718" y="160735"/>
                </a:lnTo>
                <a:lnTo>
                  <a:pt x="62507" y="151805"/>
                </a:lnTo>
                <a:lnTo>
                  <a:pt x="89296" y="133946"/>
                </a:lnTo>
                <a:lnTo>
                  <a:pt x="125015" y="116086"/>
                </a:lnTo>
                <a:lnTo>
                  <a:pt x="160734" y="89297"/>
                </a:lnTo>
                <a:lnTo>
                  <a:pt x="178593" y="62508"/>
                </a:lnTo>
                <a:lnTo>
                  <a:pt x="196453" y="44649"/>
                </a:lnTo>
                <a:lnTo>
                  <a:pt x="205382" y="17860"/>
                </a:lnTo>
                <a:lnTo>
                  <a:pt x="20538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0" name="Freeform 19509"/>
          <p:cNvSpPr/>
          <p:nvPr/>
        </p:nvSpPr>
        <p:spPr>
          <a:xfrm>
            <a:off x="4982766" y="1509117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107156"/>
                </a:lnTo>
                <a:lnTo>
                  <a:pt x="8929" y="151805"/>
                </a:lnTo>
                <a:lnTo>
                  <a:pt x="8929" y="187523"/>
                </a:lnTo>
                <a:lnTo>
                  <a:pt x="17859" y="22324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58961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1" name="Freeform 19510"/>
          <p:cNvSpPr/>
          <p:nvPr/>
        </p:nvSpPr>
        <p:spPr>
          <a:xfrm>
            <a:off x="5063133" y="1634133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8930" y="8929"/>
                </a:move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7"/>
                </a:lnTo>
                <a:lnTo>
                  <a:pt x="17859" y="35718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2" name="Freeform 19511"/>
          <p:cNvSpPr/>
          <p:nvPr/>
        </p:nvSpPr>
        <p:spPr>
          <a:xfrm>
            <a:off x="5063133" y="1473398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3" name="Freeform 19512"/>
          <p:cNvSpPr/>
          <p:nvPr/>
        </p:nvSpPr>
        <p:spPr>
          <a:xfrm>
            <a:off x="5134570" y="1571625"/>
            <a:ext cx="133947" cy="151805"/>
          </a:xfrm>
          <a:custGeom>
            <a:avLst/>
            <a:gdLst/>
            <a:ahLst/>
            <a:cxnLst/>
            <a:rect l="0" t="0" r="0" b="0"/>
            <a:pathLst>
              <a:path w="133947" h="151805">
                <a:moveTo>
                  <a:pt x="8930" y="133945"/>
                </a:move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25015"/>
                </a:lnTo>
                <a:lnTo>
                  <a:pt x="26789" y="107156"/>
                </a:lnTo>
                <a:lnTo>
                  <a:pt x="44649" y="89297"/>
                </a:lnTo>
                <a:lnTo>
                  <a:pt x="62508" y="62508"/>
                </a:lnTo>
                <a:lnTo>
                  <a:pt x="80368" y="44648"/>
                </a:lnTo>
                <a:lnTo>
                  <a:pt x="89297" y="26789"/>
                </a:lnTo>
                <a:lnTo>
                  <a:pt x="98227" y="8929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29"/>
                </a:lnTo>
                <a:lnTo>
                  <a:pt x="44649" y="2678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9" y="151804"/>
                </a:lnTo>
                <a:lnTo>
                  <a:pt x="71438" y="151804"/>
                </a:lnTo>
                <a:lnTo>
                  <a:pt x="98227" y="142875"/>
                </a:lnTo>
                <a:lnTo>
                  <a:pt x="116086" y="125015"/>
                </a:lnTo>
                <a:lnTo>
                  <a:pt x="125016" y="107156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4" name="Freeform 19513"/>
          <p:cNvSpPr/>
          <p:nvPr/>
        </p:nvSpPr>
        <p:spPr>
          <a:xfrm>
            <a:off x="5241727" y="1580554"/>
            <a:ext cx="133946" cy="133947"/>
          </a:xfrm>
          <a:custGeom>
            <a:avLst/>
            <a:gdLst/>
            <a:ahLst/>
            <a:cxnLst/>
            <a:rect l="0" t="0" r="0" b="0"/>
            <a:pathLst>
              <a:path w="133946" h="133947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71438"/>
                </a:lnTo>
                <a:lnTo>
                  <a:pt x="53578" y="44649"/>
                </a:lnTo>
                <a:lnTo>
                  <a:pt x="53578" y="2679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17860"/>
                </a:lnTo>
                <a:lnTo>
                  <a:pt x="62507" y="26790"/>
                </a:lnTo>
                <a:lnTo>
                  <a:pt x="62507" y="53579"/>
                </a:lnTo>
                <a:lnTo>
                  <a:pt x="62507" y="71438"/>
                </a:lnTo>
                <a:lnTo>
                  <a:pt x="62507" y="89297"/>
                </a:lnTo>
                <a:lnTo>
                  <a:pt x="71437" y="107157"/>
                </a:lnTo>
                <a:lnTo>
                  <a:pt x="80367" y="116086"/>
                </a:lnTo>
                <a:lnTo>
                  <a:pt x="89296" y="11608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25015" y="80368"/>
                </a:lnTo>
                <a:lnTo>
                  <a:pt x="133945" y="62508"/>
                </a:lnTo>
                <a:lnTo>
                  <a:pt x="133945" y="35719"/>
                </a:lnTo>
                <a:lnTo>
                  <a:pt x="13394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5" name="Freeform 19514"/>
          <p:cNvSpPr/>
          <p:nvPr/>
        </p:nvSpPr>
        <p:spPr>
          <a:xfrm>
            <a:off x="5375672" y="1419820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1785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23242"/>
                </a:lnTo>
                <a:lnTo>
                  <a:pt x="17859" y="241102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32172"/>
                </a:lnTo>
                <a:lnTo>
                  <a:pt x="26789" y="21431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6" name="Freeform 19515"/>
          <p:cNvSpPr/>
          <p:nvPr/>
        </p:nvSpPr>
        <p:spPr>
          <a:xfrm>
            <a:off x="5304234" y="1518047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17860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7" name="Freeform 19516"/>
          <p:cNvSpPr/>
          <p:nvPr/>
        </p:nvSpPr>
        <p:spPr>
          <a:xfrm>
            <a:off x="3402211" y="2134195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8" name="Freeform 19517"/>
          <p:cNvSpPr/>
          <p:nvPr/>
        </p:nvSpPr>
        <p:spPr>
          <a:xfrm>
            <a:off x="3464719" y="2187773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2678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33946"/>
                </a:lnTo>
                <a:lnTo>
                  <a:pt x="53578" y="125016"/>
                </a:lnTo>
                <a:lnTo>
                  <a:pt x="71437" y="107156"/>
                </a:lnTo>
                <a:lnTo>
                  <a:pt x="71437" y="89297"/>
                </a:lnTo>
                <a:lnTo>
                  <a:pt x="71437" y="71438"/>
                </a:lnTo>
                <a:lnTo>
                  <a:pt x="71437" y="53578"/>
                </a:lnTo>
                <a:lnTo>
                  <a:pt x="53578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9" name="Freeform 19518"/>
          <p:cNvSpPr/>
          <p:nvPr/>
        </p:nvSpPr>
        <p:spPr>
          <a:xfrm>
            <a:off x="3607594" y="2143125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98226" y="0"/>
                </a:moveTo>
                <a:lnTo>
                  <a:pt x="8929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26789" y="160734"/>
                </a:lnTo>
                <a:lnTo>
                  <a:pt x="44648" y="169664"/>
                </a:lnTo>
                <a:lnTo>
                  <a:pt x="71437" y="169664"/>
                </a:lnTo>
                <a:lnTo>
                  <a:pt x="98226" y="160734"/>
                </a:lnTo>
                <a:lnTo>
                  <a:pt x="125015" y="151804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0" name="Freeform 19519"/>
          <p:cNvSpPr/>
          <p:nvPr/>
        </p:nvSpPr>
        <p:spPr>
          <a:xfrm>
            <a:off x="3723680" y="2035969"/>
            <a:ext cx="223243" cy="267891"/>
          </a:xfrm>
          <a:custGeom>
            <a:avLst/>
            <a:gdLst/>
            <a:ahLst/>
            <a:cxnLst/>
            <a:rect l="0" t="0" r="0" b="0"/>
            <a:pathLst>
              <a:path w="223243" h="267891">
                <a:moveTo>
                  <a:pt x="17859" y="142875"/>
                </a:moveTo>
                <a:lnTo>
                  <a:pt x="1785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29" y="250031"/>
                </a:lnTo>
                <a:lnTo>
                  <a:pt x="17859" y="258960"/>
                </a:lnTo>
                <a:lnTo>
                  <a:pt x="26789" y="267890"/>
                </a:lnTo>
                <a:lnTo>
                  <a:pt x="35718" y="258960"/>
                </a:lnTo>
                <a:lnTo>
                  <a:pt x="44648" y="250031"/>
                </a:lnTo>
                <a:lnTo>
                  <a:pt x="53578" y="232171"/>
                </a:lnTo>
                <a:lnTo>
                  <a:pt x="62508" y="214312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51804"/>
                </a:lnTo>
                <a:lnTo>
                  <a:pt x="62508" y="151804"/>
                </a:lnTo>
                <a:lnTo>
                  <a:pt x="62508" y="160734"/>
                </a:lnTo>
                <a:lnTo>
                  <a:pt x="62508" y="178593"/>
                </a:lnTo>
                <a:lnTo>
                  <a:pt x="71437" y="205382"/>
                </a:lnTo>
                <a:lnTo>
                  <a:pt x="71437" y="223242"/>
                </a:lnTo>
                <a:lnTo>
                  <a:pt x="80367" y="241101"/>
                </a:lnTo>
                <a:lnTo>
                  <a:pt x="98226" y="250031"/>
                </a:lnTo>
                <a:lnTo>
                  <a:pt x="107156" y="258960"/>
                </a:lnTo>
                <a:lnTo>
                  <a:pt x="116086" y="258960"/>
                </a:lnTo>
                <a:lnTo>
                  <a:pt x="133945" y="241101"/>
                </a:lnTo>
                <a:lnTo>
                  <a:pt x="151804" y="223242"/>
                </a:lnTo>
                <a:lnTo>
                  <a:pt x="160734" y="196453"/>
                </a:lnTo>
                <a:lnTo>
                  <a:pt x="169664" y="169664"/>
                </a:lnTo>
                <a:lnTo>
                  <a:pt x="169664" y="133945"/>
                </a:lnTo>
                <a:lnTo>
                  <a:pt x="178593" y="98226"/>
                </a:lnTo>
                <a:lnTo>
                  <a:pt x="169664" y="62507"/>
                </a:lnTo>
                <a:lnTo>
                  <a:pt x="169664" y="26789"/>
                </a:lnTo>
                <a:lnTo>
                  <a:pt x="160734" y="8929"/>
                </a:lnTo>
                <a:lnTo>
                  <a:pt x="142875" y="0"/>
                </a:lnTo>
                <a:lnTo>
                  <a:pt x="125015" y="8929"/>
                </a:lnTo>
                <a:lnTo>
                  <a:pt x="116086" y="35718"/>
                </a:lnTo>
                <a:lnTo>
                  <a:pt x="107156" y="71437"/>
                </a:lnTo>
                <a:lnTo>
                  <a:pt x="98226" y="107156"/>
                </a:lnTo>
                <a:lnTo>
                  <a:pt x="107156" y="151804"/>
                </a:lnTo>
                <a:lnTo>
                  <a:pt x="116086" y="187523"/>
                </a:lnTo>
                <a:lnTo>
                  <a:pt x="142875" y="223242"/>
                </a:lnTo>
                <a:lnTo>
                  <a:pt x="169664" y="241101"/>
                </a:lnTo>
                <a:lnTo>
                  <a:pt x="196453" y="250031"/>
                </a:lnTo>
                <a:lnTo>
                  <a:pt x="223242" y="241101"/>
                </a:lnTo>
                <a:lnTo>
                  <a:pt x="223242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1" name="Freeform 19520"/>
          <p:cNvSpPr/>
          <p:nvPr/>
        </p:nvSpPr>
        <p:spPr>
          <a:xfrm>
            <a:off x="4705945" y="2143125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26789" y="98226"/>
                </a:lnTo>
                <a:lnTo>
                  <a:pt x="35719" y="125015"/>
                </a:lnTo>
                <a:lnTo>
                  <a:pt x="35719" y="151804"/>
                </a:lnTo>
                <a:lnTo>
                  <a:pt x="44649" y="169664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69664"/>
                </a:lnTo>
                <a:lnTo>
                  <a:pt x="44649" y="142875"/>
                </a:lnTo>
                <a:lnTo>
                  <a:pt x="44649" y="116086"/>
                </a:lnTo>
                <a:lnTo>
                  <a:pt x="44649" y="89297"/>
                </a:lnTo>
                <a:lnTo>
                  <a:pt x="53578" y="62508"/>
                </a:lnTo>
                <a:lnTo>
                  <a:pt x="71438" y="44648"/>
                </a:lnTo>
                <a:lnTo>
                  <a:pt x="80368" y="35719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35719"/>
                </a:lnTo>
                <a:lnTo>
                  <a:pt x="151805" y="44648"/>
                </a:lnTo>
                <a:lnTo>
                  <a:pt x="160735" y="44648"/>
                </a:lnTo>
                <a:lnTo>
                  <a:pt x="16073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2" name="Freeform 19521"/>
          <p:cNvSpPr/>
          <p:nvPr/>
        </p:nvSpPr>
        <p:spPr>
          <a:xfrm>
            <a:off x="4830961" y="2143125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0" y="89297"/>
                </a:move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62508" y="98226"/>
                </a:lnTo>
                <a:lnTo>
                  <a:pt x="89297" y="8929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0715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59"/>
                </a:lnTo>
                <a:lnTo>
                  <a:pt x="53578" y="44648"/>
                </a:lnTo>
                <a:lnTo>
                  <a:pt x="44648" y="71437"/>
                </a:lnTo>
                <a:lnTo>
                  <a:pt x="44648" y="107156"/>
                </a:lnTo>
                <a:lnTo>
                  <a:pt x="44648" y="133945"/>
                </a:lnTo>
                <a:lnTo>
                  <a:pt x="62508" y="160734"/>
                </a:lnTo>
                <a:lnTo>
                  <a:pt x="80367" y="178594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42875" y="178594"/>
                </a:lnTo>
                <a:lnTo>
                  <a:pt x="160734" y="160734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3" name="Freeform 19522"/>
          <p:cNvSpPr/>
          <p:nvPr/>
        </p:nvSpPr>
        <p:spPr>
          <a:xfrm>
            <a:off x="5009555" y="2080617"/>
            <a:ext cx="312540" cy="258962"/>
          </a:xfrm>
          <a:custGeom>
            <a:avLst/>
            <a:gdLst/>
            <a:ahLst/>
            <a:cxnLst/>
            <a:rect l="0" t="0" r="0" b="0"/>
            <a:pathLst>
              <a:path w="312540" h="258962">
                <a:moveTo>
                  <a:pt x="17859" y="80367"/>
                </a:moveTo>
                <a:lnTo>
                  <a:pt x="1785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8929" y="241102"/>
                </a:lnTo>
                <a:lnTo>
                  <a:pt x="8929" y="232172"/>
                </a:lnTo>
                <a:lnTo>
                  <a:pt x="17859" y="223242"/>
                </a:lnTo>
                <a:lnTo>
                  <a:pt x="26789" y="205383"/>
                </a:lnTo>
                <a:lnTo>
                  <a:pt x="35718" y="178594"/>
                </a:lnTo>
                <a:lnTo>
                  <a:pt x="35718" y="151805"/>
                </a:lnTo>
                <a:lnTo>
                  <a:pt x="44648" y="116086"/>
                </a:lnTo>
                <a:lnTo>
                  <a:pt x="44648" y="89297"/>
                </a:lnTo>
                <a:lnTo>
                  <a:pt x="53578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7" y="98227"/>
                </a:lnTo>
                <a:lnTo>
                  <a:pt x="71437" y="133945"/>
                </a:lnTo>
                <a:lnTo>
                  <a:pt x="80367" y="160734"/>
                </a:lnTo>
                <a:lnTo>
                  <a:pt x="80367" y="196453"/>
                </a:lnTo>
                <a:lnTo>
                  <a:pt x="80367" y="223242"/>
                </a:lnTo>
                <a:lnTo>
                  <a:pt x="80367" y="241102"/>
                </a:lnTo>
                <a:lnTo>
                  <a:pt x="89297" y="258961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16086" y="241102"/>
                </a:lnTo>
                <a:lnTo>
                  <a:pt x="125015" y="214312"/>
                </a:lnTo>
                <a:lnTo>
                  <a:pt x="142875" y="178594"/>
                </a:lnTo>
                <a:lnTo>
                  <a:pt x="151804" y="142875"/>
                </a:lnTo>
                <a:lnTo>
                  <a:pt x="160734" y="107156"/>
                </a:lnTo>
                <a:lnTo>
                  <a:pt x="169664" y="89297"/>
                </a:lnTo>
                <a:lnTo>
                  <a:pt x="178593" y="89297"/>
                </a:lnTo>
                <a:lnTo>
                  <a:pt x="178593" y="98227"/>
                </a:lnTo>
                <a:lnTo>
                  <a:pt x="178593" y="116086"/>
                </a:lnTo>
                <a:lnTo>
                  <a:pt x="178593" y="142875"/>
                </a:lnTo>
                <a:lnTo>
                  <a:pt x="178593" y="178594"/>
                </a:lnTo>
                <a:lnTo>
                  <a:pt x="178593" y="205383"/>
                </a:lnTo>
                <a:lnTo>
                  <a:pt x="178593" y="232172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205383" y="258961"/>
                </a:lnTo>
                <a:lnTo>
                  <a:pt x="214312" y="250031"/>
                </a:lnTo>
                <a:lnTo>
                  <a:pt x="223242" y="232172"/>
                </a:lnTo>
                <a:lnTo>
                  <a:pt x="232172" y="196453"/>
                </a:lnTo>
                <a:lnTo>
                  <a:pt x="241101" y="160734"/>
                </a:lnTo>
                <a:lnTo>
                  <a:pt x="250031" y="125016"/>
                </a:lnTo>
                <a:lnTo>
                  <a:pt x="250031" y="98227"/>
                </a:lnTo>
                <a:lnTo>
                  <a:pt x="250031" y="89297"/>
                </a:lnTo>
                <a:lnTo>
                  <a:pt x="241101" y="89297"/>
                </a:lnTo>
                <a:lnTo>
                  <a:pt x="241101" y="107156"/>
                </a:lnTo>
                <a:lnTo>
                  <a:pt x="232172" y="133945"/>
                </a:lnTo>
                <a:lnTo>
                  <a:pt x="232172" y="160734"/>
                </a:lnTo>
                <a:lnTo>
                  <a:pt x="232172" y="187523"/>
                </a:lnTo>
                <a:lnTo>
                  <a:pt x="241101" y="205383"/>
                </a:lnTo>
                <a:lnTo>
                  <a:pt x="241101" y="223242"/>
                </a:lnTo>
                <a:lnTo>
                  <a:pt x="250031" y="232172"/>
                </a:lnTo>
                <a:lnTo>
                  <a:pt x="267890" y="223242"/>
                </a:lnTo>
                <a:lnTo>
                  <a:pt x="276820" y="214312"/>
                </a:lnTo>
                <a:lnTo>
                  <a:pt x="285750" y="196453"/>
                </a:lnTo>
                <a:lnTo>
                  <a:pt x="294679" y="160734"/>
                </a:lnTo>
                <a:lnTo>
                  <a:pt x="294679" y="133945"/>
                </a:lnTo>
                <a:lnTo>
                  <a:pt x="303609" y="98227"/>
                </a:lnTo>
                <a:lnTo>
                  <a:pt x="294679" y="80367"/>
                </a:lnTo>
                <a:lnTo>
                  <a:pt x="285750" y="71437"/>
                </a:lnTo>
                <a:lnTo>
                  <a:pt x="276820" y="71437"/>
                </a:lnTo>
                <a:lnTo>
                  <a:pt x="258961" y="80367"/>
                </a:lnTo>
                <a:lnTo>
                  <a:pt x="250031" y="89297"/>
                </a:lnTo>
                <a:lnTo>
                  <a:pt x="241101" y="107156"/>
                </a:lnTo>
                <a:lnTo>
                  <a:pt x="241101" y="116086"/>
                </a:lnTo>
                <a:lnTo>
                  <a:pt x="241101" y="116086"/>
                </a:lnTo>
                <a:lnTo>
                  <a:pt x="250031" y="116086"/>
                </a:lnTo>
                <a:lnTo>
                  <a:pt x="258961" y="116086"/>
                </a:lnTo>
                <a:lnTo>
                  <a:pt x="267890" y="89297"/>
                </a:lnTo>
                <a:lnTo>
                  <a:pt x="276820" y="62508"/>
                </a:lnTo>
                <a:lnTo>
                  <a:pt x="294679" y="3571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4" name="Freeform 19523"/>
          <p:cNvSpPr/>
          <p:nvPr/>
        </p:nvSpPr>
        <p:spPr>
          <a:xfrm>
            <a:off x="5348883" y="2000250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893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53578"/>
                </a:lnTo>
                <a:lnTo>
                  <a:pt x="0" y="89297"/>
                </a:lnTo>
                <a:lnTo>
                  <a:pt x="0" y="142875"/>
                </a:lnTo>
                <a:lnTo>
                  <a:pt x="0" y="187523"/>
                </a:lnTo>
                <a:lnTo>
                  <a:pt x="8930" y="232172"/>
                </a:lnTo>
                <a:lnTo>
                  <a:pt x="8930" y="267890"/>
                </a:lnTo>
                <a:lnTo>
                  <a:pt x="17859" y="294679"/>
                </a:lnTo>
                <a:lnTo>
                  <a:pt x="35719" y="303609"/>
                </a:lnTo>
                <a:lnTo>
                  <a:pt x="53578" y="303609"/>
                </a:lnTo>
                <a:lnTo>
                  <a:pt x="71437" y="303609"/>
                </a:lnTo>
                <a:lnTo>
                  <a:pt x="89297" y="276820"/>
                </a:lnTo>
                <a:lnTo>
                  <a:pt x="107156" y="250031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5" name="Freeform 19524"/>
          <p:cNvSpPr/>
          <p:nvPr/>
        </p:nvSpPr>
        <p:spPr>
          <a:xfrm>
            <a:off x="5241727" y="2107406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0"/>
                </a:lnTo>
                <a:lnTo>
                  <a:pt x="17859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6" name="Freeform 19525"/>
          <p:cNvSpPr/>
          <p:nvPr/>
        </p:nvSpPr>
        <p:spPr>
          <a:xfrm>
            <a:off x="5420320" y="2143125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53578" y="53578"/>
                </a:lnTo>
                <a:lnTo>
                  <a:pt x="71438" y="44648"/>
                </a:lnTo>
                <a:lnTo>
                  <a:pt x="80368" y="3571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44649" y="53578"/>
                </a:lnTo>
                <a:lnTo>
                  <a:pt x="44649" y="80367"/>
                </a:lnTo>
                <a:lnTo>
                  <a:pt x="44649" y="107156"/>
                </a:lnTo>
                <a:lnTo>
                  <a:pt x="53578" y="125015"/>
                </a:lnTo>
                <a:lnTo>
                  <a:pt x="71438" y="133945"/>
                </a:lnTo>
                <a:lnTo>
                  <a:pt x="80368" y="133945"/>
                </a:lnTo>
                <a:lnTo>
                  <a:pt x="98227" y="133945"/>
                </a:lnTo>
                <a:lnTo>
                  <a:pt x="107157" y="116086"/>
                </a:lnTo>
                <a:lnTo>
                  <a:pt x="10715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7" name="Freeform 19526"/>
          <p:cNvSpPr/>
          <p:nvPr/>
        </p:nvSpPr>
        <p:spPr>
          <a:xfrm>
            <a:off x="759024" y="2669977"/>
            <a:ext cx="2643188" cy="151805"/>
          </a:xfrm>
          <a:custGeom>
            <a:avLst/>
            <a:gdLst/>
            <a:ahLst/>
            <a:cxnLst/>
            <a:rect l="0" t="0" r="0" b="0"/>
            <a:pathLst>
              <a:path w="2643188" h="151805">
                <a:moveTo>
                  <a:pt x="44648" y="98226"/>
                </a:moveTo>
                <a:lnTo>
                  <a:pt x="35718" y="98226"/>
                </a:lnTo>
                <a:lnTo>
                  <a:pt x="26789" y="89296"/>
                </a:lnTo>
                <a:lnTo>
                  <a:pt x="17859" y="80367"/>
                </a:lnTo>
                <a:lnTo>
                  <a:pt x="8929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9296"/>
                </a:lnTo>
                <a:lnTo>
                  <a:pt x="44648" y="107156"/>
                </a:lnTo>
                <a:lnTo>
                  <a:pt x="71437" y="125015"/>
                </a:lnTo>
                <a:lnTo>
                  <a:pt x="98226" y="142874"/>
                </a:lnTo>
                <a:lnTo>
                  <a:pt x="142875" y="151804"/>
                </a:lnTo>
                <a:lnTo>
                  <a:pt x="187523" y="151804"/>
                </a:lnTo>
                <a:lnTo>
                  <a:pt x="241101" y="151804"/>
                </a:lnTo>
                <a:lnTo>
                  <a:pt x="294679" y="151804"/>
                </a:lnTo>
                <a:lnTo>
                  <a:pt x="366117" y="151804"/>
                </a:lnTo>
                <a:lnTo>
                  <a:pt x="437554" y="142874"/>
                </a:lnTo>
                <a:lnTo>
                  <a:pt x="517921" y="133944"/>
                </a:lnTo>
                <a:lnTo>
                  <a:pt x="607218" y="133944"/>
                </a:lnTo>
                <a:lnTo>
                  <a:pt x="696515" y="125015"/>
                </a:lnTo>
                <a:lnTo>
                  <a:pt x="803671" y="116086"/>
                </a:lnTo>
                <a:lnTo>
                  <a:pt x="910828" y="116086"/>
                </a:lnTo>
                <a:lnTo>
                  <a:pt x="1026914" y="107156"/>
                </a:lnTo>
                <a:lnTo>
                  <a:pt x="1142999" y="107156"/>
                </a:lnTo>
                <a:lnTo>
                  <a:pt x="1268015" y="98226"/>
                </a:lnTo>
                <a:lnTo>
                  <a:pt x="1384101" y="89296"/>
                </a:lnTo>
                <a:lnTo>
                  <a:pt x="1509117" y="89296"/>
                </a:lnTo>
                <a:lnTo>
                  <a:pt x="1625203" y="80367"/>
                </a:lnTo>
                <a:lnTo>
                  <a:pt x="1750218" y="62507"/>
                </a:lnTo>
                <a:lnTo>
                  <a:pt x="1866304" y="53578"/>
                </a:lnTo>
                <a:lnTo>
                  <a:pt x="1982390" y="35718"/>
                </a:lnTo>
                <a:lnTo>
                  <a:pt x="2098476" y="26789"/>
                </a:lnTo>
                <a:lnTo>
                  <a:pt x="2205632" y="17859"/>
                </a:lnTo>
                <a:lnTo>
                  <a:pt x="2303859" y="8929"/>
                </a:lnTo>
                <a:lnTo>
                  <a:pt x="2384226" y="0"/>
                </a:lnTo>
                <a:lnTo>
                  <a:pt x="2464593" y="0"/>
                </a:lnTo>
                <a:lnTo>
                  <a:pt x="2527101" y="0"/>
                </a:lnTo>
                <a:lnTo>
                  <a:pt x="2589609" y="8929"/>
                </a:lnTo>
                <a:lnTo>
                  <a:pt x="2616398" y="8929"/>
                </a:lnTo>
                <a:lnTo>
                  <a:pt x="2643187" y="8929"/>
                </a:lnTo>
                <a:lnTo>
                  <a:pt x="264318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8" name="Freeform 19527"/>
          <p:cNvSpPr/>
          <p:nvPr/>
        </p:nvSpPr>
        <p:spPr>
          <a:xfrm>
            <a:off x="3589734" y="2402086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8930" y="89297"/>
                </a:moveTo>
                <a:lnTo>
                  <a:pt x="8930" y="8929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42875"/>
                </a:lnTo>
                <a:lnTo>
                  <a:pt x="0" y="18752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85750"/>
                </a:lnTo>
                <a:lnTo>
                  <a:pt x="8930" y="294680"/>
                </a:lnTo>
                <a:lnTo>
                  <a:pt x="17860" y="294680"/>
                </a:lnTo>
                <a:lnTo>
                  <a:pt x="17860" y="285750"/>
                </a:lnTo>
                <a:lnTo>
                  <a:pt x="26789" y="250031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9" name="Freeform 19528"/>
          <p:cNvSpPr/>
          <p:nvPr/>
        </p:nvSpPr>
        <p:spPr>
          <a:xfrm>
            <a:off x="3687961" y="2544961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35719" y="26789"/>
                </a:moveTo>
                <a:lnTo>
                  <a:pt x="2678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35719" y="160734"/>
                </a:lnTo>
                <a:lnTo>
                  <a:pt x="53578" y="142875"/>
                </a:lnTo>
                <a:lnTo>
                  <a:pt x="71437" y="125016"/>
                </a:lnTo>
                <a:lnTo>
                  <a:pt x="89297" y="89297"/>
                </a:lnTo>
                <a:lnTo>
                  <a:pt x="98227" y="62508"/>
                </a:lnTo>
                <a:lnTo>
                  <a:pt x="98227" y="26789"/>
                </a:lnTo>
                <a:lnTo>
                  <a:pt x="80367" y="8930"/>
                </a:lnTo>
                <a:lnTo>
                  <a:pt x="62508" y="0"/>
                </a:lnTo>
                <a:lnTo>
                  <a:pt x="35719" y="0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59" y="89297"/>
                </a:lnTo>
                <a:lnTo>
                  <a:pt x="44648" y="98227"/>
                </a:lnTo>
                <a:lnTo>
                  <a:pt x="71437" y="8929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0" name="Freeform 19529"/>
          <p:cNvSpPr/>
          <p:nvPr/>
        </p:nvSpPr>
        <p:spPr>
          <a:xfrm>
            <a:off x="3884414" y="2536031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51805"/>
                </a:lnTo>
                <a:lnTo>
                  <a:pt x="17859" y="169664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69664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1" name="Freeform 19530"/>
          <p:cNvSpPr/>
          <p:nvPr/>
        </p:nvSpPr>
        <p:spPr>
          <a:xfrm>
            <a:off x="3973711" y="2482453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44648" y="89297"/>
                </a:moveTo>
                <a:lnTo>
                  <a:pt x="35719" y="98227"/>
                </a:lnTo>
                <a:lnTo>
                  <a:pt x="26789" y="10715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44648" y="196453"/>
                </a:lnTo>
                <a:lnTo>
                  <a:pt x="62508" y="187524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7" y="151805"/>
                </a:lnTo>
                <a:lnTo>
                  <a:pt x="98227" y="151805"/>
                </a:lnTo>
                <a:lnTo>
                  <a:pt x="98227" y="160735"/>
                </a:lnTo>
                <a:lnTo>
                  <a:pt x="98227" y="178594"/>
                </a:lnTo>
                <a:lnTo>
                  <a:pt x="98227" y="196453"/>
                </a:lnTo>
                <a:lnTo>
                  <a:pt x="107156" y="214313"/>
                </a:lnTo>
                <a:lnTo>
                  <a:pt x="116086" y="223242"/>
                </a:lnTo>
                <a:lnTo>
                  <a:pt x="133945" y="232172"/>
                </a:lnTo>
                <a:lnTo>
                  <a:pt x="142875" y="232172"/>
                </a:lnTo>
                <a:lnTo>
                  <a:pt x="160734" y="214313"/>
                </a:lnTo>
                <a:lnTo>
                  <a:pt x="178594" y="196453"/>
                </a:lnTo>
                <a:lnTo>
                  <a:pt x="196453" y="169664"/>
                </a:lnTo>
                <a:lnTo>
                  <a:pt x="214312" y="125016"/>
                </a:lnTo>
                <a:lnTo>
                  <a:pt x="223242" y="89297"/>
                </a:lnTo>
                <a:lnTo>
                  <a:pt x="232172" y="3571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2" name="Freeform 19531"/>
          <p:cNvSpPr/>
          <p:nvPr/>
        </p:nvSpPr>
        <p:spPr>
          <a:xfrm>
            <a:off x="4143375" y="2357437"/>
            <a:ext cx="357189" cy="580431"/>
          </a:xfrm>
          <a:custGeom>
            <a:avLst/>
            <a:gdLst/>
            <a:ahLst/>
            <a:cxnLst/>
            <a:rect l="0" t="0" r="0" b="0"/>
            <a:pathLst>
              <a:path w="357189" h="580431">
                <a:moveTo>
                  <a:pt x="17859" y="133946"/>
                </a:moveTo>
                <a:lnTo>
                  <a:pt x="17859" y="151805"/>
                </a:lnTo>
                <a:lnTo>
                  <a:pt x="8930" y="187524"/>
                </a:lnTo>
                <a:lnTo>
                  <a:pt x="0" y="241102"/>
                </a:lnTo>
                <a:lnTo>
                  <a:pt x="0" y="294680"/>
                </a:lnTo>
                <a:lnTo>
                  <a:pt x="0" y="339329"/>
                </a:lnTo>
                <a:lnTo>
                  <a:pt x="8930" y="383977"/>
                </a:lnTo>
                <a:lnTo>
                  <a:pt x="26789" y="410766"/>
                </a:lnTo>
                <a:lnTo>
                  <a:pt x="44648" y="419696"/>
                </a:lnTo>
                <a:lnTo>
                  <a:pt x="62508" y="419696"/>
                </a:lnTo>
                <a:lnTo>
                  <a:pt x="89297" y="401836"/>
                </a:lnTo>
                <a:lnTo>
                  <a:pt x="116086" y="375047"/>
                </a:lnTo>
                <a:lnTo>
                  <a:pt x="142875" y="321469"/>
                </a:lnTo>
                <a:lnTo>
                  <a:pt x="169664" y="258961"/>
                </a:lnTo>
                <a:lnTo>
                  <a:pt x="187523" y="187524"/>
                </a:lnTo>
                <a:lnTo>
                  <a:pt x="196453" y="116086"/>
                </a:lnTo>
                <a:lnTo>
                  <a:pt x="205383" y="53578"/>
                </a:lnTo>
                <a:lnTo>
                  <a:pt x="196453" y="17860"/>
                </a:lnTo>
                <a:lnTo>
                  <a:pt x="187523" y="0"/>
                </a:lnTo>
                <a:lnTo>
                  <a:pt x="178594" y="0"/>
                </a:lnTo>
                <a:lnTo>
                  <a:pt x="160734" y="26789"/>
                </a:lnTo>
                <a:lnTo>
                  <a:pt x="142875" y="71438"/>
                </a:lnTo>
                <a:lnTo>
                  <a:pt x="125016" y="133946"/>
                </a:lnTo>
                <a:lnTo>
                  <a:pt x="116086" y="187524"/>
                </a:lnTo>
                <a:lnTo>
                  <a:pt x="107156" y="250032"/>
                </a:lnTo>
                <a:lnTo>
                  <a:pt x="107156" y="303610"/>
                </a:lnTo>
                <a:lnTo>
                  <a:pt x="107156" y="357188"/>
                </a:lnTo>
                <a:lnTo>
                  <a:pt x="116086" y="383977"/>
                </a:lnTo>
                <a:lnTo>
                  <a:pt x="133945" y="401836"/>
                </a:lnTo>
                <a:lnTo>
                  <a:pt x="160734" y="401836"/>
                </a:lnTo>
                <a:lnTo>
                  <a:pt x="178594" y="392907"/>
                </a:lnTo>
                <a:lnTo>
                  <a:pt x="205383" y="357188"/>
                </a:lnTo>
                <a:lnTo>
                  <a:pt x="232172" y="321469"/>
                </a:lnTo>
                <a:lnTo>
                  <a:pt x="241102" y="276821"/>
                </a:lnTo>
                <a:lnTo>
                  <a:pt x="258961" y="241102"/>
                </a:lnTo>
                <a:lnTo>
                  <a:pt x="258961" y="232172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50031" y="294680"/>
                </a:lnTo>
                <a:lnTo>
                  <a:pt x="241102" y="330399"/>
                </a:lnTo>
                <a:lnTo>
                  <a:pt x="241102" y="366118"/>
                </a:lnTo>
                <a:lnTo>
                  <a:pt x="241102" y="401836"/>
                </a:lnTo>
                <a:lnTo>
                  <a:pt x="250031" y="419696"/>
                </a:lnTo>
                <a:lnTo>
                  <a:pt x="258961" y="428626"/>
                </a:lnTo>
                <a:lnTo>
                  <a:pt x="267891" y="419696"/>
                </a:lnTo>
                <a:lnTo>
                  <a:pt x="276820" y="410766"/>
                </a:lnTo>
                <a:lnTo>
                  <a:pt x="294680" y="383977"/>
                </a:lnTo>
                <a:lnTo>
                  <a:pt x="312539" y="348258"/>
                </a:lnTo>
                <a:lnTo>
                  <a:pt x="330398" y="312540"/>
                </a:lnTo>
                <a:lnTo>
                  <a:pt x="339328" y="285751"/>
                </a:lnTo>
                <a:lnTo>
                  <a:pt x="348258" y="267891"/>
                </a:lnTo>
                <a:lnTo>
                  <a:pt x="357188" y="267891"/>
                </a:lnTo>
                <a:lnTo>
                  <a:pt x="357188" y="294680"/>
                </a:lnTo>
                <a:lnTo>
                  <a:pt x="357188" y="330399"/>
                </a:lnTo>
                <a:lnTo>
                  <a:pt x="357188" y="375047"/>
                </a:lnTo>
                <a:lnTo>
                  <a:pt x="357188" y="428626"/>
                </a:lnTo>
                <a:lnTo>
                  <a:pt x="348258" y="482203"/>
                </a:lnTo>
                <a:lnTo>
                  <a:pt x="339328" y="517922"/>
                </a:lnTo>
                <a:lnTo>
                  <a:pt x="330398" y="553641"/>
                </a:lnTo>
                <a:lnTo>
                  <a:pt x="321469" y="571500"/>
                </a:lnTo>
                <a:lnTo>
                  <a:pt x="294680" y="580430"/>
                </a:lnTo>
                <a:lnTo>
                  <a:pt x="276820" y="562570"/>
                </a:lnTo>
                <a:lnTo>
                  <a:pt x="258961" y="535781"/>
                </a:lnTo>
                <a:lnTo>
                  <a:pt x="241102" y="491133"/>
                </a:lnTo>
                <a:lnTo>
                  <a:pt x="241102" y="446484"/>
                </a:lnTo>
                <a:lnTo>
                  <a:pt x="250031" y="410766"/>
                </a:lnTo>
                <a:lnTo>
                  <a:pt x="276820" y="392907"/>
                </a:lnTo>
                <a:lnTo>
                  <a:pt x="312539" y="383977"/>
                </a:lnTo>
                <a:lnTo>
                  <a:pt x="357188" y="375047"/>
                </a:lnTo>
                <a:lnTo>
                  <a:pt x="357188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3" name="Freeform 19532"/>
          <p:cNvSpPr/>
          <p:nvPr/>
        </p:nvSpPr>
        <p:spPr>
          <a:xfrm>
            <a:off x="5500688" y="866180"/>
            <a:ext cx="3437929" cy="2464594"/>
          </a:xfrm>
          <a:custGeom>
            <a:avLst/>
            <a:gdLst/>
            <a:ahLst/>
            <a:cxnLst/>
            <a:rect l="0" t="0" r="0" b="0"/>
            <a:pathLst>
              <a:path w="3437929" h="2464594">
                <a:moveTo>
                  <a:pt x="3036092" y="187523"/>
                </a:moveTo>
                <a:lnTo>
                  <a:pt x="3036092" y="187523"/>
                </a:lnTo>
                <a:lnTo>
                  <a:pt x="3027163" y="178593"/>
                </a:lnTo>
                <a:lnTo>
                  <a:pt x="3027163" y="178593"/>
                </a:lnTo>
                <a:lnTo>
                  <a:pt x="3027163" y="169664"/>
                </a:lnTo>
                <a:lnTo>
                  <a:pt x="3018233" y="160734"/>
                </a:lnTo>
                <a:lnTo>
                  <a:pt x="3009303" y="151804"/>
                </a:lnTo>
                <a:lnTo>
                  <a:pt x="3000374" y="142875"/>
                </a:lnTo>
                <a:lnTo>
                  <a:pt x="2991444" y="133945"/>
                </a:lnTo>
                <a:lnTo>
                  <a:pt x="2973585" y="116086"/>
                </a:lnTo>
                <a:lnTo>
                  <a:pt x="2955725" y="107156"/>
                </a:lnTo>
                <a:lnTo>
                  <a:pt x="2937866" y="98226"/>
                </a:lnTo>
                <a:lnTo>
                  <a:pt x="2902147" y="89296"/>
                </a:lnTo>
                <a:lnTo>
                  <a:pt x="2875358" y="80367"/>
                </a:lnTo>
                <a:lnTo>
                  <a:pt x="2839639" y="80367"/>
                </a:lnTo>
                <a:lnTo>
                  <a:pt x="2803921" y="71437"/>
                </a:lnTo>
                <a:lnTo>
                  <a:pt x="2759272" y="62507"/>
                </a:lnTo>
                <a:lnTo>
                  <a:pt x="2723553" y="53578"/>
                </a:lnTo>
                <a:lnTo>
                  <a:pt x="2669976" y="44648"/>
                </a:lnTo>
                <a:lnTo>
                  <a:pt x="2625328" y="35718"/>
                </a:lnTo>
                <a:lnTo>
                  <a:pt x="2580679" y="26789"/>
                </a:lnTo>
                <a:lnTo>
                  <a:pt x="2527101" y="26789"/>
                </a:lnTo>
                <a:lnTo>
                  <a:pt x="2482453" y="26789"/>
                </a:lnTo>
                <a:lnTo>
                  <a:pt x="2428875" y="17859"/>
                </a:lnTo>
                <a:lnTo>
                  <a:pt x="2366367" y="17859"/>
                </a:lnTo>
                <a:lnTo>
                  <a:pt x="2312789" y="17859"/>
                </a:lnTo>
                <a:lnTo>
                  <a:pt x="2259210" y="8929"/>
                </a:lnTo>
                <a:lnTo>
                  <a:pt x="2196703" y="8929"/>
                </a:lnTo>
                <a:lnTo>
                  <a:pt x="2134195" y="8929"/>
                </a:lnTo>
                <a:lnTo>
                  <a:pt x="2071687" y="8929"/>
                </a:lnTo>
                <a:lnTo>
                  <a:pt x="2009179" y="8929"/>
                </a:lnTo>
                <a:lnTo>
                  <a:pt x="1946671" y="0"/>
                </a:lnTo>
                <a:lnTo>
                  <a:pt x="1893093" y="0"/>
                </a:lnTo>
                <a:lnTo>
                  <a:pt x="1830585" y="0"/>
                </a:lnTo>
                <a:lnTo>
                  <a:pt x="1768078" y="0"/>
                </a:lnTo>
                <a:lnTo>
                  <a:pt x="1705570" y="0"/>
                </a:lnTo>
                <a:lnTo>
                  <a:pt x="1651992" y="0"/>
                </a:lnTo>
                <a:lnTo>
                  <a:pt x="1589484" y="0"/>
                </a:lnTo>
                <a:lnTo>
                  <a:pt x="1526976" y="0"/>
                </a:lnTo>
                <a:lnTo>
                  <a:pt x="1473398" y="0"/>
                </a:lnTo>
                <a:lnTo>
                  <a:pt x="1419820" y="8929"/>
                </a:lnTo>
                <a:lnTo>
                  <a:pt x="1357312" y="8929"/>
                </a:lnTo>
                <a:lnTo>
                  <a:pt x="1303734" y="17859"/>
                </a:lnTo>
                <a:lnTo>
                  <a:pt x="1259085" y="17859"/>
                </a:lnTo>
                <a:lnTo>
                  <a:pt x="1205507" y="17859"/>
                </a:lnTo>
                <a:lnTo>
                  <a:pt x="1151929" y="17859"/>
                </a:lnTo>
                <a:lnTo>
                  <a:pt x="1098351" y="26789"/>
                </a:lnTo>
                <a:lnTo>
                  <a:pt x="1044773" y="26789"/>
                </a:lnTo>
                <a:lnTo>
                  <a:pt x="1000125" y="35718"/>
                </a:lnTo>
                <a:lnTo>
                  <a:pt x="946546" y="35718"/>
                </a:lnTo>
                <a:lnTo>
                  <a:pt x="892968" y="44648"/>
                </a:lnTo>
                <a:lnTo>
                  <a:pt x="848320" y="44648"/>
                </a:lnTo>
                <a:lnTo>
                  <a:pt x="803671" y="44648"/>
                </a:lnTo>
                <a:lnTo>
                  <a:pt x="759023" y="44648"/>
                </a:lnTo>
                <a:lnTo>
                  <a:pt x="714375" y="53578"/>
                </a:lnTo>
                <a:lnTo>
                  <a:pt x="678656" y="53578"/>
                </a:lnTo>
                <a:lnTo>
                  <a:pt x="634007" y="53578"/>
                </a:lnTo>
                <a:lnTo>
                  <a:pt x="589359" y="62507"/>
                </a:lnTo>
                <a:lnTo>
                  <a:pt x="553640" y="62507"/>
                </a:lnTo>
                <a:lnTo>
                  <a:pt x="508992" y="71437"/>
                </a:lnTo>
                <a:lnTo>
                  <a:pt x="473273" y="71437"/>
                </a:lnTo>
                <a:lnTo>
                  <a:pt x="446484" y="80367"/>
                </a:lnTo>
                <a:lnTo>
                  <a:pt x="419695" y="80367"/>
                </a:lnTo>
                <a:lnTo>
                  <a:pt x="392906" y="80367"/>
                </a:lnTo>
                <a:lnTo>
                  <a:pt x="366117" y="80367"/>
                </a:lnTo>
                <a:lnTo>
                  <a:pt x="339328" y="80367"/>
                </a:lnTo>
                <a:lnTo>
                  <a:pt x="312539" y="71437"/>
                </a:lnTo>
                <a:lnTo>
                  <a:pt x="285750" y="71437"/>
                </a:lnTo>
                <a:lnTo>
                  <a:pt x="267890" y="71437"/>
                </a:lnTo>
                <a:lnTo>
                  <a:pt x="241101" y="80367"/>
                </a:lnTo>
                <a:lnTo>
                  <a:pt x="223242" y="80367"/>
                </a:lnTo>
                <a:lnTo>
                  <a:pt x="205382" y="98226"/>
                </a:lnTo>
                <a:lnTo>
                  <a:pt x="187523" y="98226"/>
                </a:lnTo>
                <a:lnTo>
                  <a:pt x="178593" y="107156"/>
                </a:lnTo>
                <a:lnTo>
                  <a:pt x="169664" y="116086"/>
                </a:lnTo>
                <a:lnTo>
                  <a:pt x="160734" y="116086"/>
                </a:lnTo>
                <a:lnTo>
                  <a:pt x="151804" y="125015"/>
                </a:lnTo>
                <a:lnTo>
                  <a:pt x="151804" y="142875"/>
                </a:lnTo>
                <a:lnTo>
                  <a:pt x="142875" y="151804"/>
                </a:lnTo>
                <a:lnTo>
                  <a:pt x="133945" y="160734"/>
                </a:lnTo>
                <a:lnTo>
                  <a:pt x="125015" y="178593"/>
                </a:lnTo>
                <a:lnTo>
                  <a:pt x="125015" y="196453"/>
                </a:lnTo>
                <a:lnTo>
                  <a:pt x="125015" y="214312"/>
                </a:lnTo>
                <a:lnTo>
                  <a:pt x="125015" y="232171"/>
                </a:lnTo>
                <a:lnTo>
                  <a:pt x="125015" y="258961"/>
                </a:lnTo>
                <a:lnTo>
                  <a:pt x="125015" y="285750"/>
                </a:lnTo>
                <a:lnTo>
                  <a:pt x="125015" y="312539"/>
                </a:lnTo>
                <a:lnTo>
                  <a:pt x="116085" y="339328"/>
                </a:lnTo>
                <a:lnTo>
                  <a:pt x="116085" y="375047"/>
                </a:lnTo>
                <a:lnTo>
                  <a:pt x="116085" y="401836"/>
                </a:lnTo>
                <a:lnTo>
                  <a:pt x="116085" y="437554"/>
                </a:lnTo>
                <a:lnTo>
                  <a:pt x="116085" y="473273"/>
                </a:lnTo>
                <a:lnTo>
                  <a:pt x="107156" y="508992"/>
                </a:lnTo>
                <a:lnTo>
                  <a:pt x="107156" y="544710"/>
                </a:lnTo>
                <a:lnTo>
                  <a:pt x="107156" y="589359"/>
                </a:lnTo>
                <a:lnTo>
                  <a:pt x="98226" y="625078"/>
                </a:lnTo>
                <a:lnTo>
                  <a:pt x="98226" y="669726"/>
                </a:lnTo>
                <a:lnTo>
                  <a:pt x="98226" y="705445"/>
                </a:lnTo>
                <a:lnTo>
                  <a:pt x="98226" y="741164"/>
                </a:lnTo>
                <a:lnTo>
                  <a:pt x="98226" y="785812"/>
                </a:lnTo>
                <a:lnTo>
                  <a:pt x="98226" y="830460"/>
                </a:lnTo>
                <a:lnTo>
                  <a:pt x="98226" y="866179"/>
                </a:lnTo>
                <a:lnTo>
                  <a:pt x="89296" y="910828"/>
                </a:lnTo>
                <a:lnTo>
                  <a:pt x="89296" y="955476"/>
                </a:lnTo>
                <a:lnTo>
                  <a:pt x="80367" y="1000124"/>
                </a:lnTo>
                <a:lnTo>
                  <a:pt x="80367" y="1044773"/>
                </a:lnTo>
                <a:lnTo>
                  <a:pt x="71437" y="1089421"/>
                </a:lnTo>
                <a:lnTo>
                  <a:pt x="71437" y="1142999"/>
                </a:lnTo>
                <a:lnTo>
                  <a:pt x="71437" y="1187648"/>
                </a:lnTo>
                <a:lnTo>
                  <a:pt x="71437" y="1223367"/>
                </a:lnTo>
                <a:lnTo>
                  <a:pt x="71437" y="1268015"/>
                </a:lnTo>
                <a:lnTo>
                  <a:pt x="80367" y="1303734"/>
                </a:lnTo>
                <a:lnTo>
                  <a:pt x="80367" y="1348382"/>
                </a:lnTo>
                <a:lnTo>
                  <a:pt x="89296" y="1384101"/>
                </a:lnTo>
                <a:lnTo>
                  <a:pt x="89296" y="1428749"/>
                </a:lnTo>
                <a:lnTo>
                  <a:pt x="80367" y="1473398"/>
                </a:lnTo>
                <a:lnTo>
                  <a:pt x="80367" y="1509117"/>
                </a:lnTo>
                <a:lnTo>
                  <a:pt x="80367" y="1553765"/>
                </a:lnTo>
                <a:lnTo>
                  <a:pt x="71437" y="1598414"/>
                </a:lnTo>
                <a:lnTo>
                  <a:pt x="71437" y="1634133"/>
                </a:lnTo>
                <a:lnTo>
                  <a:pt x="71437" y="1678781"/>
                </a:lnTo>
                <a:lnTo>
                  <a:pt x="62507" y="1723429"/>
                </a:lnTo>
                <a:lnTo>
                  <a:pt x="62507" y="1759148"/>
                </a:lnTo>
                <a:lnTo>
                  <a:pt x="53578" y="1803797"/>
                </a:lnTo>
                <a:lnTo>
                  <a:pt x="44648" y="1839515"/>
                </a:lnTo>
                <a:lnTo>
                  <a:pt x="35718" y="1884164"/>
                </a:lnTo>
                <a:lnTo>
                  <a:pt x="35718" y="1919883"/>
                </a:lnTo>
                <a:lnTo>
                  <a:pt x="26789" y="1955601"/>
                </a:lnTo>
                <a:lnTo>
                  <a:pt x="17859" y="1991320"/>
                </a:lnTo>
                <a:lnTo>
                  <a:pt x="17859" y="2018109"/>
                </a:lnTo>
                <a:lnTo>
                  <a:pt x="8929" y="2053827"/>
                </a:lnTo>
                <a:lnTo>
                  <a:pt x="8929" y="2080616"/>
                </a:lnTo>
                <a:lnTo>
                  <a:pt x="0" y="2098476"/>
                </a:lnTo>
                <a:lnTo>
                  <a:pt x="0" y="2125265"/>
                </a:lnTo>
                <a:lnTo>
                  <a:pt x="0" y="2143124"/>
                </a:lnTo>
                <a:lnTo>
                  <a:pt x="0" y="2160984"/>
                </a:lnTo>
                <a:lnTo>
                  <a:pt x="0" y="2178843"/>
                </a:lnTo>
                <a:lnTo>
                  <a:pt x="0" y="2187773"/>
                </a:lnTo>
                <a:lnTo>
                  <a:pt x="0" y="2205632"/>
                </a:lnTo>
                <a:lnTo>
                  <a:pt x="0" y="2214562"/>
                </a:lnTo>
                <a:lnTo>
                  <a:pt x="0" y="2232421"/>
                </a:lnTo>
                <a:lnTo>
                  <a:pt x="0" y="2241351"/>
                </a:lnTo>
                <a:lnTo>
                  <a:pt x="8929" y="2259210"/>
                </a:lnTo>
                <a:lnTo>
                  <a:pt x="8929" y="2268140"/>
                </a:lnTo>
                <a:lnTo>
                  <a:pt x="17859" y="2277070"/>
                </a:lnTo>
                <a:lnTo>
                  <a:pt x="17859" y="2285999"/>
                </a:lnTo>
                <a:lnTo>
                  <a:pt x="26789" y="2294929"/>
                </a:lnTo>
                <a:lnTo>
                  <a:pt x="35718" y="2294929"/>
                </a:lnTo>
                <a:lnTo>
                  <a:pt x="44648" y="2303859"/>
                </a:lnTo>
                <a:lnTo>
                  <a:pt x="53578" y="2303859"/>
                </a:lnTo>
                <a:lnTo>
                  <a:pt x="62507" y="2312788"/>
                </a:lnTo>
                <a:lnTo>
                  <a:pt x="71437" y="2321718"/>
                </a:lnTo>
                <a:lnTo>
                  <a:pt x="80367" y="2330648"/>
                </a:lnTo>
                <a:lnTo>
                  <a:pt x="89296" y="2339577"/>
                </a:lnTo>
                <a:lnTo>
                  <a:pt x="107156" y="2348507"/>
                </a:lnTo>
                <a:lnTo>
                  <a:pt x="125015" y="2357437"/>
                </a:lnTo>
                <a:lnTo>
                  <a:pt x="142875" y="2366366"/>
                </a:lnTo>
                <a:lnTo>
                  <a:pt x="160734" y="2375296"/>
                </a:lnTo>
                <a:lnTo>
                  <a:pt x="187523" y="2375296"/>
                </a:lnTo>
                <a:lnTo>
                  <a:pt x="205382" y="2384226"/>
                </a:lnTo>
                <a:lnTo>
                  <a:pt x="232171" y="2393156"/>
                </a:lnTo>
                <a:lnTo>
                  <a:pt x="258960" y="2393156"/>
                </a:lnTo>
                <a:lnTo>
                  <a:pt x="276820" y="2402085"/>
                </a:lnTo>
                <a:lnTo>
                  <a:pt x="312539" y="2402085"/>
                </a:lnTo>
                <a:lnTo>
                  <a:pt x="339328" y="2411015"/>
                </a:lnTo>
                <a:lnTo>
                  <a:pt x="366117" y="2419945"/>
                </a:lnTo>
                <a:lnTo>
                  <a:pt x="401835" y="2428874"/>
                </a:lnTo>
                <a:lnTo>
                  <a:pt x="437554" y="2428874"/>
                </a:lnTo>
                <a:lnTo>
                  <a:pt x="482203" y="2437804"/>
                </a:lnTo>
                <a:lnTo>
                  <a:pt x="517921" y="2446734"/>
                </a:lnTo>
                <a:lnTo>
                  <a:pt x="562570" y="2455663"/>
                </a:lnTo>
                <a:lnTo>
                  <a:pt x="607218" y="2455663"/>
                </a:lnTo>
                <a:lnTo>
                  <a:pt x="651867" y="2455663"/>
                </a:lnTo>
                <a:lnTo>
                  <a:pt x="696515" y="2455663"/>
                </a:lnTo>
                <a:lnTo>
                  <a:pt x="750093" y="2464593"/>
                </a:lnTo>
                <a:lnTo>
                  <a:pt x="794742" y="2464593"/>
                </a:lnTo>
                <a:lnTo>
                  <a:pt x="848320" y="2464593"/>
                </a:lnTo>
                <a:lnTo>
                  <a:pt x="901898" y="2464593"/>
                </a:lnTo>
                <a:lnTo>
                  <a:pt x="955476" y="2464593"/>
                </a:lnTo>
                <a:lnTo>
                  <a:pt x="1017984" y="2464593"/>
                </a:lnTo>
                <a:lnTo>
                  <a:pt x="1071562" y="2464593"/>
                </a:lnTo>
                <a:lnTo>
                  <a:pt x="1134070" y="2455663"/>
                </a:lnTo>
                <a:lnTo>
                  <a:pt x="1196578" y="2455663"/>
                </a:lnTo>
                <a:lnTo>
                  <a:pt x="1259085" y="2455663"/>
                </a:lnTo>
                <a:lnTo>
                  <a:pt x="1321593" y="2455663"/>
                </a:lnTo>
                <a:lnTo>
                  <a:pt x="1384101" y="2455663"/>
                </a:lnTo>
                <a:lnTo>
                  <a:pt x="1446609" y="2455663"/>
                </a:lnTo>
                <a:lnTo>
                  <a:pt x="1518046" y="2455663"/>
                </a:lnTo>
                <a:lnTo>
                  <a:pt x="1580554" y="2455663"/>
                </a:lnTo>
                <a:lnTo>
                  <a:pt x="1643062" y="2455663"/>
                </a:lnTo>
                <a:lnTo>
                  <a:pt x="1714500" y="2455663"/>
                </a:lnTo>
                <a:lnTo>
                  <a:pt x="1777007" y="2455663"/>
                </a:lnTo>
                <a:lnTo>
                  <a:pt x="1848445" y="2455663"/>
                </a:lnTo>
                <a:lnTo>
                  <a:pt x="1928812" y="2455663"/>
                </a:lnTo>
                <a:lnTo>
                  <a:pt x="2000250" y="2446734"/>
                </a:lnTo>
                <a:lnTo>
                  <a:pt x="2071687" y="2446734"/>
                </a:lnTo>
                <a:lnTo>
                  <a:pt x="2152054" y="2446734"/>
                </a:lnTo>
                <a:lnTo>
                  <a:pt x="2223492" y="2446734"/>
                </a:lnTo>
                <a:lnTo>
                  <a:pt x="2303859" y="2437804"/>
                </a:lnTo>
                <a:lnTo>
                  <a:pt x="2384226" y="2437804"/>
                </a:lnTo>
                <a:lnTo>
                  <a:pt x="2455664" y="2437804"/>
                </a:lnTo>
                <a:lnTo>
                  <a:pt x="2527101" y="2437804"/>
                </a:lnTo>
                <a:lnTo>
                  <a:pt x="2598539" y="2428874"/>
                </a:lnTo>
                <a:lnTo>
                  <a:pt x="2669976" y="2428874"/>
                </a:lnTo>
                <a:lnTo>
                  <a:pt x="2741413" y="2428874"/>
                </a:lnTo>
                <a:lnTo>
                  <a:pt x="2812850" y="2428874"/>
                </a:lnTo>
                <a:lnTo>
                  <a:pt x="2875358" y="2428874"/>
                </a:lnTo>
                <a:lnTo>
                  <a:pt x="2937866" y="2428874"/>
                </a:lnTo>
                <a:lnTo>
                  <a:pt x="2991444" y="2428874"/>
                </a:lnTo>
                <a:lnTo>
                  <a:pt x="3045022" y="2428874"/>
                </a:lnTo>
                <a:lnTo>
                  <a:pt x="3098600" y="2428874"/>
                </a:lnTo>
                <a:lnTo>
                  <a:pt x="3143249" y="2428874"/>
                </a:lnTo>
                <a:lnTo>
                  <a:pt x="3187897" y="2428874"/>
                </a:lnTo>
                <a:lnTo>
                  <a:pt x="3232546" y="2437804"/>
                </a:lnTo>
                <a:lnTo>
                  <a:pt x="3259335" y="2437804"/>
                </a:lnTo>
                <a:lnTo>
                  <a:pt x="3286124" y="2437804"/>
                </a:lnTo>
                <a:lnTo>
                  <a:pt x="3303983" y="2437804"/>
                </a:lnTo>
                <a:lnTo>
                  <a:pt x="3321842" y="2437804"/>
                </a:lnTo>
                <a:lnTo>
                  <a:pt x="3348632" y="2428874"/>
                </a:lnTo>
                <a:lnTo>
                  <a:pt x="3375421" y="2428874"/>
                </a:lnTo>
                <a:lnTo>
                  <a:pt x="3393280" y="2428874"/>
                </a:lnTo>
                <a:lnTo>
                  <a:pt x="3411139" y="2428874"/>
                </a:lnTo>
                <a:lnTo>
                  <a:pt x="3428999" y="2419945"/>
                </a:lnTo>
                <a:lnTo>
                  <a:pt x="3437928" y="2411015"/>
                </a:lnTo>
                <a:lnTo>
                  <a:pt x="3437928" y="2411015"/>
                </a:lnTo>
                <a:lnTo>
                  <a:pt x="3437928" y="2411015"/>
                </a:lnTo>
                <a:lnTo>
                  <a:pt x="3437928" y="2402085"/>
                </a:lnTo>
                <a:lnTo>
                  <a:pt x="3437928" y="2393156"/>
                </a:lnTo>
                <a:lnTo>
                  <a:pt x="3437928" y="2384226"/>
                </a:lnTo>
                <a:lnTo>
                  <a:pt x="3437928" y="2375296"/>
                </a:lnTo>
                <a:lnTo>
                  <a:pt x="3437928" y="2357437"/>
                </a:lnTo>
                <a:lnTo>
                  <a:pt x="3437928" y="2348507"/>
                </a:lnTo>
                <a:lnTo>
                  <a:pt x="3428999" y="2321718"/>
                </a:lnTo>
                <a:lnTo>
                  <a:pt x="3428999" y="2294929"/>
                </a:lnTo>
                <a:lnTo>
                  <a:pt x="3420069" y="2268140"/>
                </a:lnTo>
                <a:lnTo>
                  <a:pt x="3420069" y="2232421"/>
                </a:lnTo>
                <a:lnTo>
                  <a:pt x="3420069" y="2187773"/>
                </a:lnTo>
                <a:lnTo>
                  <a:pt x="3411139" y="2143124"/>
                </a:lnTo>
                <a:lnTo>
                  <a:pt x="3402210" y="2089546"/>
                </a:lnTo>
                <a:lnTo>
                  <a:pt x="3402210" y="2035968"/>
                </a:lnTo>
                <a:lnTo>
                  <a:pt x="3393280" y="1973460"/>
                </a:lnTo>
                <a:lnTo>
                  <a:pt x="3393280" y="1910953"/>
                </a:lnTo>
                <a:lnTo>
                  <a:pt x="3384350" y="1839515"/>
                </a:lnTo>
                <a:lnTo>
                  <a:pt x="3384350" y="1768078"/>
                </a:lnTo>
                <a:lnTo>
                  <a:pt x="3375421" y="1696640"/>
                </a:lnTo>
                <a:lnTo>
                  <a:pt x="3375421" y="1616273"/>
                </a:lnTo>
                <a:lnTo>
                  <a:pt x="3366491" y="1544835"/>
                </a:lnTo>
                <a:lnTo>
                  <a:pt x="3357561" y="1366242"/>
                </a:lnTo>
                <a:lnTo>
                  <a:pt x="3357561" y="1214437"/>
                </a:lnTo>
                <a:lnTo>
                  <a:pt x="3339702" y="1080492"/>
                </a:lnTo>
                <a:lnTo>
                  <a:pt x="3330772" y="955476"/>
                </a:lnTo>
                <a:lnTo>
                  <a:pt x="3321842" y="857249"/>
                </a:lnTo>
                <a:lnTo>
                  <a:pt x="3312913" y="776882"/>
                </a:lnTo>
                <a:lnTo>
                  <a:pt x="3303983" y="705445"/>
                </a:lnTo>
                <a:lnTo>
                  <a:pt x="3303983" y="642937"/>
                </a:lnTo>
                <a:lnTo>
                  <a:pt x="3303983" y="589359"/>
                </a:lnTo>
                <a:lnTo>
                  <a:pt x="3303983" y="535781"/>
                </a:lnTo>
                <a:lnTo>
                  <a:pt x="3303983" y="482203"/>
                </a:lnTo>
                <a:lnTo>
                  <a:pt x="3295053" y="428625"/>
                </a:lnTo>
                <a:lnTo>
                  <a:pt x="3295053" y="375047"/>
                </a:lnTo>
                <a:lnTo>
                  <a:pt x="3286124" y="321468"/>
                </a:lnTo>
                <a:lnTo>
                  <a:pt x="3286124" y="267890"/>
                </a:lnTo>
                <a:lnTo>
                  <a:pt x="3277194" y="223242"/>
                </a:lnTo>
                <a:lnTo>
                  <a:pt x="3268264" y="187523"/>
                </a:lnTo>
                <a:lnTo>
                  <a:pt x="3259335" y="151804"/>
                </a:lnTo>
                <a:lnTo>
                  <a:pt x="3241475" y="133945"/>
                </a:lnTo>
                <a:lnTo>
                  <a:pt x="3223616" y="116086"/>
                </a:lnTo>
                <a:lnTo>
                  <a:pt x="3196827" y="107156"/>
                </a:lnTo>
                <a:lnTo>
                  <a:pt x="3178967" y="107156"/>
                </a:lnTo>
                <a:lnTo>
                  <a:pt x="3161108" y="98226"/>
                </a:lnTo>
                <a:lnTo>
                  <a:pt x="316110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4" name="Freeform 19533"/>
          <p:cNvSpPr/>
          <p:nvPr/>
        </p:nvSpPr>
        <p:spPr>
          <a:xfrm>
            <a:off x="2491383" y="3652242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8930" y="187523"/>
                </a:moveTo>
                <a:lnTo>
                  <a:pt x="893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26789" y="214312"/>
                </a:lnTo>
                <a:lnTo>
                  <a:pt x="44648" y="187523"/>
                </a:lnTo>
                <a:lnTo>
                  <a:pt x="89297" y="151804"/>
                </a:lnTo>
                <a:lnTo>
                  <a:pt x="142875" y="107156"/>
                </a:lnTo>
                <a:lnTo>
                  <a:pt x="196453" y="53578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5" name="Freeform 19534"/>
          <p:cNvSpPr/>
          <p:nvPr/>
        </p:nvSpPr>
        <p:spPr>
          <a:xfrm>
            <a:off x="3937992" y="3589734"/>
            <a:ext cx="366118" cy="330399"/>
          </a:xfrm>
          <a:custGeom>
            <a:avLst/>
            <a:gdLst/>
            <a:ahLst/>
            <a:cxnLst/>
            <a:rect l="0" t="0" r="0" b="0"/>
            <a:pathLst>
              <a:path w="366118" h="330399">
                <a:moveTo>
                  <a:pt x="8930" y="241102"/>
                </a:moveTo>
                <a:lnTo>
                  <a:pt x="8930" y="241102"/>
                </a:lnTo>
                <a:lnTo>
                  <a:pt x="893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0398"/>
                </a:lnTo>
                <a:lnTo>
                  <a:pt x="35719" y="321469"/>
                </a:lnTo>
                <a:lnTo>
                  <a:pt x="71438" y="294680"/>
                </a:lnTo>
                <a:lnTo>
                  <a:pt x="142875" y="241102"/>
                </a:lnTo>
                <a:lnTo>
                  <a:pt x="223242" y="169664"/>
                </a:lnTo>
                <a:lnTo>
                  <a:pt x="303610" y="89297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6" name="Freeform 19535"/>
          <p:cNvSpPr/>
          <p:nvPr/>
        </p:nvSpPr>
        <p:spPr>
          <a:xfrm>
            <a:off x="2911078" y="4339828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893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9297" y="151804"/>
                </a:lnTo>
                <a:lnTo>
                  <a:pt x="133945" y="116086"/>
                </a:lnTo>
                <a:lnTo>
                  <a:pt x="178594" y="71437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X-windows </a:t>
            </a:r>
            <a:r>
              <a:rPr lang="en-US" dirty="0"/>
              <a:t>Design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 tooltip="Bob Scheifler"/>
              </a:rPr>
              <a:t>Bob </a:t>
            </a:r>
            <a:r>
              <a:rPr lang="en-US" dirty="0" err="1">
                <a:hlinkClick r:id="rId2" tooltip="Bob Scheifler"/>
              </a:rPr>
              <a:t>Scheifler</a:t>
            </a:r>
            <a:r>
              <a:rPr lang="en-US" dirty="0"/>
              <a:t> and </a:t>
            </a:r>
            <a:r>
              <a:rPr lang="en-US" dirty="0">
                <a:hlinkClick r:id="rId3" tooltip="Jim Gettys"/>
              </a:rPr>
              <a:t>Jim </a:t>
            </a:r>
            <a:r>
              <a:rPr lang="en-US" dirty="0" err="1">
                <a:hlinkClick r:id="rId3" tooltip="Jim Gettys"/>
              </a:rPr>
              <a:t>Gettys</a:t>
            </a:r>
            <a:r>
              <a:rPr lang="en-US" dirty="0"/>
              <a:t> set out the early principles of X </a:t>
            </a:r>
            <a:endParaRPr lang="en-US" dirty="0" smtClean="0"/>
          </a:p>
          <a:p>
            <a:r>
              <a:rPr lang="en-US" i="1" dirty="0" smtClean="0"/>
              <a:t>Do </a:t>
            </a:r>
            <a:r>
              <a:rPr lang="en-US" i="1" dirty="0"/>
              <a:t>not add new functionality unless an </a:t>
            </a:r>
            <a:r>
              <a:rPr lang="en-US" i="1" dirty="0" err="1"/>
              <a:t>implementor</a:t>
            </a:r>
            <a:r>
              <a:rPr lang="en-US" i="1" dirty="0"/>
              <a:t> cannot complete a real application without it.</a:t>
            </a:r>
            <a:endParaRPr lang="en-US" dirty="0"/>
          </a:p>
          <a:p>
            <a:r>
              <a:rPr lang="en-US" i="1" dirty="0"/>
              <a:t>It is as important to decide what a system is not as to decide what it is. Do not serve all the world's needs; rather, make the system extensible so that additional needs can be met in an upwardly compatible fashion.</a:t>
            </a:r>
            <a:endParaRPr lang="en-US" dirty="0"/>
          </a:p>
          <a:p>
            <a:r>
              <a:rPr lang="en-US" i="1" dirty="0"/>
              <a:t>The only thing worse than generalizing from one example is generalizing from no examples at all.</a:t>
            </a:r>
            <a:endParaRPr lang="en-US" dirty="0"/>
          </a:p>
          <a:p>
            <a:r>
              <a:rPr lang="en-US" i="1" dirty="0"/>
              <a:t>If a problem is not completely understood, it is probably best to provide no solution at all.</a:t>
            </a:r>
            <a:endParaRPr lang="en-US" dirty="0"/>
          </a:p>
          <a:p>
            <a:r>
              <a:rPr lang="en-US" i="1" dirty="0"/>
              <a:t>If you can get 90 percent of the desired effect for 10 percent of the work, use the simpler solution.</a:t>
            </a:r>
            <a:r>
              <a:rPr lang="en-US" dirty="0"/>
              <a:t> (See also </a:t>
            </a:r>
            <a:r>
              <a:rPr lang="en-US" dirty="0">
                <a:hlinkClick r:id="rId4" tooltip="Worse is better"/>
              </a:rPr>
              <a:t>Worse is better</a:t>
            </a:r>
            <a:r>
              <a:rPr lang="en-US" dirty="0"/>
              <a:t>.)</a:t>
            </a:r>
          </a:p>
          <a:p>
            <a:r>
              <a:rPr lang="en-US" i="1" dirty="0"/>
              <a:t>Isolate complexity as much as possible.</a:t>
            </a:r>
            <a:endParaRPr lang="en-US" dirty="0"/>
          </a:p>
          <a:p>
            <a:r>
              <a:rPr lang="en-US" i="1" dirty="0"/>
              <a:t>Provide mechanism rather than policy. In particular, place user interface policy in the clients' hands.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sp>
        <p:nvSpPr>
          <p:cNvPr id="4" name="Freeform 3"/>
          <p:cNvSpPr/>
          <p:nvPr/>
        </p:nvSpPr>
        <p:spPr>
          <a:xfrm>
            <a:off x="357188" y="1223367"/>
            <a:ext cx="3187899" cy="901899"/>
          </a:xfrm>
          <a:custGeom>
            <a:avLst/>
            <a:gdLst/>
            <a:ahLst/>
            <a:cxnLst/>
            <a:rect l="0" t="0" r="0" b="0"/>
            <a:pathLst>
              <a:path w="3187899" h="901899">
                <a:moveTo>
                  <a:pt x="3187898" y="241102"/>
                </a:moveTo>
                <a:lnTo>
                  <a:pt x="3187898" y="232172"/>
                </a:lnTo>
                <a:lnTo>
                  <a:pt x="3187898" y="223242"/>
                </a:lnTo>
                <a:lnTo>
                  <a:pt x="3187898" y="205383"/>
                </a:lnTo>
                <a:lnTo>
                  <a:pt x="3187898" y="187523"/>
                </a:lnTo>
                <a:lnTo>
                  <a:pt x="3178968" y="169664"/>
                </a:lnTo>
                <a:lnTo>
                  <a:pt x="3161109" y="151805"/>
                </a:lnTo>
                <a:lnTo>
                  <a:pt x="3143250" y="142875"/>
                </a:lnTo>
                <a:lnTo>
                  <a:pt x="3107531" y="125016"/>
                </a:lnTo>
                <a:lnTo>
                  <a:pt x="3062882" y="116086"/>
                </a:lnTo>
                <a:lnTo>
                  <a:pt x="3000375" y="98227"/>
                </a:lnTo>
                <a:lnTo>
                  <a:pt x="2928937" y="89297"/>
                </a:lnTo>
                <a:lnTo>
                  <a:pt x="2848570" y="80367"/>
                </a:lnTo>
                <a:lnTo>
                  <a:pt x="2768203" y="71438"/>
                </a:lnTo>
                <a:lnTo>
                  <a:pt x="2669976" y="62508"/>
                </a:lnTo>
                <a:lnTo>
                  <a:pt x="2562820" y="53578"/>
                </a:lnTo>
                <a:lnTo>
                  <a:pt x="2446734" y="35719"/>
                </a:lnTo>
                <a:lnTo>
                  <a:pt x="2330648" y="35719"/>
                </a:lnTo>
                <a:lnTo>
                  <a:pt x="2196703" y="17860"/>
                </a:lnTo>
                <a:lnTo>
                  <a:pt x="2062757" y="17860"/>
                </a:lnTo>
                <a:lnTo>
                  <a:pt x="1919882" y="8930"/>
                </a:lnTo>
                <a:lnTo>
                  <a:pt x="1777007" y="0"/>
                </a:lnTo>
                <a:lnTo>
                  <a:pt x="1625203" y="0"/>
                </a:lnTo>
                <a:lnTo>
                  <a:pt x="1482328" y="0"/>
                </a:lnTo>
                <a:lnTo>
                  <a:pt x="1330523" y="8930"/>
                </a:lnTo>
                <a:lnTo>
                  <a:pt x="1196578" y="17860"/>
                </a:lnTo>
                <a:lnTo>
                  <a:pt x="1053703" y="26789"/>
                </a:lnTo>
                <a:lnTo>
                  <a:pt x="910828" y="44649"/>
                </a:lnTo>
                <a:lnTo>
                  <a:pt x="785812" y="62508"/>
                </a:lnTo>
                <a:lnTo>
                  <a:pt x="651867" y="89297"/>
                </a:lnTo>
                <a:lnTo>
                  <a:pt x="535781" y="116086"/>
                </a:lnTo>
                <a:lnTo>
                  <a:pt x="428625" y="142875"/>
                </a:lnTo>
                <a:lnTo>
                  <a:pt x="330398" y="178594"/>
                </a:lnTo>
                <a:lnTo>
                  <a:pt x="241101" y="214312"/>
                </a:lnTo>
                <a:lnTo>
                  <a:pt x="169664" y="250031"/>
                </a:lnTo>
                <a:lnTo>
                  <a:pt x="116086" y="285750"/>
                </a:lnTo>
                <a:lnTo>
                  <a:pt x="89296" y="312539"/>
                </a:lnTo>
                <a:lnTo>
                  <a:pt x="62507" y="339328"/>
                </a:lnTo>
                <a:lnTo>
                  <a:pt x="44648" y="375047"/>
                </a:lnTo>
                <a:lnTo>
                  <a:pt x="17859" y="410766"/>
                </a:lnTo>
                <a:lnTo>
                  <a:pt x="0" y="482203"/>
                </a:lnTo>
                <a:lnTo>
                  <a:pt x="0" y="553641"/>
                </a:lnTo>
                <a:lnTo>
                  <a:pt x="17859" y="634008"/>
                </a:lnTo>
                <a:lnTo>
                  <a:pt x="62507" y="705445"/>
                </a:lnTo>
                <a:lnTo>
                  <a:pt x="133945" y="759023"/>
                </a:lnTo>
                <a:lnTo>
                  <a:pt x="205382" y="803672"/>
                </a:lnTo>
                <a:lnTo>
                  <a:pt x="303609" y="830461"/>
                </a:lnTo>
                <a:lnTo>
                  <a:pt x="410765" y="848320"/>
                </a:lnTo>
                <a:lnTo>
                  <a:pt x="526851" y="866180"/>
                </a:lnTo>
                <a:lnTo>
                  <a:pt x="651867" y="884039"/>
                </a:lnTo>
                <a:lnTo>
                  <a:pt x="794742" y="892969"/>
                </a:lnTo>
                <a:lnTo>
                  <a:pt x="937617" y="892969"/>
                </a:lnTo>
                <a:lnTo>
                  <a:pt x="1098351" y="901898"/>
                </a:lnTo>
                <a:lnTo>
                  <a:pt x="1259085" y="892969"/>
                </a:lnTo>
                <a:lnTo>
                  <a:pt x="1428750" y="884039"/>
                </a:lnTo>
                <a:lnTo>
                  <a:pt x="1607343" y="857250"/>
                </a:lnTo>
                <a:lnTo>
                  <a:pt x="1785937" y="830461"/>
                </a:lnTo>
                <a:lnTo>
                  <a:pt x="1964531" y="803672"/>
                </a:lnTo>
                <a:lnTo>
                  <a:pt x="2143125" y="759023"/>
                </a:lnTo>
                <a:lnTo>
                  <a:pt x="2312789" y="723305"/>
                </a:lnTo>
                <a:lnTo>
                  <a:pt x="2482453" y="678656"/>
                </a:lnTo>
                <a:lnTo>
                  <a:pt x="2634257" y="625078"/>
                </a:lnTo>
                <a:lnTo>
                  <a:pt x="2768203" y="580430"/>
                </a:lnTo>
                <a:lnTo>
                  <a:pt x="2893218" y="526852"/>
                </a:lnTo>
                <a:lnTo>
                  <a:pt x="2982515" y="473273"/>
                </a:lnTo>
                <a:lnTo>
                  <a:pt x="3062882" y="428625"/>
                </a:lnTo>
                <a:lnTo>
                  <a:pt x="3107531" y="375047"/>
                </a:lnTo>
                <a:lnTo>
                  <a:pt x="3134320" y="330398"/>
                </a:lnTo>
                <a:lnTo>
                  <a:pt x="3134320" y="285750"/>
                </a:lnTo>
                <a:lnTo>
                  <a:pt x="3116460" y="250031"/>
                </a:lnTo>
                <a:lnTo>
                  <a:pt x="3062882" y="205383"/>
                </a:lnTo>
                <a:lnTo>
                  <a:pt x="3000375" y="169664"/>
                </a:lnTo>
                <a:lnTo>
                  <a:pt x="2902148" y="133946"/>
                </a:lnTo>
                <a:lnTo>
                  <a:pt x="2786062" y="98227"/>
                </a:lnTo>
                <a:lnTo>
                  <a:pt x="2652117" y="71438"/>
                </a:lnTo>
                <a:lnTo>
                  <a:pt x="2500312" y="53578"/>
                </a:lnTo>
                <a:lnTo>
                  <a:pt x="2348507" y="44649"/>
                </a:lnTo>
                <a:lnTo>
                  <a:pt x="2196703" y="53578"/>
                </a:lnTo>
                <a:lnTo>
                  <a:pt x="2080617" y="71438"/>
                </a:lnTo>
                <a:lnTo>
                  <a:pt x="1982390" y="89297"/>
                </a:lnTo>
                <a:lnTo>
                  <a:pt x="1937742" y="116086"/>
                </a:lnTo>
                <a:lnTo>
                  <a:pt x="1919882" y="142875"/>
                </a:lnTo>
                <a:lnTo>
                  <a:pt x="191988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56164" y="1768078"/>
            <a:ext cx="714376" cy="53579"/>
          </a:xfrm>
          <a:custGeom>
            <a:avLst/>
            <a:gdLst/>
            <a:ahLst/>
            <a:cxnLst/>
            <a:rect l="0" t="0" r="0" b="0"/>
            <a:pathLst>
              <a:path w="714376" h="53579">
                <a:moveTo>
                  <a:pt x="0" y="53578"/>
                </a:moveTo>
                <a:lnTo>
                  <a:pt x="0" y="44648"/>
                </a:lnTo>
                <a:lnTo>
                  <a:pt x="0" y="35719"/>
                </a:lnTo>
                <a:lnTo>
                  <a:pt x="8930" y="26789"/>
                </a:lnTo>
                <a:lnTo>
                  <a:pt x="35719" y="8930"/>
                </a:lnTo>
                <a:lnTo>
                  <a:pt x="89297" y="0"/>
                </a:lnTo>
                <a:lnTo>
                  <a:pt x="169664" y="0"/>
                </a:lnTo>
                <a:lnTo>
                  <a:pt x="267891" y="0"/>
                </a:lnTo>
                <a:lnTo>
                  <a:pt x="383977" y="0"/>
                </a:lnTo>
                <a:lnTo>
                  <a:pt x="508992" y="8930"/>
                </a:lnTo>
                <a:lnTo>
                  <a:pt x="616149" y="8930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91508" y="133945"/>
            <a:ext cx="35720" cy="303611"/>
          </a:xfrm>
          <a:custGeom>
            <a:avLst/>
            <a:gdLst/>
            <a:ahLst/>
            <a:cxnLst/>
            <a:rect l="0" t="0" r="0" b="0"/>
            <a:pathLst>
              <a:path w="35720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17859" y="267891"/>
                </a:lnTo>
                <a:lnTo>
                  <a:pt x="26789" y="294680"/>
                </a:lnTo>
                <a:lnTo>
                  <a:pt x="35719" y="303610"/>
                </a:lnTo>
                <a:lnTo>
                  <a:pt x="35719" y="303610"/>
                </a:lnTo>
                <a:lnTo>
                  <a:pt x="35719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25453" y="321469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1608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34383" y="205383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14750" y="116086"/>
            <a:ext cx="169665" cy="375048"/>
          </a:xfrm>
          <a:custGeom>
            <a:avLst/>
            <a:gdLst/>
            <a:ahLst/>
            <a:cxnLst/>
            <a:rect l="0" t="0" r="0" b="0"/>
            <a:pathLst>
              <a:path w="169665" h="375048">
                <a:moveTo>
                  <a:pt x="80367" y="53578"/>
                </a:moveTo>
                <a:lnTo>
                  <a:pt x="98227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9297" y="89297"/>
                </a:lnTo>
                <a:lnTo>
                  <a:pt x="89297" y="142875"/>
                </a:lnTo>
                <a:lnTo>
                  <a:pt x="89297" y="214312"/>
                </a:lnTo>
                <a:lnTo>
                  <a:pt x="89297" y="267891"/>
                </a:lnTo>
                <a:lnTo>
                  <a:pt x="89297" y="303609"/>
                </a:lnTo>
                <a:lnTo>
                  <a:pt x="89297" y="339328"/>
                </a:lnTo>
                <a:lnTo>
                  <a:pt x="80367" y="357187"/>
                </a:lnTo>
                <a:lnTo>
                  <a:pt x="71438" y="375047"/>
                </a:lnTo>
                <a:lnTo>
                  <a:pt x="62508" y="375047"/>
                </a:lnTo>
                <a:lnTo>
                  <a:pt x="44648" y="366117"/>
                </a:lnTo>
                <a:lnTo>
                  <a:pt x="26789" y="339328"/>
                </a:lnTo>
                <a:lnTo>
                  <a:pt x="17859" y="312539"/>
                </a:lnTo>
                <a:lnTo>
                  <a:pt x="8930" y="276820"/>
                </a:lnTo>
                <a:lnTo>
                  <a:pt x="0" y="258961"/>
                </a:lnTo>
                <a:lnTo>
                  <a:pt x="0" y="232172"/>
                </a:lnTo>
                <a:lnTo>
                  <a:pt x="8930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71438" y="214312"/>
                </a:lnTo>
                <a:lnTo>
                  <a:pt x="98227" y="214312"/>
                </a:lnTo>
                <a:lnTo>
                  <a:pt x="125016" y="214312"/>
                </a:lnTo>
                <a:lnTo>
                  <a:pt x="151805" y="214312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0500" y="31253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44648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7992" y="303609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71438" y="53578"/>
                </a:lnTo>
                <a:lnTo>
                  <a:pt x="80367" y="44649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7" y="0"/>
                </a:lnTo>
                <a:lnTo>
                  <a:pt x="80367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8930" y="125016"/>
                </a:lnTo>
                <a:lnTo>
                  <a:pt x="26789" y="151805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9664"/>
                </a:lnTo>
                <a:lnTo>
                  <a:pt x="133946" y="151805"/>
                </a:lnTo>
                <a:lnTo>
                  <a:pt x="151805" y="125016"/>
                </a:lnTo>
                <a:lnTo>
                  <a:pt x="160735" y="98227"/>
                </a:lnTo>
                <a:lnTo>
                  <a:pt x="160735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86250" y="258961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35719"/>
                </a:lnTo>
                <a:lnTo>
                  <a:pt x="26789" y="62508"/>
                </a:lnTo>
                <a:lnTo>
                  <a:pt x="8930" y="9822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44648" y="169664"/>
                </a:lnTo>
                <a:lnTo>
                  <a:pt x="71438" y="151805"/>
                </a:lnTo>
                <a:lnTo>
                  <a:pt x="89297" y="12501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20195" y="312539"/>
            <a:ext cx="107158" cy="348259"/>
          </a:xfrm>
          <a:custGeom>
            <a:avLst/>
            <a:gdLst/>
            <a:ahLst/>
            <a:cxnLst/>
            <a:rect l="0" t="0" r="0" b="0"/>
            <a:pathLst>
              <a:path w="107158" h="348259">
                <a:moveTo>
                  <a:pt x="0" y="53578"/>
                </a:move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07156"/>
                </a:lnTo>
                <a:lnTo>
                  <a:pt x="44649" y="89297"/>
                </a:lnTo>
                <a:lnTo>
                  <a:pt x="62508" y="71438"/>
                </a:lnTo>
                <a:lnTo>
                  <a:pt x="80368" y="44648"/>
                </a:lnTo>
                <a:lnTo>
                  <a:pt x="89297" y="35719"/>
                </a:lnTo>
                <a:lnTo>
                  <a:pt x="89297" y="17859"/>
                </a:lnTo>
                <a:lnTo>
                  <a:pt x="98227" y="893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35719"/>
                </a:lnTo>
                <a:lnTo>
                  <a:pt x="98227" y="80367"/>
                </a:lnTo>
                <a:lnTo>
                  <a:pt x="98227" y="125016"/>
                </a:lnTo>
                <a:lnTo>
                  <a:pt x="89297" y="178594"/>
                </a:lnTo>
                <a:lnTo>
                  <a:pt x="89297" y="232172"/>
                </a:lnTo>
                <a:lnTo>
                  <a:pt x="98227" y="276820"/>
                </a:lnTo>
                <a:lnTo>
                  <a:pt x="98227" y="312539"/>
                </a:lnTo>
                <a:lnTo>
                  <a:pt x="98227" y="339328"/>
                </a:lnTo>
                <a:lnTo>
                  <a:pt x="98227" y="348258"/>
                </a:lnTo>
                <a:lnTo>
                  <a:pt x="107157" y="339328"/>
                </a:lnTo>
                <a:lnTo>
                  <a:pt x="107157" y="303609"/>
                </a:lnTo>
                <a:lnTo>
                  <a:pt x="107157" y="258961"/>
                </a:lnTo>
                <a:lnTo>
                  <a:pt x="107157" y="205383"/>
                </a:lnTo>
                <a:lnTo>
                  <a:pt x="107157" y="142875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16648" y="285750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53579" y="8930"/>
                </a:move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8930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26790" y="142875"/>
                </a:lnTo>
                <a:lnTo>
                  <a:pt x="44649" y="151805"/>
                </a:lnTo>
                <a:lnTo>
                  <a:pt x="71438" y="160734"/>
                </a:lnTo>
                <a:lnTo>
                  <a:pt x="98227" y="151805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51805" y="89297"/>
                </a:lnTo>
                <a:lnTo>
                  <a:pt x="15180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759523" y="196453"/>
            <a:ext cx="80369" cy="250032"/>
          </a:xfrm>
          <a:custGeom>
            <a:avLst/>
            <a:gdLst/>
            <a:ahLst/>
            <a:cxnLst/>
            <a:rect l="0" t="0" r="0" b="0"/>
            <a:pathLst>
              <a:path w="80369" h="250032">
                <a:moveTo>
                  <a:pt x="17860" y="0"/>
                </a:move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25016"/>
                </a:lnTo>
                <a:lnTo>
                  <a:pt x="26790" y="160734"/>
                </a:lnTo>
                <a:lnTo>
                  <a:pt x="35719" y="196453"/>
                </a:lnTo>
                <a:lnTo>
                  <a:pt x="44649" y="223242"/>
                </a:lnTo>
                <a:lnTo>
                  <a:pt x="62508" y="250031"/>
                </a:lnTo>
                <a:lnTo>
                  <a:pt x="71438" y="250031"/>
                </a:lnTo>
                <a:lnTo>
                  <a:pt x="80368" y="250031"/>
                </a:lnTo>
                <a:lnTo>
                  <a:pt x="80368" y="232172"/>
                </a:lnTo>
                <a:lnTo>
                  <a:pt x="8036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30961" y="312539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8930"/>
                </a:move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1785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71437" y="62508"/>
                </a:lnTo>
                <a:lnTo>
                  <a:pt x="8929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71438"/>
                </a:lnTo>
                <a:lnTo>
                  <a:pt x="35719" y="107156"/>
                </a:lnTo>
                <a:lnTo>
                  <a:pt x="35719" y="142875"/>
                </a:lnTo>
                <a:lnTo>
                  <a:pt x="44648" y="169664"/>
                </a:lnTo>
                <a:lnTo>
                  <a:pt x="62508" y="18752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42875" y="178594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97078" y="267891"/>
            <a:ext cx="258962" cy="428626"/>
          </a:xfrm>
          <a:custGeom>
            <a:avLst/>
            <a:gdLst/>
            <a:ahLst/>
            <a:cxnLst/>
            <a:rect l="0" t="0" r="0" b="0"/>
            <a:pathLst>
              <a:path w="258962" h="428626">
                <a:moveTo>
                  <a:pt x="26789" y="35718"/>
                </a:moveTo>
                <a:lnTo>
                  <a:pt x="26789" y="35718"/>
                </a:lnTo>
                <a:lnTo>
                  <a:pt x="1786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87523"/>
                </a:lnTo>
                <a:lnTo>
                  <a:pt x="17860" y="196453"/>
                </a:lnTo>
                <a:lnTo>
                  <a:pt x="44649" y="205382"/>
                </a:lnTo>
                <a:lnTo>
                  <a:pt x="62508" y="196453"/>
                </a:lnTo>
                <a:lnTo>
                  <a:pt x="80367" y="178593"/>
                </a:lnTo>
                <a:lnTo>
                  <a:pt x="89297" y="160734"/>
                </a:lnTo>
                <a:lnTo>
                  <a:pt x="98227" y="125015"/>
                </a:lnTo>
                <a:lnTo>
                  <a:pt x="98227" y="107156"/>
                </a:lnTo>
                <a:lnTo>
                  <a:pt x="89297" y="80367"/>
                </a:lnTo>
                <a:lnTo>
                  <a:pt x="80367" y="71437"/>
                </a:lnTo>
                <a:lnTo>
                  <a:pt x="71438" y="53578"/>
                </a:lnTo>
                <a:lnTo>
                  <a:pt x="53578" y="44648"/>
                </a:lnTo>
                <a:lnTo>
                  <a:pt x="44649" y="2678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35719" y="35718"/>
                </a:lnTo>
                <a:lnTo>
                  <a:pt x="53578" y="35718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116086" y="17859"/>
                </a:lnTo>
                <a:lnTo>
                  <a:pt x="133945" y="8929"/>
                </a:lnTo>
                <a:lnTo>
                  <a:pt x="151805" y="0"/>
                </a:lnTo>
                <a:lnTo>
                  <a:pt x="160735" y="8929"/>
                </a:lnTo>
                <a:lnTo>
                  <a:pt x="160735" y="26789"/>
                </a:lnTo>
                <a:lnTo>
                  <a:pt x="151805" y="80367"/>
                </a:lnTo>
                <a:lnTo>
                  <a:pt x="142875" y="151804"/>
                </a:lnTo>
                <a:lnTo>
                  <a:pt x="142875" y="232171"/>
                </a:lnTo>
                <a:lnTo>
                  <a:pt x="151805" y="303609"/>
                </a:lnTo>
                <a:lnTo>
                  <a:pt x="160735" y="366117"/>
                </a:lnTo>
                <a:lnTo>
                  <a:pt x="178594" y="410765"/>
                </a:lnTo>
                <a:lnTo>
                  <a:pt x="196453" y="428625"/>
                </a:lnTo>
                <a:lnTo>
                  <a:pt x="214313" y="428625"/>
                </a:lnTo>
                <a:lnTo>
                  <a:pt x="241102" y="410765"/>
                </a:lnTo>
                <a:lnTo>
                  <a:pt x="250031" y="366117"/>
                </a:lnTo>
                <a:lnTo>
                  <a:pt x="258961" y="303609"/>
                </a:lnTo>
                <a:lnTo>
                  <a:pt x="258961" y="241101"/>
                </a:lnTo>
                <a:lnTo>
                  <a:pt x="241102" y="196453"/>
                </a:lnTo>
                <a:lnTo>
                  <a:pt x="223242" y="160734"/>
                </a:lnTo>
                <a:lnTo>
                  <a:pt x="196453" y="151804"/>
                </a:lnTo>
                <a:lnTo>
                  <a:pt x="169664" y="169664"/>
                </a:lnTo>
                <a:lnTo>
                  <a:pt x="151805" y="196453"/>
                </a:lnTo>
                <a:lnTo>
                  <a:pt x="142875" y="232171"/>
                </a:lnTo>
                <a:lnTo>
                  <a:pt x="142875" y="258961"/>
                </a:lnTo>
                <a:lnTo>
                  <a:pt x="151805" y="276820"/>
                </a:lnTo>
                <a:lnTo>
                  <a:pt x="169664" y="285750"/>
                </a:lnTo>
                <a:lnTo>
                  <a:pt x="169664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79281" y="125016"/>
            <a:ext cx="241103" cy="383977"/>
          </a:xfrm>
          <a:custGeom>
            <a:avLst/>
            <a:gdLst/>
            <a:ahLst/>
            <a:cxnLst/>
            <a:rect l="0" t="0" r="0" b="0"/>
            <a:pathLst>
              <a:path w="241103" h="383977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44648"/>
                </a:lnTo>
                <a:lnTo>
                  <a:pt x="53578" y="89296"/>
                </a:lnTo>
                <a:lnTo>
                  <a:pt x="89297" y="142875"/>
                </a:lnTo>
                <a:lnTo>
                  <a:pt x="133946" y="205382"/>
                </a:lnTo>
                <a:lnTo>
                  <a:pt x="160735" y="267890"/>
                </a:lnTo>
                <a:lnTo>
                  <a:pt x="187524" y="312539"/>
                </a:lnTo>
                <a:lnTo>
                  <a:pt x="214313" y="348257"/>
                </a:lnTo>
                <a:lnTo>
                  <a:pt x="223242" y="375046"/>
                </a:lnTo>
                <a:lnTo>
                  <a:pt x="241102" y="383976"/>
                </a:lnTo>
                <a:lnTo>
                  <a:pt x="241102" y="383976"/>
                </a:lnTo>
                <a:lnTo>
                  <a:pt x="241102" y="366117"/>
                </a:lnTo>
                <a:lnTo>
                  <a:pt x="241102" y="339328"/>
                </a:lnTo>
                <a:lnTo>
                  <a:pt x="241102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679281" y="62508"/>
            <a:ext cx="178595" cy="392907"/>
          </a:xfrm>
          <a:custGeom>
            <a:avLst/>
            <a:gdLst/>
            <a:ahLst/>
            <a:cxnLst/>
            <a:rect l="0" t="0" r="0" b="0"/>
            <a:pathLst>
              <a:path w="178595" h="392907">
                <a:moveTo>
                  <a:pt x="178594" y="8929"/>
                </a:moveTo>
                <a:lnTo>
                  <a:pt x="169664" y="0"/>
                </a:lnTo>
                <a:lnTo>
                  <a:pt x="160735" y="8929"/>
                </a:lnTo>
                <a:lnTo>
                  <a:pt x="133946" y="35719"/>
                </a:lnTo>
                <a:lnTo>
                  <a:pt x="107157" y="98226"/>
                </a:lnTo>
                <a:lnTo>
                  <a:pt x="71438" y="187523"/>
                </a:lnTo>
                <a:lnTo>
                  <a:pt x="44649" y="276820"/>
                </a:lnTo>
                <a:lnTo>
                  <a:pt x="17860" y="339328"/>
                </a:lnTo>
                <a:lnTo>
                  <a:pt x="8930" y="375047"/>
                </a:lnTo>
                <a:lnTo>
                  <a:pt x="0" y="392906"/>
                </a:lnTo>
                <a:lnTo>
                  <a:pt x="8930" y="383976"/>
                </a:lnTo>
                <a:lnTo>
                  <a:pt x="17860" y="357187"/>
                </a:lnTo>
                <a:lnTo>
                  <a:pt x="1786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34633" y="0"/>
            <a:ext cx="428626" cy="508993"/>
          </a:xfrm>
          <a:custGeom>
            <a:avLst/>
            <a:gdLst/>
            <a:ahLst/>
            <a:cxnLst/>
            <a:rect l="0" t="0" r="0" b="0"/>
            <a:pathLst>
              <a:path w="428626" h="508993">
                <a:moveTo>
                  <a:pt x="116086" y="89297"/>
                </a:moveTo>
                <a:lnTo>
                  <a:pt x="11608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16086"/>
                </a:lnTo>
                <a:lnTo>
                  <a:pt x="71437" y="107156"/>
                </a:lnTo>
                <a:lnTo>
                  <a:pt x="89297" y="8929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42875" y="62508"/>
                </a:lnTo>
                <a:lnTo>
                  <a:pt x="151805" y="71437"/>
                </a:lnTo>
                <a:lnTo>
                  <a:pt x="133945" y="116086"/>
                </a:lnTo>
                <a:lnTo>
                  <a:pt x="98226" y="178594"/>
                </a:lnTo>
                <a:lnTo>
                  <a:pt x="53578" y="232172"/>
                </a:lnTo>
                <a:lnTo>
                  <a:pt x="8930" y="276820"/>
                </a:lnTo>
                <a:lnTo>
                  <a:pt x="0" y="294680"/>
                </a:lnTo>
                <a:lnTo>
                  <a:pt x="8930" y="303609"/>
                </a:lnTo>
                <a:lnTo>
                  <a:pt x="17859" y="294680"/>
                </a:lnTo>
                <a:lnTo>
                  <a:pt x="35719" y="294680"/>
                </a:lnTo>
                <a:lnTo>
                  <a:pt x="53578" y="285750"/>
                </a:lnTo>
                <a:lnTo>
                  <a:pt x="80367" y="267891"/>
                </a:lnTo>
                <a:lnTo>
                  <a:pt x="116086" y="258961"/>
                </a:lnTo>
                <a:lnTo>
                  <a:pt x="142875" y="250031"/>
                </a:lnTo>
                <a:lnTo>
                  <a:pt x="169664" y="241102"/>
                </a:lnTo>
                <a:lnTo>
                  <a:pt x="187523" y="250031"/>
                </a:lnTo>
                <a:lnTo>
                  <a:pt x="187523" y="267891"/>
                </a:lnTo>
                <a:lnTo>
                  <a:pt x="160734" y="303609"/>
                </a:lnTo>
                <a:lnTo>
                  <a:pt x="125015" y="348258"/>
                </a:lnTo>
                <a:lnTo>
                  <a:pt x="80367" y="383977"/>
                </a:lnTo>
                <a:lnTo>
                  <a:pt x="53578" y="410766"/>
                </a:lnTo>
                <a:lnTo>
                  <a:pt x="26789" y="428625"/>
                </a:lnTo>
                <a:lnTo>
                  <a:pt x="26789" y="428625"/>
                </a:lnTo>
                <a:lnTo>
                  <a:pt x="44648" y="428625"/>
                </a:lnTo>
                <a:lnTo>
                  <a:pt x="80367" y="410766"/>
                </a:lnTo>
                <a:lnTo>
                  <a:pt x="125015" y="392906"/>
                </a:lnTo>
                <a:lnTo>
                  <a:pt x="178594" y="375047"/>
                </a:lnTo>
                <a:lnTo>
                  <a:pt x="232172" y="357187"/>
                </a:lnTo>
                <a:lnTo>
                  <a:pt x="267890" y="357187"/>
                </a:lnTo>
                <a:lnTo>
                  <a:pt x="303609" y="366117"/>
                </a:lnTo>
                <a:lnTo>
                  <a:pt x="312539" y="375047"/>
                </a:lnTo>
                <a:lnTo>
                  <a:pt x="303609" y="401836"/>
                </a:lnTo>
                <a:lnTo>
                  <a:pt x="276820" y="428625"/>
                </a:lnTo>
                <a:lnTo>
                  <a:pt x="232172" y="455414"/>
                </a:lnTo>
                <a:lnTo>
                  <a:pt x="196453" y="473273"/>
                </a:lnTo>
                <a:lnTo>
                  <a:pt x="160734" y="491133"/>
                </a:lnTo>
                <a:lnTo>
                  <a:pt x="133945" y="508992"/>
                </a:lnTo>
                <a:lnTo>
                  <a:pt x="116086" y="508992"/>
                </a:lnTo>
                <a:lnTo>
                  <a:pt x="133945" y="508992"/>
                </a:lnTo>
                <a:lnTo>
                  <a:pt x="151805" y="500062"/>
                </a:lnTo>
                <a:lnTo>
                  <a:pt x="187523" y="482203"/>
                </a:lnTo>
                <a:lnTo>
                  <a:pt x="232172" y="464344"/>
                </a:lnTo>
                <a:lnTo>
                  <a:pt x="276820" y="446484"/>
                </a:lnTo>
                <a:lnTo>
                  <a:pt x="321469" y="428625"/>
                </a:lnTo>
                <a:lnTo>
                  <a:pt x="357187" y="419695"/>
                </a:lnTo>
                <a:lnTo>
                  <a:pt x="383976" y="401836"/>
                </a:lnTo>
                <a:lnTo>
                  <a:pt x="410765" y="383977"/>
                </a:lnTo>
                <a:lnTo>
                  <a:pt x="428625" y="366117"/>
                </a:lnTo>
                <a:lnTo>
                  <a:pt x="428625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25766" y="169664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44648" y="893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17859"/>
                </a:lnTo>
                <a:lnTo>
                  <a:pt x="44648" y="44648"/>
                </a:lnTo>
                <a:lnTo>
                  <a:pt x="35718" y="89297"/>
                </a:lnTo>
                <a:lnTo>
                  <a:pt x="44648" y="142875"/>
                </a:lnTo>
                <a:lnTo>
                  <a:pt x="53578" y="178594"/>
                </a:lnTo>
                <a:lnTo>
                  <a:pt x="62507" y="214313"/>
                </a:lnTo>
                <a:lnTo>
                  <a:pt x="71437" y="232172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62507" y="241102"/>
                </a:lnTo>
                <a:lnTo>
                  <a:pt x="35718" y="22324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56102" y="267891"/>
            <a:ext cx="366118" cy="53579"/>
          </a:xfrm>
          <a:custGeom>
            <a:avLst/>
            <a:gdLst/>
            <a:ahLst/>
            <a:cxnLst/>
            <a:rect l="0" t="0" r="0" b="0"/>
            <a:pathLst>
              <a:path w="366118" h="53579">
                <a:moveTo>
                  <a:pt x="0" y="44648"/>
                </a:moveTo>
                <a:lnTo>
                  <a:pt x="0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71437" y="53578"/>
                </a:lnTo>
                <a:lnTo>
                  <a:pt x="107156" y="53578"/>
                </a:lnTo>
                <a:lnTo>
                  <a:pt x="142875" y="44648"/>
                </a:lnTo>
                <a:lnTo>
                  <a:pt x="169664" y="44648"/>
                </a:lnTo>
                <a:lnTo>
                  <a:pt x="196453" y="35718"/>
                </a:lnTo>
                <a:lnTo>
                  <a:pt x="232171" y="35718"/>
                </a:lnTo>
                <a:lnTo>
                  <a:pt x="276820" y="26789"/>
                </a:lnTo>
                <a:lnTo>
                  <a:pt x="312539" y="17859"/>
                </a:lnTo>
                <a:lnTo>
                  <a:pt x="339328" y="892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295430" y="169664"/>
            <a:ext cx="383977" cy="258962"/>
          </a:xfrm>
          <a:custGeom>
            <a:avLst/>
            <a:gdLst/>
            <a:ahLst/>
            <a:cxnLst/>
            <a:rect l="0" t="0" r="0" b="0"/>
            <a:pathLst>
              <a:path w="383977" h="258962">
                <a:moveTo>
                  <a:pt x="8929" y="0"/>
                </a:moveTo>
                <a:lnTo>
                  <a:pt x="8929" y="8930"/>
                </a:lnTo>
                <a:lnTo>
                  <a:pt x="0" y="35719"/>
                </a:lnTo>
                <a:lnTo>
                  <a:pt x="0" y="62508"/>
                </a:lnTo>
                <a:lnTo>
                  <a:pt x="0" y="107156"/>
                </a:lnTo>
                <a:lnTo>
                  <a:pt x="8929" y="151805"/>
                </a:lnTo>
                <a:lnTo>
                  <a:pt x="17859" y="187523"/>
                </a:lnTo>
                <a:lnTo>
                  <a:pt x="26789" y="214313"/>
                </a:lnTo>
                <a:lnTo>
                  <a:pt x="35718" y="232172"/>
                </a:lnTo>
                <a:lnTo>
                  <a:pt x="44648" y="241102"/>
                </a:lnTo>
                <a:lnTo>
                  <a:pt x="62508" y="232172"/>
                </a:lnTo>
                <a:lnTo>
                  <a:pt x="71437" y="214313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69664"/>
                </a:lnTo>
                <a:lnTo>
                  <a:pt x="98226" y="160734"/>
                </a:lnTo>
                <a:lnTo>
                  <a:pt x="107156" y="15180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5" y="142875"/>
                </a:lnTo>
                <a:lnTo>
                  <a:pt x="125015" y="169664"/>
                </a:lnTo>
                <a:lnTo>
                  <a:pt x="133945" y="196453"/>
                </a:lnTo>
                <a:lnTo>
                  <a:pt x="142875" y="223242"/>
                </a:lnTo>
                <a:lnTo>
                  <a:pt x="160734" y="241102"/>
                </a:lnTo>
                <a:lnTo>
                  <a:pt x="169664" y="258961"/>
                </a:lnTo>
                <a:lnTo>
                  <a:pt x="196453" y="258961"/>
                </a:lnTo>
                <a:lnTo>
                  <a:pt x="214312" y="258961"/>
                </a:lnTo>
                <a:lnTo>
                  <a:pt x="232172" y="241102"/>
                </a:lnTo>
                <a:lnTo>
                  <a:pt x="258961" y="223242"/>
                </a:lnTo>
                <a:lnTo>
                  <a:pt x="276820" y="196453"/>
                </a:lnTo>
                <a:lnTo>
                  <a:pt x="294679" y="178594"/>
                </a:lnTo>
                <a:lnTo>
                  <a:pt x="294679" y="160734"/>
                </a:lnTo>
                <a:lnTo>
                  <a:pt x="294679" y="151805"/>
                </a:lnTo>
                <a:lnTo>
                  <a:pt x="294679" y="151805"/>
                </a:lnTo>
                <a:lnTo>
                  <a:pt x="285750" y="160734"/>
                </a:lnTo>
                <a:lnTo>
                  <a:pt x="276820" y="169664"/>
                </a:lnTo>
                <a:lnTo>
                  <a:pt x="267890" y="178594"/>
                </a:lnTo>
                <a:lnTo>
                  <a:pt x="267890" y="18752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87523"/>
                </a:lnTo>
                <a:lnTo>
                  <a:pt x="267890" y="178594"/>
                </a:lnTo>
                <a:lnTo>
                  <a:pt x="267890" y="169664"/>
                </a:lnTo>
                <a:lnTo>
                  <a:pt x="267890" y="160734"/>
                </a:lnTo>
                <a:lnTo>
                  <a:pt x="267890" y="151805"/>
                </a:lnTo>
                <a:lnTo>
                  <a:pt x="276820" y="151805"/>
                </a:lnTo>
                <a:lnTo>
                  <a:pt x="276820" y="142875"/>
                </a:lnTo>
                <a:lnTo>
                  <a:pt x="267890" y="151805"/>
                </a:lnTo>
                <a:lnTo>
                  <a:pt x="267890" y="169664"/>
                </a:lnTo>
                <a:lnTo>
                  <a:pt x="267890" y="187523"/>
                </a:lnTo>
                <a:lnTo>
                  <a:pt x="267890" y="205383"/>
                </a:lnTo>
                <a:lnTo>
                  <a:pt x="267890" y="223242"/>
                </a:lnTo>
                <a:lnTo>
                  <a:pt x="267890" y="232172"/>
                </a:lnTo>
                <a:lnTo>
                  <a:pt x="267890" y="241102"/>
                </a:lnTo>
                <a:lnTo>
                  <a:pt x="285750" y="232172"/>
                </a:lnTo>
                <a:lnTo>
                  <a:pt x="303609" y="223242"/>
                </a:lnTo>
                <a:lnTo>
                  <a:pt x="321468" y="205383"/>
                </a:lnTo>
                <a:lnTo>
                  <a:pt x="339328" y="187523"/>
                </a:lnTo>
                <a:lnTo>
                  <a:pt x="357187" y="169664"/>
                </a:lnTo>
                <a:lnTo>
                  <a:pt x="366117" y="160734"/>
                </a:lnTo>
                <a:lnTo>
                  <a:pt x="383976" y="151805"/>
                </a:lnTo>
                <a:lnTo>
                  <a:pt x="38397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929438" y="98227"/>
            <a:ext cx="223243" cy="330399"/>
          </a:xfrm>
          <a:custGeom>
            <a:avLst/>
            <a:gdLst/>
            <a:ahLst/>
            <a:cxnLst/>
            <a:rect l="0" t="0" r="0" b="0"/>
            <a:pathLst>
              <a:path w="223243" h="330399">
                <a:moveTo>
                  <a:pt x="8929" y="2678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17859" y="44648"/>
                </a:lnTo>
                <a:lnTo>
                  <a:pt x="44648" y="98226"/>
                </a:lnTo>
                <a:lnTo>
                  <a:pt x="80367" y="160734"/>
                </a:lnTo>
                <a:lnTo>
                  <a:pt x="107156" y="214312"/>
                </a:lnTo>
                <a:lnTo>
                  <a:pt x="142875" y="250031"/>
                </a:lnTo>
                <a:lnTo>
                  <a:pt x="169664" y="285750"/>
                </a:lnTo>
                <a:lnTo>
                  <a:pt x="187523" y="303609"/>
                </a:lnTo>
                <a:lnTo>
                  <a:pt x="205382" y="321468"/>
                </a:lnTo>
                <a:lnTo>
                  <a:pt x="214312" y="330398"/>
                </a:lnTo>
                <a:lnTo>
                  <a:pt x="223242" y="321468"/>
                </a:lnTo>
                <a:lnTo>
                  <a:pt x="223242" y="303609"/>
                </a:lnTo>
                <a:lnTo>
                  <a:pt x="223242" y="276820"/>
                </a:lnTo>
                <a:lnTo>
                  <a:pt x="223242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902648" y="133945"/>
            <a:ext cx="160736" cy="285751"/>
          </a:xfrm>
          <a:custGeom>
            <a:avLst/>
            <a:gdLst/>
            <a:ahLst/>
            <a:cxnLst/>
            <a:rect l="0" t="0" r="0" b="0"/>
            <a:pathLst>
              <a:path w="160736" h="285751">
                <a:moveTo>
                  <a:pt x="160735" y="0"/>
                </a:moveTo>
                <a:lnTo>
                  <a:pt x="151805" y="8930"/>
                </a:lnTo>
                <a:lnTo>
                  <a:pt x="125016" y="35719"/>
                </a:lnTo>
                <a:lnTo>
                  <a:pt x="98227" y="80367"/>
                </a:lnTo>
                <a:lnTo>
                  <a:pt x="62508" y="133946"/>
                </a:lnTo>
                <a:lnTo>
                  <a:pt x="26790" y="196453"/>
                </a:lnTo>
                <a:lnTo>
                  <a:pt x="8930" y="241102"/>
                </a:lnTo>
                <a:lnTo>
                  <a:pt x="0" y="267891"/>
                </a:lnTo>
                <a:lnTo>
                  <a:pt x="17860" y="285750"/>
                </a:lnTo>
                <a:lnTo>
                  <a:pt x="35719" y="285750"/>
                </a:lnTo>
                <a:lnTo>
                  <a:pt x="62508" y="276821"/>
                </a:lnTo>
                <a:lnTo>
                  <a:pt x="89297" y="250032"/>
                </a:lnTo>
                <a:lnTo>
                  <a:pt x="89297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384852" y="89297"/>
            <a:ext cx="98227" cy="321470"/>
          </a:xfrm>
          <a:custGeom>
            <a:avLst/>
            <a:gdLst/>
            <a:ahLst/>
            <a:cxnLst/>
            <a:rect l="0" t="0" r="0" b="0"/>
            <a:pathLst>
              <a:path w="98227" h="321470">
                <a:moveTo>
                  <a:pt x="8929" y="17859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35719"/>
                </a:lnTo>
                <a:lnTo>
                  <a:pt x="0" y="89297"/>
                </a:lnTo>
                <a:lnTo>
                  <a:pt x="0" y="151805"/>
                </a:lnTo>
                <a:lnTo>
                  <a:pt x="8929" y="214312"/>
                </a:lnTo>
                <a:lnTo>
                  <a:pt x="17859" y="258961"/>
                </a:lnTo>
                <a:lnTo>
                  <a:pt x="35718" y="294680"/>
                </a:lnTo>
                <a:lnTo>
                  <a:pt x="44648" y="312539"/>
                </a:lnTo>
                <a:lnTo>
                  <a:pt x="53578" y="321469"/>
                </a:lnTo>
                <a:lnTo>
                  <a:pt x="71437" y="321469"/>
                </a:lnTo>
                <a:lnTo>
                  <a:pt x="80367" y="303609"/>
                </a:lnTo>
                <a:lnTo>
                  <a:pt x="89296" y="285750"/>
                </a:lnTo>
                <a:lnTo>
                  <a:pt x="98226" y="267890"/>
                </a:lnTo>
                <a:lnTo>
                  <a:pt x="98226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518797" y="348258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74148" y="160734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608094" y="71437"/>
            <a:ext cx="160735" cy="348259"/>
          </a:xfrm>
          <a:custGeom>
            <a:avLst/>
            <a:gdLst/>
            <a:ahLst/>
            <a:cxnLst/>
            <a:rect l="0" t="0" r="0" b="0"/>
            <a:pathLst>
              <a:path w="160735" h="348259">
                <a:moveTo>
                  <a:pt x="8929" y="17860"/>
                </a:move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80368"/>
                </a:lnTo>
                <a:lnTo>
                  <a:pt x="26789" y="133946"/>
                </a:lnTo>
                <a:lnTo>
                  <a:pt x="35719" y="196454"/>
                </a:lnTo>
                <a:lnTo>
                  <a:pt x="44648" y="250032"/>
                </a:lnTo>
                <a:lnTo>
                  <a:pt x="53578" y="294680"/>
                </a:lnTo>
                <a:lnTo>
                  <a:pt x="53578" y="312540"/>
                </a:lnTo>
                <a:lnTo>
                  <a:pt x="53578" y="321469"/>
                </a:lnTo>
                <a:lnTo>
                  <a:pt x="62508" y="321469"/>
                </a:lnTo>
                <a:lnTo>
                  <a:pt x="71437" y="312540"/>
                </a:lnTo>
                <a:lnTo>
                  <a:pt x="80367" y="294680"/>
                </a:lnTo>
                <a:lnTo>
                  <a:pt x="89297" y="276821"/>
                </a:lnTo>
                <a:lnTo>
                  <a:pt x="89297" y="267891"/>
                </a:lnTo>
                <a:lnTo>
                  <a:pt x="98226" y="258961"/>
                </a:lnTo>
                <a:lnTo>
                  <a:pt x="116086" y="250032"/>
                </a:lnTo>
                <a:lnTo>
                  <a:pt x="125015" y="241102"/>
                </a:lnTo>
                <a:lnTo>
                  <a:pt x="142875" y="232172"/>
                </a:lnTo>
                <a:lnTo>
                  <a:pt x="151804" y="250032"/>
                </a:lnTo>
                <a:lnTo>
                  <a:pt x="151804" y="267891"/>
                </a:lnTo>
                <a:lnTo>
                  <a:pt x="142875" y="294680"/>
                </a:lnTo>
                <a:lnTo>
                  <a:pt x="125015" y="321469"/>
                </a:lnTo>
                <a:lnTo>
                  <a:pt x="116086" y="339329"/>
                </a:lnTo>
                <a:lnTo>
                  <a:pt x="107156" y="348258"/>
                </a:lnTo>
                <a:lnTo>
                  <a:pt x="107156" y="348258"/>
                </a:lnTo>
                <a:lnTo>
                  <a:pt x="107156" y="339329"/>
                </a:lnTo>
                <a:lnTo>
                  <a:pt x="116086" y="321469"/>
                </a:lnTo>
                <a:lnTo>
                  <a:pt x="133945" y="303610"/>
                </a:lnTo>
                <a:lnTo>
                  <a:pt x="142875" y="285750"/>
                </a:lnTo>
                <a:lnTo>
                  <a:pt x="160734" y="267891"/>
                </a:lnTo>
                <a:lnTo>
                  <a:pt x="160734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849195" y="258961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786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107156"/>
                </a:lnTo>
                <a:lnTo>
                  <a:pt x="4464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992070" y="276820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44649" y="107157"/>
                </a:lnTo>
                <a:lnTo>
                  <a:pt x="53578" y="98227"/>
                </a:lnTo>
                <a:lnTo>
                  <a:pt x="62508" y="80367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8" y="53578"/>
                </a:lnTo>
                <a:lnTo>
                  <a:pt x="80368" y="44649"/>
                </a:lnTo>
                <a:lnTo>
                  <a:pt x="80368" y="44649"/>
                </a:lnTo>
                <a:lnTo>
                  <a:pt x="80368" y="62508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107157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16086" y="10715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33946" y="7143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60735" y="44649"/>
                </a:lnTo>
                <a:lnTo>
                  <a:pt x="169664" y="35719"/>
                </a:lnTo>
                <a:lnTo>
                  <a:pt x="178594" y="44649"/>
                </a:lnTo>
                <a:lnTo>
                  <a:pt x="178594" y="62508"/>
                </a:lnTo>
                <a:lnTo>
                  <a:pt x="187524" y="80367"/>
                </a:lnTo>
                <a:lnTo>
                  <a:pt x="196453" y="98227"/>
                </a:lnTo>
                <a:lnTo>
                  <a:pt x="196453" y="107157"/>
                </a:lnTo>
                <a:lnTo>
                  <a:pt x="196453" y="116086"/>
                </a:lnTo>
                <a:lnTo>
                  <a:pt x="205382" y="125016"/>
                </a:lnTo>
                <a:lnTo>
                  <a:pt x="205382" y="116086"/>
                </a:lnTo>
                <a:lnTo>
                  <a:pt x="205382" y="107157"/>
                </a:lnTo>
                <a:lnTo>
                  <a:pt x="214312" y="98227"/>
                </a:lnTo>
                <a:lnTo>
                  <a:pt x="214312" y="80367"/>
                </a:lnTo>
                <a:lnTo>
                  <a:pt x="223242" y="71438"/>
                </a:lnTo>
                <a:lnTo>
                  <a:pt x="223242" y="62508"/>
                </a:lnTo>
                <a:lnTo>
                  <a:pt x="232171" y="44649"/>
                </a:lnTo>
                <a:lnTo>
                  <a:pt x="241101" y="26789"/>
                </a:lnTo>
                <a:lnTo>
                  <a:pt x="250031" y="17860"/>
                </a:lnTo>
                <a:lnTo>
                  <a:pt x="258960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79" y="8930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286749" y="285750"/>
            <a:ext cx="133947" cy="330399"/>
          </a:xfrm>
          <a:custGeom>
            <a:avLst/>
            <a:gdLst/>
            <a:ahLst/>
            <a:cxnLst/>
            <a:rect l="0" t="0" r="0" b="0"/>
            <a:pathLst>
              <a:path w="133947" h="330399">
                <a:moveTo>
                  <a:pt x="26789" y="0"/>
                </a:move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89297"/>
                </a:lnTo>
                <a:lnTo>
                  <a:pt x="44649" y="80367"/>
                </a:lnTo>
                <a:lnTo>
                  <a:pt x="62508" y="71437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7" y="1785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25016" y="116086"/>
                </a:lnTo>
                <a:lnTo>
                  <a:pt x="125016" y="151805"/>
                </a:lnTo>
                <a:lnTo>
                  <a:pt x="125016" y="187523"/>
                </a:lnTo>
                <a:lnTo>
                  <a:pt x="133946" y="214312"/>
                </a:lnTo>
                <a:lnTo>
                  <a:pt x="133946" y="250031"/>
                </a:lnTo>
                <a:lnTo>
                  <a:pt x="125016" y="276820"/>
                </a:lnTo>
                <a:lnTo>
                  <a:pt x="116086" y="294680"/>
                </a:lnTo>
                <a:lnTo>
                  <a:pt x="98227" y="312539"/>
                </a:lnTo>
                <a:lnTo>
                  <a:pt x="80367" y="330398"/>
                </a:lnTo>
                <a:lnTo>
                  <a:pt x="62508" y="330398"/>
                </a:lnTo>
                <a:lnTo>
                  <a:pt x="62508" y="330398"/>
                </a:lnTo>
                <a:lnTo>
                  <a:pt x="53578" y="303609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93406" y="4286250"/>
            <a:ext cx="1982392" cy="803673"/>
          </a:xfrm>
          <a:custGeom>
            <a:avLst/>
            <a:gdLst/>
            <a:ahLst/>
            <a:cxnLst/>
            <a:rect l="0" t="0" r="0" b="0"/>
            <a:pathLst>
              <a:path w="1982392" h="803673">
                <a:moveTo>
                  <a:pt x="1785938" y="223242"/>
                </a:moveTo>
                <a:lnTo>
                  <a:pt x="1777008" y="214312"/>
                </a:lnTo>
                <a:lnTo>
                  <a:pt x="1759149" y="214312"/>
                </a:lnTo>
                <a:lnTo>
                  <a:pt x="1741289" y="205382"/>
                </a:lnTo>
                <a:lnTo>
                  <a:pt x="1723430" y="196453"/>
                </a:lnTo>
                <a:lnTo>
                  <a:pt x="1696641" y="187523"/>
                </a:lnTo>
                <a:lnTo>
                  <a:pt x="1669852" y="178593"/>
                </a:lnTo>
                <a:lnTo>
                  <a:pt x="1643063" y="160734"/>
                </a:lnTo>
                <a:lnTo>
                  <a:pt x="1607344" y="151804"/>
                </a:lnTo>
                <a:lnTo>
                  <a:pt x="1571625" y="133945"/>
                </a:lnTo>
                <a:lnTo>
                  <a:pt x="1526977" y="116086"/>
                </a:lnTo>
                <a:lnTo>
                  <a:pt x="1473399" y="107156"/>
                </a:lnTo>
                <a:lnTo>
                  <a:pt x="1419821" y="80367"/>
                </a:lnTo>
                <a:lnTo>
                  <a:pt x="1357313" y="71437"/>
                </a:lnTo>
                <a:lnTo>
                  <a:pt x="1294805" y="53578"/>
                </a:lnTo>
                <a:lnTo>
                  <a:pt x="1223367" y="35718"/>
                </a:lnTo>
                <a:lnTo>
                  <a:pt x="1143000" y="26789"/>
                </a:lnTo>
                <a:lnTo>
                  <a:pt x="1071563" y="8929"/>
                </a:lnTo>
                <a:lnTo>
                  <a:pt x="991196" y="8929"/>
                </a:lnTo>
                <a:lnTo>
                  <a:pt x="901899" y="0"/>
                </a:lnTo>
                <a:lnTo>
                  <a:pt x="821532" y="8929"/>
                </a:lnTo>
                <a:lnTo>
                  <a:pt x="732235" y="8929"/>
                </a:lnTo>
                <a:lnTo>
                  <a:pt x="642938" y="17859"/>
                </a:lnTo>
                <a:lnTo>
                  <a:pt x="562571" y="35718"/>
                </a:lnTo>
                <a:lnTo>
                  <a:pt x="482203" y="53578"/>
                </a:lnTo>
                <a:lnTo>
                  <a:pt x="401836" y="71437"/>
                </a:lnTo>
                <a:lnTo>
                  <a:pt x="321469" y="98226"/>
                </a:lnTo>
                <a:lnTo>
                  <a:pt x="250032" y="133945"/>
                </a:lnTo>
                <a:lnTo>
                  <a:pt x="187524" y="160734"/>
                </a:lnTo>
                <a:lnTo>
                  <a:pt x="133946" y="205382"/>
                </a:lnTo>
                <a:lnTo>
                  <a:pt x="89297" y="241101"/>
                </a:lnTo>
                <a:lnTo>
                  <a:pt x="53578" y="285750"/>
                </a:lnTo>
                <a:lnTo>
                  <a:pt x="26789" y="330398"/>
                </a:lnTo>
                <a:lnTo>
                  <a:pt x="8930" y="375046"/>
                </a:lnTo>
                <a:lnTo>
                  <a:pt x="0" y="419695"/>
                </a:lnTo>
                <a:lnTo>
                  <a:pt x="0" y="464343"/>
                </a:lnTo>
                <a:lnTo>
                  <a:pt x="8930" y="508992"/>
                </a:lnTo>
                <a:lnTo>
                  <a:pt x="35719" y="553640"/>
                </a:lnTo>
                <a:lnTo>
                  <a:pt x="62508" y="589359"/>
                </a:lnTo>
                <a:lnTo>
                  <a:pt x="98227" y="625078"/>
                </a:lnTo>
                <a:lnTo>
                  <a:pt x="151805" y="651867"/>
                </a:lnTo>
                <a:lnTo>
                  <a:pt x="214313" y="678656"/>
                </a:lnTo>
                <a:lnTo>
                  <a:pt x="285750" y="705445"/>
                </a:lnTo>
                <a:lnTo>
                  <a:pt x="357188" y="723305"/>
                </a:lnTo>
                <a:lnTo>
                  <a:pt x="446485" y="741164"/>
                </a:lnTo>
                <a:lnTo>
                  <a:pt x="535782" y="759023"/>
                </a:lnTo>
                <a:lnTo>
                  <a:pt x="634008" y="776883"/>
                </a:lnTo>
                <a:lnTo>
                  <a:pt x="732235" y="785813"/>
                </a:lnTo>
                <a:lnTo>
                  <a:pt x="830461" y="794742"/>
                </a:lnTo>
                <a:lnTo>
                  <a:pt x="937617" y="803672"/>
                </a:lnTo>
                <a:lnTo>
                  <a:pt x="1044774" y="803672"/>
                </a:lnTo>
                <a:lnTo>
                  <a:pt x="1143000" y="794742"/>
                </a:lnTo>
                <a:lnTo>
                  <a:pt x="1250157" y="785813"/>
                </a:lnTo>
                <a:lnTo>
                  <a:pt x="1348383" y="759023"/>
                </a:lnTo>
                <a:lnTo>
                  <a:pt x="1455539" y="732234"/>
                </a:lnTo>
                <a:lnTo>
                  <a:pt x="1553766" y="696516"/>
                </a:lnTo>
                <a:lnTo>
                  <a:pt x="1643063" y="669727"/>
                </a:lnTo>
                <a:lnTo>
                  <a:pt x="1732360" y="634008"/>
                </a:lnTo>
                <a:lnTo>
                  <a:pt x="1803797" y="598289"/>
                </a:lnTo>
                <a:lnTo>
                  <a:pt x="1875235" y="562570"/>
                </a:lnTo>
                <a:lnTo>
                  <a:pt x="1919883" y="535781"/>
                </a:lnTo>
                <a:lnTo>
                  <a:pt x="1955602" y="500062"/>
                </a:lnTo>
                <a:lnTo>
                  <a:pt x="1973461" y="464343"/>
                </a:lnTo>
                <a:lnTo>
                  <a:pt x="1982391" y="428625"/>
                </a:lnTo>
                <a:lnTo>
                  <a:pt x="1973461" y="383976"/>
                </a:lnTo>
                <a:lnTo>
                  <a:pt x="1937742" y="348257"/>
                </a:lnTo>
                <a:lnTo>
                  <a:pt x="1893094" y="303609"/>
                </a:lnTo>
                <a:lnTo>
                  <a:pt x="1830586" y="267890"/>
                </a:lnTo>
                <a:lnTo>
                  <a:pt x="1750219" y="223242"/>
                </a:lnTo>
                <a:lnTo>
                  <a:pt x="1660922" y="187523"/>
                </a:lnTo>
                <a:lnTo>
                  <a:pt x="1553766" y="160734"/>
                </a:lnTo>
                <a:lnTo>
                  <a:pt x="1446610" y="142875"/>
                </a:lnTo>
                <a:lnTo>
                  <a:pt x="1348383" y="125015"/>
                </a:lnTo>
                <a:lnTo>
                  <a:pt x="1250157" y="125015"/>
                </a:lnTo>
                <a:lnTo>
                  <a:pt x="1169789" y="125015"/>
                </a:lnTo>
                <a:lnTo>
                  <a:pt x="1098352" y="125015"/>
                </a:lnTo>
                <a:lnTo>
                  <a:pt x="1098352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client and the server exchange four </a:t>
            </a:r>
            <a:r>
              <a:rPr lang="en-US" dirty="0" smtClean="0"/>
              <a:t>types </a:t>
            </a:r>
            <a:r>
              <a:rPr lang="en-US" dirty="0"/>
              <a:t>of packets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Request</a:t>
            </a:r>
            <a:r>
              <a:rPr lang="en-US" dirty="0"/>
              <a:t>: the client requests information from the server or requests it to perform an action.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Reply</a:t>
            </a:r>
            <a:r>
              <a:rPr lang="en-US" dirty="0"/>
              <a:t>: the server responds to a request. Not all requests generate replies.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Event:</a:t>
            </a:r>
            <a:r>
              <a:rPr lang="en-US" dirty="0"/>
              <a:t> the server sends an event to the client, e.g., keyboard or mouse input, or a window being moved, resized or exposed.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Error</a:t>
            </a:r>
            <a:r>
              <a:rPr lang="en-US" dirty="0"/>
              <a:t>: the server sends an error packet if a request is invalid. Since requests are queued, error packets generated by a request may not be sent immediately.</a:t>
            </a:r>
          </a:p>
          <a:p>
            <a:r>
              <a:rPr lang="en-US" dirty="0"/>
              <a:t>The X server provides a set of basic services. The client programs realize more complex functionalities by interacting with the server.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sp>
        <p:nvSpPr>
          <p:cNvPr id="4" name="Freeform 3"/>
          <p:cNvSpPr/>
          <p:nvPr/>
        </p:nvSpPr>
        <p:spPr>
          <a:xfrm>
            <a:off x="6232922" y="196453"/>
            <a:ext cx="437556" cy="419696"/>
          </a:xfrm>
          <a:custGeom>
            <a:avLst/>
            <a:gdLst/>
            <a:ahLst/>
            <a:cxnLst/>
            <a:rect l="0" t="0" r="0" b="0"/>
            <a:pathLst>
              <a:path w="437556" h="419696">
                <a:moveTo>
                  <a:pt x="437555" y="0"/>
                </a:moveTo>
                <a:lnTo>
                  <a:pt x="437555" y="8930"/>
                </a:lnTo>
                <a:lnTo>
                  <a:pt x="437555" y="8930"/>
                </a:lnTo>
                <a:lnTo>
                  <a:pt x="428625" y="8930"/>
                </a:lnTo>
                <a:lnTo>
                  <a:pt x="428625" y="17859"/>
                </a:lnTo>
                <a:lnTo>
                  <a:pt x="410766" y="35719"/>
                </a:lnTo>
                <a:lnTo>
                  <a:pt x="375047" y="71438"/>
                </a:lnTo>
                <a:lnTo>
                  <a:pt x="330398" y="125016"/>
                </a:lnTo>
                <a:lnTo>
                  <a:pt x="267891" y="196453"/>
                </a:lnTo>
                <a:lnTo>
                  <a:pt x="205383" y="258961"/>
                </a:lnTo>
                <a:lnTo>
                  <a:pt x="151805" y="321469"/>
                </a:lnTo>
                <a:lnTo>
                  <a:pt x="98226" y="366117"/>
                </a:lnTo>
                <a:lnTo>
                  <a:pt x="53578" y="401836"/>
                </a:lnTo>
                <a:lnTo>
                  <a:pt x="26789" y="419695"/>
                </a:lnTo>
                <a:lnTo>
                  <a:pt x="8930" y="419695"/>
                </a:lnTo>
                <a:lnTo>
                  <a:pt x="0" y="419695"/>
                </a:lnTo>
                <a:lnTo>
                  <a:pt x="17859" y="392906"/>
                </a:lnTo>
                <a:lnTo>
                  <a:pt x="44648" y="366117"/>
                </a:lnTo>
                <a:lnTo>
                  <a:pt x="44648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06195" y="214312"/>
            <a:ext cx="535783" cy="366119"/>
          </a:xfrm>
          <a:custGeom>
            <a:avLst/>
            <a:gdLst/>
            <a:ahLst/>
            <a:cxnLst/>
            <a:rect l="0" t="0" r="0" b="0"/>
            <a:pathLst>
              <a:path w="535783" h="3661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44649" y="26790"/>
                </a:lnTo>
                <a:lnTo>
                  <a:pt x="80368" y="53579"/>
                </a:lnTo>
                <a:lnTo>
                  <a:pt x="133946" y="80368"/>
                </a:lnTo>
                <a:lnTo>
                  <a:pt x="187524" y="125016"/>
                </a:lnTo>
                <a:lnTo>
                  <a:pt x="241102" y="169665"/>
                </a:lnTo>
                <a:lnTo>
                  <a:pt x="303610" y="214313"/>
                </a:lnTo>
                <a:lnTo>
                  <a:pt x="357188" y="267891"/>
                </a:lnTo>
                <a:lnTo>
                  <a:pt x="410766" y="303610"/>
                </a:lnTo>
                <a:lnTo>
                  <a:pt x="455414" y="339329"/>
                </a:lnTo>
                <a:lnTo>
                  <a:pt x="500063" y="366118"/>
                </a:lnTo>
                <a:lnTo>
                  <a:pt x="517922" y="366118"/>
                </a:lnTo>
                <a:lnTo>
                  <a:pt x="535782" y="357188"/>
                </a:lnTo>
                <a:lnTo>
                  <a:pt x="535782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47234" y="71437"/>
            <a:ext cx="473275" cy="303611"/>
          </a:xfrm>
          <a:custGeom>
            <a:avLst/>
            <a:gdLst/>
            <a:ahLst/>
            <a:cxnLst/>
            <a:rect l="0" t="0" r="0" b="0"/>
            <a:pathLst>
              <a:path w="473275" h="303611">
                <a:moveTo>
                  <a:pt x="214313" y="17860"/>
                </a:moveTo>
                <a:lnTo>
                  <a:pt x="187524" y="26790"/>
                </a:lnTo>
                <a:lnTo>
                  <a:pt x="160735" y="35719"/>
                </a:lnTo>
                <a:lnTo>
                  <a:pt x="142875" y="35719"/>
                </a:lnTo>
                <a:lnTo>
                  <a:pt x="116086" y="35719"/>
                </a:lnTo>
                <a:lnTo>
                  <a:pt x="98227" y="44649"/>
                </a:lnTo>
                <a:lnTo>
                  <a:pt x="80368" y="44649"/>
                </a:lnTo>
                <a:lnTo>
                  <a:pt x="62508" y="53579"/>
                </a:lnTo>
                <a:lnTo>
                  <a:pt x="35719" y="62508"/>
                </a:lnTo>
                <a:lnTo>
                  <a:pt x="8930" y="107157"/>
                </a:lnTo>
                <a:lnTo>
                  <a:pt x="0" y="142875"/>
                </a:lnTo>
                <a:lnTo>
                  <a:pt x="17860" y="196454"/>
                </a:lnTo>
                <a:lnTo>
                  <a:pt x="53579" y="250032"/>
                </a:lnTo>
                <a:lnTo>
                  <a:pt x="107157" y="276821"/>
                </a:lnTo>
                <a:lnTo>
                  <a:pt x="169664" y="303610"/>
                </a:lnTo>
                <a:lnTo>
                  <a:pt x="232172" y="303610"/>
                </a:lnTo>
                <a:lnTo>
                  <a:pt x="294680" y="294680"/>
                </a:lnTo>
                <a:lnTo>
                  <a:pt x="330399" y="276821"/>
                </a:lnTo>
                <a:lnTo>
                  <a:pt x="357188" y="258961"/>
                </a:lnTo>
                <a:lnTo>
                  <a:pt x="383977" y="250032"/>
                </a:lnTo>
                <a:lnTo>
                  <a:pt x="410766" y="223243"/>
                </a:lnTo>
                <a:lnTo>
                  <a:pt x="446485" y="178594"/>
                </a:lnTo>
                <a:lnTo>
                  <a:pt x="464344" y="142875"/>
                </a:lnTo>
                <a:lnTo>
                  <a:pt x="473274" y="98227"/>
                </a:lnTo>
                <a:lnTo>
                  <a:pt x="455414" y="62508"/>
                </a:lnTo>
                <a:lnTo>
                  <a:pt x="437555" y="26790"/>
                </a:lnTo>
                <a:lnTo>
                  <a:pt x="419696" y="17860"/>
                </a:lnTo>
                <a:lnTo>
                  <a:pt x="392907" y="8930"/>
                </a:lnTo>
                <a:lnTo>
                  <a:pt x="357188" y="0"/>
                </a:lnTo>
                <a:lnTo>
                  <a:pt x="312539" y="0"/>
                </a:lnTo>
                <a:lnTo>
                  <a:pt x="276821" y="8930"/>
                </a:lnTo>
                <a:lnTo>
                  <a:pt x="241102" y="8930"/>
                </a:lnTo>
                <a:lnTo>
                  <a:pt x="24110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11453" y="517922"/>
            <a:ext cx="473275" cy="473274"/>
          </a:xfrm>
          <a:custGeom>
            <a:avLst/>
            <a:gdLst/>
            <a:ahLst/>
            <a:cxnLst/>
            <a:rect l="0" t="0" r="0" b="0"/>
            <a:pathLst>
              <a:path w="473275" h="473274">
                <a:moveTo>
                  <a:pt x="321469" y="26789"/>
                </a:moveTo>
                <a:lnTo>
                  <a:pt x="321469" y="17859"/>
                </a:lnTo>
                <a:lnTo>
                  <a:pt x="312539" y="8930"/>
                </a:lnTo>
                <a:lnTo>
                  <a:pt x="312539" y="8930"/>
                </a:lnTo>
                <a:lnTo>
                  <a:pt x="294680" y="0"/>
                </a:lnTo>
                <a:lnTo>
                  <a:pt x="285750" y="0"/>
                </a:lnTo>
                <a:lnTo>
                  <a:pt x="258961" y="8930"/>
                </a:lnTo>
                <a:lnTo>
                  <a:pt x="223242" y="26789"/>
                </a:lnTo>
                <a:lnTo>
                  <a:pt x="187524" y="62508"/>
                </a:lnTo>
                <a:lnTo>
                  <a:pt x="133945" y="98226"/>
                </a:lnTo>
                <a:lnTo>
                  <a:pt x="89297" y="151805"/>
                </a:lnTo>
                <a:lnTo>
                  <a:pt x="44649" y="223242"/>
                </a:lnTo>
                <a:lnTo>
                  <a:pt x="8930" y="285750"/>
                </a:lnTo>
                <a:lnTo>
                  <a:pt x="0" y="348258"/>
                </a:lnTo>
                <a:lnTo>
                  <a:pt x="0" y="401836"/>
                </a:lnTo>
                <a:lnTo>
                  <a:pt x="17860" y="437554"/>
                </a:lnTo>
                <a:lnTo>
                  <a:pt x="62508" y="464344"/>
                </a:lnTo>
                <a:lnTo>
                  <a:pt x="116086" y="473273"/>
                </a:lnTo>
                <a:lnTo>
                  <a:pt x="178594" y="464344"/>
                </a:lnTo>
                <a:lnTo>
                  <a:pt x="250031" y="446484"/>
                </a:lnTo>
                <a:lnTo>
                  <a:pt x="312539" y="410765"/>
                </a:lnTo>
                <a:lnTo>
                  <a:pt x="383977" y="366117"/>
                </a:lnTo>
                <a:lnTo>
                  <a:pt x="428625" y="321469"/>
                </a:lnTo>
                <a:lnTo>
                  <a:pt x="464344" y="267890"/>
                </a:lnTo>
                <a:lnTo>
                  <a:pt x="473274" y="214312"/>
                </a:lnTo>
                <a:lnTo>
                  <a:pt x="455414" y="169664"/>
                </a:lnTo>
                <a:lnTo>
                  <a:pt x="410766" y="125016"/>
                </a:lnTo>
                <a:lnTo>
                  <a:pt x="366117" y="98226"/>
                </a:lnTo>
                <a:lnTo>
                  <a:pt x="303610" y="80367"/>
                </a:lnTo>
                <a:lnTo>
                  <a:pt x="250031" y="89297"/>
                </a:lnTo>
                <a:lnTo>
                  <a:pt x="205383" y="9822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55914" y="375047"/>
            <a:ext cx="1553767" cy="348259"/>
          </a:xfrm>
          <a:custGeom>
            <a:avLst/>
            <a:gdLst/>
            <a:ahLst/>
            <a:cxnLst/>
            <a:rect l="0" t="0" r="0" b="0"/>
            <a:pathLst>
              <a:path w="1553767" h="348259">
                <a:moveTo>
                  <a:pt x="1553766" y="348258"/>
                </a:moveTo>
                <a:lnTo>
                  <a:pt x="1553766" y="339328"/>
                </a:lnTo>
                <a:lnTo>
                  <a:pt x="1553766" y="330398"/>
                </a:lnTo>
                <a:lnTo>
                  <a:pt x="1544836" y="330398"/>
                </a:lnTo>
                <a:lnTo>
                  <a:pt x="1544836" y="321469"/>
                </a:lnTo>
                <a:lnTo>
                  <a:pt x="1544836" y="312539"/>
                </a:lnTo>
                <a:lnTo>
                  <a:pt x="1544836" y="303609"/>
                </a:lnTo>
                <a:lnTo>
                  <a:pt x="1535906" y="294680"/>
                </a:lnTo>
                <a:lnTo>
                  <a:pt x="1526977" y="294680"/>
                </a:lnTo>
                <a:lnTo>
                  <a:pt x="1526977" y="276820"/>
                </a:lnTo>
                <a:lnTo>
                  <a:pt x="1509117" y="267891"/>
                </a:lnTo>
                <a:lnTo>
                  <a:pt x="1500188" y="258961"/>
                </a:lnTo>
                <a:lnTo>
                  <a:pt x="1482328" y="241101"/>
                </a:lnTo>
                <a:lnTo>
                  <a:pt x="1464469" y="214312"/>
                </a:lnTo>
                <a:lnTo>
                  <a:pt x="1437680" y="187523"/>
                </a:lnTo>
                <a:lnTo>
                  <a:pt x="1410891" y="160734"/>
                </a:lnTo>
                <a:lnTo>
                  <a:pt x="1375172" y="133945"/>
                </a:lnTo>
                <a:lnTo>
                  <a:pt x="1339453" y="107156"/>
                </a:lnTo>
                <a:lnTo>
                  <a:pt x="1285875" y="80367"/>
                </a:lnTo>
                <a:lnTo>
                  <a:pt x="1232297" y="53578"/>
                </a:lnTo>
                <a:lnTo>
                  <a:pt x="1178719" y="35719"/>
                </a:lnTo>
                <a:lnTo>
                  <a:pt x="1116211" y="17859"/>
                </a:lnTo>
                <a:lnTo>
                  <a:pt x="1044774" y="8930"/>
                </a:lnTo>
                <a:lnTo>
                  <a:pt x="964406" y="0"/>
                </a:lnTo>
                <a:lnTo>
                  <a:pt x="884039" y="0"/>
                </a:lnTo>
                <a:lnTo>
                  <a:pt x="803672" y="0"/>
                </a:lnTo>
                <a:lnTo>
                  <a:pt x="714375" y="0"/>
                </a:lnTo>
                <a:lnTo>
                  <a:pt x="625078" y="8930"/>
                </a:lnTo>
                <a:lnTo>
                  <a:pt x="535781" y="17859"/>
                </a:lnTo>
                <a:lnTo>
                  <a:pt x="446484" y="26789"/>
                </a:lnTo>
                <a:lnTo>
                  <a:pt x="366117" y="35719"/>
                </a:lnTo>
                <a:lnTo>
                  <a:pt x="285750" y="53578"/>
                </a:lnTo>
                <a:lnTo>
                  <a:pt x="214313" y="71437"/>
                </a:lnTo>
                <a:lnTo>
                  <a:pt x="151805" y="80367"/>
                </a:lnTo>
                <a:lnTo>
                  <a:pt x="98227" y="89297"/>
                </a:lnTo>
                <a:lnTo>
                  <a:pt x="62508" y="89297"/>
                </a:lnTo>
                <a:lnTo>
                  <a:pt x="35719" y="98226"/>
                </a:lnTo>
                <a:lnTo>
                  <a:pt x="17859" y="98226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61234" y="276820"/>
            <a:ext cx="473275" cy="383978"/>
          </a:xfrm>
          <a:custGeom>
            <a:avLst/>
            <a:gdLst/>
            <a:ahLst/>
            <a:cxnLst/>
            <a:rect l="0" t="0" r="0" b="0"/>
            <a:pathLst>
              <a:path w="473275" h="383978">
                <a:moveTo>
                  <a:pt x="410766" y="8930"/>
                </a:moveTo>
                <a:lnTo>
                  <a:pt x="401836" y="8930"/>
                </a:lnTo>
                <a:lnTo>
                  <a:pt x="401836" y="0"/>
                </a:lnTo>
                <a:lnTo>
                  <a:pt x="392907" y="0"/>
                </a:lnTo>
                <a:lnTo>
                  <a:pt x="375047" y="0"/>
                </a:lnTo>
                <a:lnTo>
                  <a:pt x="357188" y="0"/>
                </a:lnTo>
                <a:lnTo>
                  <a:pt x="339329" y="0"/>
                </a:lnTo>
                <a:lnTo>
                  <a:pt x="303610" y="0"/>
                </a:lnTo>
                <a:lnTo>
                  <a:pt x="267891" y="8930"/>
                </a:lnTo>
                <a:lnTo>
                  <a:pt x="214313" y="26789"/>
                </a:lnTo>
                <a:lnTo>
                  <a:pt x="160735" y="53578"/>
                </a:lnTo>
                <a:lnTo>
                  <a:pt x="107157" y="80367"/>
                </a:lnTo>
                <a:lnTo>
                  <a:pt x="71438" y="116086"/>
                </a:lnTo>
                <a:lnTo>
                  <a:pt x="35719" y="151805"/>
                </a:lnTo>
                <a:lnTo>
                  <a:pt x="8930" y="196453"/>
                </a:lnTo>
                <a:lnTo>
                  <a:pt x="0" y="241102"/>
                </a:lnTo>
                <a:lnTo>
                  <a:pt x="17860" y="285750"/>
                </a:lnTo>
                <a:lnTo>
                  <a:pt x="35719" y="321469"/>
                </a:lnTo>
                <a:lnTo>
                  <a:pt x="80368" y="357188"/>
                </a:lnTo>
                <a:lnTo>
                  <a:pt x="125016" y="375047"/>
                </a:lnTo>
                <a:lnTo>
                  <a:pt x="187524" y="383977"/>
                </a:lnTo>
                <a:lnTo>
                  <a:pt x="258961" y="366118"/>
                </a:lnTo>
                <a:lnTo>
                  <a:pt x="330399" y="348258"/>
                </a:lnTo>
                <a:lnTo>
                  <a:pt x="392907" y="312539"/>
                </a:lnTo>
                <a:lnTo>
                  <a:pt x="437555" y="258961"/>
                </a:lnTo>
                <a:lnTo>
                  <a:pt x="473274" y="214313"/>
                </a:lnTo>
                <a:lnTo>
                  <a:pt x="473274" y="160735"/>
                </a:lnTo>
                <a:lnTo>
                  <a:pt x="464344" y="125016"/>
                </a:lnTo>
                <a:lnTo>
                  <a:pt x="446485" y="98227"/>
                </a:lnTo>
                <a:lnTo>
                  <a:pt x="419696" y="80367"/>
                </a:lnTo>
                <a:lnTo>
                  <a:pt x="401836" y="62508"/>
                </a:lnTo>
                <a:lnTo>
                  <a:pt x="357188" y="44649"/>
                </a:lnTo>
                <a:lnTo>
                  <a:pt x="294680" y="26789"/>
                </a:lnTo>
                <a:lnTo>
                  <a:pt x="223243" y="17860"/>
                </a:lnTo>
                <a:lnTo>
                  <a:pt x="160735" y="2678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33946" y="62508"/>
                </a:lnTo>
                <a:lnTo>
                  <a:pt x="13394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72313" y="544711"/>
            <a:ext cx="517922" cy="383977"/>
          </a:xfrm>
          <a:custGeom>
            <a:avLst/>
            <a:gdLst/>
            <a:ahLst/>
            <a:cxnLst/>
            <a:rect l="0" t="0" r="0" b="0"/>
            <a:pathLst>
              <a:path w="517922" h="383977">
                <a:moveTo>
                  <a:pt x="348257" y="44648"/>
                </a:moveTo>
                <a:lnTo>
                  <a:pt x="339328" y="44648"/>
                </a:lnTo>
                <a:lnTo>
                  <a:pt x="339328" y="35719"/>
                </a:lnTo>
                <a:lnTo>
                  <a:pt x="339328" y="26789"/>
                </a:lnTo>
                <a:lnTo>
                  <a:pt x="330398" y="17859"/>
                </a:lnTo>
                <a:lnTo>
                  <a:pt x="312539" y="8930"/>
                </a:lnTo>
                <a:lnTo>
                  <a:pt x="294679" y="0"/>
                </a:lnTo>
                <a:lnTo>
                  <a:pt x="267890" y="0"/>
                </a:lnTo>
                <a:lnTo>
                  <a:pt x="241101" y="0"/>
                </a:lnTo>
                <a:lnTo>
                  <a:pt x="214312" y="17859"/>
                </a:lnTo>
                <a:lnTo>
                  <a:pt x="178593" y="26789"/>
                </a:lnTo>
                <a:lnTo>
                  <a:pt x="133945" y="53578"/>
                </a:lnTo>
                <a:lnTo>
                  <a:pt x="98226" y="80367"/>
                </a:lnTo>
                <a:lnTo>
                  <a:pt x="62507" y="125016"/>
                </a:lnTo>
                <a:lnTo>
                  <a:pt x="26789" y="169664"/>
                </a:lnTo>
                <a:lnTo>
                  <a:pt x="0" y="223242"/>
                </a:lnTo>
                <a:lnTo>
                  <a:pt x="0" y="267890"/>
                </a:lnTo>
                <a:lnTo>
                  <a:pt x="8929" y="312539"/>
                </a:lnTo>
                <a:lnTo>
                  <a:pt x="35718" y="348258"/>
                </a:lnTo>
                <a:lnTo>
                  <a:pt x="80367" y="375047"/>
                </a:lnTo>
                <a:lnTo>
                  <a:pt x="142875" y="383976"/>
                </a:lnTo>
                <a:lnTo>
                  <a:pt x="214312" y="383976"/>
                </a:lnTo>
                <a:lnTo>
                  <a:pt x="285750" y="366117"/>
                </a:lnTo>
                <a:lnTo>
                  <a:pt x="357187" y="348258"/>
                </a:lnTo>
                <a:lnTo>
                  <a:pt x="419695" y="312539"/>
                </a:lnTo>
                <a:lnTo>
                  <a:pt x="473273" y="285750"/>
                </a:lnTo>
                <a:lnTo>
                  <a:pt x="500062" y="241101"/>
                </a:lnTo>
                <a:lnTo>
                  <a:pt x="517921" y="196453"/>
                </a:lnTo>
                <a:lnTo>
                  <a:pt x="508992" y="160734"/>
                </a:lnTo>
                <a:lnTo>
                  <a:pt x="473273" y="116086"/>
                </a:lnTo>
                <a:lnTo>
                  <a:pt x="419695" y="89297"/>
                </a:lnTo>
                <a:lnTo>
                  <a:pt x="357187" y="62508"/>
                </a:lnTo>
                <a:lnTo>
                  <a:pt x="303609" y="44648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38430" y="285750"/>
            <a:ext cx="285751" cy="294681"/>
          </a:xfrm>
          <a:custGeom>
            <a:avLst/>
            <a:gdLst/>
            <a:ahLst/>
            <a:cxnLst/>
            <a:rect l="0" t="0" r="0" b="0"/>
            <a:pathLst>
              <a:path w="285751" h="294681">
                <a:moveTo>
                  <a:pt x="0" y="294680"/>
                </a:moveTo>
                <a:lnTo>
                  <a:pt x="0" y="285750"/>
                </a:lnTo>
                <a:lnTo>
                  <a:pt x="0" y="276820"/>
                </a:lnTo>
                <a:lnTo>
                  <a:pt x="8929" y="258961"/>
                </a:lnTo>
                <a:lnTo>
                  <a:pt x="17859" y="232172"/>
                </a:lnTo>
                <a:lnTo>
                  <a:pt x="44648" y="205383"/>
                </a:lnTo>
                <a:lnTo>
                  <a:pt x="71437" y="169664"/>
                </a:lnTo>
                <a:lnTo>
                  <a:pt x="98226" y="133945"/>
                </a:lnTo>
                <a:lnTo>
                  <a:pt x="133945" y="98227"/>
                </a:lnTo>
                <a:lnTo>
                  <a:pt x="169664" y="71437"/>
                </a:lnTo>
                <a:lnTo>
                  <a:pt x="187523" y="53578"/>
                </a:lnTo>
                <a:lnTo>
                  <a:pt x="205383" y="44648"/>
                </a:lnTo>
                <a:lnTo>
                  <a:pt x="214312" y="35719"/>
                </a:lnTo>
                <a:lnTo>
                  <a:pt x="241101" y="17859"/>
                </a:lnTo>
                <a:lnTo>
                  <a:pt x="258961" y="8930"/>
                </a:lnTo>
                <a:lnTo>
                  <a:pt x="276820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58961" y="17859"/>
                </a:lnTo>
                <a:lnTo>
                  <a:pt x="232172" y="35719"/>
                </a:lnTo>
                <a:lnTo>
                  <a:pt x="196453" y="62508"/>
                </a:lnTo>
                <a:lnTo>
                  <a:pt x="151804" y="98227"/>
                </a:lnTo>
                <a:lnTo>
                  <a:pt x="107156" y="151805"/>
                </a:lnTo>
                <a:lnTo>
                  <a:pt x="71437" y="196453"/>
                </a:lnTo>
                <a:lnTo>
                  <a:pt x="44648" y="241102"/>
                </a:lnTo>
                <a:lnTo>
                  <a:pt x="35718" y="276820"/>
                </a:lnTo>
                <a:lnTo>
                  <a:pt x="44648" y="294680"/>
                </a:lnTo>
                <a:lnTo>
                  <a:pt x="71437" y="285750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867055" y="383977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8929" y="17859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89296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25015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8" y="62507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71437"/>
                </a:lnTo>
                <a:lnTo>
                  <a:pt x="80367" y="89296"/>
                </a:lnTo>
                <a:lnTo>
                  <a:pt x="80367" y="116085"/>
                </a:lnTo>
                <a:lnTo>
                  <a:pt x="89297" y="133945"/>
                </a:lnTo>
                <a:lnTo>
                  <a:pt x="89297" y="160734"/>
                </a:lnTo>
                <a:lnTo>
                  <a:pt x="89297" y="178593"/>
                </a:lnTo>
                <a:lnTo>
                  <a:pt x="98226" y="196453"/>
                </a:lnTo>
                <a:lnTo>
                  <a:pt x="9822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018859" y="392906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17860" y="71438"/>
                </a:moveTo>
                <a:lnTo>
                  <a:pt x="893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62508" y="62508"/>
                </a:lnTo>
                <a:lnTo>
                  <a:pt x="80368" y="44649"/>
                </a:lnTo>
                <a:lnTo>
                  <a:pt x="89297" y="35719"/>
                </a:lnTo>
                <a:lnTo>
                  <a:pt x="98227" y="1786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35719"/>
                </a:lnTo>
                <a:lnTo>
                  <a:pt x="44649" y="53578"/>
                </a:lnTo>
                <a:lnTo>
                  <a:pt x="35719" y="80367"/>
                </a:lnTo>
                <a:lnTo>
                  <a:pt x="35719" y="98227"/>
                </a:lnTo>
                <a:lnTo>
                  <a:pt x="35719" y="125016"/>
                </a:lnTo>
                <a:lnTo>
                  <a:pt x="44649" y="133946"/>
                </a:lnTo>
                <a:lnTo>
                  <a:pt x="62508" y="142875"/>
                </a:lnTo>
                <a:lnTo>
                  <a:pt x="89297" y="151805"/>
                </a:lnTo>
                <a:lnTo>
                  <a:pt x="116086" y="142875"/>
                </a:lnTo>
                <a:lnTo>
                  <a:pt x="151805" y="125016"/>
                </a:lnTo>
                <a:lnTo>
                  <a:pt x="169664" y="107156"/>
                </a:lnTo>
                <a:lnTo>
                  <a:pt x="196453" y="71438"/>
                </a:lnTo>
                <a:lnTo>
                  <a:pt x="196453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88523" y="330398"/>
            <a:ext cx="205383" cy="151806"/>
          </a:xfrm>
          <a:custGeom>
            <a:avLst/>
            <a:gdLst/>
            <a:ahLst/>
            <a:cxnLst/>
            <a:rect l="0" t="0" r="0" b="0"/>
            <a:pathLst>
              <a:path w="205383" h="151806">
                <a:moveTo>
                  <a:pt x="35718" y="71438"/>
                </a:moveTo>
                <a:lnTo>
                  <a:pt x="35718" y="71438"/>
                </a:lnTo>
                <a:lnTo>
                  <a:pt x="2678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51805"/>
                </a:lnTo>
                <a:lnTo>
                  <a:pt x="26789" y="151805"/>
                </a:lnTo>
                <a:lnTo>
                  <a:pt x="44648" y="151805"/>
                </a:lnTo>
                <a:lnTo>
                  <a:pt x="62507" y="151805"/>
                </a:lnTo>
                <a:lnTo>
                  <a:pt x="80367" y="142875"/>
                </a:lnTo>
                <a:lnTo>
                  <a:pt x="98226" y="125016"/>
                </a:lnTo>
                <a:lnTo>
                  <a:pt x="116086" y="107157"/>
                </a:lnTo>
                <a:lnTo>
                  <a:pt x="133945" y="89297"/>
                </a:lnTo>
                <a:lnTo>
                  <a:pt x="142875" y="80368"/>
                </a:lnTo>
                <a:lnTo>
                  <a:pt x="142875" y="71438"/>
                </a:lnTo>
                <a:lnTo>
                  <a:pt x="142875" y="71438"/>
                </a:lnTo>
                <a:lnTo>
                  <a:pt x="133945" y="80368"/>
                </a:lnTo>
                <a:lnTo>
                  <a:pt x="133945" y="89297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33945" y="133946"/>
                </a:lnTo>
                <a:lnTo>
                  <a:pt x="133945" y="142875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78593" y="133946"/>
                </a:lnTo>
                <a:lnTo>
                  <a:pt x="196453" y="125016"/>
                </a:lnTo>
                <a:lnTo>
                  <a:pt x="205382" y="98227"/>
                </a:lnTo>
                <a:lnTo>
                  <a:pt x="205382" y="71438"/>
                </a:lnTo>
                <a:lnTo>
                  <a:pt x="205382" y="44649"/>
                </a:lnTo>
                <a:lnTo>
                  <a:pt x="205382" y="26789"/>
                </a:lnTo>
                <a:lnTo>
                  <a:pt x="196453" y="893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4" y="17860"/>
                </a:lnTo>
                <a:lnTo>
                  <a:pt x="15180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27789" y="634008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89297" y="17859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35719" y="18752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70664" y="634008"/>
            <a:ext cx="330399" cy="178594"/>
          </a:xfrm>
          <a:custGeom>
            <a:avLst/>
            <a:gdLst/>
            <a:ahLst/>
            <a:cxnLst/>
            <a:rect l="0" t="0" r="0" b="0"/>
            <a:pathLst>
              <a:path w="330399" h="178594">
                <a:moveTo>
                  <a:pt x="35718" y="89297"/>
                </a:moveTo>
                <a:lnTo>
                  <a:pt x="26788" y="89297"/>
                </a:lnTo>
                <a:lnTo>
                  <a:pt x="26788" y="98226"/>
                </a:lnTo>
                <a:lnTo>
                  <a:pt x="17859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17859" y="178593"/>
                </a:lnTo>
                <a:lnTo>
                  <a:pt x="35718" y="178593"/>
                </a:lnTo>
                <a:lnTo>
                  <a:pt x="53577" y="178593"/>
                </a:lnTo>
                <a:lnTo>
                  <a:pt x="71437" y="169664"/>
                </a:lnTo>
                <a:lnTo>
                  <a:pt x="89296" y="160734"/>
                </a:lnTo>
                <a:lnTo>
                  <a:pt x="98226" y="142875"/>
                </a:lnTo>
                <a:lnTo>
                  <a:pt x="107156" y="116086"/>
                </a:lnTo>
                <a:lnTo>
                  <a:pt x="98226" y="98226"/>
                </a:lnTo>
                <a:lnTo>
                  <a:pt x="89296" y="80367"/>
                </a:lnTo>
                <a:lnTo>
                  <a:pt x="80366" y="71437"/>
                </a:lnTo>
                <a:lnTo>
                  <a:pt x="62507" y="71437"/>
                </a:lnTo>
                <a:lnTo>
                  <a:pt x="44648" y="71437"/>
                </a:lnTo>
                <a:lnTo>
                  <a:pt x="35718" y="89297"/>
                </a:lnTo>
                <a:lnTo>
                  <a:pt x="26788" y="98226"/>
                </a:lnTo>
                <a:lnTo>
                  <a:pt x="26788" y="107156"/>
                </a:lnTo>
                <a:lnTo>
                  <a:pt x="26788" y="125015"/>
                </a:lnTo>
                <a:lnTo>
                  <a:pt x="44648" y="125015"/>
                </a:lnTo>
                <a:lnTo>
                  <a:pt x="62507" y="133945"/>
                </a:lnTo>
                <a:lnTo>
                  <a:pt x="80366" y="125015"/>
                </a:lnTo>
                <a:lnTo>
                  <a:pt x="98226" y="116086"/>
                </a:lnTo>
                <a:lnTo>
                  <a:pt x="125015" y="107156"/>
                </a:lnTo>
                <a:lnTo>
                  <a:pt x="142874" y="89297"/>
                </a:lnTo>
                <a:lnTo>
                  <a:pt x="151804" y="71437"/>
                </a:lnTo>
                <a:lnTo>
                  <a:pt x="169663" y="53578"/>
                </a:lnTo>
                <a:lnTo>
                  <a:pt x="178593" y="44648"/>
                </a:lnTo>
                <a:lnTo>
                  <a:pt x="178593" y="44648"/>
                </a:lnTo>
                <a:lnTo>
                  <a:pt x="178593" y="44648"/>
                </a:lnTo>
                <a:lnTo>
                  <a:pt x="169663" y="5357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69663" y="142875"/>
                </a:lnTo>
                <a:lnTo>
                  <a:pt x="178593" y="125015"/>
                </a:lnTo>
                <a:lnTo>
                  <a:pt x="187523" y="107156"/>
                </a:lnTo>
                <a:lnTo>
                  <a:pt x="205382" y="80367"/>
                </a:lnTo>
                <a:lnTo>
                  <a:pt x="214312" y="53578"/>
                </a:lnTo>
                <a:lnTo>
                  <a:pt x="223241" y="35719"/>
                </a:lnTo>
                <a:lnTo>
                  <a:pt x="232171" y="17859"/>
                </a:lnTo>
                <a:lnTo>
                  <a:pt x="241101" y="17859"/>
                </a:lnTo>
                <a:lnTo>
                  <a:pt x="232171" y="17859"/>
                </a:lnTo>
                <a:lnTo>
                  <a:pt x="232171" y="35719"/>
                </a:lnTo>
                <a:lnTo>
                  <a:pt x="223241" y="53578"/>
                </a:lnTo>
                <a:lnTo>
                  <a:pt x="223241" y="71437"/>
                </a:lnTo>
                <a:lnTo>
                  <a:pt x="223241" y="89297"/>
                </a:lnTo>
                <a:lnTo>
                  <a:pt x="223241" y="107156"/>
                </a:lnTo>
                <a:lnTo>
                  <a:pt x="223241" y="125015"/>
                </a:lnTo>
                <a:lnTo>
                  <a:pt x="223241" y="133945"/>
                </a:lnTo>
                <a:lnTo>
                  <a:pt x="232171" y="142875"/>
                </a:lnTo>
                <a:lnTo>
                  <a:pt x="241101" y="133945"/>
                </a:lnTo>
                <a:lnTo>
                  <a:pt x="250031" y="125015"/>
                </a:lnTo>
                <a:lnTo>
                  <a:pt x="258960" y="107156"/>
                </a:lnTo>
                <a:lnTo>
                  <a:pt x="276820" y="80367"/>
                </a:lnTo>
                <a:lnTo>
                  <a:pt x="285749" y="53578"/>
                </a:lnTo>
                <a:lnTo>
                  <a:pt x="294679" y="26789"/>
                </a:lnTo>
                <a:lnTo>
                  <a:pt x="294679" y="893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8930"/>
                </a:lnTo>
                <a:lnTo>
                  <a:pt x="294679" y="26789"/>
                </a:lnTo>
                <a:lnTo>
                  <a:pt x="294679" y="44648"/>
                </a:lnTo>
                <a:lnTo>
                  <a:pt x="285749" y="71437"/>
                </a:lnTo>
                <a:lnTo>
                  <a:pt x="285749" y="98226"/>
                </a:lnTo>
                <a:lnTo>
                  <a:pt x="276820" y="116086"/>
                </a:lnTo>
                <a:lnTo>
                  <a:pt x="276820" y="133945"/>
                </a:lnTo>
                <a:lnTo>
                  <a:pt x="285749" y="142875"/>
                </a:lnTo>
                <a:lnTo>
                  <a:pt x="294679" y="142875"/>
                </a:lnTo>
                <a:lnTo>
                  <a:pt x="294679" y="133945"/>
                </a:lnTo>
                <a:lnTo>
                  <a:pt x="303609" y="116086"/>
                </a:lnTo>
                <a:lnTo>
                  <a:pt x="312538" y="89297"/>
                </a:lnTo>
                <a:lnTo>
                  <a:pt x="330398" y="62508"/>
                </a:lnTo>
                <a:lnTo>
                  <a:pt x="330398" y="26789"/>
                </a:lnTo>
                <a:lnTo>
                  <a:pt x="33039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492132" y="634008"/>
            <a:ext cx="71439" cy="187524"/>
          </a:xfrm>
          <a:custGeom>
            <a:avLst/>
            <a:gdLst/>
            <a:ahLst/>
            <a:cxnLst/>
            <a:rect l="0" t="0" r="0" b="0"/>
            <a:pathLst>
              <a:path w="71439" h="187524">
                <a:moveTo>
                  <a:pt x="2678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35719" y="107156"/>
                </a:lnTo>
                <a:lnTo>
                  <a:pt x="44648" y="125015"/>
                </a:lnTo>
                <a:lnTo>
                  <a:pt x="62508" y="151804"/>
                </a:lnTo>
                <a:lnTo>
                  <a:pt x="62508" y="169664"/>
                </a:lnTo>
                <a:lnTo>
                  <a:pt x="71438" y="187523"/>
                </a:lnTo>
                <a:lnTo>
                  <a:pt x="71438" y="187523"/>
                </a:lnTo>
                <a:lnTo>
                  <a:pt x="71438" y="178593"/>
                </a:lnTo>
                <a:lnTo>
                  <a:pt x="71438" y="160734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536780" y="651867"/>
            <a:ext cx="169666" cy="151806"/>
          </a:xfrm>
          <a:custGeom>
            <a:avLst/>
            <a:gdLst/>
            <a:ahLst/>
            <a:cxnLst/>
            <a:rect l="0" t="0" r="0" b="0"/>
            <a:pathLst>
              <a:path w="169666" h="151806">
                <a:moveTo>
                  <a:pt x="44649" y="53578"/>
                </a:moveTo>
                <a:lnTo>
                  <a:pt x="44649" y="5357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53578"/>
                </a:lnTo>
                <a:lnTo>
                  <a:pt x="44649" y="53578"/>
                </a:lnTo>
                <a:lnTo>
                  <a:pt x="53579" y="53578"/>
                </a:lnTo>
                <a:lnTo>
                  <a:pt x="62508" y="53578"/>
                </a:lnTo>
                <a:lnTo>
                  <a:pt x="71438" y="44649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51805"/>
                </a:lnTo>
                <a:lnTo>
                  <a:pt x="35719" y="151805"/>
                </a:lnTo>
                <a:lnTo>
                  <a:pt x="53579" y="151805"/>
                </a:lnTo>
                <a:lnTo>
                  <a:pt x="89297" y="142875"/>
                </a:lnTo>
                <a:lnTo>
                  <a:pt x="116086" y="125016"/>
                </a:lnTo>
                <a:lnTo>
                  <a:pt x="142875" y="107156"/>
                </a:lnTo>
                <a:lnTo>
                  <a:pt x="169665" y="71438"/>
                </a:lnTo>
                <a:lnTo>
                  <a:pt x="16966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652866" y="625078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71438" y="35719"/>
                </a:moveTo>
                <a:lnTo>
                  <a:pt x="62508" y="44649"/>
                </a:lnTo>
                <a:lnTo>
                  <a:pt x="53579" y="53578"/>
                </a:lnTo>
                <a:lnTo>
                  <a:pt x="26789" y="71438"/>
                </a:lnTo>
                <a:lnTo>
                  <a:pt x="1786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25016"/>
                </a:lnTo>
                <a:lnTo>
                  <a:pt x="53579" y="125016"/>
                </a:lnTo>
                <a:lnTo>
                  <a:pt x="80368" y="107156"/>
                </a:lnTo>
                <a:lnTo>
                  <a:pt x="98227" y="89297"/>
                </a:lnTo>
                <a:lnTo>
                  <a:pt x="116086" y="62508"/>
                </a:lnTo>
                <a:lnTo>
                  <a:pt x="125016" y="3571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742163" y="482203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53578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107156"/>
                </a:lnTo>
                <a:lnTo>
                  <a:pt x="8930" y="151805"/>
                </a:lnTo>
                <a:lnTo>
                  <a:pt x="17860" y="187524"/>
                </a:lnTo>
                <a:lnTo>
                  <a:pt x="17860" y="22324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26789" y="285750"/>
                </a:lnTo>
                <a:lnTo>
                  <a:pt x="17860" y="258961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643937" y="589359"/>
            <a:ext cx="187524" cy="53580"/>
          </a:xfrm>
          <a:custGeom>
            <a:avLst/>
            <a:gdLst/>
            <a:ahLst/>
            <a:cxnLst/>
            <a:rect l="0" t="0" r="0" b="0"/>
            <a:pathLst>
              <a:path w="187524" h="53580">
                <a:moveTo>
                  <a:pt x="0" y="0"/>
                </a:moveTo>
                <a:lnTo>
                  <a:pt x="8929" y="0"/>
                </a:lnTo>
                <a:lnTo>
                  <a:pt x="17859" y="8930"/>
                </a:lnTo>
                <a:lnTo>
                  <a:pt x="35718" y="17860"/>
                </a:lnTo>
                <a:lnTo>
                  <a:pt x="62508" y="26789"/>
                </a:lnTo>
                <a:lnTo>
                  <a:pt x="89297" y="35719"/>
                </a:lnTo>
                <a:lnTo>
                  <a:pt x="116086" y="4464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51804" y="53579"/>
                </a:lnTo>
                <a:lnTo>
                  <a:pt x="169664" y="53579"/>
                </a:lnTo>
                <a:lnTo>
                  <a:pt x="187523" y="44649"/>
                </a:lnTo>
                <a:lnTo>
                  <a:pt x="18752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822530" y="723305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786812" y="526852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26789"/>
                </a:lnTo>
                <a:lnTo>
                  <a:pt x="35718" y="3571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902898" y="651867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768828" y="669727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44648"/>
                </a:lnTo>
                <a:lnTo>
                  <a:pt x="26789" y="71437"/>
                </a:lnTo>
                <a:lnTo>
                  <a:pt x="44649" y="98226"/>
                </a:lnTo>
                <a:lnTo>
                  <a:pt x="71438" y="133945"/>
                </a:lnTo>
                <a:lnTo>
                  <a:pt x="98227" y="160734"/>
                </a:lnTo>
                <a:lnTo>
                  <a:pt x="125016" y="178593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78594" y="196453"/>
                </a:lnTo>
                <a:lnTo>
                  <a:pt x="187524" y="187523"/>
                </a:lnTo>
                <a:lnTo>
                  <a:pt x="18752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9898" y="651867"/>
            <a:ext cx="107158" cy="267892"/>
          </a:xfrm>
          <a:custGeom>
            <a:avLst/>
            <a:gdLst/>
            <a:ahLst/>
            <a:cxnLst/>
            <a:rect l="0" t="0" r="0" b="0"/>
            <a:pathLst>
              <a:path w="107158" h="267892">
                <a:moveTo>
                  <a:pt x="107157" y="0"/>
                </a:moveTo>
                <a:lnTo>
                  <a:pt x="89297" y="17860"/>
                </a:lnTo>
                <a:lnTo>
                  <a:pt x="71438" y="53578"/>
                </a:lnTo>
                <a:lnTo>
                  <a:pt x="53579" y="89297"/>
                </a:lnTo>
                <a:lnTo>
                  <a:pt x="35719" y="142875"/>
                </a:lnTo>
                <a:lnTo>
                  <a:pt x="17860" y="187524"/>
                </a:lnTo>
                <a:lnTo>
                  <a:pt x="0" y="232172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938242" y="1151930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169664" y="8929"/>
                </a:move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0"/>
                </a:lnTo>
                <a:lnTo>
                  <a:pt x="98227" y="0"/>
                </a:lnTo>
                <a:lnTo>
                  <a:pt x="80367" y="8929"/>
                </a:lnTo>
                <a:lnTo>
                  <a:pt x="53578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9822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9297" y="125015"/>
                </a:lnTo>
                <a:lnTo>
                  <a:pt x="107156" y="133945"/>
                </a:lnTo>
                <a:lnTo>
                  <a:pt x="125016" y="15180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98227" y="205383"/>
                </a:lnTo>
                <a:lnTo>
                  <a:pt x="71438" y="223242"/>
                </a:lnTo>
                <a:lnTo>
                  <a:pt x="44649" y="223242"/>
                </a:lnTo>
                <a:lnTo>
                  <a:pt x="26789" y="223242"/>
                </a:lnTo>
                <a:lnTo>
                  <a:pt x="0" y="214312"/>
                </a:lnTo>
                <a:lnTo>
                  <a:pt x="0" y="18752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90047" y="1187648"/>
            <a:ext cx="178595" cy="133947"/>
          </a:xfrm>
          <a:custGeom>
            <a:avLst/>
            <a:gdLst/>
            <a:ahLst/>
            <a:cxnLst/>
            <a:rect l="0" t="0" r="0" b="0"/>
            <a:pathLst>
              <a:path w="178595" h="133947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8"/>
                </a:lnTo>
                <a:lnTo>
                  <a:pt x="26789" y="71438"/>
                </a:lnTo>
                <a:lnTo>
                  <a:pt x="44648" y="62508"/>
                </a:lnTo>
                <a:lnTo>
                  <a:pt x="62508" y="5357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25016"/>
                </a:lnTo>
                <a:lnTo>
                  <a:pt x="62508" y="133946"/>
                </a:lnTo>
                <a:lnTo>
                  <a:pt x="89297" y="133946"/>
                </a:lnTo>
                <a:lnTo>
                  <a:pt x="107156" y="133946"/>
                </a:lnTo>
                <a:lnTo>
                  <a:pt x="133945" y="116086"/>
                </a:lnTo>
                <a:lnTo>
                  <a:pt x="151805" y="98227"/>
                </a:lnTo>
                <a:lnTo>
                  <a:pt x="160734" y="80368"/>
                </a:lnTo>
                <a:lnTo>
                  <a:pt x="169664" y="5357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259711" y="117871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17859"/>
                </a:move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51804"/>
                </a:lnTo>
                <a:lnTo>
                  <a:pt x="53578" y="133945"/>
                </a:lnTo>
                <a:lnTo>
                  <a:pt x="53578" y="107156"/>
                </a:lnTo>
                <a:lnTo>
                  <a:pt x="62508" y="80367"/>
                </a:lnTo>
                <a:lnTo>
                  <a:pt x="71437" y="44648"/>
                </a:lnTo>
                <a:lnTo>
                  <a:pt x="71437" y="1785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2678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429375" y="1160859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0" y="26789"/>
                </a:move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16086"/>
                </a:lnTo>
                <a:lnTo>
                  <a:pt x="62508" y="98227"/>
                </a:lnTo>
                <a:lnTo>
                  <a:pt x="62508" y="71438"/>
                </a:lnTo>
                <a:lnTo>
                  <a:pt x="71438" y="44649"/>
                </a:lnTo>
                <a:lnTo>
                  <a:pt x="71438" y="2678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5461" y="1214437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53579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536531" y="1026914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4464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679406" y="1187648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26789" y="0"/>
                </a:moveTo>
                <a:lnTo>
                  <a:pt x="17860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07157"/>
                </a:lnTo>
                <a:lnTo>
                  <a:pt x="7143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741914" y="1160859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8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53578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44649" y="116086"/>
                </a:lnTo>
                <a:lnTo>
                  <a:pt x="53578" y="133946"/>
                </a:lnTo>
                <a:lnTo>
                  <a:pt x="53578" y="151805"/>
                </a:lnTo>
                <a:lnTo>
                  <a:pt x="71438" y="151805"/>
                </a:lnTo>
                <a:lnTo>
                  <a:pt x="71438" y="151805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063258" y="1401961"/>
            <a:ext cx="35720" cy="160735"/>
          </a:xfrm>
          <a:custGeom>
            <a:avLst/>
            <a:gdLst/>
            <a:ahLst/>
            <a:cxnLst/>
            <a:rect l="0" t="0" r="0" b="0"/>
            <a:pathLst>
              <a:path w="35720" h="160735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42875"/>
                </a:lnTo>
                <a:lnTo>
                  <a:pt x="35719" y="151804"/>
                </a:lnTo>
                <a:lnTo>
                  <a:pt x="26789" y="151804"/>
                </a:lnTo>
                <a:lnTo>
                  <a:pt x="26789" y="160734"/>
                </a:lnTo>
                <a:lnTo>
                  <a:pt x="17859" y="16073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38242" y="1446609"/>
            <a:ext cx="196454" cy="89298"/>
          </a:xfrm>
          <a:custGeom>
            <a:avLst/>
            <a:gdLst/>
            <a:ahLst/>
            <a:cxnLst/>
            <a:rect l="0" t="0" r="0" b="0"/>
            <a:pathLst>
              <a:path w="196454" h="89298">
                <a:moveTo>
                  <a:pt x="0" y="80367"/>
                </a:moveTo>
                <a:lnTo>
                  <a:pt x="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0367"/>
                </a:lnTo>
                <a:lnTo>
                  <a:pt x="116086" y="80367"/>
                </a:lnTo>
                <a:lnTo>
                  <a:pt x="151805" y="71438"/>
                </a:lnTo>
                <a:lnTo>
                  <a:pt x="169664" y="53578"/>
                </a:lnTo>
                <a:lnTo>
                  <a:pt x="187524" y="44649"/>
                </a:lnTo>
                <a:lnTo>
                  <a:pt x="196453" y="35719"/>
                </a:lnTo>
                <a:lnTo>
                  <a:pt x="196453" y="1786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16836" y="1401961"/>
            <a:ext cx="196454" cy="160735"/>
          </a:xfrm>
          <a:custGeom>
            <a:avLst/>
            <a:gdLst/>
            <a:ahLst/>
            <a:cxnLst/>
            <a:rect l="0" t="0" r="0" b="0"/>
            <a:pathLst>
              <a:path w="196454" h="160735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0367" y="133945"/>
                </a:lnTo>
                <a:lnTo>
                  <a:pt x="89297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25016" y="151804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51805" y="133945"/>
                </a:lnTo>
                <a:lnTo>
                  <a:pt x="160734" y="125015"/>
                </a:lnTo>
                <a:lnTo>
                  <a:pt x="160734" y="10715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60734" y="133945"/>
                </a:lnTo>
                <a:lnTo>
                  <a:pt x="169664" y="142875"/>
                </a:lnTo>
                <a:lnTo>
                  <a:pt x="178594" y="142875"/>
                </a:lnTo>
                <a:lnTo>
                  <a:pt x="196453" y="125015"/>
                </a:lnTo>
                <a:lnTo>
                  <a:pt x="196453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91883" y="1428750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599039" y="1348383"/>
            <a:ext cx="44650" cy="232172"/>
          </a:xfrm>
          <a:custGeom>
            <a:avLst/>
            <a:gdLst/>
            <a:ahLst/>
            <a:cxnLst/>
            <a:rect l="0" t="0" r="0" b="0"/>
            <a:pathLst>
              <a:path w="44650" h="232172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14312"/>
                </a:lnTo>
                <a:lnTo>
                  <a:pt x="8930" y="223242"/>
                </a:lnTo>
                <a:lnTo>
                  <a:pt x="17859" y="232171"/>
                </a:lnTo>
                <a:lnTo>
                  <a:pt x="26789" y="232171"/>
                </a:lnTo>
                <a:lnTo>
                  <a:pt x="35719" y="223242"/>
                </a:lnTo>
                <a:lnTo>
                  <a:pt x="44649" y="205382"/>
                </a:lnTo>
                <a:lnTo>
                  <a:pt x="44649" y="178593"/>
                </a:lnTo>
                <a:lnTo>
                  <a:pt x="44649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661547" y="1491258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893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44648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62507"/>
                </a:lnTo>
                <a:lnTo>
                  <a:pt x="35719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661547" y="1393031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724055" y="1312664"/>
            <a:ext cx="321469" cy="223243"/>
          </a:xfrm>
          <a:custGeom>
            <a:avLst/>
            <a:gdLst/>
            <a:ahLst/>
            <a:cxnLst/>
            <a:rect l="0" t="0" r="0" b="0"/>
            <a:pathLst>
              <a:path w="321469" h="223243">
                <a:moveTo>
                  <a:pt x="8929" y="178594"/>
                </a:moveTo>
                <a:lnTo>
                  <a:pt x="8929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29" y="187523"/>
                </a:lnTo>
                <a:lnTo>
                  <a:pt x="8929" y="187523"/>
                </a:lnTo>
                <a:lnTo>
                  <a:pt x="17859" y="178594"/>
                </a:lnTo>
                <a:lnTo>
                  <a:pt x="35718" y="178594"/>
                </a:lnTo>
                <a:lnTo>
                  <a:pt x="35718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51805"/>
                </a:lnTo>
                <a:lnTo>
                  <a:pt x="62508" y="14287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51805"/>
                </a:lnTo>
                <a:lnTo>
                  <a:pt x="35718" y="160734"/>
                </a:lnTo>
                <a:lnTo>
                  <a:pt x="35718" y="178594"/>
                </a:lnTo>
                <a:lnTo>
                  <a:pt x="35718" y="196453"/>
                </a:lnTo>
                <a:lnTo>
                  <a:pt x="35718" y="205383"/>
                </a:lnTo>
                <a:lnTo>
                  <a:pt x="35718" y="214312"/>
                </a:lnTo>
                <a:lnTo>
                  <a:pt x="44648" y="223242"/>
                </a:lnTo>
                <a:lnTo>
                  <a:pt x="53578" y="223242"/>
                </a:lnTo>
                <a:lnTo>
                  <a:pt x="62508" y="214312"/>
                </a:lnTo>
                <a:lnTo>
                  <a:pt x="62508" y="205383"/>
                </a:lnTo>
                <a:lnTo>
                  <a:pt x="71437" y="187523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6" y="142875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5" y="160734"/>
                </a:lnTo>
                <a:lnTo>
                  <a:pt x="133945" y="160734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78593" y="151805"/>
                </a:lnTo>
                <a:lnTo>
                  <a:pt x="178593" y="160734"/>
                </a:lnTo>
                <a:lnTo>
                  <a:pt x="178593" y="169664"/>
                </a:lnTo>
                <a:lnTo>
                  <a:pt x="187523" y="169664"/>
                </a:lnTo>
                <a:lnTo>
                  <a:pt x="187523" y="169664"/>
                </a:lnTo>
                <a:lnTo>
                  <a:pt x="196453" y="160734"/>
                </a:lnTo>
                <a:lnTo>
                  <a:pt x="205383" y="151805"/>
                </a:lnTo>
                <a:lnTo>
                  <a:pt x="214312" y="133945"/>
                </a:lnTo>
                <a:lnTo>
                  <a:pt x="214312" y="116086"/>
                </a:lnTo>
                <a:lnTo>
                  <a:pt x="223242" y="98226"/>
                </a:lnTo>
                <a:lnTo>
                  <a:pt x="232172" y="71438"/>
                </a:lnTo>
                <a:lnTo>
                  <a:pt x="232172" y="35719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32172" y="8930"/>
                </a:lnTo>
                <a:lnTo>
                  <a:pt x="232172" y="26789"/>
                </a:lnTo>
                <a:lnTo>
                  <a:pt x="223242" y="62508"/>
                </a:lnTo>
                <a:lnTo>
                  <a:pt x="223242" y="89297"/>
                </a:lnTo>
                <a:lnTo>
                  <a:pt x="214312" y="116086"/>
                </a:lnTo>
                <a:lnTo>
                  <a:pt x="214312" y="142875"/>
                </a:lnTo>
                <a:lnTo>
                  <a:pt x="214312" y="160734"/>
                </a:lnTo>
                <a:lnTo>
                  <a:pt x="214312" y="178594"/>
                </a:lnTo>
                <a:lnTo>
                  <a:pt x="214312" y="187523"/>
                </a:lnTo>
                <a:lnTo>
                  <a:pt x="223242" y="187523"/>
                </a:lnTo>
                <a:lnTo>
                  <a:pt x="232172" y="178594"/>
                </a:lnTo>
                <a:lnTo>
                  <a:pt x="241101" y="169664"/>
                </a:lnTo>
                <a:lnTo>
                  <a:pt x="250031" y="160734"/>
                </a:lnTo>
                <a:lnTo>
                  <a:pt x="250031" y="151805"/>
                </a:lnTo>
                <a:lnTo>
                  <a:pt x="250031" y="133945"/>
                </a:lnTo>
                <a:lnTo>
                  <a:pt x="250031" y="125015"/>
                </a:lnTo>
                <a:lnTo>
                  <a:pt x="250031" y="116086"/>
                </a:lnTo>
                <a:lnTo>
                  <a:pt x="250031" y="107156"/>
                </a:lnTo>
                <a:lnTo>
                  <a:pt x="250031" y="98226"/>
                </a:lnTo>
                <a:lnTo>
                  <a:pt x="258961" y="89297"/>
                </a:lnTo>
                <a:lnTo>
                  <a:pt x="276820" y="80367"/>
                </a:lnTo>
                <a:lnTo>
                  <a:pt x="285750" y="71438"/>
                </a:lnTo>
                <a:lnTo>
                  <a:pt x="294679" y="62508"/>
                </a:lnTo>
                <a:lnTo>
                  <a:pt x="312539" y="53578"/>
                </a:lnTo>
                <a:lnTo>
                  <a:pt x="321468" y="35719"/>
                </a:lnTo>
                <a:lnTo>
                  <a:pt x="32146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000500" y="1160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902273" y="107156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89297" y="0"/>
                </a:move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17860"/>
                </a:lnTo>
                <a:lnTo>
                  <a:pt x="26790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8930" y="160735"/>
                </a:lnTo>
                <a:lnTo>
                  <a:pt x="17860" y="178594"/>
                </a:lnTo>
                <a:lnTo>
                  <a:pt x="35719" y="178594"/>
                </a:lnTo>
                <a:lnTo>
                  <a:pt x="53579" y="169664"/>
                </a:lnTo>
                <a:lnTo>
                  <a:pt x="62508" y="169664"/>
                </a:lnTo>
                <a:lnTo>
                  <a:pt x="80368" y="160735"/>
                </a:lnTo>
                <a:lnTo>
                  <a:pt x="89297" y="151805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071938" y="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071938" y="0"/>
            <a:ext cx="35719" cy="187524"/>
          </a:xfrm>
          <a:custGeom>
            <a:avLst/>
            <a:gdLst/>
            <a:ahLst/>
            <a:cxnLst/>
            <a:rect l="0" t="0" r="0" b="0"/>
            <a:pathLst>
              <a:path w="35719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35718" y="169664"/>
                </a:lnTo>
                <a:lnTo>
                  <a:pt x="35718" y="178594"/>
                </a:lnTo>
                <a:lnTo>
                  <a:pt x="35718" y="187523"/>
                </a:lnTo>
                <a:lnTo>
                  <a:pt x="3571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52305" y="116086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43375" y="0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30" y="26789"/>
                </a:move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223742" y="0"/>
            <a:ext cx="267892" cy="142876"/>
          </a:xfrm>
          <a:custGeom>
            <a:avLst/>
            <a:gdLst/>
            <a:ahLst/>
            <a:cxnLst/>
            <a:rect l="0" t="0" r="0" b="0"/>
            <a:pathLst>
              <a:path w="267892" h="14287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98227"/>
                </a:lnTo>
                <a:lnTo>
                  <a:pt x="44649" y="107156"/>
                </a:lnTo>
                <a:lnTo>
                  <a:pt x="44649" y="116086"/>
                </a:lnTo>
                <a:lnTo>
                  <a:pt x="53578" y="12501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98227"/>
                </a:lnTo>
                <a:lnTo>
                  <a:pt x="80367" y="89297"/>
                </a:lnTo>
                <a:lnTo>
                  <a:pt x="80367" y="71437"/>
                </a:lnTo>
                <a:lnTo>
                  <a:pt x="89297" y="53578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25016"/>
                </a:lnTo>
                <a:lnTo>
                  <a:pt x="133946" y="11608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51805" y="80367"/>
                </a:lnTo>
                <a:lnTo>
                  <a:pt x="160735" y="7143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87524" y="62508"/>
                </a:lnTo>
                <a:lnTo>
                  <a:pt x="187524" y="80367"/>
                </a:lnTo>
                <a:lnTo>
                  <a:pt x="196453" y="89297"/>
                </a:lnTo>
                <a:lnTo>
                  <a:pt x="196453" y="107156"/>
                </a:lnTo>
                <a:lnTo>
                  <a:pt x="205383" y="116086"/>
                </a:lnTo>
                <a:lnTo>
                  <a:pt x="214313" y="125016"/>
                </a:lnTo>
                <a:lnTo>
                  <a:pt x="214313" y="133945"/>
                </a:lnTo>
                <a:lnTo>
                  <a:pt x="223242" y="133945"/>
                </a:lnTo>
                <a:lnTo>
                  <a:pt x="232172" y="125016"/>
                </a:lnTo>
                <a:lnTo>
                  <a:pt x="232172" y="107156"/>
                </a:lnTo>
                <a:lnTo>
                  <a:pt x="241102" y="89297"/>
                </a:lnTo>
                <a:lnTo>
                  <a:pt x="241102" y="62508"/>
                </a:lnTo>
                <a:lnTo>
                  <a:pt x="250031" y="35719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26789"/>
                </a:lnTo>
                <a:lnTo>
                  <a:pt x="250031" y="53578"/>
                </a:lnTo>
                <a:lnTo>
                  <a:pt x="258961" y="89297"/>
                </a:lnTo>
                <a:lnTo>
                  <a:pt x="258961" y="107156"/>
                </a:lnTo>
                <a:lnTo>
                  <a:pt x="267891" y="125016"/>
                </a:lnTo>
                <a:lnTo>
                  <a:pt x="267891" y="142875"/>
                </a:lnTo>
                <a:lnTo>
                  <a:pt x="267891" y="142875"/>
                </a:lnTo>
                <a:lnTo>
                  <a:pt x="267891" y="142875"/>
                </a:lnTo>
                <a:lnTo>
                  <a:pt x="267891" y="125016"/>
                </a:lnTo>
                <a:lnTo>
                  <a:pt x="258961" y="107156"/>
                </a:lnTo>
                <a:lnTo>
                  <a:pt x="250031" y="80367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429125" y="0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Identifiers</a:t>
            </a:r>
          </a:p>
          <a:p>
            <a:r>
              <a:rPr lang="en-US" dirty="0"/>
              <a:t>Attributes and properties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Color modes</a:t>
            </a:r>
          </a:p>
          <a:p>
            <a:r>
              <a:rPr lang="en-US" dirty="0" err="1"/>
              <a:t>Xlib</a:t>
            </a:r>
            <a:r>
              <a:rPr lang="en-US" dirty="0"/>
              <a:t> and other client libraries</a:t>
            </a:r>
          </a:p>
          <a:p>
            <a:r>
              <a:rPr lang="en-US" dirty="0"/>
              <a:t>Selections, cut buffers, and drag-and-drop</a:t>
            </a:r>
          </a:p>
          <a:p>
            <a:r>
              <a:rPr lang="en-US" dirty="0"/>
              <a:t>Window manager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sp>
        <p:nvSpPr>
          <p:cNvPr id="4" name="Freeform 3"/>
          <p:cNvSpPr/>
          <p:nvPr/>
        </p:nvSpPr>
        <p:spPr>
          <a:xfrm>
            <a:off x="4054078" y="1464469"/>
            <a:ext cx="178595" cy="464344"/>
          </a:xfrm>
          <a:custGeom>
            <a:avLst/>
            <a:gdLst/>
            <a:ahLst/>
            <a:cxnLst/>
            <a:rect l="0" t="0" r="0" b="0"/>
            <a:pathLst>
              <a:path w="178595" h="464344">
                <a:moveTo>
                  <a:pt x="142875" y="53578"/>
                </a:moveTo>
                <a:lnTo>
                  <a:pt x="142875" y="53578"/>
                </a:lnTo>
                <a:lnTo>
                  <a:pt x="142875" y="44648"/>
                </a:lnTo>
                <a:lnTo>
                  <a:pt x="133945" y="44648"/>
                </a:lnTo>
                <a:lnTo>
                  <a:pt x="125016" y="35718"/>
                </a:lnTo>
                <a:lnTo>
                  <a:pt x="125016" y="26789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35718"/>
                </a:lnTo>
                <a:lnTo>
                  <a:pt x="26789" y="62507"/>
                </a:lnTo>
                <a:lnTo>
                  <a:pt x="17860" y="89296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196453"/>
                </a:lnTo>
                <a:lnTo>
                  <a:pt x="26789" y="205382"/>
                </a:lnTo>
                <a:lnTo>
                  <a:pt x="53578" y="196453"/>
                </a:lnTo>
                <a:lnTo>
                  <a:pt x="71438" y="178593"/>
                </a:lnTo>
                <a:lnTo>
                  <a:pt x="98227" y="151804"/>
                </a:lnTo>
                <a:lnTo>
                  <a:pt x="125016" y="116085"/>
                </a:lnTo>
                <a:lnTo>
                  <a:pt x="142875" y="89296"/>
                </a:lnTo>
                <a:lnTo>
                  <a:pt x="160735" y="62507"/>
                </a:lnTo>
                <a:lnTo>
                  <a:pt x="169664" y="44648"/>
                </a:lnTo>
                <a:lnTo>
                  <a:pt x="178594" y="44648"/>
                </a:lnTo>
                <a:lnTo>
                  <a:pt x="178594" y="53578"/>
                </a:lnTo>
                <a:lnTo>
                  <a:pt x="178594" y="80367"/>
                </a:lnTo>
                <a:lnTo>
                  <a:pt x="178594" y="125015"/>
                </a:lnTo>
                <a:lnTo>
                  <a:pt x="169664" y="187523"/>
                </a:lnTo>
                <a:lnTo>
                  <a:pt x="169664" y="250031"/>
                </a:lnTo>
                <a:lnTo>
                  <a:pt x="160735" y="312539"/>
                </a:lnTo>
                <a:lnTo>
                  <a:pt x="151805" y="375046"/>
                </a:lnTo>
                <a:lnTo>
                  <a:pt x="142875" y="419695"/>
                </a:lnTo>
                <a:lnTo>
                  <a:pt x="142875" y="446484"/>
                </a:lnTo>
                <a:lnTo>
                  <a:pt x="133945" y="464343"/>
                </a:lnTo>
                <a:lnTo>
                  <a:pt x="125016" y="464343"/>
                </a:lnTo>
                <a:lnTo>
                  <a:pt x="125016" y="455414"/>
                </a:lnTo>
                <a:lnTo>
                  <a:pt x="125016" y="419695"/>
                </a:lnTo>
                <a:lnTo>
                  <a:pt x="125016" y="383976"/>
                </a:lnTo>
                <a:lnTo>
                  <a:pt x="133945" y="330398"/>
                </a:lnTo>
                <a:lnTo>
                  <a:pt x="133945" y="285750"/>
                </a:lnTo>
                <a:lnTo>
                  <a:pt x="13394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77320" y="1464469"/>
            <a:ext cx="205384" cy="205383"/>
          </a:xfrm>
          <a:custGeom>
            <a:avLst/>
            <a:gdLst/>
            <a:ahLst/>
            <a:cxnLst/>
            <a:rect l="0" t="0" r="0" b="0"/>
            <a:pathLst>
              <a:path w="205384" h="205383">
                <a:moveTo>
                  <a:pt x="133946" y="8929"/>
                </a:moveTo>
                <a:lnTo>
                  <a:pt x="133946" y="8929"/>
                </a:lnTo>
                <a:lnTo>
                  <a:pt x="133946" y="0"/>
                </a:lnTo>
                <a:lnTo>
                  <a:pt x="125016" y="8929"/>
                </a:lnTo>
                <a:lnTo>
                  <a:pt x="107157" y="8929"/>
                </a:lnTo>
                <a:lnTo>
                  <a:pt x="89297" y="26789"/>
                </a:lnTo>
                <a:lnTo>
                  <a:pt x="71438" y="53578"/>
                </a:lnTo>
                <a:lnTo>
                  <a:pt x="44649" y="89296"/>
                </a:lnTo>
                <a:lnTo>
                  <a:pt x="17860" y="116085"/>
                </a:lnTo>
                <a:lnTo>
                  <a:pt x="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26789" y="205382"/>
                </a:lnTo>
                <a:lnTo>
                  <a:pt x="53578" y="205382"/>
                </a:lnTo>
                <a:lnTo>
                  <a:pt x="89297" y="196453"/>
                </a:lnTo>
                <a:lnTo>
                  <a:pt x="133946" y="169664"/>
                </a:lnTo>
                <a:lnTo>
                  <a:pt x="169664" y="142875"/>
                </a:lnTo>
                <a:lnTo>
                  <a:pt x="205383" y="116085"/>
                </a:lnTo>
                <a:lnTo>
                  <a:pt x="205383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29125" y="1464469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116086" y="0"/>
                </a:moveTo>
                <a:lnTo>
                  <a:pt x="107156" y="8929"/>
                </a:lnTo>
                <a:lnTo>
                  <a:pt x="89297" y="17859"/>
                </a:lnTo>
                <a:lnTo>
                  <a:pt x="62508" y="35718"/>
                </a:lnTo>
                <a:lnTo>
                  <a:pt x="35719" y="53578"/>
                </a:lnTo>
                <a:lnTo>
                  <a:pt x="17859" y="89296"/>
                </a:lnTo>
                <a:lnTo>
                  <a:pt x="0" y="116085"/>
                </a:lnTo>
                <a:lnTo>
                  <a:pt x="0" y="142875"/>
                </a:lnTo>
                <a:lnTo>
                  <a:pt x="0" y="160734"/>
                </a:lnTo>
                <a:lnTo>
                  <a:pt x="26789" y="178593"/>
                </a:lnTo>
                <a:lnTo>
                  <a:pt x="53578" y="187523"/>
                </a:lnTo>
                <a:lnTo>
                  <a:pt x="89297" y="187523"/>
                </a:lnTo>
                <a:lnTo>
                  <a:pt x="133945" y="178593"/>
                </a:lnTo>
                <a:lnTo>
                  <a:pt x="178594" y="169664"/>
                </a:lnTo>
                <a:lnTo>
                  <a:pt x="17859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27414" y="1419820"/>
            <a:ext cx="223243" cy="437556"/>
          </a:xfrm>
          <a:custGeom>
            <a:avLst/>
            <a:gdLst/>
            <a:ahLst/>
            <a:cxnLst/>
            <a:rect l="0" t="0" r="0" b="0"/>
            <a:pathLst>
              <a:path w="223243" h="437556">
                <a:moveTo>
                  <a:pt x="44649" y="53578"/>
                </a:moveTo>
                <a:lnTo>
                  <a:pt x="35719" y="5357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35719" y="133945"/>
                </a:lnTo>
                <a:lnTo>
                  <a:pt x="44649" y="169664"/>
                </a:lnTo>
                <a:lnTo>
                  <a:pt x="53578" y="214313"/>
                </a:lnTo>
                <a:lnTo>
                  <a:pt x="53578" y="267891"/>
                </a:lnTo>
                <a:lnTo>
                  <a:pt x="62508" y="312539"/>
                </a:lnTo>
                <a:lnTo>
                  <a:pt x="53578" y="366117"/>
                </a:lnTo>
                <a:lnTo>
                  <a:pt x="53578" y="401836"/>
                </a:lnTo>
                <a:lnTo>
                  <a:pt x="44649" y="428625"/>
                </a:lnTo>
                <a:lnTo>
                  <a:pt x="35719" y="437555"/>
                </a:lnTo>
                <a:lnTo>
                  <a:pt x="17859" y="428625"/>
                </a:lnTo>
                <a:lnTo>
                  <a:pt x="8930" y="410766"/>
                </a:lnTo>
                <a:lnTo>
                  <a:pt x="0" y="375047"/>
                </a:lnTo>
                <a:lnTo>
                  <a:pt x="0" y="330399"/>
                </a:lnTo>
                <a:lnTo>
                  <a:pt x="0" y="267891"/>
                </a:lnTo>
                <a:lnTo>
                  <a:pt x="0" y="205383"/>
                </a:lnTo>
                <a:lnTo>
                  <a:pt x="17859" y="142875"/>
                </a:lnTo>
                <a:lnTo>
                  <a:pt x="35719" y="89297"/>
                </a:lnTo>
                <a:lnTo>
                  <a:pt x="62508" y="44649"/>
                </a:lnTo>
                <a:lnTo>
                  <a:pt x="98227" y="17859"/>
                </a:lnTo>
                <a:lnTo>
                  <a:pt x="133945" y="8930"/>
                </a:lnTo>
                <a:lnTo>
                  <a:pt x="169664" y="0"/>
                </a:lnTo>
                <a:lnTo>
                  <a:pt x="196453" y="8930"/>
                </a:lnTo>
                <a:lnTo>
                  <a:pt x="214313" y="26789"/>
                </a:lnTo>
                <a:lnTo>
                  <a:pt x="223242" y="53578"/>
                </a:lnTo>
                <a:lnTo>
                  <a:pt x="223242" y="80367"/>
                </a:lnTo>
                <a:lnTo>
                  <a:pt x="205383" y="125016"/>
                </a:lnTo>
                <a:lnTo>
                  <a:pt x="169664" y="160734"/>
                </a:lnTo>
                <a:lnTo>
                  <a:pt x="133945" y="187524"/>
                </a:lnTo>
                <a:lnTo>
                  <a:pt x="98227" y="205383"/>
                </a:lnTo>
                <a:lnTo>
                  <a:pt x="71438" y="214313"/>
                </a:lnTo>
                <a:lnTo>
                  <a:pt x="53578" y="205383"/>
                </a:lnTo>
                <a:lnTo>
                  <a:pt x="44649" y="187524"/>
                </a:lnTo>
                <a:lnTo>
                  <a:pt x="53578" y="160734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86375" y="1419820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44648" y="0"/>
                </a:moveTo>
                <a:lnTo>
                  <a:pt x="44648" y="0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14313"/>
                </a:lnTo>
                <a:lnTo>
                  <a:pt x="17859" y="205383"/>
                </a:lnTo>
                <a:lnTo>
                  <a:pt x="26789" y="178594"/>
                </a:lnTo>
                <a:lnTo>
                  <a:pt x="35719" y="151805"/>
                </a:lnTo>
                <a:lnTo>
                  <a:pt x="53578" y="107156"/>
                </a:lnTo>
                <a:lnTo>
                  <a:pt x="71438" y="71438"/>
                </a:lnTo>
                <a:lnTo>
                  <a:pt x="89297" y="44649"/>
                </a:lnTo>
                <a:lnTo>
                  <a:pt x="107156" y="17859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20320" y="1482328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17860" y="17859"/>
                </a:move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25016"/>
                </a:lnTo>
                <a:lnTo>
                  <a:pt x="35719" y="142875"/>
                </a:lnTo>
                <a:lnTo>
                  <a:pt x="53578" y="151805"/>
                </a:lnTo>
                <a:lnTo>
                  <a:pt x="80368" y="15180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25016" y="98226"/>
                </a:lnTo>
                <a:lnTo>
                  <a:pt x="125016" y="71437"/>
                </a:lnTo>
                <a:lnTo>
                  <a:pt x="116086" y="44648"/>
                </a:lnTo>
                <a:lnTo>
                  <a:pt x="107157" y="17859"/>
                </a:lnTo>
                <a:lnTo>
                  <a:pt x="80368" y="893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53578" y="71437"/>
                </a:lnTo>
                <a:lnTo>
                  <a:pt x="71438" y="80367"/>
                </a:lnTo>
                <a:lnTo>
                  <a:pt x="107157" y="89297"/>
                </a:lnTo>
                <a:lnTo>
                  <a:pt x="151805" y="80367"/>
                </a:lnTo>
                <a:lnTo>
                  <a:pt x="15180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89984" y="1446609"/>
            <a:ext cx="169665" cy="428626"/>
          </a:xfrm>
          <a:custGeom>
            <a:avLst/>
            <a:gdLst/>
            <a:ahLst/>
            <a:cxnLst/>
            <a:rect l="0" t="0" r="0" b="0"/>
            <a:pathLst>
              <a:path w="169665" h="428626">
                <a:moveTo>
                  <a:pt x="125016" y="0"/>
                </a:moveTo>
                <a:lnTo>
                  <a:pt x="116086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35719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26789" y="133945"/>
                </a:lnTo>
                <a:lnTo>
                  <a:pt x="44649" y="133945"/>
                </a:lnTo>
                <a:lnTo>
                  <a:pt x="71438" y="116086"/>
                </a:lnTo>
                <a:lnTo>
                  <a:pt x="98227" y="107156"/>
                </a:lnTo>
                <a:lnTo>
                  <a:pt x="125016" y="89297"/>
                </a:lnTo>
                <a:lnTo>
                  <a:pt x="142875" y="71438"/>
                </a:lnTo>
                <a:lnTo>
                  <a:pt x="160735" y="62508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9664" y="89297"/>
                </a:lnTo>
                <a:lnTo>
                  <a:pt x="169664" y="125016"/>
                </a:lnTo>
                <a:lnTo>
                  <a:pt x="169664" y="160735"/>
                </a:lnTo>
                <a:lnTo>
                  <a:pt x="169664" y="205383"/>
                </a:lnTo>
                <a:lnTo>
                  <a:pt x="169664" y="258961"/>
                </a:lnTo>
                <a:lnTo>
                  <a:pt x="169664" y="321469"/>
                </a:lnTo>
                <a:lnTo>
                  <a:pt x="169664" y="366117"/>
                </a:lnTo>
                <a:lnTo>
                  <a:pt x="160735" y="401836"/>
                </a:lnTo>
                <a:lnTo>
                  <a:pt x="151805" y="428625"/>
                </a:lnTo>
                <a:lnTo>
                  <a:pt x="151805" y="428625"/>
                </a:lnTo>
                <a:lnTo>
                  <a:pt x="151805" y="410766"/>
                </a:lnTo>
                <a:lnTo>
                  <a:pt x="151805" y="366117"/>
                </a:lnTo>
                <a:lnTo>
                  <a:pt x="151805" y="303610"/>
                </a:lnTo>
                <a:lnTo>
                  <a:pt x="160735" y="232172"/>
                </a:lnTo>
                <a:lnTo>
                  <a:pt x="16073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31086" y="1437679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80367" y="53579"/>
                </a:moveTo>
                <a:lnTo>
                  <a:pt x="80367" y="44649"/>
                </a:lnTo>
                <a:lnTo>
                  <a:pt x="71437" y="35719"/>
                </a:lnTo>
                <a:lnTo>
                  <a:pt x="71437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31086" y="1562695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77508" y="1669851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04359" y="1464469"/>
            <a:ext cx="160736" cy="26790"/>
          </a:xfrm>
          <a:custGeom>
            <a:avLst/>
            <a:gdLst/>
            <a:ahLst/>
            <a:cxnLst/>
            <a:rect l="0" t="0" r="0" b="0"/>
            <a:pathLst>
              <a:path w="16073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8929"/>
                </a:lnTo>
                <a:lnTo>
                  <a:pt x="62508" y="8929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8929"/>
                </a:lnTo>
                <a:lnTo>
                  <a:pt x="160735" y="8929"/>
                </a:lnTo>
                <a:lnTo>
                  <a:pt x="16073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63320" y="1241227"/>
            <a:ext cx="187525" cy="375047"/>
          </a:xfrm>
          <a:custGeom>
            <a:avLst/>
            <a:gdLst/>
            <a:ahLst/>
            <a:cxnLst/>
            <a:rect l="0" t="0" r="0" b="0"/>
            <a:pathLst>
              <a:path w="187525" h="375047">
                <a:moveTo>
                  <a:pt x="0" y="375046"/>
                </a:moveTo>
                <a:lnTo>
                  <a:pt x="0" y="375046"/>
                </a:lnTo>
                <a:lnTo>
                  <a:pt x="0" y="375046"/>
                </a:lnTo>
                <a:lnTo>
                  <a:pt x="0" y="366117"/>
                </a:lnTo>
                <a:lnTo>
                  <a:pt x="8930" y="366117"/>
                </a:lnTo>
                <a:lnTo>
                  <a:pt x="26789" y="348257"/>
                </a:lnTo>
                <a:lnTo>
                  <a:pt x="44649" y="330398"/>
                </a:lnTo>
                <a:lnTo>
                  <a:pt x="71438" y="303609"/>
                </a:lnTo>
                <a:lnTo>
                  <a:pt x="89297" y="276820"/>
                </a:lnTo>
                <a:lnTo>
                  <a:pt x="107157" y="250031"/>
                </a:lnTo>
                <a:lnTo>
                  <a:pt x="125016" y="214312"/>
                </a:lnTo>
                <a:lnTo>
                  <a:pt x="133946" y="178593"/>
                </a:lnTo>
                <a:lnTo>
                  <a:pt x="133946" y="142875"/>
                </a:lnTo>
                <a:lnTo>
                  <a:pt x="133946" y="107156"/>
                </a:lnTo>
                <a:lnTo>
                  <a:pt x="116086" y="71437"/>
                </a:lnTo>
                <a:lnTo>
                  <a:pt x="107157" y="44648"/>
                </a:lnTo>
                <a:lnTo>
                  <a:pt x="89297" y="17859"/>
                </a:lnTo>
                <a:lnTo>
                  <a:pt x="71438" y="8929"/>
                </a:lnTo>
                <a:lnTo>
                  <a:pt x="53578" y="0"/>
                </a:lnTo>
                <a:lnTo>
                  <a:pt x="35719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71437"/>
                </a:lnTo>
                <a:lnTo>
                  <a:pt x="8930" y="107156"/>
                </a:lnTo>
                <a:lnTo>
                  <a:pt x="17860" y="151804"/>
                </a:lnTo>
                <a:lnTo>
                  <a:pt x="26789" y="205382"/>
                </a:lnTo>
                <a:lnTo>
                  <a:pt x="53578" y="250031"/>
                </a:lnTo>
                <a:lnTo>
                  <a:pt x="71438" y="285749"/>
                </a:lnTo>
                <a:lnTo>
                  <a:pt x="98227" y="312538"/>
                </a:lnTo>
                <a:lnTo>
                  <a:pt x="125016" y="339327"/>
                </a:lnTo>
                <a:lnTo>
                  <a:pt x="142875" y="357187"/>
                </a:lnTo>
                <a:lnTo>
                  <a:pt x="160735" y="357187"/>
                </a:lnTo>
                <a:lnTo>
                  <a:pt x="178594" y="357187"/>
                </a:lnTo>
                <a:lnTo>
                  <a:pt x="187524" y="339327"/>
                </a:lnTo>
                <a:lnTo>
                  <a:pt x="187524" y="3393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813352" y="1393031"/>
            <a:ext cx="125016" cy="223243"/>
          </a:xfrm>
          <a:custGeom>
            <a:avLst/>
            <a:gdLst/>
            <a:ahLst/>
            <a:cxnLst/>
            <a:rect l="0" t="0" r="0" b="0"/>
            <a:pathLst>
              <a:path w="125016" h="223243">
                <a:moveTo>
                  <a:pt x="1785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8"/>
                </a:lnTo>
                <a:lnTo>
                  <a:pt x="8929" y="98227"/>
                </a:lnTo>
                <a:lnTo>
                  <a:pt x="17859" y="133945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60734"/>
                </a:lnTo>
                <a:lnTo>
                  <a:pt x="26789" y="125016"/>
                </a:lnTo>
                <a:lnTo>
                  <a:pt x="35718" y="89297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26789"/>
                </a:lnTo>
                <a:lnTo>
                  <a:pt x="107156" y="44648"/>
                </a:lnTo>
                <a:lnTo>
                  <a:pt x="116086" y="71438"/>
                </a:lnTo>
                <a:lnTo>
                  <a:pt x="116086" y="10715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25015" y="178594"/>
                </a:lnTo>
                <a:lnTo>
                  <a:pt x="125015" y="187523"/>
                </a:lnTo>
                <a:lnTo>
                  <a:pt x="125015" y="196453"/>
                </a:lnTo>
                <a:lnTo>
                  <a:pt x="125015" y="196453"/>
                </a:lnTo>
                <a:lnTo>
                  <a:pt x="125015" y="187523"/>
                </a:lnTo>
                <a:lnTo>
                  <a:pt x="125015" y="178594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5180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25015" y="16073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93719" y="1375172"/>
            <a:ext cx="196454" cy="241102"/>
          </a:xfrm>
          <a:custGeom>
            <a:avLst/>
            <a:gdLst/>
            <a:ahLst/>
            <a:cxnLst/>
            <a:rect l="0" t="0" r="0" b="0"/>
            <a:pathLst>
              <a:path w="196454" h="241102">
                <a:moveTo>
                  <a:pt x="8929" y="187523"/>
                </a:move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8929" y="160734"/>
                </a:lnTo>
                <a:lnTo>
                  <a:pt x="17859" y="142875"/>
                </a:lnTo>
                <a:lnTo>
                  <a:pt x="17859" y="125015"/>
                </a:lnTo>
                <a:lnTo>
                  <a:pt x="35719" y="98226"/>
                </a:lnTo>
                <a:lnTo>
                  <a:pt x="44648" y="80367"/>
                </a:lnTo>
                <a:lnTo>
                  <a:pt x="53578" y="53578"/>
                </a:lnTo>
                <a:lnTo>
                  <a:pt x="62508" y="35718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98226" y="53578"/>
                </a:lnTo>
                <a:lnTo>
                  <a:pt x="107156" y="80367"/>
                </a:lnTo>
                <a:lnTo>
                  <a:pt x="125015" y="10715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42875" y="196453"/>
                </a:lnTo>
                <a:lnTo>
                  <a:pt x="151804" y="223242"/>
                </a:lnTo>
                <a:lnTo>
                  <a:pt x="160734" y="232172"/>
                </a:lnTo>
                <a:lnTo>
                  <a:pt x="160734" y="241101"/>
                </a:lnTo>
                <a:lnTo>
                  <a:pt x="169664" y="241101"/>
                </a:lnTo>
                <a:lnTo>
                  <a:pt x="187523" y="232172"/>
                </a:lnTo>
                <a:lnTo>
                  <a:pt x="196453" y="205382"/>
                </a:lnTo>
                <a:lnTo>
                  <a:pt x="196453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77695" y="1428750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384852" y="1419820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8930"/>
                </a:moveTo>
                <a:lnTo>
                  <a:pt x="17859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36656" y="1187648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0" y="33932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8930" y="339328"/>
                </a:lnTo>
                <a:lnTo>
                  <a:pt x="26789" y="330399"/>
                </a:lnTo>
                <a:lnTo>
                  <a:pt x="44649" y="312539"/>
                </a:lnTo>
                <a:lnTo>
                  <a:pt x="62508" y="294680"/>
                </a:lnTo>
                <a:lnTo>
                  <a:pt x="80367" y="276821"/>
                </a:lnTo>
                <a:lnTo>
                  <a:pt x="107157" y="258961"/>
                </a:lnTo>
                <a:lnTo>
                  <a:pt x="116086" y="232172"/>
                </a:lnTo>
                <a:lnTo>
                  <a:pt x="125016" y="205383"/>
                </a:lnTo>
                <a:lnTo>
                  <a:pt x="133946" y="178594"/>
                </a:lnTo>
                <a:lnTo>
                  <a:pt x="133946" y="151805"/>
                </a:lnTo>
                <a:lnTo>
                  <a:pt x="133946" y="116086"/>
                </a:lnTo>
                <a:lnTo>
                  <a:pt x="133946" y="89297"/>
                </a:lnTo>
                <a:lnTo>
                  <a:pt x="125016" y="62508"/>
                </a:lnTo>
                <a:lnTo>
                  <a:pt x="116086" y="44649"/>
                </a:lnTo>
                <a:lnTo>
                  <a:pt x="107157" y="17860"/>
                </a:lnTo>
                <a:lnTo>
                  <a:pt x="9822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25016"/>
                </a:lnTo>
                <a:lnTo>
                  <a:pt x="35719" y="169665"/>
                </a:lnTo>
                <a:lnTo>
                  <a:pt x="53578" y="205383"/>
                </a:lnTo>
                <a:lnTo>
                  <a:pt x="71438" y="241102"/>
                </a:lnTo>
                <a:lnTo>
                  <a:pt x="98227" y="276821"/>
                </a:lnTo>
                <a:lnTo>
                  <a:pt x="116086" y="303610"/>
                </a:lnTo>
                <a:lnTo>
                  <a:pt x="133946" y="321469"/>
                </a:lnTo>
                <a:lnTo>
                  <a:pt x="133946" y="339328"/>
                </a:lnTo>
                <a:lnTo>
                  <a:pt x="142875" y="339328"/>
                </a:lnTo>
                <a:lnTo>
                  <a:pt x="133946" y="330399"/>
                </a:lnTo>
                <a:lnTo>
                  <a:pt x="133946" y="312539"/>
                </a:lnTo>
                <a:lnTo>
                  <a:pt x="133946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313414" y="1384102"/>
            <a:ext cx="160735" cy="8930"/>
          </a:xfrm>
          <a:custGeom>
            <a:avLst/>
            <a:gdLst/>
            <a:ahLst/>
            <a:cxnLst/>
            <a:rect l="0" t="0" r="0" b="0"/>
            <a:pathLst>
              <a:path w="160735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8929"/>
                </a:lnTo>
                <a:lnTo>
                  <a:pt x="15180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768828" y="1178719"/>
            <a:ext cx="214314" cy="294680"/>
          </a:xfrm>
          <a:custGeom>
            <a:avLst/>
            <a:gdLst/>
            <a:ahLst/>
            <a:cxnLst/>
            <a:rect l="0" t="0" r="0" b="0"/>
            <a:pathLst>
              <a:path w="214314" h="29468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53578" y="71437"/>
                </a:lnTo>
                <a:lnTo>
                  <a:pt x="71438" y="98226"/>
                </a:lnTo>
                <a:lnTo>
                  <a:pt x="89297" y="133945"/>
                </a:lnTo>
                <a:lnTo>
                  <a:pt x="107156" y="169664"/>
                </a:lnTo>
                <a:lnTo>
                  <a:pt x="125016" y="205383"/>
                </a:lnTo>
                <a:lnTo>
                  <a:pt x="142875" y="232171"/>
                </a:lnTo>
                <a:lnTo>
                  <a:pt x="160735" y="250031"/>
                </a:lnTo>
                <a:lnTo>
                  <a:pt x="178594" y="276820"/>
                </a:lnTo>
                <a:lnTo>
                  <a:pt x="187524" y="285750"/>
                </a:lnTo>
                <a:lnTo>
                  <a:pt x="196453" y="294679"/>
                </a:lnTo>
                <a:lnTo>
                  <a:pt x="205383" y="294679"/>
                </a:lnTo>
                <a:lnTo>
                  <a:pt x="205383" y="285750"/>
                </a:lnTo>
                <a:lnTo>
                  <a:pt x="205383" y="267890"/>
                </a:lnTo>
                <a:lnTo>
                  <a:pt x="214313" y="250031"/>
                </a:lnTo>
                <a:lnTo>
                  <a:pt x="21431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786688" y="1151930"/>
            <a:ext cx="133946" cy="321469"/>
          </a:xfrm>
          <a:custGeom>
            <a:avLst/>
            <a:gdLst/>
            <a:ahLst/>
            <a:cxnLst/>
            <a:rect l="0" t="0" r="0" b="0"/>
            <a:pathLst>
              <a:path w="133946" h="321469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25015" y="26789"/>
                </a:lnTo>
                <a:lnTo>
                  <a:pt x="116085" y="53578"/>
                </a:lnTo>
                <a:lnTo>
                  <a:pt x="98226" y="80367"/>
                </a:lnTo>
                <a:lnTo>
                  <a:pt x="80367" y="125015"/>
                </a:lnTo>
                <a:lnTo>
                  <a:pt x="62507" y="160734"/>
                </a:lnTo>
                <a:lnTo>
                  <a:pt x="44648" y="214312"/>
                </a:lnTo>
                <a:lnTo>
                  <a:pt x="26789" y="250031"/>
                </a:lnTo>
                <a:lnTo>
                  <a:pt x="8929" y="285749"/>
                </a:lnTo>
                <a:lnTo>
                  <a:pt x="0" y="303609"/>
                </a:lnTo>
                <a:lnTo>
                  <a:pt x="0" y="321468"/>
                </a:lnTo>
                <a:lnTo>
                  <a:pt x="8929" y="321468"/>
                </a:lnTo>
                <a:lnTo>
                  <a:pt x="8929" y="312539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045648" y="1196578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26790" y="169664"/>
                </a:lnTo>
                <a:lnTo>
                  <a:pt x="26790" y="187524"/>
                </a:lnTo>
                <a:lnTo>
                  <a:pt x="26790" y="205383"/>
                </a:lnTo>
                <a:lnTo>
                  <a:pt x="26790" y="205383"/>
                </a:lnTo>
                <a:lnTo>
                  <a:pt x="26790" y="205383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188523" y="1160859"/>
            <a:ext cx="8930" cy="241103"/>
          </a:xfrm>
          <a:custGeom>
            <a:avLst/>
            <a:gdLst/>
            <a:ahLst/>
            <a:cxnLst/>
            <a:rect l="0" t="0" r="0" b="0"/>
            <a:pathLst>
              <a:path w="8930" h="241103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107157"/>
                </a:lnTo>
                <a:lnTo>
                  <a:pt x="0" y="133946"/>
                </a:lnTo>
                <a:lnTo>
                  <a:pt x="0" y="169664"/>
                </a:lnTo>
                <a:lnTo>
                  <a:pt x="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206382" y="141982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518672" y="1660922"/>
            <a:ext cx="187524" cy="26790"/>
          </a:xfrm>
          <a:custGeom>
            <a:avLst/>
            <a:gdLst/>
            <a:ahLst/>
            <a:cxnLst/>
            <a:rect l="0" t="0" r="0" b="0"/>
            <a:pathLst>
              <a:path w="187524" h="26790">
                <a:moveTo>
                  <a:pt x="26789" y="26789"/>
                </a:move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10715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25828" y="1678781"/>
            <a:ext cx="339329" cy="294681"/>
          </a:xfrm>
          <a:custGeom>
            <a:avLst/>
            <a:gdLst/>
            <a:ahLst/>
            <a:cxnLst/>
            <a:rect l="0" t="0" r="0" b="0"/>
            <a:pathLst>
              <a:path w="339329" h="294681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32172"/>
                </a:lnTo>
                <a:lnTo>
                  <a:pt x="17860" y="258961"/>
                </a:lnTo>
                <a:lnTo>
                  <a:pt x="26789" y="276820"/>
                </a:lnTo>
                <a:lnTo>
                  <a:pt x="35719" y="294680"/>
                </a:lnTo>
                <a:lnTo>
                  <a:pt x="53578" y="294680"/>
                </a:lnTo>
                <a:lnTo>
                  <a:pt x="80367" y="294680"/>
                </a:lnTo>
                <a:lnTo>
                  <a:pt x="116086" y="285750"/>
                </a:lnTo>
                <a:lnTo>
                  <a:pt x="151805" y="276820"/>
                </a:lnTo>
                <a:lnTo>
                  <a:pt x="187524" y="258961"/>
                </a:lnTo>
                <a:lnTo>
                  <a:pt x="232172" y="241102"/>
                </a:lnTo>
                <a:lnTo>
                  <a:pt x="258961" y="223242"/>
                </a:lnTo>
                <a:lnTo>
                  <a:pt x="294680" y="214313"/>
                </a:lnTo>
                <a:lnTo>
                  <a:pt x="312539" y="205383"/>
                </a:lnTo>
                <a:lnTo>
                  <a:pt x="321469" y="196453"/>
                </a:lnTo>
                <a:lnTo>
                  <a:pt x="330399" y="196453"/>
                </a:lnTo>
                <a:lnTo>
                  <a:pt x="330399" y="187523"/>
                </a:lnTo>
                <a:lnTo>
                  <a:pt x="339328" y="187523"/>
                </a:lnTo>
                <a:lnTo>
                  <a:pt x="339328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0399" y="187523"/>
                </a:lnTo>
                <a:lnTo>
                  <a:pt x="330399" y="187523"/>
                </a:lnTo>
                <a:lnTo>
                  <a:pt x="330399" y="178594"/>
                </a:lnTo>
                <a:lnTo>
                  <a:pt x="321469" y="160734"/>
                </a:lnTo>
                <a:lnTo>
                  <a:pt x="321469" y="142875"/>
                </a:lnTo>
                <a:lnTo>
                  <a:pt x="321469" y="116086"/>
                </a:lnTo>
                <a:lnTo>
                  <a:pt x="321469" y="89297"/>
                </a:lnTo>
                <a:lnTo>
                  <a:pt x="321469" y="62508"/>
                </a:lnTo>
                <a:lnTo>
                  <a:pt x="321469" y="44648"/>
                </a:lnTo>
                <a:lnTo>
                  <a:pt x="321469" y="26789"/>
                </a:lnTo>
                <a:lnTo>
                  <a:pt x="321469" y="8930"/>
                </a:lnTo>
                <a:lnTo>
                  <a:pt x="312539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12539" y="17859"/>
                </a:lnTo>
                <a:lnTo>
                  <a:pt x="312539" y="26789"/>
                </a:lnTo>
                <a:lnTo>
                  <a:pt x="312539" y="35719"/>
                </a:lnTo>
                <a:lnTo>
                  <a:pt x="312539" y="53578"/>
                </a:lnTo>
                <a:lnTo>
                  <a:pt x="321469" y="53578"/>
                </a:lnTo>
                <a:lnTo>
                  <a:pt x="32146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215063" y="2357437"/>
            <a:ext cx="142876" cy="383978"/>
          </a:xfrm>
          <a:custGeom>
            <a:avLst/>
            <a:gdLst/>
            <a:ahLst/>
            <a:cxnLst/>
            <a:rect l="0" t="0" r="0" b="0"/>
            <a:pathLst>
              <a:path w="142876" h="383978">
                <a:moveTo>
                  <a:pt x="133945" y="62508"/>
                </a:moveTo>
                <a:lnTo>
                  <a:pt x="133945" y="53578"/>
                </a:lnTo>
                <a:lnTo>
                  <a:pt x="133945" y="53578"/>
                </a:lnTo>
                <a:lnTo>
                  <a:pt x="133945" y="3571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16085" y="62508"/>
                </a:lnTo>
                <a:lnTo>
                  <a:pt x="98226" y="107157"/>
                </a:lnTo>
                <a:lnTo>
                  <a:pt x="71437" y="160735"/>
                </a:lnTo>
                <a:lnTo>
                  <a:pt x="53578" y="214313"/>
                </a:lnTo>
                <a:lnTo>
                  <a:pt x="26789" y="267891"/>
                </a:lnTo>
                <a:lnTo>
                  <a:pt x="17859" y="321469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8929" y="375047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438305" y="2411015"/>
            <a:ext cx="241102" cy="303611"/>
          </a:xfrm>
          <a:custGeom>
            <a:avLst/>
            <a:gdLst/>
            <a:ahLst/>
            <a:cxnLst/>
            <a:rect l="0" t="0" r="0" b="0"/>
            <a:pathLst>
              <a:path w="241102" h="303611">
                <a:moveTo>
                  <a:pt x="62508" y="0"/>
                </a:moveTo>
                <a:lnTo>
                  <a:pt x="53578" y="0"/>
                </a:lnTo>
                <a:lnTo>
                  <a:pt x="44648" y="26789"/>
                </a:lnTo>
                <a:lnTo>
                  <a:pt x="26789" y="53579"/>
                </a:lnTo>
                <a:lnTo>
                  <a:pt x="17859" y="89298"/>
                </a:lnTo>
                <a:lnTo>
                  <a:pt x="8929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8929" y="258962"/>
                </a:lnTo>
                <a:lnTo>
                  <a:pt x="17859" y="258962"/>
                </a:lnTo>
                <a:lnTo>
                  <a:pt x="26789" y="250032"/>
                </a:lnTo>
                <a:lnTo>
                  <a:pt x="35718" y="223243"/>
                </a:lnTo>
                <a:lnTo>
                  <a:pt x="53578" y="196454"/>
                </a:lnTo>
                <a:lnTo>
                  <a:pt x="71437" y="160735"/>
                </a:lnTo>
                <a:lnTo>
                  <a:pt x="89297" y="116087"/>
                </a:lnTo>
                <a:lnTo>
                  <a:pt x="98226" y="80368"/>
                </a:lnTo>
                <a:lnTo>
                  <a:pt x="116086" y="5357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33945" y="44649"/>
                </a:lnTo>
                <a:lnTo>
                  <a:pt x="125015" y="71438"/>
                </a:lnTo>
                <a:lnTo>
                  <a:pt x="116086" y="116087"/>
                </a:lnTo>
                <a:lnTo>
                  <a:pt x="107156" y="169665"/>
                </a:lnTo>
                <a:lnTo>
                  <a:pt x="98226" y="223243"/>
                </a:lnTo>
                <a:lnTo>
                  <a:pt x="98226" y="267891"/>
                </a:lnTo>
                <a:lnTo>
                  <a:pt x="98226" y="294680"/>
                </a:lnTo>
                <a:lnTo>
                  <a:pt x="107156" y="303610"/>
                </a:lnTo>
                <a:lnTo>
                  <a:pt x="125015" y="303610"/>
                </a:lnTo>
                <a:lnTo>
                  <a:pt x="151804" y="285751"/>
                </a:lnTo>
                <a:lnTo>
                  <a:pt x="178593" y="250032"/>
                </a:lnTo>
                <a:lnTo>
                  <a:pt x="196453" y="205383"/>
                </a:lnTo>
                <a:lnTo>
                  <a:pt x="223242" y="160735"/>
                </a:lnTo>
                <a:lnTo>
                  <a:pt x="241101" y="107157"/>
                </a:lnTo>
                <a:lnTo>
                  <a:pt x="241101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99039" y="2366367"/>
            <a:ext cx="241103" cy="276822"/>
          </a:xfrm>
          <a:custGeom>
            <a:avLst/>
            <a:gdLst/>
            <a:ahLst/>
            <a:cxnLst/>
            <a:rect l="0" t="0" r="0" b="0"/>
            <a:pathLst>
              <a:path w="241103" h="276822">
                <a:moveTo>
                  <a:pt x="178594" y="0"/>
                </a:moveTo>
                <a:lnTo>
                  <a:pt x="169664" y="0"/>
                </a:lnTo>
                <a:lnTo>
                  <a:pt x="169664" y="8930"/>
                </a:lnTo>
                <a:lnTo>
                  <a:pt x="160734" y="26789"/>
                </a:lnTo>
                <a:lnTo>
                  <a:pt x="142875" y="44648"/>
                </a:lnTo>
                <a:lnTo>
                  <a:pt x="125016" y="71437"/>
                </a:lnTo>
                <a:lnTo>
                  <a:pt x="116086" y="89297"/>
                </a:lnTo>
                <a:lnTo>
                  <a:pt x="107156" y="107156"/>
                </a:lnTo>
                <a:lnTo>
                  <a:pt x="98227" y="12501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60734" y="151805"/>
                </a:lnTo>
                <a:lnTo>
                  <a:pt x="196453" y="151805"/>
                </a:lnTo>
                <a:lnTo>
                  <a:pt x="223242" y="160735"/>
                </a:lnTo>
                <a:lnTo>
                  <a:pt x="241102" y="178594"/>
                </a:lnTo>
                <a:lnTo>
                  <a:pt x="241102" y="196453"/>
                </a:lnTo>
                <a:lnTo>
                  <a:pt x="223242" y="214313"/>
                </a:lnTo>
                <a:lnTo>
                  <a:pt x="196453" y="232172"/>
                </a:lnTo>
                <a:lnTo>
                  <a:pt x="151805" y="250031"/>
                </a:lnTo>
                <a:lnTo>
                  <a:pt x="98227" y="267891"/>
                </a:lnTo>
                <a:lnTo>
                  <a:pt x="53578" y="276821"/>
                </a:lnTo>
                <a:lnTo>
                  <a:pt x="17859" y="276821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44649" y="214313"/>
                </a:lnTo>
                <a:lnTo>
                  <a:pt x="80367" y="187524"/>
                </a:lnTo>
                <a:lnTo>
                  <a:pt x="116086" y="169664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795492" y="2419945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9" y="53578"/>
                </a:lnTo>
                <a:lnTo>
                  <a:pt x="53578" y="80368"/>
                </a:lnTo>
                <a:lnTo>
                  <a:pt x="53578" y="107157"/>
                </a:lnTo>
                <a:lnTo>
                  <a:pt x="62508" y="133946"/>
                </a:lnTo>
                <a:lnTo>
                  <a:pt x="71438" y="160735"/>
                </a:lnTo>
                <a:lnTo>
                  <a:pt x="71438" y="16966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7" y="133946"/>
                </a:lnTo>
                <a:lnTo>
                  <a:pt x="107156" y="98227"/>
                </a:lnTo>
                <a:lnTo>
                  <a:pt x="116086" y="62508"/>
                </a:lnTo>
                <a:lnTo>
                  <a:pt x="133946" y="26789"/>
                </a:lnTo>
                <a:lnTo>
                  <a:pt x="151805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00875" y="2089547"/>
            <a:ext cx="178595" cy="553642"/>
          </a:xfrm>
          <a:custGeom>
            <a:avLst/>
            <a:gdLst/>
            <a:ahLst/>
            <a:cxnLst/>
            <a:rect l="0" t="0" r="0" b="0"/>
            <a:pathLst>
              <a:path w="178595" h="553642">
                <a:moveTo>
                  <a:pt x="178594" y="0"/>
                </a:moveTo>
                <a:lnTo>
                  <a:pt x="169664" y="0"/>
                </a:lnTo>
                <a:lnTo>
                  <a:pt x="169664" y="8929"/>
                </a:lnTo>
                <a:lnTo>
                  <a:pt x="160734" y="17859"/>
                </a:lnTo>
                <a:lnTo>
                  <a:pt x="142875" y="53578"/>
                </a:lnTo>
                <a:lnTo>
                  <a:pt x="125016" y="89297"/>
                </a:lnTo>
                <a:lnTo>
                  <a:pt x="107156" y="151804"/>
                </a:lnTo>
                <a:lnTo>
                  <a:pt x="89297" y="223242"/>
                </a:lnTo>
                <a:lnTo>
                  <a:pt x="62508" y="294679"/>
                </a:lnTo>
                <a:lnTo>
                  <a:pt x="44648" y="375047"/>
                </a:lnTo>
                <a:lnTo>
                  <a:pt x="26789" y="437555"/>
                </a:lnTo>
                <a:lnTo>
                  <a:pt x="8930" y="491133"/>
                </a:lnTo>
                <a:lnTo>
                  <a:pt x="0" y="535781"/>
                </a:lnTo>
                <a:lnTo>
                  <a:pt x="0" y="553641"/>
                </a:lnTo>
                <a:lnTo>
                  <a:pt x="0" y="553641"/>
                </a:lnTo>
                <a:lnTo>
                  <a:pt x="8930" y="535781"/>
                </a:lnTo>
                <a:lnTo>
                  <a:pt x="26789" y="500062"/>
                </a:lnTo>
                <a:lnTo>
                  <a:pt x="35719" y="446484"/>
                </a:lnTo>
                <a:lnTo>
                  <a:pt x="35719" y="4464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188398" y="2205633"/>
            <a:ext cx="53580" cy="339329"/>
          </a:xfrm>
          <a:custGeom>
            <a:avLst/>
            <a:gdLst/>
            <a:ahLst/>
            <a:cxnLst/>
            <a:rect l="0" t="0" r="0" b="0"/>
            <a:pathLst>
              <a:path w="53580" h="339329">
                <a:moveTo>
                  <a:pt x="53579" y="0"/>
                </a:moveTo>
                <a:lnTo>
                  <a:pt x="5357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90" y="44648"/>
                </a:lnTo>
                <a:lnTo>
                  <a:pt x="17860" y="80367"/>
                </a:lnTo>
                <a:lnTo>
                  <a:pt x="8930" y="125015"/>
                </a:lnTo>
                <a:lnTo>
                  <a:pt x="0" y="178593"/>
                </a:lnTo>
                <a:lnTo>
                  <a:pt x="0" y="223242"/>
                </a:lnTo>
                <a:lnTo>
                  <a:pt x="0" y="26789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9328"/>
                </a:lnTo>
                <a:lnTo>
                  <a:pt x="17860" y="339328"/>
                </a:lnTo>
                <a:lnTo>
                  <a:pt x="17860" y="330398"/>
                </a:lnTo>
                <a:lnTo>
                  <a:pt x="26790" y="312539"/>
                </a:lnTo>
                <a:lnTo>
                  <a:pt x="2679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295555" y="2411015"/>
            <a:ext cx="26790" cy="116088"/>
          </a:xfrm>
          <a:custGeom>
            <a:avLst/>
            <a:gdLst/>
            <a:ahLst/>
            <a:cxnLst/>
            <a:rect l="0" t="0" r="0" b="0"/>
            <a:pathLst>
              <a:path w="26790" h="116088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26789"/>
                </a:lnTo>
                <a:lnTo>
                  <a:pt x="0" y="53579"/>
                </a:lnTo>
                <a:lnTo>
                  <a:pt x="8929" y="71438"/>
                </a:lnTo>
                <a:lnTo>
                  <a:pt x="17859" y="89298"/>
                </a:lnTo>
                <a:lnTo>
                  <a:pt x="17859" y="107157"/>
                </a:lnTo>
                <a:lnTo>
                  <a:pt x="26789" y="116087"/>
                </a:lnTo>
                <a:lnTo>
                  <a:pt x="26789" y="116087"/>
                </a:lnTo>
                <a:lnTo>
                  <a:pt x="26789" y="107157"/>
                </a:lnTo>
                <a:lnTo>
                  <a:pt x="17859" y="89298"/>
                </a:lnTo>
                <a:lnTo>
                  <a:pt x="17859" y="6250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313414" y="2169914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26789" y="2678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384852" y="2178844"/>
            <a:ext cx="151805" cy="330399"/>
          </a:xfrm>
          <a:custGeom>
            <a:avLst/>
            <a:gdLst/>
            <a:ahLst/>
            <a:cxnLst/>
            <a:rect l="0" t="0" r="0" b="0"/>
            <a:pathLst>
              <a:path w="151805" h="330399">
                <a:moveTo>
                  <a:pt x="2678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29" y="133945"/>
                </a:lnTo>
                <a:lnTo>
                  <a:pt x="17859" y="178593"/>
                </a:lnTo>
                <a:lnTo>
                  <a:pt x="17859" y="223242"/>
                </a:lnTo>
                <a:lnTo>
                  <a:pt x="26789" y="250031"/>
                </a:lnTo>
                <a:lnTo>
                  <a:pt x="35718" y="276820"/>
                </a:lnTo>
                <a:lnTo>
                  <a:pt x="35718" y="294679"/>
                </a:lnTo>
                <a:lnTo>
                  <a:pt x="44648" y="294679"/>
                </a:lnTo>
                <a:lnTo>
                  <a:pt x="44648" y="285750"/>
                </a:lnTo>
                <a:lnTo>
                  <a:pt x="53578" y="267890"/>
                </a:lnTo>
                <a:lnTo>
                  <a:pt x="71437" y="241101"/>
                </a:lnTo>
                <a:lnTo>
                  <a:pt x="80367" y="214312"/>
                </a:lnTo>
                <a:lnTo>
                  <a:pt x="107156" y="196453"/>
                </a:lnTo>
                <a:lnTo>
                  <a:pt x="116086" y="178593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51804" y="196453"/>
                </a:lnTo>
                <a:lnTo>
                  <a:pt x="151804" y="223242"/>
                </a:lnTo>
                <a:lnTo>
                  <a:pt x="142875" y="250031"/>
                </a:lnTo>
                <a:lnTo>
                  <a:pt x="125015" y="276820"/>
                </a:lnTo>
                <a:lnTo>
                  <a:pt x="98226" y="303609"/>
                </a:lnTo>
                <a:lnTo>
                  <a:pt x="71437" y="321469"/>
                </a:lnTo>
                <a:lnTo>
                  <a:pt x="53578" y="330398"/>
                </a:lnTo>
                <a:lnTo>
                  <a:pt x="44648" y="330398"/>
                </a:lnTo>
                <a:lnTo>
                  <a:pt x="53578" y="312539"/>
                </a:lnTo>
                <a:lnTo>
                  <a:pt x="71437" y="276820"/>
                </a:lnTo>
                <a:lnTo>
                  <a:pt x="71437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545586" y="2009179"/>
            <a:ext cx="169665" cy="625080"/>
          </a:xfrm>
          <a:custGeom>
            <a:avLst/>
            <a:gdLst/>
            <a:ahLst/>
            <a:cxnLst/>
            <a:rect l="0" t="0" r="0" b="0"/>
            <a:pathLst>
              <a:path w="169665" h="625080">
                <a:moveTo>
                  <a:pt x="169664" y="0"/>
                </a:moveTo>
                <a:lnTo>
                  <a:pt x="160734" y="0"/>
                </a:lnTo>
                <a:lnTo>
                  <a:pt x="160734" y="8930"/>
                </a:lnTo>
                <a:lnTo>
                  <a:pt x="142875" y="26790"/>
                </a:lnTo>
                <a:lnTo>
                  <a:pt x="133945" y="53579"/>
                </a:lnTo>
                <a:lnTo>
                  <a:pt x="116086" y="98227"/>
                </a:lnTo>
                <a:lnTo>
                  <a:pt x="89297" y="160735"/>
                </a:lnTo>
                <a:lnTo>
                  <a:pt x="71437" y="250032"/>
                </a:lnTo>
                <a:lnTo>
                  <a:pt x="62508" y="339329"/>
                </a:lnTo>
                <a:lnTo>
                  <a:pt x="44648" y="428625"/>
                </a:lnTo>
                <a:lnTo>
                  <a:pt x="44648" y="500063"/>
                </a:lnTo>
                <a:lnTo>
                  <a:pt x="35719" y="562571"/>
                </a:lnTo>
                <a:lnTo>
                  <a:pt x="35719" y="607219"/>
                </a:lnTo>
                <a:lnTo>
                  <a:pt x="26789" y="625079"/>
                </a:lnTo>
                <a:lnTo>
                  <a:pt x="8930" y="616149"/>
                </a:lnTo>
                <a:lnTo>
                  <a:pt x="8930" y="589360"/>
                </a:lnTo>
                <a:lnTo>
                  <a:pt x="0" y="526852"/>
                </a:lnTo>
                <a:lnTo>
                  <a:pt x="8930" y="455415"/>
                </a:lnTo>
                <a:lnTo>
                  <a:pt x="8930" y="4554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786688" y="2000250"/>
            <a:ext cx="178594" cy="375048"/>
          </a:xfrm>
          <a:custGeom>
            <a:avLst/>
            <a:gdLst/>
            <a:ahLst/>
            <a:cxnLst/>
            <a:rect l="0" t="0" r="0" b="0"/>
            <a:pathLst>
              <a:path w="178594" h="375048">
                <a:moveTo>
                  <a:pt x="62507" y="8929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26789" y="44648"/>
                </a:lnTo>
                <a:lnTo>
                  <a:pt x="26789" y="80367"/>
                </a:lnTo>
                <a:lnTo>
                  <a:pt x="26789" y="125015"/>
                </a:lnTo>
                <a:lnTo>
                  <a:pt x="26789" y="178594"/>
                </a:lnTo>
                <a:lnTo>
                  <a:pt x="17859" y="232172"/>
                </a:lnTo>
                <a:lnTo>
                  <a:pt x="17859" y="276820"/>
                </a:lnTo>
                <a:lnTo>
                  <a:pt x="8929" y="321469"/>
                </a:lnTo>
                <a:lnTo>
                  <a:pt x="8929" y="348258"/>
                </a:lnTo>
                <a:lnTo>
                  <a:pt x="0" y="366117"/>
                </a:lnTo>
                <a:lnTo>
                  <a:pt x="0" y="366117"/>
                </a:lnTo>
                <a:lnTo>
                  <a:pt x="8929" y="357187"/>
                </a:lnTo>
                <a:lnTo>
                  <a:pt x="17859" y="330398"/>
                </a:lnTo>
                <a:lnTo>
                  <a:pt x="35718" y="294679"/>
                </a:lnTo>
                <a:lnTo>
                  <a:pt x="62507" y="250031"/>
                </a:lnTo>
                <a:lnTo>
                  <a:pt x="80367" y="205383"/>
                </a:lnTo>
                <a:lnTo>
                  <a:pt x="107156" y="169664"/>
                </a:lnTo>
                <a:lnTo>
                  <a:pt x="125015" y="142875"/>
                </a:lnTo>
                <a:lnTo>
                  <a:pt x="151804" y="142875"/>
                </a:lnTo>
                <a:lnTo>
                  <a:pt x="169664" y="142875"/>
                </a:lnTo>
                <a:lnTo>
                  <a:pt x="178593" y="169664"/>
                </a:lnTo>
                <a:lnTo>
                  <a:pt x="178593" y="205383"/>
                </a:lnTo>
                <a:lnTo>
                  <a:pt x="178593" y="241101"/>
                </a:lnTo>
                <a:lnTo>
                  <a:pt x="151804" y="285750"/>
                </a:lnTo>
                <a:lnTo>
                  <a:pt x="133945" y="321469"/>
                </a:lnTo>
                <a:lnTo>
                  <a:pt x="107156" y="348258"/>
                </a:lnTo>
                <a:lnTo>
                  <a:pt x="80367" y="366117"/>
                </a:lnTo>
                <a:lnTo>
                  <a:pt x="71437" y="375047"/>
                </a:lnTo>
                <a:lnTo>
                  <a:pt x="62507" y="357187"/>
                </a:lnTo>
                <a:lnTo>
                  <a:pt x="62507" y="339328"/>
                </a:lnTo>
                <a:lnTo>
                  <a:pt x="80367" y="303609"/>
                </a:lnTo>
                <a:lnTo>
                  <a:pt x="80367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063508" y="2214562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8929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849195" y="1928812"/>
            <a:ext cx="125017" cy="446486"/>
          </a:xfrm>
          <a:custGeom>
            <a:avLst/>
            <a:gdLst/>
            <a:ahLst/>
            <a:cxnLst/>
            <a:rect l="0" t="0" r="0" b="0"/>
            <a:pathLst>
              <a:path w="125017" h="446486">
                <a:moveTo>
                  <a:pt x="0" y="53578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80367"/>
                </a:lnTo>
                <a:lnTo>
                  <a:pt x="8930" y="116086"/>
                </a:lnTo>
                <a:lnTo>
                  <a:pt x="8930" y="160735"/>
                </a:lnTo>
                <a:lnTo>
                  <a:pt x="8930" y="223242"/>
                </a:lnTo>
                <a:lnTo>
                  <a:pt x="8930" y="267891"/>
                </a:lnTo>
                <a:lnTo>
                  <a:pt x="0" y="321469"/>
                </a:lnTo>
                <a:lnTo>
                  <a:pt x="0" y="366117"/>
                </a:lnTo>
                <a:lnTo>
                  <a:pt x="8930" y="401836"/>
                </a:lnTo>
                <a:lnTo>
                  <a:pt x="8930" y="419696"/>
                </a:lnTo>
                <a:lnTo>
                  <a:pt x="8930" y="428625"/>
                </a:lnTo>
                <a:lnTo>
                  <a:pt x="8930" y="419696"/>
                </a:lnTo>
                <a:lnTo>
                  <a:pt x="8930" y="401836"/>
                </a:lnTo>
                <a:lnTo>
                  <a:pt x="8930" y="375047"/>
                </a:lnTo>
                <a:lnTo>
                  <a:pt x="8930" y="330399"/>
                </a:lnTo>
                <a:lnTo>
                  <a:pt x="8930" y="276821"/>
                </a:lnTo>
                <a:lnTo>
                  <a:pt x="8930" y="223242"/>
                </a:lnTo>
                <a:lnTo>
                  <a:pt x="17860" y="169664"/>
                </a:lnTo>
                <a:lnTo>
                  <a:pt x="26789" y="125016"/>
                </a:lnTo>
                <a:lnTo>
                  <a:pt x="35719" y="89297"/>
                </a:lnTo>
                <a:lnTo>
                  <a:pt x="44649" y="62508"/>
                </a:lnTo>
                <a:lnTo>
                  <a:pt x="44649" y="53578"/>
                </a:lnTo>
                <a:lnTo>
                  <a:pt x="53578" y="62508"/>
                </a:lnTo>
                <a:lnTo>
                  <a:pt x="44649" y="80367"/>
                </a:lnTo>
                <a:lnTo>
                  <a:pt x="44649" y="107157"/>
                </a:lnTo>
                <a:lnTo>
                  <a:pt x="35719" y="151805"/>
                </a:lnTo>
                <a:lnTo>
                  <a:pt x="26789" y="196453"/>
                </a:lnTo>
                <a:lnTo>
                  <a:pt x="26789" y="250032"/>
                </a:lnTo>
                <a:lnTo>
                  <a:pt x="17860" y="303610"/>
                </a:lnTo>
                <a:lnTo>
                  <a:pt x="17860" y="357188"/>
                </a:lnTo>
                <a:lnTo>
                  <a:pt x="17860" y="392907"/>
                </a:lnTo>
                <a:lnTo>
                  <a:pt x="17860" y="428625"/>
                </a:lnTo>
                <a:lnTo>
                  <a:pt x="17860" y="446485"/>
                </a:lnTo>
                <a:lnTo>
                  <a:pt x="17860" y="446485"/>
                </a:lnTo>
                <a:lnTo>
                  <a:pt x="17860" y="437555"/>
                </a:lnTo>
                <a:lnTo>
                  <a:pt x="17860" y="410766"/>
                </a:lnTo>
                <a:lnTo>
                  <a:pt x="17860" y="375047"/>
                </a:lnTo>
                <a:lnTo>
                  <a:pt x="17860" y="330399"/>
                </a:lnTo>
                <a:lnTo>
                  <a:pt x="17860" y="267891"/>
                </a:lnTo>
                <a:lnTo>
                  <a:pt x="26789" y="214313"/>
                </a:lnTo>
                <a:lnTo>
                  <a:pt x="26789" y="160735"/>
                </a:lnTo>
                <a:lnTo>
                  <a:pt x="26789" y="116086"/>
                </a:lnTo>
                <a:lnTo>
                  <a:pt x="35719" y="89297"/>
                </a:lnTo>
                <a:lnTo>
                  <a:pt x="3571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17860" y="107157"/>
                </a:lnTo>
                <a:lnTo>
                  <a:pt x="17860" y="142875"/>
                </a:lnTo>
                <a:lnTo>
                  <a:pt x="8930" y="187524"/>
                </a:lnTo>
                <a:lnTo>
                  <a:pt x="8930" y="232172"/>
                </a:lnTo>
                <a:lnTo>
                  <a:pt x="8930" y="267891"/>
                </a:lnTo>
                <a:lnTo>
                  <a:pt x="17860" y="312539"/>
                </a:lnTo>
                <a:lnTo>
                  <a:pt x="26789" y="339328"/>
                </a:lnTo>
                <a:lnTo>
                  <a:pt x="35719" y="366117"/>
                </a:lnTo>
                <a:lnTo>
                  <a:pt x="44649" y="375047"/>
                </a:lnTo>
                <a:lnTo>
                  <a:pt x="53578" y="375047"/>
                </a:lnTo>
                <a:lnTo>
                  <a:pt x="71438" y="366117"/>
                </a:lnTo>
                <a:lnTo>
                  <a:pt x="80368" y="330399"/>
                </a:lnTo>
                <a:lnTo>
                  <a:pt x="80368" y="303610"/>
                </a:lnTo>
                <a:lnTo>
                  <a:pt x="98227" y="267891"/>
                </a:lnTo>
                <a:lnTo>
                  <a:pt x="107157" y="241102"/>
                </a:lnTo>
                <a:lnTo>
                  <a:pt x="125016" y="223242"/>
                </a:lnTo>
                <a:lnTo>
                  <a:pt x="12501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938492" y="2027039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17860" y="71437"/>
                </a:move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5"/>
                </a:lnTo>
                <a:lnTo>
                  <a:pt x="17860" y="116086"/>
                </a:lnTo>
                <a:lnTo>
                  <a:pt x="17860" y="89297"/>
                </a:lnTo>
                <a:lnTo>
                  <a:pt x="17860" y="71437"/>
                </a:lnTo>
                <a:lnTo>
                  <a:pt x="17860" y="44648"/>
                </a:lnTo>
                <a:lnTo>
                  <a:pt x="893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831336" y="1982390"/>
            <a:ext cx="294681" cy="401837"/>
          </a:xfrm>
          <a:custGeom>
            <a:avLst/>
            <a:gdLst/>
            <a:ahLst/>
            <a:cxnLst/>
            <a:rect l="0" t="0" r="0" b="0"/>
            <a:pathLst>
              <a:path w="294681" h="401837">
                <a:moveTo>
                  <a:pt x="35719" y="17860"/>
                </a:moveTo>
                <a:lnTo>
                  <a:pt x="26789" y="35719"/>
                </a:lnTo>
                <a:lnTo>
                  <a:pt x="17859" y="53579"/>
                </a:lnTo>
                <a:lnTo>
                  <a:pt x="8930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8930" y="223243"/>
                </a:lnTo>
                <a:lnTo>
                  <a:pt x="17859" y="258961"/>
                </a:lnTo>
                <a:lnTo>
                  <a:pt x="35719" y="285750"/>
                </a:lnTo>
                <a:lnTo>
                  <a:pt x="62508" y="294680"/>
                </a:lnTo>
                <a:lnTo>
                  <a:pt x="89297" y="294680"/>
                </a:lnTo>
                <a:lnTo>
                  <a:pt x="116086" y="276821"/>
                </a:lnTo>
                <a:lnTo>
                  <a:pt x="151805" y="258961"/>
                </a:lnTo>
                <a:lnTo>
                  <a:pt x="178594" y="223243"/>
                </a:lnTo>
                <a:lnTo>
                  <a:pt x="196453" y="178594"/>
                </a:lnTo>
                <a:lnTo>
                  <a:pt x="205383" y="133946"/>
                </a:lnTo>
                <a:lnTo>
                  <a:pt x="214312" y="89297"/>
                </a:lnTo>
                <a:lnTo>
                  <a:pt x="205383" y="53579"/>
                </a:lnTo>
                <a:lnTo>
                  <a:pt x="187523" y="17860"/>
                </a:lnTo>
                <a:lnTo>
                  <a:pt x="169664" y="0"/>
                </a:lnTo>
                <a:lnTo>
                  <a:pt x="133945" y="0"/>
                </a:lnTo>
                <a:lnTo>
                  <a:pt x="107156" y="17860"/>
                </a:lnTo>
                <a:lnTo>
                  <a:pt x="71437" y="53579"/>
                </a:lnTo>
                <a:lnTo>
                  <a:pt x="44648" y="89297"/>
                </a:lnTo>
                <a:lnTo>
                  <a:pt x="26789" y="142875"/>
                </a:lnTo>
                <a:lnTo>
                  <a:pt x="17859" y="187524"/>
                </a:lnTo>
                <a:lnTo>
                  <a:pt x="17859" y="232172"/>
                </a:lnTo>
                <a:lnTo>
                  <a:pt x="26789" y="267891"/>
                </a:lnTo>
                <a:lnTo>
                  <a:pt x="44648" y="285750"/>
                </a:lnTo>
                <a:lnTo>
                  <a:pt x="71437" y="294680"/>
                </a:lnTo>
                <a:lnTo>
                  <a:pt x="107156" y="294680"/>
                </a:lnTo>
                <a:lnTo>
                  <a:pt x="133945" y="276821"/>
                </a:lnTo>
                <a:lnTo>
                  <a:pt x="169664" y="250032"/>
                </a:lnTo>
                <a:lnTo>
                  <a:pt x="196453" y="214313"/>
                </a:lnTo>
                <a:lnTo>
                  <a:pt x="214312" y="178594"/>
                </a:lnTo>
                <a:lnTo>
                  <a:pt x="214312" y="142875"/>
                </a:lnTo>
                <a:lnTo>
                  <a:pt x="214312" y="107157"/>
                </a:lnTo>
                <a:lnTo>
                  <a:pt x="196453" y="80368"/>
                </a:lnTo>
                <a:lnTo>
                  <a:pt x="169664" y="62508"/>
                </a:lnTo>
                <a:lnTo>
                  <a:pt x="133945" y="62508"/>
                </a:lnTo>
                <a:lnTo>
                  <a:pt x="107156" y="80368"/>
                </a:lnTo>
                <a:lnTo>
                  <a:pt x="80367" y="116086"/>
                </a:lnTo>
                <a:lnTo>
                  <a:pt x="53578" y="160735"/>
                </a:lnTo>
                <a:lnTo>
                  <a:pt x="44648" y="214313"/>
                </a:lnTo>
                <a:lnTo>
                  <a:pt x="44648" y="258961"/>
                </a:lnTo>
                <a:lnTo>
                  <a:pt x="44648" y="294680"/>
                </a:lnTo>
                <a:lnTo>
                  <a:pt x="62508" y="330399"/>
                </a:lnTo>
                <a:lnTo>
                  <a:pt x="89297" y="348258"/>
                </a:lnTo>
                <a:lnTo>
                  <a:pt x="107156" y="357188"/>
                </a:lnTo>
                <a:lnTo>
                  <a:pt x="142875" y="348258"/>
                </a:lnTo>
                <a:lnTo>
                  <a:pt x="169664" y="339329"/>
                </a:lnTo>
                <a:lnTo>
                  <a:pt x="196453" y="312539"/>
                </a:lnTo>
                <a:lnTo>
                  <a:pt x="214312" y="276821"/>
                </a:lnTo>
                <a:lnTo>
                  <a:pt x="223242" y="241102"/>
                </a:lnTo>
                <a:lnTo>
                  <a:pt x="232172" y="205383"/>
                </a:lnTo>
                <a:lnTo>
                  <a:pt x="223242" y="169664"/>
                </a:lnTo>
                <a:lnTo>
                  <a:pt x="205383" y="151805"/>
                </a:lnTo>
                <a:lnTo>
                  <a:pt x="187523" y="160735"/>
                </a:lnTo>
                <a:lnTo>
                  <a:pt x="160734" y="178594"/>
                </a:lnTo>
                <a:lnTo>
                  <a:pt x="133945" y="214313"/>
                </a:lnTo>
                <a:lnTo>
                  <a:pt x="125016" y="267891"/>
                </a:lnTo>
                <a:lnTo>
                  <a:pt x="116086" y="312539"/>
                </a:lnTo>
                <a:lnTo>
                  <a:pt x="116086" y="348258"/>
                </a:lnTo>
                <a:lnTo>
                  <a:pt x="133945" y="383977"/>
                </a:lnTo>
                <a:lnTo>
                  <a:pt x="151805" y="401836"/>
                </a:lnTo>
                <a:lnTo>
                  <a:pt x="169664" y="401836"/>
                </a:lnTo>
                <a:lnTo>
                  <a:pt x="196453" y="383977"/>
                </a:lnTo>
                <a:lnTo>
                  <a:pt x="223242" y="357188"/>
                </a:lnTo>
                <a:lnTo>
                  <a:pt x="241102" y="321469"/>
                </a:lnTo>
                <a:lnTo>
                  <a:pt x="258961" y="267891"/>
                </a:lnTo>
                <a:lnTo>
                  <a:pt x="276820" y="205383"/>
                </a:lnTo>
                <a:lnTo>
                  <a:pt x="294680" y="133946"/>
                </a:lnTo>
                <a:lnTo>
                  <a:pt x="29468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179594" y="1884164"/>
            <a:ext cx="71437" cy="383977"/>
          </a:xfrm>
          <a:custGeom>
            <a:avLst/>
            <a:gdLst/>
            <a:ahLst/>
            <a:cxnLst/>
            <a:rect l="0" t="0" r="0" b="0"/>
            <a:pathLst>
              <a:path w="71437" h="383977">
                <a:moveTo>
                  <a:pt x="17858" y="0"/>
                </a:moveTo>
                <a:lnTo>
                  <a:pt x="17858" y="8930"/>
                </a:lnTo>
                <a:lnTo>
                  <a:pt x="17858" y="17859"/>
                </a:lnTo>
                <a:lnTo>
                  <a:pt x="17858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0" y="151805"/>
                </a:lnTo>
                <a:lnTo>
                  <a:pt x="0" y="205383"/>
                </a:lnTo>
                <a:lnTo>
                  <a:pt x="0" y="250031"/>
                </a:lnTo>
                <a:lnTo>
                  <a:pt x="8929" y="294680"/>
                </a:lnTo>
                <a:lnTo>
                  <a:pt x="8929" y="339328"/>
                </a:lnTo>
                <a:lnTo>
                  <a:pt x="17858" y="366117"/>
                </a:lnTo>
                <a:lnTo>
                  <a:pt x="26788" y="383976"/>
                </a:lnTo>
                <a:lnTo>
                  <a:pt x="35718" y="383976"/>
                </a:lnTo>
                <a:lnTo>
                  <a:pt x="44647" y="366117"/>
                </a:lnTo>
                <a:lnTo>
                  <a:pt x="53577" y="348258"/>
                </a:lnTo>
                <a:lnTo>
                  <a:pt x="71436" y="312539"/>
                </a:lnTo>
                <a:lnTo>
                  <a:pt x="71436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304609" y="2143125"/>
            <a:ext cx="8930" cy="62509"/>
          </a:xfrm>
          <a:custGeom>
            <a:avLst/>
            <a:gdLst/>
            <a:ahLst/>
            <a:cxnLst/>
            <a:rect l="0" t="0" r="0" b="0"/>
            <a:pathLst>
              <a:path w="8930" h="6250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277820" y="1946672"/>
            <a:ext cx="44649" cy="8930"/>
          </a:xfrm>
          <a:custGeom>
            <a:avLst/>
            <a:gdLst/>
            <a:ahLst/>
            <a:cxnLst/>
            <a:rect l="0" t="0" r="0" b="0"/>
            <a:pathLst>
              <a:path w="44649" h="8930">
                <a:moveTo>
                  <a:pt x="17859" y="8929"/>
                </a:moveTo>
                <a:lnTo>
                  <a:pt x="1785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393905" y="1794867"/>
            <a:ext cx="160736" cy="383978"/>
          </a:xfrm>
          <a:custGeom>
            <a:avLst/>
            <a:gdLst/>
            <a:ahLst/>
            <a:cxnLst/>
            <a:rect l="0" t="0" r="0" b="0"/>
            <a:pathLst>
              <a:path w="160736" h="383978">
                <a:moveTo>
                  <a:pt x="35719" y="0"/>
                </a:moveTo>
                <a:lnTo>
                  <a:pt x="2679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8930" y="250031"/>
                </a:lnTo>
                <a:lnTo>
                  <a:pt x="8930" y="294680"/>
                </a:lnTo>
                <a:lnTo>
                  <a:pt x="8930" y="321469"/>
                </a:lnTo>
                <a:lnTo>
                  <a:pt x="8930" y="348258"/>
                </a:lnTo>
                <a:lnTo>
                  <a:pt x="0" y="366117"/>
                </a:lnTo>
                <a:lnTo>
                  <a:pt x="8930" y="366117"/>
                </a:lnTo>
                <a:lnTo>
                  <a:pt x="17860" y="357187"/>
                </a:lnTo>
                <a:lnTo>
                  <a:pt x="26790" y="339328"/>
                </a:lnTo>
                <a:lnTo>
                  <a:pt x="44649" y="321469"/>
                </a:lnTo>
                <a:lnTo>
                  <a:pt x="62508" y="285750"/>
                </a:lnTo>
                <a:lnTo>
                  <a:pt x="89297" y="267891"/>
                </a:lnTo>
                <a:lnTo>
                  <a:pt x="107157" y="241102"/>
                </a:lnTo>
                <a:lnTo>
                  <a:pt x="133946" y="232172"/>
                </a:lnTo>
                <a:lnTo>
                  <a:pt x="151805" y="241102"/>
                </a:lnTo>
                <a:lnTo>
                  <a:pt x="160735" y="250031"/>
                </a:lnTo>
                <a:lnTo>
                  <a:pt x="160735" y="267891"/>
                </a:lnTo>
                <a:lnTo>
                  <a:pt x="160735" y="294680"/>
                </a:lnTo>
                <a:lnTo>
                  <a:pt x="133946" y="321469"/>
                </a:lnTo>
                <a:lnTo>
                  <a:pt x="116086" y="339328"/>
                </a:lnTo>
                <a:lnTo>
                  <a:pt x="89297" y="357187"/>
                </a:lnTo>
                <a:lnTo>
                  <a:pt x="71438" y="375047"/>
                </a:lnTo>
                <a:lnTo>
                  <a:pt x="62508" y="383977"/>
                </a:lnTo>
                <a:lnTo>
                  <a:pt x="53579" y="383977"/>
                </a:lnTo>
                <a:lnTo>
                  <a:pt x="62508" y="375047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626077" y="1848445"/>
            <a:ext cx="187525" cy="187525"/>
          </a:xfrm>
          <a:custGeom>
            <a:avLst/>
            <a:gdLst/>
            <a:ahLst/>
            <a:cxnLst/>
            <a:rect l="0" t="0" r="0" b="0"/>
            <a:pathLst>
              <a:path w="187525" h="187525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51805"/>
                </a:lnTo>
                <a:lnTo>
                  <a:pt x="8930" y="133945"/>
                </a:lnTo>
                <a:lnTo>
                  <a:pt x="17860" y="116086"/>
                </a:lnTo>
                <a:lnTo>
                  <a:pt x="17860" y="98227"/>
                </a:lnTo>
                <a:lnTo>
                  <a:pt x="17860" y="80367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71438" y="116086"/>
                </a:lnTo>
                <a:lnTo>
                  <a:pt x="71438" y="133945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87524"/>
                </a:lnTo>
                <a:lnTo>
                  <a:pt x="71438" y="187524"/>
                </a:lnTo>
                <a:lnTo>
                  <a:pt x="80368" y="178594"/>
                </a:lnTo>
                <a:lnTo>
                  <a:pt x="80368" y="160734"/>
                </a:lnTo>
                <a:lnTo>
                  <a:pt x="89297" y="142875"/>
                </a:lnTo>
                <a:lnTo>
                  <a:pt x="98227" y="125016"/>
                </a:lnTo>
                <a:lnTo>
                  <a:pt x="98227" y="98227"/>
                </a:lnTo>
                <a:lnTo>
                  <a:pt x="107157" y="71438"/>
                </a:lnTo>
                <a:lnTo>
                  <a:pt x="125016" y="53578"/>
                </a:lnTo>
                <a:lnTo>
                  <a:pt x="133946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44649"/>
                </a:lnTo>
                <a:lnTo>
                  <a:pt x="151805" y="71438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51805" y="169664"/>
                </a:lnTo>
                <a:lnTo>
                  <a:pt x="160735" y="178594"/>
                </a:lnTo>
                <a:lnTo>
                  <a:pt x="160735" y="178594"/>
                </a:lnTo>
                <a:lnTo>
                  <a:pt x="169664" y="169664"/>
                </a:lnTo>
                <a:lnTo>
                  <a:pt x="169664" y="160734"/>
                </a:lnTo>
                <a:lnTo>
                  <a:pt x="169664" y="142875"/>
                </a:lnTo>
                <a:lnTo>
                  <a:pt x="169664" y="125016"/>
                </a:lnTo>
                <a:lnTo>
                  <a:pt x="178594" y="116086"/>
                </a:lnTo>
                <a:lnTo>
                  <a:pt x="187524" y="107156"/>
                </a:lnTo>
                <a:lnTo>
                  <a:pt x="18752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893968" y="196453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947546" y="1777008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53578" y="26789"/>
                </a:moveTo>
                <a:lnTo>
                  <a:pt x="5357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98226"/>
                </a:lnTo>
                <a:lnTo>
                  <a:pt x="62508" y="89296"/>
                </a:lnTo>
                <a:lnTo>
                  <a:pt x="71438" y="80367"/>
                </a:lnTo>
                <a:lnTo>
                  <a:pt x="80367" y="71437"/>
                </a:lnTo>
                <a:lnTo>
                  <a:pt x="80367" y="62507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7" y="8929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072313" y="1518047"/>
            <a:ext cx="1446609" cy="285751"/>
          </a:xfrm>
          <a:custGeom>
            <a:avLst/>
            <a:gdLst/>
            <a:ahLst/>
            <a:cxnLst/>
            <a:rect l="0" t="0" r="0" b="0"/>
            <a:pathLst>
              <a:path w="1446609" h="285751">
                <a:moveTo>
                  <a:pt x="0" y="142875"/>
                </a:move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96453"/>
                </a:lnTo>
                <a:lnTo>
                  <a:pt x="44648" y="196453"/>
                </a:lnTo>
                <a:lnTo>
                  <a:pt x="62507" y="205382"/>
                </a:lnTo>
                <a:lnTo>
                  <a:pt x="71437" y="214312"/>
                </a:lnTo>
                <a:lnTo>
                  <a:pt x="98226" y="223242"/>
                </a:lnTo>
                <a:lnTo>
                  <a:pt x="125015" y="214312"/>
                </a:lnTo>
                <a:lnTo>
                  <a:pt x="151804" y="214312"/>
                </a:lnTo>
                <a:lnTo>
                  <a:pt x="178593" y="205382"/>
                </a:lnTo>
                <a:lnTo>
                  <a:pt x="205382" y="196453"/>
                </a:lnTo>
                <a:lnTo>
                  <a:pt x="232171" y="187523"/>
                </a:lnTo>
                <a:lnTo>
                  <a:pt x="258960" y="178593"/>
                </a:lnTo>
                <a:lnTo>
                  <a:pt x="285750" y="169664"/>
                </a:lnTo>
                <a:lnTo>
                  <a:pt x="312539" y="169664"/>
                </a:lnTo>
                <a:lnTo>
                  <a:pt x="339328" y="160734"/>
                </a:lnTo>
                <a:lnTo>
                  <a:pt x="357187" y="151804"/>
                </a:lnTo>
                <a:lnTo>
                  <a:pt x="383976" y="151804"/>
                </a:lnTo>
                <a:lnTo>
                  <a:pt x="410765" y="142875"/>
                </a:lnTo>
                <a:lnTo>
                  <a:pt x="437554" y="133945"/>
                </a:lnTo>
                <a:lnTo>
                  <a:pt x="455414" y="125015"/>
                </a:lnTo>
                <a:lnTo>
                  <a:pt x="482203" y="116086"/>
                </a:lnTo>
                <a:lnTo>
                  <a:pt x="500062" y="116086"/>
                </a:lnTo>
                <a:lnTo>
                  <a:pt x="517921" y="107156"/>
                </a:lnTo>
                <a:lnTo>
                  <a:pt x="535781" y="98226"/>
                </a:lnTo>
                <a:lnTo>
                  <a:pt x="562570" y="98226"/>
                </a:lnTo>
                <a:lnTo>
                  <a:pt x="580429" y="89297"/>
                </a:lnTo>
                <a:lnTo>
                  <a:pt x="607218" y="80367"/>
                </a:lnTo>
                <a:lnTo>
                  <a:pt x="625078" y="71437"/>
                </a:lnTo>
                <a:lnTo>
                  <a:pt x="651867" y="62507"/>
                </a:lnTo>
                <a:lnTo>
                  <a:pt x="678656" y="62507"/>
                </a:lnTo>
                <a:lnTo>
                  <a:pt x="696515" y="53578"/>
                </a:lnTo>
                <a:lnTo>
                  <a:pt x="723304" y="53578"/>
                </a:lnTo>
                <a:lnTo>
                  <a:pt x="750093" y="44648"/>
                </a:lnTo>
                <a:lnTo>
                  <a:pt x="767953" y="44648"/>
                </a:lnTo>
                <a:lnTo>
                  <a:pt x="785812" y="35718"/>
                </a:lnTo>
                <a:lnTo>
                  <a:pt x="803671" y="35718"/>
                </a:lnTo>
                <a:lnTo>
                  <a:pt x="821531" y="26789"/>
                </a:lnTo>
                <a:lnTo>
                  <a:pt x="839390" y="26789"/>
                </a:lnTo>
                <a:lnTo>
                  <a:pt x="866179" y="26789"/>
                </a:lnTo>
                <a:lnTo>
                  <a:pt x="884039" y="17859"/>
                </a:lnTo>
                <a:lnTo>
                  <a:pt x="901898" y="17859"/>
                </a:lnTo>
                <a:lnTo>
                  <a:pt x="928687" y="8929"/>
                </a:lnTo>
                <a:lnTo>
                  <a:pt x="946546" y="8929"/>
                </a:lnTo>
                <a:lnTo>
                  <a:pt x="964406" y="8929"/>
                </a:lnTo>
                <a:lnTo>
                  <a:pt x="973335" y="0"/>
                </a:lnTo>
                <a:lnTo>
                  <a:pt x="991195" y="0"/>
                </a:lnTo>
                <a:lnTo>
                  <a:pt x="1009054" y="0"/>
                </a:lnTo>
                <a:lnTo>
                  <a:pt x="1017984" y="8929"/>
                </a:lnTo>
                <a:lnTo>
                  <a:pt x="1026914" y="8929"/>
                </a:lnTo>
                <a:lnTo>
                  <a:pt x="1044773" y="8929"/>
                </a:lnTo>
                <a:lnTo>
                  <a:pt x="1062632" y="8929"/>
                </a:lnTo>
                <a:lnTo>
                  <a:pt x="1080492" y="8929"/>
                </a:lnTo>
                <a:lnTo>
                  <a:pt x="1089421" y="8929"/>
                </a:lnTo>
                <a:lnTo>
                  <a:pt x="1107281" y="0"/>
                </a:lnTo>
                <a:lnTo>
                  <a:pt x="1125139" y="0"/>
                </a:lnTo>
                <a:lnTo>
                  <a:pt x="1134069" y="8929"/>
                </a:lnTo>
                <a:lnTo>
                  <a:pt x="1142999" y="8929"/>
                </a:lnTo>
                <a:lnTo>
                  <a:pt x="1160858" y="8929"/>
                </a:lnTo>
                <a:lnTo>
                  <a:pt x="1169788" y="17859"/>
                </a:lnTo>
                <a:lnTo>
                  <a:pt x="1178717" y="26789"/>
                </a:lnTo>
                <a:lnTo>
                  <a:pt x="1178717" y="26789"/>
                </a:lnTo>
                <a:lnTo>
                  <a:pt x="1187647" y="35718"/>
                </a:lnTo>
                <a:lnTo>
                  <a:pt x="1196577" y="35718"/>
                </a:lnTo>
                <a:lnTo>
                  <a:pt x="1205507" y="35718"/>
                </a:lnTo>
                <a:lnTo>
                  <a:pt x="1223366" y="44648"/>
                </a:lnTo>
                <a:lnTo>
                  <a:pt x="1232296" y="44648"/>
                </a:lnTo>
                <a:lnTo>
                  <a:pt x="1241225" y="44648"/>
                </a:lnTo>
                <a:lnTo>
                  <a:pt x="1250155" y="53578"/>
                </a:lnTo>
                <a:lnTo>
                  <a:pt x="1250155" y="53578"/>
                </a:lnTo>
                <a:lnTo>
                  <a:pt x="1259085" y="62507"/>
                </a:lnTo>
                <a:lnTo>
                  <a:pt x="1259085" y="62507"/>
                </a:lnTo>
                <a:lnTo>
                  <a:pt x="1259085" y="71437"/>
                </a:lnTo>
                <a:lnTo>
                  <a:pt x="1268014" y="71437"/>
                </a:lnTo>
                <a:lnTo>
                  <a:pt x="1268014" y="80367"/>
                </a:lnTo>
                <a:lnTo>
                  <a:pt x="1276944" y="89297"/>
                </a:lnTo>
                <a:lnTo>
                  <a:pt x="1276944" y="89297"/>
                </a:lnTo>
                <a:lnTo>
                  <a:pt x="1285874" y="98226"/>
                </a:lnTo>
                <a:lnTo>
                  <a:pt x="1285874" y="98226"/>
                </a:lnTo>
                <a:lnTo>
                  <a:pt x="1294803" y="107156"/>
                </a:lnTo>
                <a:lnTo>
                  <a:pt x="1294803" y="107156"/>
                </a:lnTo>
                <a:lnTo>
                  <a:pt x="1303733" y="107156"/>
                </a:lnTo>
                <a:lnTo>
                  <a:pt x="1303733" y="116086"/>
                </a:lnTo>
                <a:lnTo>
                  <a:pt x="1312663" y="116086"/>
                </a:lnTo>
                <a:lnTo>
                  <a:pt x="1321592" y="125015"/>
                </a:lnTo>
                <a:lnTo>
                  <a:pt x="1321592" y="125015"/>
                </a:lnTo>
                <a:lnTo>
                  <a:pt x="1330522" y="133945"/>
                </a:lnTo>
                <a:lnTo>
                  <a:pt x="1330522" y="142875"/>
                </a:lnTo>
                <a:lnTo>
                  <a:pt x="1339452" y="142875"/>
                </a:lnTo>
                <a:lnTo>
                  <a:pt x="1339452" y="142875"/>
                </a:lnTo>
                <a:lnTo>
                  <a:pt x="1348382" y="151804"/>
                </a:lnTo>
                <a:lnTo>
                  <a:pt x="1348382" y="151804"/>
                </a:lnTo>
                <a:lnTo>
                  <a:pt x="1348382" y="151804"/>
                </a:lnTo>
                <a:lnTo>
                  <a:pt x="1348382" y="160734"/>
                </a:lnTo>
                <a:lnTo>
                  <a:pt x="1348382" y="160734"/>
                </a:lnTo>
                <a:lnTo>
                  <a:pt x="1357311" y="160734"/>
                </a:lnTo>
                <a:lnTo>
                  <a:pt x="1357311" y="160734"/>
                </a:lnTo>
                <a:lnTo>
                  <a:pt x="1357311" y="169664"/>
                </a:lnTo>
                <a:lnTo>
                  <a:pt x="1357311" y="169664"/>
                </a:lnTo>
                <a:lnTo>
                  <a:pt x="1357311" y="169664"/>
                </a:lnTo>
                <a:lnTo>
                  <a:pt x="135731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7517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6624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75171" y="169664"/>
                </a:lnTo>
                <a:lnTo>
                  <a:pt x="1384100" y="169664"/>
                </a:lnTo>
                <a:lnTo>
                  <a:pt x="1384100" y="169664"/>
                </a:lnTo>
                <a:lnTo>
                  <a:pt x="1384100" y="169664"/>
                </a:lnTo>
                <a:lnTo>
                  <a:pt x="1384100" y="178593"/>
                </a:lnTo>
                <a:lnTo>
                  <a:pt x="1384100" y="178593"/>
                </a:lnTo>
                <a:lnTo>
                  <a:pt x="1393030" y="187523"/>
                </a:lnTo>
                <a:lnTo>
                  <a:pt x="1393030" y="187523"/>
                </a:lnTo>
                <a:lnTo>
                  <a:pt x="1393030" y="196453"/>
                </a:lnTo>
                <a:lnTo>
                  <a:pt x="1401960" y="196453"/>
                </a:lnTo>
                <a:lnTo>
                  <a:pt x="1410889" y="205382"/>
                </a:lnTo>
                <a:lnTo>
                  <a:pt x="1419819" y="214312"/>
                </a:lnTo>
                <a:lnTo>
                  <a:pt x="1419819" y="223242"/>
                </a:lnTo>
                <a:lnTo>
                  <a:pt x="1428749" y="223242"/>
                </a:lnTo>
                <a:lnTo>
                  <a:pt x="1428749" y="232172"/>
                </a:lnTo>
                <a:lnTo>
                  <a:pt x="1428749" y="241101"/>
                </a:lnTo>
                <a:lnTo>
                  <a:pt x="1428749" y="241101"/>
                </a:lnTo>
                <a:lnTo>
                  <a:pt x="1437678" y="250031"/>
                </a:lnTo>
                <a:lnTo>
                  <a:pt x="1437678" y="250031"/>
                </a:lnTo>
                <a:lnTo>
                  <a:pt x="1437678" y="258961"/>
                </a:lnTo>
                <a:lnTo>
                  <a:pt x="1437678" y="258961"/>
                </a:lnTo>
                <a:lnTo>
                  <a:pt x="1437678" y="258961"/>
                </a:lnTo>
                <a:lnTo>
                  <a:pt x="1437678" y="267890"/>
                </a:lnTo>
                <a:lnTo>
                  <a:pt x="1446608" y="267890"/>
                </a:lnTo>
                <a:lnTo>
                  <a:pt x="1446608" y="267890"/>
                </a:lnTo>
                <a:lnTo>
                  <a:pt x="1446608" y="276820"/>
                </a:lnTo>
                <a:lnTo>
                  <a:pt x="1446608" y="276820"/>
                </a:lnTo>
                <a:lnTo>
                  <a:pt x="1446608" y="276820"/>
                </a:lnTo>
                <a:lnTo>
                  <a:pt x="1446608" y="276820"/>
                </a:lnTo>
                <a:lnTo>
                  <a:pt x="1446608" y="285750"/>
                </a:lnTo>
                <a:lnTo>
                  <a:pt x="1446608" y="285750"/>
                </a:lnTo>
                <a:lnTo>
                  <a:pt x="1446608" y="285750"/>
                </a:lnTo>
                <a:lnTo>
                  <a:pt x="1446608" y="285750"/>
                </a:lnTo>
                <a:lnTo>
                  <a:pt x="1437678" y="285750"/>
                </a:lnTo>
                <a:lnTo>
                  <a:pt x="1437678" y="276820"/>
                </a:lnTo>
                <a:lnTo>
                  <a:pt x="1437678" y="267890"/>
                </a:lnTo>
                <a:lnTo>
                  <a:pt x="1428749" y="258961"/>
                </a:lnTo>
                <a:lnTo>
                  <a:pt x="142874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429624" y="1660922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25015"/>
                </a:lnTo>
                <a:lnTo>
                  <a:pt x="53578" y="133945"/>
                </a:lnTo>
                <a:lnTo>
                  <a:pt x="62508" y="142875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7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25016" y="151804"/>
                </a:lnTo>
                <a:lnTo>
                  <a:pt x="125016" y="151804"/>
                </a:lnTo>
                <a:lnTo>
                  <a:pt x="125016" y="151804"/>
                </a:lnTo>
                <a:lnTo>
                  <a:pt x="125016" y="151804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25016" y="116086"/>
                </a:lnTo>
                <a:lnTo>
                  <a:pt x="133946" y="107156"/>
                </a:lnTo>
                <a:lnTo>
                  <a:pt x="133946" y="98226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6" y="8929"/>
                </a:lnTo>
                <a:lnTo>
                  <a:pt x="133946" y="17859"/>
                </a:lnTo>
                <a:lnTo>
                  <a:pt x="125016" y="17859"/>
                </a:lnTo>
                <a:lnTo>
                  <a:pt x="107156" y="17859"/>
                </a:lnTo>
                <a:lnTo>
                  <a:pt x="89297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44649" y="62507"/>
                </a:lnTo>
                <a:lnTo>
                  <a:pt x="44649" y="62507"/>
                </a:lnTo>
                <a:lnTo>
                  <a:pt x="53578" y="53578"/>
                </a:lnTo>
                <a:lnTo>
                  <a:pt x="62508" y="35718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947422" y="2777133"/>
            <a:ext cx="71438" cy="357188"/>
          </a:xfrm>
          <a:custGeom>
            <a:avLst/>
            <a:gdLst/>
            <a:ahLst/>
            <a:cxnLst/>
            <a:rect l="0" t="0" r="0" b="0"/>
            <a:pathLst>
              <a:path w="71438" h="35718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17859" y="116085"/>
                </a:lnTo>
                <a:lnTo>
                  <a:pt x="26789" y="169663"/>
                </a:lnTo>
                <a:lnTo>
                  <a:pt x="35719" y="223242"/>
                </a:lnTo>
                <a:lnTo>
                  <a:pt x="35719" y="267890"/>
                </a:lnTo>
                <a:lnTo>
                  <a:pt x="44648" y="303609"/>
                </a:lnTo>
                <a:lnTo>
                  <a:pt x="53578" y="339328"/>
                </a:lnTo>
                <a:lnTo>
                  <a:pt x="62508" y="357187"/>
                </a:lnTo>
                <a:lnTo>
                  <a:pt x="62508" y="357187"/>
                </a:lnTo>
                <a:lnTo>
                  <a:pt x="71437" y="357187"/>
                </a:lnTo>
                <a:lnTo>
                  <a:pt x="71437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117086" y="2982515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8" y="9822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081367" y="2705695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35719" y="17860"/>
                </a:moveTo>
                <a:lnTo>
                  <a:pt x="26789" y="17860"/>
                </a:lnTo>
                <a:lnTo>
                  <a:pt x="26789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53578" y="44649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206382" y="2759273"/>
            <a:ext cx="241103" cy="330399"/>
          </a:xfrm>
          <a:custGeom>
            <a:avLst/>
            <a:gdLst/>
            <a:ahLst/>
            <a:cxnLst/>
            <a:rect l="0" t="0" r="0" b="0"/>
            <a:pathLst>
              <a:path w="241103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8930" y="44648"/>
                </a:lnTo>
                <a:lnTo>
                  <a:pt x="17859" y="89297"/>
                </a:lnTo>
                <a:lnTo>
                  <a:pt x="26789" y="133945"/>
                </a:lnTo>
                <a:lnTo>
                  <a:pt x="44648" y="187523"/>
                </a:lnTo>
                <a:lnTo>
                  <a:pt x="53578" y="232172"/>
                </a:lnTo>
                <a:lnTo>
                  <a:pt x="71438" y="267891"/>
                </a:lnTo>
                <a:lnTo>
                  <a:pt x="80367" y="294680"/>
                </a:lnTo>
                <a:lnTo>
                  <a:pt x="89297" y="303609"/>
                </a:lnTo>
                <a:lnTo>
                  <a:pt x="107156" y="294680"/>
                </a:lnTo>
                <a:lnTo>
                  <a:pt x="116086" y="276820"/>
                </a:lnTo>
                <a:lnTo>
                  <a:pt x="125016" y="250031"/>
                </a:lnTo>
                <a:lnTo>
                  <a:pt x="151805" y="214313"/>
                </a:lnTo>
                <a:lnTo>
                  <a:pt x="169664" y="178594"/>
                </a:lnTo>
                <a:lnTo>
                  <a:pt x="196453" y="142875"/>
                </a:lnTo>
                <a:lnTo>
                  <a:pt x="214313" y="125016"/>
                </a:lnTo>
                <a:lnTo>
                  <a:pt x="232172" y="125016"/>
                </a:lnTo>
                <a:lnTo>
                  <a:pt x="241102" y="142875"/>
                </a:lnTo>
                <a:lnTo>
                  <a:pt x="241102" y="160734"/>
                </a:lnTo>
                <a:lnTo>
                  <a:pt x="214313" y="196453"/>
                </a:lnTo>
                <a:lnTo>
                  <a:pt x="187523" y="241102"/>
                </a:lnTo>
                <a:lnTo>
                  <a:pt x="151805" y="276820"/>
                </a:lnTo>
                <a:lnTo>
                  <a:pt x="125016" y="303609"/>
                </a:lnTo>
                <a:lnTo>
                  <a:pt x="98227" y="321469"/>
                </a:lnTo>
                <a:lnTo>
                  <a:pt x="80367" y="330398"/>
                </a:lnTo>
                <a:lnTo>
                  <a:pt x="80367" y="312539"/>
                </a:lnTo>
                <a:lnTo>
                  <a:pt x="89297" y="285750"/>
                </a:lnTo>
                <a:lnTo>
                  <a:pt x="116086" y="232172"/>
                </a:lnTo>
                <a:lnTo>
                  <a:pt x="151805" y="187523"/>
                </a:lnTo>
                <a:lnTo>
                  <a:pt x="151805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447484" y="2625328"/>
            <a:ext cx="258962" cy="267891"/>
          </a:xfrm>
          <a:custGeom>
            <a:avLst/>
            <a:gdLst/>
            <a:ahLst/>
            <a:cxnLst/>
            <a:rect l="0" t="0" r="0" b="0"/>
            <a:pathLst>
              <a:path w="258962" h="267891">
                <a:moveTo>
                  <a:pt x="892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26789"/>
                </a:lnTo>
                <a:lnTo>
                  <a:pt x="53578" y="53578"/>
                </a:lnTo>
                <a:lnTo>
                  <a:pt x="80367" y="80367"/>
                </a:lnTo>
                <a:lnTo>
                  <a:pt x="107156" y="116086"/>
                </a:lnTo>
                <a:lnTo>
                  <a:pt x="133945" y="151805"/>
                </a:lnTo>
                <a:lnTo>
                  <a:pt x="160734" y="187523"/>
                </a:lnTo>
                <a:lnTo>
                  <a:pt x="196453" y="214312"/>
                </a:lnTo>
                <a:lnTo>
                  <a:pt x="214312" y="241101"/>
                </a:lnTo>
                <a:lnTo>
                  <a:pt x="241101" y="250031"/>
                </a:lnTo>
                <a:lnTo>
                  <a:pt x="250031" y="267890"/>
                </a:lnTo>
                <a:lnTo>
                  <a:pt x="258961" y="267890"/>
                </a:lnTo>
                <a:lnTo>
                  <a:pt x="258961" y="258961"/>
                </a:lnTo>
                <a:lnTo>
                  <a:pt x="258961" y="241101"/>
                </a:lnTo>
                <a:lnTo>
                  <a:pt x="258961" y="214312"/>
                </a:lnTo>
                <a:lnTo>
                  <a:pt x="250031" y="187523"/>
                </a:lnTo>
                <a:lnTo>
                  <a:pt x="250031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483202" y="2625328"/>
            <a:ext cx="107158" cy="285751"/>
          </a:xfrm>
          <a:custGeom>
            <a:avLst/>
            <a:gdLst/>
            <a:ahLst/>
            <a:cxnLst/>
            <a:rect l="0" t="0" r="0" b="0"/>
            <a:pathLst>
              <a:path w="107158" h="285751">
                <a:moveTo>
                  <a:pt x="107157" y="0"/>
                </a:moveTo>
                <a:lnTo>
                  <a:pt x="98227" y="17860"/>
                </a:lnTo>
                <a:lnTo>
                  <a:pt x="80368" y="44649"/>
                </a:lnTo>
                <a:lnTo>
                  <a:pt x="53578" y="80367"/>
                </a:lnTo>
                <a:lnTo>
                  <a:pt x="35719" y="133945"/>
                </a:lnTo>
                <a:lnTo>
                  <a:pt x="8930" y="178593"/>
                </a:lnTo>
                <a:lnTo>
                  <a:pt x="0" y="223242"/>
                </a:lnTo>
                <a:lnTo>
                  <a:pt x="0" y="258961"/>
                </a:lnTo>
                <a:lnTo>
                  <a:pt x="0" y="285750"/>
                </a:lnTo>
                <a:lnTo>
                  <a:pt x="17860" y="285750"/>
                </a:lnTo>
                <a:lnTo>
                  <a:pt x="35719" y="285750"/>
                </a:lnTo>
                <a:lnTo>
                  <a:pt x="44649" y="258961"/>
                </a:lnTo>
                <a:lnTo>
                  <a:pt x="4464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697515" y="2544961"/>
            <a:ext cx="116087" cy="312540"/>
          </a:xfrm>
          <a:custGeom>
            <a:avLst/>
            <a:gdLst/>
            <a:ahLst/>
            <a:cxnLst/>
            <a:rect l="0" t="0" r="0" b="0"/>
            <a:pathLst>
              <a:path w="116087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107156"/>
                </a:lnTo>
                <a:lnTo>
                  <a:pt x="26789" y="160734"/>
                </a:lnTo>
                <a:lnTo>
                  <a:pt x="35719" y="205383"/>
                </a:lnTo>
                <a:lnTo>
                  <a:pt x="35719" y="250031"/>
                </a:lnTo>
                <a:lnTo>
                  <a:pt x="53578" y="276820"/>
                </a:lnTo>
                <a:lnTo>
                  <a:pt x="62508" y="303609"/>
                </a:lnTo>
                <a:lnTo>
                  <a:pt x="71437" y="312539"/>
                </a:lnTo>
                <a:lnTo>
                  <a:pt x="89297" y="312539"/>
                </a:lnTo>
                <a:lnTo>
                  <a:pt x="98226" y="294679"/>
                </a:lnTo>
                <a:lnTo>
                  <a:pt x="107156" y="276820"/>
                </a:lnTo>
                <a:lnTo>
                  <a:pt x="107156" y="241102"/>
                </a:lnTo>
                <a:lnTo>
                  <a:pt x="116086" y="196453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804671" y="2500313"/>
            <a:ext cx="98228" cy="285751"/>
          </a:xfrm>
          <a:custGeom>
            <a:avLst/>
            <a:gdLst/>
            <a:ahLst/>
            <a:cxnLst/>
            <a:rect l="0" t="0" r="0" b="0"/>
            <a:pathLst>
              <a:path w="98228" h="285751">
                <a:moveTo>
                  <a:pt x="0" y="0"/>
                </a:moveTo>
                <a:lnTo>
                  <a:pt x="0" y="892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80367"/>
                </a:lnTo>
                <a:lnTo>
                  <a:pt x="26789" y="116085"/>
                </a:lnTo>
                <a:lnTo>
                  <a:pt x="35719" y="142875"/>
                </a:lnTo>
                <a:lnTo>
                  <a:pt x="44649" y="160734"/>
                </a:lnTo>
                <a:lnTo>
                  <a:pt x="53578" y="178593"/>
                </a:lnTo>
                <a:lnTo>
                  <a:pt x="53578" y="205382"/>
                </a:lnTo>
                <a:lnTo>
                  <a:pt x="62508" y="232171"/>
                </a:lnTo>
                <a:lnTo>
                  <a:pt x="80367" y="258960"/>
                </a:lnTo>
                <a:lnTo>
                  <a:pt x="89297" y="276820"/>
                </a:lnTo>
                <a:lnTo>
                  <a:pt x="8929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929687" y="270569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001124" y="2527102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26789" y="26789"/>
                </a:move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17860" y="151804"/>
                </a:lnTo>
                <a:lnTo>
                  <a:pt x="26789" y="151804"/>
                </a:lnTo>
                <a:lnTo>
                  <a:pt x="44649" y="142875"/>
                </a:lnTo>
                <a:lnTo>
                  <a:pt x="53578" y="133945"/>
                </a:lnTo>
                <a:lnTo>
                  <a:pt x="71438" y="12501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768203" y="2071687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0" y="285750"/>
                </a:moveTo>
                <a:lnTo>
                  <a:pt x="0" y="276821"/>
                </a:lnTo>
                <a:lnTo>
                  <a:pt x="8930" y="258961"/>
                </a:lnTo>
                <a:lnTo>
                  <a:pt x="26789" y="223242"/>
                </a:lnTo>
                <a:lnTo>
                  <a:pt x="62508" y="187524"/>
                </a:lnTo>
                <a:lnTo>
                  <a:pt x="98227" y="133946"/>
                </a:lnTo>
                <a:lnTo>
                  <a:pt x="142875" y="89297"/>
                </a:lnTo>
                <a:lnTo>
                  <a:pt x="187524" y="44649"/>
                </a:lnTo>
                <a:lnTo>
                  <a:pt x="232172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14625" y="2536031"/>
            <a:ext cx="375048" cy="223243"/>
          </a:xfrm>
          <a:custGeom>
            <a:avLst/>
            <a:gdLst/>
            <a:ahLst/>
            <a:cxnLst/>
            <a:rect l="0" t="0" r="0" b="0"/>
            <a:pathLst>
              <a:path w="375048" h="223243">
                <a:moveTo>
                  <a:pt x="0" y="178594"/>
                </a:move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17859" y="223242"/>
                </a:lnTo>
                <a:lnTo>
                  <a:pt x="53578" y="223242"/>
                </a:lnTo>
                <a:lnTo>
                  <a:pt x="107156" y="214313"/>
                </a:lnTo>
                <a:lnTo>
                  <a:pt x="187523" y="169664"/>
                </a:lnTo>
                <a:lnTo>
                  <a:pt x="285750" y="98227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50094" y="4009429"/>
            <a:ext cx="946548" cy="812603"/>
          </a:xfrm>
          <a:custGeom>
            <a:avLst/>
            <a:gdLst/>
            <a:ahLst/>
            <a:cxnLst/>
            <a:rect l="0" t="0" r="0" b="0"/>
            <a:pathLst>
              <a:path w="946548" h="812603">
                <a:moveTo>
                  <a:pt x="839390" y="223242"/>
                </a:moveTo>
                <a:lnTo>
                  <a:pt x="839390" y="223242"/>
                </a:lnTo>
                <a:lnTo>
                  <a:pt x="830461" y="214313"/>
                </a:lnTo>
                <a:lnTo>
                  <a:pt x="821531" y="205383"/>
                </a:lnTo>
                <a:lnTo>
                  <a:pt x="812601" y="196453"/>
                </a:lnTo>
                <a:lnTo>
                  <a:pt x="794742" y="187524"/>
                </a:lnTo>
                <a:lnTo>
                  <a:pt x="776883" y="178594"/>
                </a:lnTo>
                <a:lnTo>
                  <a:pt x="767953" y="160735"/>
                </a:lnTo>
                <a:lnTo>
                  <a:pt x="741164" y="142875"/>
                </a:lnTo>
                <a:lnTo>
                  <a:pt x="732234" y="125016"/>
                </a:lnTo>
                <a:lnTo>
                  <a:pt x="705445" y="116086"/>
                </a:lnTo>
                <a:lnTo>
                  <a:pt x="687586" y="98227"/>
                </a:lnTo>
                <a:lnTo>
                  <a:pt x="660797" y="80367"/>
                </a:lnTo>
                <a:lnTo>
                  <a:pt x="625078" y="71438"/>
                </a:lnTo>
                <a:lnTo>
                  <a:pt x="589359" y="53578"/>
                </a:lnTo>
                <a:lnTo>
                  <a:pt x="544711" y="44649"/>
                </a:lnTo>
                <a:lnTo>
                  <a:pt x="500062" y="35719"/>
                </a:lnTo>
                <a:lnTo>
                  <a:pt x="455414" y="26789"/>
                </a:lnTo>
                <a:lnTo>
                  <a:pt x="410765" y="17860"/>
                </a:lnTo>
                <a:lnTo>
                  <a:pt x="366117" y="8930"/>
                </a:lnTo>
                <a:lnTo>
                  <a:pt x="321469" y="0"/>
                </a:lnTo>
                <a:lnTo>
                  <a:pt x="267890" y="0"/>
                </a:lnTo>
                <a:lnTo>
                  <a:pt x="223242" y="0"/>
                </a:lnTo>
                <a:lnTo>
                  <a:pt x="187523" y="8930"/>
                </a:lnTo>
                <a:lnTo>
                  <a:pt x="151805" y="26789"/>
                </a:lnTo>
                <a:lnTo>
                  <a:pt x="116086" y="53578"/>
                </a:lnTo>
                <a:lnTo>
                  <a:pt x="89297" y="89297"/>
                </a:lnTo>
                <a:lnTo>
                  <a:pt x="53578" y="142875"/>
                </a:lnTo>
                <a:lnTo>
                  <a:pt x="35719" y="196453"/>
                </a:lnTo>
                <a:lnTo>
                  <a:pt x="17859" y="258961"/>
                </a:lnTo>
                <a:lnTo>
                  <a:pt x="8930" y="321469"/>
                </a:lnTo>
                <a:lnTo>
                  <a:pt x="0" y="383977"/>
                </a:lnTo>
                <a:lnTo>
                  <a:pt x="8930" y="446485"/>
                </a:lnTo>
                <a:lnTo>
                  <a:pt x="26789" y="500063"/>
                </a:lnTo>
                <a:lnTo>
                  <a:pt x="53578" y="544711"/>
                </a:lnTo>
                <a:lnTo>
                  <a:pt x="89297" y="589360"/>
                </a:lnTo>
                <a:lnTo>
                  <a:pt x="133945" y="634008"/>
                </a:lnTo>
                <a:lnTo>
                  <a:pt x="187523" y="678657"/>
                </a:lnTo>
                <a:lnTo>
                  <a:pt x="250031" y="714375"/>
                </a:lnTo>
                <a:lnTo>
                  <a:pt x="321469" y="750094"/>
                </a:lnTo>
                <a:lnTo>
                  <a:pt x="392906" y="785813"/>
                </a:lnTo>
                <a:lnTo>
                  <a:pt x="464344" y="803672"/>
                </a:lnTo>
                <a:lnTo>
                  <a:pt x="544711" y="812602"/>
                </a:lnTo>
                <a:lnTo>
                  <a:pt x="625078" y="812602"/>
                </a:lnTo>
                <a:lnTo>
                  <a:pt x="696515" y="785813"/>
                </a:lnTo>
                <a:lnTo>
                  <a:pt x="759023" y="750094"/>
                </a:lnTo>
                <a:lnTo>
                  <a:pt x="821531" y="696516"/>
                </a:lnTo>
                <a:lnTo>
                  <a:pt x="884039" y="625078"/>
                </a:lnTo>
                <a:lnTo>
                  <a:pt x="919758" y="553641"/>
                </a:lnTo>
                <a:lnTo>
                  <a:pt x="946547" y="491133"/>
                </a:lnTo>
                <a:lnTo>
                  <a:pt x="946547" y="419696"/>
                </a:lnTo>
                <a:lnTo>
                  <a:pt x="937617" y="357188"/>
                </a:lnTo>
                <a:lnTo>
                  <a:pt x="901898" y="303610"/>
                </a:lnTo>
                <a:lnTo>
                  <a:pt x="857250" y="250032"/>
                </a:lnTo>
                <a:lnTo>
                  <a:pt x="794742" y="214313"/>
                </a:lnTo>
                <a:lnTo>
                  <a:pt x="732234" y="187524"/>
                </a:lnTo>
                <a:lnTo>
                  <a:pt x="660797" y="169664"/>
                </a:lnTo>
                <a:lnTo>
                  <a:pt x="598289" y="151805"/>
                </a:lnTo>
                <a:lnTo>
                  <a:pt x="544711" y="142875"/>
                </a:lnTo>
                <a:lnTo>
                  <a:pt x="500062" y="142875"/>
                </a:lnTo>
                <a:lnTo>
                  <a:pt x="464344" y="142875"/>
                </a:lnTo>
                <a:lnTo>
                  <a:pt x="437555" y="133946"/>
                </a:lnTo>
                <a:lnTo>
                  <a:pt x="43755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Java-Swing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the best testing tool for Swing-based applications? [closed]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63650"/>
            <a:ext cx="83756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892969" y="2089547"/>
            <a:ext cx="2134196" cy="98227"/>
          </a:xfrm>
          <a:custGeom>
            <a:avLst/>
            <a:gdLst/>
            <a:ahLst/>
            <a:cxnLst/>
            <a:rect l="0" t="0" r="0" b="0"/>
            <a:pathLst>
              <a:path w="2134196" h="98227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0"/>
                </a:lnTo>
                <a:lnTo>
                  <a:pt x="276820" y="8929"/>
                </a:lnTo>
                <a:lnTo>
                  <a:pt x="312539" y="8929"/>
                </a:lnTo>
                <a:lnTo>
                  <a:pt x="357187" y="17859"/>
                </a:lnTo>
                <a:lnTo>
                  <a:pt x="401836" y="26789"/>
                </a:lnTo>
                <a:lnTo>
                  <a:pt x="446484" y="26789"/>
                </a:lnTo>
                <a:lnTo>
                  <a:pt x="500062" y="35718"/>
                </a:lnTo>
                <a:lnTo>
                  <a:pt x="553640" y="44648"/>
                </a:lnTo>
                <a:lnTo>
                  <a:pt x="607219" y="44648"/>
                </a:lnTo>
                <a:lnTo>
                  <a:pt x="669726" y="44648"/>
                </a:lnTo>
                <a:lnTo>
                  <a:pt x="732234" y="53578"/>
                </a:lnTo>
                <a:lnTo>
                  <a:pt x="794742" y="53578"/>
                </a:lnTo>
                <a:lnTo>
                  <a:pt x="857250" y="62507"/>
                </a:lnTo>
                <a:lnTo>
                  <a:pt x="928687" y="62507"/>
                </a:lnTo>
                <a:lnTo>
                  <a:pt x="991195" y="71437"/>
                </a:lnTo>
                <a:lnTo>
                  <a:pt x="1062633" y="80367"/>
                </a:lnTo>
                <a:lnTo>
                  <a:pt x="1125140" y="89297"/>
                </a:lnTo>
                <a:lnTo>
                  <a:pt x="1196578" y="89297"/>
                </a:lnTo>
                <a:lnTo>
                  <a:pt x="1268015" y="89297"/>
                </a:lnTo>
                <a:lnTo>
                  <a:pt x="1339453" y="89297"/>
                </a:lnTo>
                <a:lnTo>
                  <a:pt x="1419820" y="89297"/>
                </a:lnTo>
                <a:lnTo>
                  <a:pt x="1491258" y="80367"/>
                </a:lnTo>
                <a:lnTo>
                  <a:pt x="1562695" y="80367"/>
                </a:lnTo>
                <a:lnTo>
                  <a:pt x="1634133" y="71437"/>
                </a:lnTo>
                <a:lnTo>
                  <a:pt x="1696640" y="62507"/>
                </a:lnTo>
                <a:lnTo>
                  <a:pt x="1759148" y="62507"/>
                </a:lnTo>
                <a:lnTo>
                  <a:pt x="1821656" y="53578"/>
                </a:lnTo>
                <a:lnTo>
                  <a:pt x="1875234" y="44648"/>
                </a:lnTo>
                <a:lnTo>
                  <a:pt x="1928812" y="44648"/>
                </a:lnTo>
                <a:lnTo>
                  <a:pt x="1973461" y="44648"/>
                </a:lnTo>
                <a:lnTo>
                  <a:pt x="2018109" y="44648"/>
                </a:lnTo>
                <a:lnTo>
                  <a:pt x="2062758" y="53578"/>
                </a:lnTo>
                <a:lnTo>
                  <a:pt x="2098476" y="62507"/>
                </a:lnTo>
                <a:lnTo>
                  <a:pt x="2125265" y="80367"/>
                </a:lnTo>
                <a:lnTo>
                  <a:pt x="2134195" y="98226"/>
                </a:lnTo>
                <a:lnTo>
                  <a:pt x="2134195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1836" y="3348632"/>
            <a:ext cx="7170540" cy="142876"/>
          </a:xfrm>
          <a:custGeom>
            <a:avLst/>
            <a:gdLst/>
            <a:ahLst/>
            <a:cxnLst/>
            <a:rect l="0" t="0" r="0" b="0"/>
            <a:pathLst>
              <a:path w="7170540" h="14287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98227" y="71438"/>
                </a:lnTo>
                <a:lnTo>
                  <a:pt x="116086" y="71438"/>
                </a:lnTo>
                <a:lnTo>
                  <a:pt x="133945" y="71438"/>
                </a:lnTo>
                <a:lnTo>
                  <a:pt x="160734" y="71438"/>
                </a:lnTo>
                <a:lnTo>
                  <a:pt x="187523" y="71438"/>
                </a:lnTo>
                <a:lnTo>
                  <a:pt x="214313" y="71438"/>
                </a:lnTo>
                <a:lnTo>
                  <a:pt x="241102" y="71438"/>
                </a:lnTo>
                <a:lnTo>
                  <a:pt x="267891" y="80368"/>
                </a:lnTo>
                <a:lnTo>
                  <a:pt x="303609" y="80368"/>
                </a:lnTo>
                <a:lnTo>
                  <a:pt x="339328" y="80368"/>
                </a:lnTo>
                <a:lnTo>
                  <a:pt x="375047" y="80368"/>
                </a:lnTo>
                <a:lnTo>
                  <a:pt x="419695" y="89297"/>
                </a:lnTo>
                <a:lnTo>
                  <a:pt x="455414" y="89297"/>
                </a:lnTo>
                <a:lnTo>
                  <a:pt x="491133" y="89297"/>
                </a:lnTo>
                <a:lnTo>
                  <a:pt x="535781" y="89297"/>
                </a:lnTo>
                <a:lnTo>
                  <a:pt x="580430" y="89297"/>
                </a:lnTo>
                <a:lnTo>
                  <a:pt x="625078" y="89297"/>
                </a:lnTo>
                <a:lnTo>
                  <a:pt x="669727" y="89297"/>
                </a:lnTo>
                <a:lnTo>
                  <a:pt x="714375" y="89297"/>
                </a:lnTo>
                <a:lnTo>
                  <a:pt x="759023" y="89297"/>
                </a:lnTo>
                <a:lnTo>
                  <a:pt x="803672" y="89297"/>
                </a:lnTo>
                <a:lnTo>
                  <a:pt x="848320" y="98227"/>
                </a:lnTo>
                <a:lnTo>
                  <a:pt x="884039" y="98227"/>
                </a:lnTo>
                <a:lnTo>
                  <a:pt x="928687" y="98227"/>
                </a:lnTo>
                <a:lnTo>
                  <a:pt x="973336" y="98227"/>
                </a:lnTo>
                <a:lnTo>
                  <a:pt x="1009055" y="98227"/>
                </a:lnTo>
                <a:lnTo>
                  <a:pt x="1053703" y="98227"/>
                </a:lnTo>
                <a:lnTo>
                  <a:pt x="1089422" y="107157"/>
                </a:lnTo>
                <a:lnTo>
                  <a:pt x="1125141" y="107157"/>
                </a:lnTo>
                <a:lnTo>
                  <a:pt x="1160859" y="107157"/>
                </a:lnTo>
                <a:lnTo>
                  <a:pt x="1205508" y="107157"/>
                </a:lnTo>
                <a:lnTo>
                  <a:pt x="1241227" y="116086"/>
                </a:lnTo>
                <a:lnTo>
                  <a:pt x="1268016" y="116086"/>
                </a:lnTo>
                <a:lnTo>
                  <a:pt x="1303734" y="116086"/>
                </a:lnTo>
                <a:lnTo>
                  <a:pt x="1339453" y="125016"/>
                </a:lnTo>
                <a:lnTo>
                  <a:pt x="1375172" y="125016"/>
                </a:lnTo>
                <a:lnTo>
                  <a:pt x="1410891" y="125016"/>
                </a:lnTo>
                <a:lnTo>
                  <a:pt x="1446609" y="133946"/>
                </a:lnTo>
                <a:lnTo>
                  <a:pt x="1473398" y="133946"/>
                </a:lnTo>
                <a:lnTo>
                  <a:pt x="1509117" y="133946"/>
                </a:lnTo>
                <a:lnTo>
                  <a:pt x="1544836" y="133946"/>
                </a:lnTo>
                <a:lnTo>
                  <a:pt x="1580555" y="133946"/>
                </a:lnTo>
                <a:lnTo>
                  <a:pt x="1607344" y="133946"/>
                </a:lnTo>
                <a:lnTo>
                  <a:pt x="1643062" y="133946"/>
                </a:lnTo>
                <a:lnTo>
                  <a:pt x="1678781" y="142875"/>
                </a:lnTo>
                <a:lnTo>
                  <a:pt x="1714500" y="142875"/>
                </a:lnTo>
                <a:lnTo>
                  <a:pt x="1750219" y="142875"/>
                </a:lnTo>
                <a:lnTo>
                  <a:pt x="1785937" y="142875"/>
                </a:lnTo>
                <a:lnTo>
                  <a:pt x="1821656" y="142875"/>
                </a:lnTo>
                <a:lnTo>
                  <a:pt x="1857375" y="133946"/>
                </a:lnTo>
                <a:lnTo>
                  <a:pt x="1884164" y="133946"/>
                </a:lnTo>
                <a:lnTo>
                  <a:pt x="1928812" y="133946"/>
                </a:lnTo>
                <a:lnTo>
                  <a:pt x="1964531" y="125016"/>
                </a:lnTo>
                <a:lnTo>
                  <a:pt x="2000250" y="125016"/>
                </a:lnTo>
                <a:lnTo>
                  <a:pt x="2035969" y="116086"/>
                </a:lnTo>
                <a:lnTo>
                  <a:pt x="2080617" y="116086"/>
                </a:lnTo>
                <a:lnTo>
                  <a:pt x="2116336" y="116086"/>
                </a:lnTo>
                <a:lnTo>
                  <a:pt x="2160984" y="107157"/>
                </a:lnTo>
                <a:lnTo>
                  <a:pt x="2205633" y="107157"/>
                </a:lnTo>
                <a:lnTo>
                  <a:pt x="2250281" y="107157"/>
                </a:lnTo>
                <a:lnTo>
                  <a:pt x="2294930" y="107157"/>
                </a:lnTo>
                <a:lnTo>
                  <a:pt x="2339578" y="107157"/>
                </a:lnTo>
                <a:lnTo>
                  <a:pt x="2384227" y="107157"/>
                </a:lnTo>
                <a:lnTo>
                  <a:pt x="2428875" y="107157"/>
                </a:lnTo>
                <a:lnTo>
                  <a:pt x="2464594" y="107157"/>
                </a:lnTo>
                <a:lnTo>
                  <a:pt x="2509242" y="107157"/>
                </a:lnTo>
                <a:lnTo>
                  <a:pt x="2544961" y="107157"/>
                </a:lnTo>
                <a:lnTo>
                  <a:pt x="2589609" y="107157"/>
                </a:lnTo>
                <a:lnTo>
                  <a:pt x="2625328" y="107157"/>
                </a:lnTo>
                <a:lnTo>
                  <a:pt x="2661047" y="107157"/>
                </a:lnTo>
                <a:lnTo>
                  <a:pt x="2705695" y="107157"/>
                </a:lnTo>
                <a:lnTo>
                  <a:pt x="2741414" y="107157"/>
                </a:lnTo>
                <a:lnTo>
                  <a:pt x="2777133" y="107157"/>
                </a:lnTo>
                <a:lnTo>
                  <a:pt x="2812852" y="107157"/>
                </a:lnTo>
                <a:lnTo>
                  <a:pt x="2848570" y="107157"/>
                </a:lnTo>
                <a:lnTo>
                  <a:pt x="2884289" y="116086"/>
                </a:lnTo>
                <a:lnTo>
                  <a:pt x="2928937" y="116086"/>
                </a:lnTo>
                <a:lnTo>
                  <a:pt x="2964656" y="116086"/>
                </a:lnTo>
                <a:lnTo>
                  <a:pt x="3000375" y="107157"/>
                </a:lnTo>
                <a:lnTo>
                  <a:pt x="3036094" y="107157"/>
                </a:lnTo>
                <a:lnTo>
                  <a:pt x="3071812" y="107157"/>
                </a:lnTo>
                <a:lnTo>
                  <a:pt x="3107531" y="107157"/>
                </a:lnTo>
                <a:lnTo>
                  <a:pt x="3152180" y="107157"/>
                </a:lnTo>
                <a:lnTo>
                  <a:pt x="3187898" y="107157"/>
                </a:lnTo>
                <a:lnTo>
                  <a:pt x="3223617" y="98227"/>
                </a:lnTo>
                <a:lnTo>
                  <a:pt x="3268266" y="98227"/>
                </a:lnTo>
                <a:lnTo>
                  <a:pt x="3303984" y="98227"/>
                </a:lnTo>
                <a:lnTo>
                  <a:pt x="3339703" y="98227"/>
                </a:lnTo>
                <a:lnTo>
                  <a:pt x="3375422" y="98227"/>
                </a:lnTo>
                <a:lnTo>
                  <a:pt x="3420070" y="98227"/>
                </a:lnTo>
                <a:lnTo>
                  <a:pt x="3455789" y="98227"/>
                </a:lnTo>
                <a:lnTo>
                  <a:pt x="3500437" y="98227"/>
                </a:lnTo>
                <a:lnTo>
                  <a:pt x="3536156" y="98227"/>
                </a:lnTo>
                <a:lnTo>
                  <a:pt x="3580805" y="98227"/>
                </a:lnTo>
                <a:lnTo>
                  <a:pt x="3616523" y="98227"/>
                </a:lnTo>
                <a:lnTo>
                  <a:pt x="3661172" y="98227"/>
                </a:lnTo>
                <a:lnTo>
                  <a:pt x="3696891" y="89297"/>
                </a:lnTo>
                <a:lnTo>
                  <a:pt x="3732609" y="89297"/>
                </a:lnTo>
                <a:lnTo>
                  <a:pt x="3777258" y="89297"/>
                </a:lnTo>
                <a:lnTo>
                  <a:pt x="3812977" y="89297"/>
                </a:lnTo>
                <a:lnTo>
                  <a:pt x="3848695" y="80368"/>
                </a:lnTo>
                <a:lnTo>
                  <a:pt x="3884414" y="80368"/>
                </a:lnTo>
                <a:lnTo>
                  <a:pt x="3920133" y="80368"/>
                </a:lnTo>
                <a:lnTo>
                  <a:pt x="3955852" y="80368"/>
                </a:lnTo>
                <a:lnTo>
                  <a:pt x="3991570" y="80368"/>
                </a:lnTo>
                <a:lnTo>
                  <a:pt x="4027289" y="80368"/>
                </a:lnTo>
                <a:lnTo>
                  <a:pt x="4063008" y="80368"/>
                </a:lnTo>
                <a:lnTo>
                  <a:pt x="4098727" y="71438"/>
                </a:lnTo>
                <a:lnTo>
                  <a:pt x="4134445" y="71438"/>
                </a:lnTo>
                <a:lnTo>
                  <a:pt x="4170164" y="71438"/>
                </a:lnTo>
                <a:lnTo>
                  <a:pt x="4214812" y="62508"/>
                </a:lnTo>
                <a:lnTo>
                  <a:pt x="4250531" y="62508"/>
                </a:lnTo>
                <a:lnTo>
                  <a:pt x="4286250" y="62508"/>
                </a:lnTo>
                <a:lnTo>
                  <a:pt x="4321969" y="62508"/>
                </a:lnTo>
                <a:lnTo>
                  <a:pt x="4357687" y="62508"/>
                </a:lnTo>
                <a:lnTo>
                  <a:pt x="4393406" y="62508"/>
                </a:lnTo>
                <a:lnTo>
                  <a:pt x="4420195" y="62508"/>
                </a:lnTo>
                <a:lnTo>
                  <a:pt x="4455914" y="71438"/>
                </a:lnTo>
                <a:lnTo>
                  <a:pt x="4491633" y="71438"/>
                </a:lnTo>
                <a:lnTo>
                  <a:pt x="4527352" y="71438"/>
                </a:lnTo>
                <a:lnTo>
                  <a:pt x="4563070" y="71438"/>
                </a:lnTo>
                <a:lnTo>
                  <a:pt x="4598789" y="62508"/>
                </a:lnTo>
                <a:lnTo>
                  <a:pt x="4634508" y="62508"/>
                </a:lnTo>
                <a:lnTo>
                  <a:pt x="4670227" y="62508"/>
                </a:lnTo>
                <a:lnTo>
                  <a:pt x="4705945" y="62508"/>
                </a:lnTo>
                <a:lnTo>
                  <a:pt x="4741664" y="62508"/>
                </a:lnTo>
                <a:lnTo>
                  <a:pt x="4777383" y="62508"/>
                </a:lnTo>
                <a:lnTo>
                  <a:pt x="4813102" y="62508"/>
                </a:lnTo>
                <a:lnTo>
                  <a:pt x="4848820" y="62508"/>
                </a:lnTo>
                <a:lnTo>
                  <a:pt x="4884539" y="62508"/>
                </a:lnTo>
                <a:lnTo>
                  <a:pt x="4929187" y="53579"/>
                </a:lnTo>
                <a:lnTo>
                  <a:pt x="4964906" y="53579"/>
                </a:lnTo>
                <a:lnTo>
                  <a:pt x="5009555" y="53579"/>
                </a:lnTo>
                <a:lnTo>
                  <a:pt x="5045273" y="44649"/>
                </a:lnTo>
                <a:lnTo>
                  <a:pt x="5080992" y="44649"/>
                </a:lnTo>
                <a:lnTo>
                  <a:pt x="5125641" y="35719"/>
                </a:lnTo>
                <a:lnTo>
                  <a:pt x="5170289" y="35719"/>
                </a:lnTo>
                <a:lnTo>
                  <a:pt x="5214937" y="26789"/>
                </a:lnTo>
                <a:lnTo>
                  <a:pt x="5259586" y="26789"/>
                </a:lnTo>
                <a:lnTo>
                  <a:pt x="5304234" y="26789"/>
                </a:lnTo>
                <a:lnTo>
                  <a:pt x="5348883" y="26789"/>
                </a:lnTo>
                <a:lnTo>
                  <a:pt x="5393531" y="17860"/>
                </a:lnTo>
                <a:lnTo>
                  <a:pt x="5429250" y="17860"/>
                </a:lnTo>
                <a:lnTo>
                  <a:pt x="5464969" y="17860"/>
                </a:lnTo>
                <a:lnTo>
                  <a:pt x="5509617" y="17860"/>
                </a:lnTo>
                <a:lnTo>
                  <a:pt x="5545336" y="17860"/>
                </a:lnTo>
                <a:lnTo>
                  <a:pt x="5581055" y="17860"/>
                </a:lnTo>
                <a:lnTo>
                  <a:pt x="5616773" y="17860"/>
                </a:lnTo>
                <a:lnTo>
                  <a:pt x="5652492" y="17860"/>
                </a:lnTo>
                <a:lnTo>
                  <a:pt x="5688211" y="17860"/>
                </a:lnTo>
                <a:lnTo>
                  <a:pt x="5715000" y="17860"/>
                </a:lnTo>
                <a:lnTo>
                  <a:pt x="5750719" y="17860"/>
                </a:lnTo>
                <a:lnTo>
                  <a:pt x="5777508" y="26789"/>
                </a:lnTo>
                <a:lnTo>
                  <a:pt x="5813227" y="26789"/>
                </a:lnTo>
                <a:lnTo>
                  <a:pt x="5840016" y="26789"/>
                </a:lnTo>
                <a:lnTo>
                  <a:pt x="5866805" y="26789"/>
                </a:lnTo>
                <a:lnTo>
                  <a:pt x="5893594" y="26789"/>
                </a:lnTo>
                <a:lnTo>
                  <a:pt x="5929312" y="26789"/>
                </a:lnTo>
                <a:lnTo>
                  <a:pt x="5956102" y="35719"/>
                </a:lnTo>
                <a:lnTo>
                  <a:pt x="5982891" y="35719"/>
                </a:lnTo>
                <a:lnTo>
                  <a:pt x="6009680" y="35719"/>
                </a:lnTo>
                <a:lnTo>
                  <a:pt x="6036469" y="35719"/>
                </a:lnTo>
                <a:lnTo>
                  <a:pt x="6072187" y="35719"/>
                </a:lnTo>
                <a:lnTo>
                  <a:pt x="6098977" y="35719"/>
                </a:lnTo>
                <a:lnTo>
                  <a:pt x="6125766" y="35719"/>
                </a:lnTo>
                <a:lnTo>
                  <a:pt x="6152555" y="35719"/>
                </a:lnTo>
                <a:lnTo>
                  <a:pt x="6179344" y="35719"/>
                </a:lnTo>
                <a:lnTo>
                  <a:pt x="6206133" y="26789"/>
                </a:lnTo>
                <a:lnTo>
                  <a:pt x="6241852" y="35719"/>
                </a:lnTo>
                <a:lnTo>
                  <a:pt x="6268641" y="35719"/>
                </a:lnTo>
                <a:lnTo>
                  <a:pt x="6295430" y="26789"/>
                </a:lnTo>
                <a:lnTo>
                  <a:pt x="6331148" y="26789"/>
                </a:lnTo>
                <a:lnTo>
                  <a:pt x="6357937" y="26789"/>
                </a:lnTo>
                <a:lnTo>
                  <a:pt x="6384727" y="26789"/>
                </a:lnTo>
                <a:lnTo>
                  <a:pt x="6420445" y="26789"/>
                </a:lnTo>
                <a:lnTo>
                  <a:pt x="6447234" y="26789"/>
                </a:lnTo>
                <a:lnTo>
                  <a:pt x="6482953" y="26789"/>
                </a:lnTo>
                <a:lnTo>
                  <a:pt x="6509742" y="26789"/>
                </a:lnTo>
                <a:lnTo>
                  <a:pt x="6536531" y="17860"/>
                </a:lnTo>
                <a:lnTo>
                  <a:pt x="6572250" y="17860"/>
                </a:lnTo>
                <a:lnTo>
                  <a:pt x="6599039" y="17860"/>
                </a:lnTo>
                <a:lnTo>
                  <a:pt x="6625828" y="17860"/>
                </a:lnTo>
                <a:lnTo>
                  <a:pt x="6652617" y="17860"/>
                </a:lnTo>
                <a:lnTo>
                  <a:pt x="6688336" y="17860"/>
                </a:lnTo>
                <a:lnTo>
                  <a:pt x="6715125" y="17860"/>
                </a:lnTo>
                <a:lnTo>
                  <a:pt x="6741914" y="8930"/>
                </a:lnTo>
                <a:lnTo>
                  <a:pt x="6759773" y="8930"/>
                </a:lnTo>
                <a:lnTo>
                  <a:pt x="6786562" y="8930"/>
                </a:lnTo>
                <a:lnTo>
                  <a:pt x="6813352" y="8930"/>
                </a:lnTo>
                <a:lnTo>
                  <a:pt x="6831211" y="8930"/>
                </a:lnTo>
                <a:lnTo>
                  <a:pt x="6849070" y="17860"/>
                </a:lnTo>
                <a:lnTo>
                  <a:pt x="6875859" y="17860"/>
                </a:lnTo>
                <a:lnTo>
                  <a:pt x="6893719" y="17860"/>
                </a:lnTo>
                <a:lnTo>
                  <a:pt x="6911578" y="17860"/>
                </a:lnTo>
                <a:lnTo>
                  <a:pt x="6929437" y="17860"/>
                </a:lnTo>
                <a:lnTo>
                  <a:pt x="6947297" y="17860"/>
                </a:lnTo>
                <a:lnTo>
                  <a:pt x="6974086" y="17860"/>
                </a:lnTo>
                <a:lnTo>
                  <a:pt x="6991945" y="17860"/>
                </a:lnTo>
                <a:lnTo>
                  <a:pt x="7009805" y="17860"/>
                </a:lnTo>
                <a:lnTo>
                  <a:pt x="7027664" y="17860"/>
                </a:lnTo>
                <a:lnTo>
                  <a:pt x="7036594" y="17860"/>
                </a:lnTo>
                <a:lnTo>
                  <a:pt x="7054453" y="8930"/>
                </a:lnTo>
                <a:lnTo>
                  <a:pt x="7072312" y="8930"/>
                </a:lnTo>
                <a:lnTo>
                  <a:pt x="7081242" y="8930"/>
                </a:lnTo>
                <a:lnTo>
                  <a:pt x="7099102" y="8930"/>
                </a:lnTo>
                <a:lnTo>
                  <a:pt x="7108031" y="8930"/>
                </a:lnTo>
                <a:lnTo>
                  <a:pt x="7116961" y="8930"/>
                </a:lnTo>
                <a:lnTo>
                  <a:pt x="7125891" y="0"/>
                </a:lnTo>
                <a:lnTo>
                  <a:pt x="7134820" y="0"/>
                </a:lnTo>
                <a:lnTo>
                  <a:pt x="7143750" y="0"/>
                </a:lnTo>
                <a:lnTo>
                  <a:pt x="7152680" y="0"/>
                </a:lnTo>
                <a:lnTo>
                  <a:pt x="7161609" y="0"/>
                </a:lnTo>
                <a:lnTo>
                  <a:pt x="7161609" y="0"/>
                </a:lnTo>
                <a:lnTo>
                  <a:pt x="7170539" y="8930"/>
                </a:lnTo>
                <a:lnTo>
                  <a:pt x="717053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88523" y="1634133"/>
            <a:ext cx="80368" cy="1357313"/>
          </a:xfrm>
          <a:custGeom>
            <a:avLst/>
            <a:gdLst/>
            <a:ahLst/>
            <a:cxnLst/>
            <a:rect l="0" t="0" r="0" b="0"/>
            <a:pathLst>
              <a:path w="80368" h="1357313">
                <a:moveTo>
                  <a:pt x="0" y="1357312"/>
                </a:moveTo>
                <a:lnTo>
                  <a:pt x="0" y="1357312"/>
                </a:lnTo>
                <a:lnTo>
                  <a:pt x="0" y="1357312"/>
                </a:lnTo>
                <a:lnTo>
                  <a:pt x="0" y="1357312"/>
                </a:lnTo>
                <a:lnTo>
                  <a:pt x="0" y="1348382"/>
                </a:lnTo>
                <a:lnTo>
                  <a:pt x="0" y="1339453"/>
                </a:lnTo>
                <a:lnTo>
                  <a:pt x="0" y="1321593"/>
                </a:lnTo>
                <a:lnTo>
                  <a:pt x="0" y="1294804"/>
                </a:lnTo>
                <a:lnTo>
                  <a:pt x="0" y="1250156"/>
                </a:lnTo>
                <a:lnTo>
                  <a:pt x="8929" y="1196578"/>
                </a:lnTo>
                <a:lnTo>
                  <a:pt x="8929" y="1125140"/>
                </a:lnTo>
                <a:lnTo>
                  <a:pt x="8929" y="1035844"/>
                </a:lnTo>
                <a:lnTo>
                  <a:pt x="8929" y="937617"/>
                </a:lnTo>
                <a:lnTo>
                  <a:pt x="8929" y="830461"/>
                </a:lnTo>
                <a:lnTo>
                  <a:pt x="17859" y="714375"/>
                </a:lnTo>
                <a:lnTo>
                  <a:pt x="26789" y="589359"/>
                </a:lnTo>
                <a:lnTo>
                  <a:pt x="44648" y="473273"/>
                </a:lnTo>
                <a:lnTo>
                  <a:pt x="53578" y="357187"/>
                </a:lnTo>
                <a:lnTo>
                  <a:pt x="62507" y="250031"/>
                </a:lnTo>
                <a:lnTo>
                  <a:pt x="71437" y="160734"/>
                </a:lnTo>
                <a:lnTo>
                  <a:pt x="80367" y="98226"/>
                </a:lnTo>
                <a:lnTo>
                  <a:pt x="80367" y="53578"/>
                </a:lnTo>
                <a:lnTo>
                  <a:pt x="80367" y="2678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27789" y="2705695"/>
            <a:ext cx="267891" cy="375048"/>
          </a:xfrm>
          <a:custGeom>
            <a:avLst/>
            <a:gdLst/>
            <a:ahLst/>
            <a:cxnLst/>
            <a:rect l="0" t="0" r="0" b="0"/>
            <a:pathLst>
              <a:path w="267891" h="375048">
                <a:moveTo>
                  <a:pt x="8930" y="125016"/>
                </a:moveTo>
                <a:lnTo>
                  <a:pt x="0" y="12501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25016"/>
                </a:lnTo>
                <a:lnTo>
                  <a:pt x="35719" y="160734"/>
                </a:lnTo>
                <a:lnTo>
                  <a:pt x="53578" y="214312"/>
                </a:lnTo>
                <a:lnTo>
                  <a:pt x="62508" y="258961"/>
                </a:lnTo>
                <a:lnTo>
                  <a:pt x="80367" y="294680"/>
                </a:lnTo>
                <a:lnTo>
                  <a:pt x="89297" y="330398"/>
                </a:lnTo>
                <a:lnTo>
                  <a:pt x="98227" y="348258"/>
                </a:lnTo>
                <a:lnTo>
                  <a:pt x="98227" y="366117"/>
                </a:lnTo>
                <a:lnTo>
                  <a:pt x="107156" y="375047"/>
                </a:lnTo>
                <a:lnTo>
                  <a:pt x="107156" y="375047"/>
                </a:lnTo>
                <a:lnTo>
                  <a:pt x="107156" y="375047"/>
                </a:lnTo>
                <a:lnTo>
                  <a:pt x="116086" y="357187"/>
                </a:lnTo>
                <a:lnTo>
                  <a:pt x="125016" y="339328"/>
                </a:lnTo>
                <a:lnTo>
                  <a:pt x="133945" y="312539"/>
                </a:lnTo>
                <a:lnTo>
                  <a:pt x="142875" y="276820"/>
                </a:lnTo>
                <a:lnTo>
                  <a:pt x="160734" y="241101"/>
                </a:lnTo>
                <a:lnTo>
                  <a:pt x="178593" y="214312"/>
                </a:lnTo>
                <a:lnTo>
                  <a:pt x="187523" y="178594"/>
                </a:lnTo>
                <a:lnTo>
                  <a:pt x="205382" y="151805"/>
                </a:lnTo>
                <a:lnTo>
                  <a:pt x="223241" y="133945"/>
                </a:lnTo>
                <a:lnTo>
                  <a:pt x="241101" y="125016"/>
                </a:lnTo>
                <a:lnTo>
                  <a:pt x="250031" y="116086"/>
                </a:lnTo>
                <a:lnTo>
                  <a:pt x="258960" y="107156"/>
                </a:lnTo>
                <a:lnTo>
                  <a:pt x="258960" y="10715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98226"/>
                </a:lnTo>
                <a:lnTo>
                  <a:pt x="267890" y="98226"/>
                </a:lnTo>
                <a:lnTo>
                  <a:pt x="267890" y="98226"/>
                </a:lnTo>
                <a:lnTo>
                  <a:pt x="267890" y="98226"/>
                </a:lnTo>
                <a:lnTo>
                  <a:pt x="258960" y="89297"/>
                </a:lnTo>
                <a:lnTo>
                  <a:pt x="250031" y="98226"/>
                </a:lnTo>
                <a:lnTo>
                  <a:pt x="232171" y="98226"/>
                </a:lnTo>
                <a:lnTo>
                  <a:pt x="205382" y="107156"/>
                </a:lnTo>
                <a:lnTo>
                  <a:pt x="169663" y="116086"/>
                </a:lnTo>
                <a:lnTo>
                  <a:pt x="125016" y="116086"/>
                </a:lnTo>
                <a:lnTo>
                  <a:pt x="89297" y="116086"/>
                </a:lnTo>
                <a:lnTo>
                  <a:pt x="53578" y="107156"/>
                </a:lnTo>
                <a:lnTo>
                  <a:pt x="26789" y="98226"/>
                </a:lnTo>
                <a:lnTo>
                  <a:pt x="17859" y="71438"/>
                </a:lnTo>
                <a:lnTo>
                  <a:pt x="8930" y="44649"/>
                </a:lnTo>
                <a:lnTo>
                  <a:pt x="26789" y="1786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Mock Application Objects in Integration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</a:t>
            </a:r>
            <a:r>
              <a:rPr lang="en-US" dirty="0"/>
              <a:t>described above, adapter objects are passive, reacting to calls from our code. Sometimes, adapter objects must call back to objects from the application. </a:t>
            </a:r>
            <a:endParaRPr lang="en-US" dirty="0" smtClean="0"/>
          </a:p>
          <a:p>
            <a:r>
              <a:rPr lang="en-US" dirty="0" smtClean="0"/>
              <a:t>Event-based </a:t>
            </a:r>
            <a:r>
              <a:rPr lang="en-US" dirty="0"/>
              <a:t>libraries, for example, usually expect the client to provide a callback object to be notified when an event happens.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the application code will give the adapter its own event callback (defined in terms of the application domain).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adapter will then pass an adapter callback to the external library to receive external events and translate them for the application callback.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361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Swing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http://www.coderanch.com/t/95772/Testing/Testing-Swing-Applications</a:t>
            </a:r>
            <a:endParaRPr lang="en-US" b="1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7674"/>
            <a:ext cx="8001000" cy="40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643188" y="2134195"/>
            <a:ext cx="2044899" cy="1875235"/>
          </a:xfrm>
          <a:custGeom>
            <a:avLst/>
            <a:gdLst/>
            <a:ahLst/>
            <a:cxnLst/>
            <a:rect l="0" t="0" r="0" b="0"/>
            <a:pathLst>
              <a:path w="2044899" h="1875235">
                <a:moveTo>
                  <a:pt x="1660921" y="107156"/>
                </a:moveTo>
                <a:lnTo>
                  <a:pt x="1651992" y="107156"/>
                </a:lnTo>
                <a:lnTo>
                  <a:pt x="1643062" y="98227"/>
                </a:lnTo>
                <a:lnTo>
                  <a:pt x="1625203" y="89297"/>
                </a:lnTo>
                <a:lnTo>
                  <a:pt x="1598414" y="80367"/>
                </a:lnTo>
                <a:lnTo>
                  <a:pt x="1580554" y="71438"/>
                </a:lnTo>
                <a:lnTo>
                  <a:pt x="1553765" y="62508"/>
                </a:lnTo>
                <a:lnTo>
                  <a:pt x="1535906" y="53578"/>
                </a:lnTo>
                <a:lnTo>
                  <a:pt x="1509117" y="44649"/>
                </a:lnTo>
                <a:lnTo>
                  <a:pt x="1473398" y="35719"/>
                </a:lnTo>
                <a:lnTo>
                  <a:pt x="1446609" y="26789"/>
                </a:lnTo>
                <a:lnTo>
                  <a:pt x="1419820" y="17859"/>
                </a:lnTo>
                <a:lnTo>
                  <a:pt x="1384101" y="17859"/>
                </a:lnTo>
                <a:lnTo>
                  <a:pt x="1348382" y="17859"/>
                </a:lnTo>
                <a:lnTo>
                  <a:pt x="1312664" y="8930"/>
                </a:lnTo>
                <a:lnTo>
                  <a:pt x="1276945" y="8930"/>
                </a:lnTo>
                <a:lnTo>
                  <a:pt x="1241226" y="8930"/>
                </a:lnTo>
                <a:lnTo>
                  <a:pt x="1196578" y="0"/>
                </a:lnTo>
                <a:lnTo>
                  <a:pt x="1160859" y="0"/>
                </a:lnTo>
                <a:lnTo>
                  <a:pt x="1116210" y="0"/>
                </a:lnTo>
                <a:lnTo>
                  <a:pt x="1080492" y="0"/>
                </a:lnTo>
                <a:lnTo>
                  <a:pt x="1035843" y="0"/>
                </a:lnTo>
                <a:lnTo>
                  <a:pt x="991195" y="8930"/>
                </a:lnTo>
                <a:lnTo>
                  <a:pt x="955476" y="17859"/>
                </a:lnTo>
                <a:lnTo>
                  <a:pt x="910828" y="26789"/>
                </a:lnTo>
                <a:lnTo>
                  <a:pt x="875109" y="35719"/>
                </a:lnTo>
                <a:lnTo>
                  <a:pt x="830460" y="53578"/>
                </a:lnTo>
                <a:lnTo>
                  <a:pt x="785812" y="71438"/>
                </a:lnTo>
                <a:lnTo>
                  <a:pt x="750093" y="89297"/>
                </a:lnTo>
                <a:lnTo>
                  <a:pt x="705445" y="116086"/>
                </a:lnTo>
                <a:lnTo>
                  <a:pt x="669726" y="142875"/>
                </a:lnTo>
                <a:lnTo>
                  <a:pt x="625078" y="169664"/>
                </a:lnTo>
                <a:lnTo>
                  <a:pt x="580429" y="205383"/>
                </a:lnTo>
                <a:lnTo>
                  <a:pt x="544710" y="232172"/>
                </a:lnTo>
                <a:lnTo>
                  <a:pt x="500062" y="267891"/>
                </a:lnTo>
                <a:lnTo>
                  <a:pt x="464343" y="303609"/>
                </a:lnTo>
                <a:lnTo>
                  <a:pt x="419695" y="348258"/>
                </a:lnTo>
                <a:lnTo>
                  <a:pt x="383976" y="383977"/>
                </a:lnTo>
                <a:lnTo>
                  <a:pt x="348257" y="419696"/>
                </a:lnTo>
                <a:lnTo>
                  <a:pt x="312539" y="464344"/>
                </a:lnTo>
                <a:lnTo>
                  <a:pt x="276820" y="517922"/>
                </a:lnTo>
                <a:lnTo>
                  <a:pt x="241101" y="562571"/>
                </a:lnTo>
                <a:lnTo>
                  <a:pt x="205382" y="616149"/>
                </a:lnTo>
                <a:lnTo>
                  <a:pt x="178593" y="678656"/>
                </a:lnTo>
                <a:lnTo>
                  <a:pt x="142875" y="741164"/>
                </a:lnTo>
                <a:lnTo>
                  <a:pt x="116085" y="803672"/>
                </a:lnTo>
                <a:lnTo>
                  <a:pt x="80367" y="866180"/>
                </a:lnTo>
                <a:lnTo>
                  <a:pt x="53578" y="937617"/>
                </a:lnTo>
                <a:lnTo>
                  <a:pt x="35718" y="1000125"/>
                </a:lnTo>
                <a:lnTo>
                  <a:pt x="17859" y="1062633"/>
                </a:lnTo>
                <a:lnTo>
                  <a:pt x="8929" y="1125141"/>
                </a:lnTo>
                <a:lnTo>
                  <a:pt x="0" y="1187648"/>
                </a:lnTo>
                <a:lnTo>
                  <a:pt x="0" y="1250156"/>
                </a:lnTo>
                <a:lnTo>
                  <a:pt x="0" y="1312664"/>
                </a:lnTo>
                <a:lnTo>
                  <a:pt x="17859" y="1375172"/>
                </a:lnTo>
                <a:lnTo>
                  <a:pt x="35718" y="1428750"/>
                </a:lnTo>
                <a:lnTo>
                  <a:pt x="53578" y="1482328"/>
                </a:lnTo>
                <a:lnTo>
                  <a:pt x="71437" y="1535906"/>
                </a:lnTo>
                <a:lnTo>
                  <a:pt x="107156" y="1589484"/>
                </a:lnTo>
                <a:lnTo>
                  <a:pt x="133945" y="1634133"/>
                </a:lnTo>
                <a:lnTo>
                  <a:pt x="178593" y="1669851"/>
                </a:lnTo>
                <a:lnTo>
                  <a:pt x="214312" y="1705570"/>
                </a:lnTo>
                <a:lnTo>
                  <a:pt x="258960" y="1741289"/>
                </a:lnTo>
                <a:lnTo>
                  <a:pt x="312539" y="1759148"/>
                </a:lnTo>
                <a:lnTo>
                  <a:pt x="357187" y="1785937"/>
                </a:lnTo>
                <a:lnTo>
                  <a:pt x="419695" y="1803797"/>
                </a:lnTo>
                <a:lnTo>
                  <a:pt x="473273" y="1821656"/>
                </a:lnTo>
                <a:lnTo>
                  <a:pt x="535781" y="1839516"/>
                </a:lnTo>
                <a:lnTo>
                  <a:pt x="589359" y="1848445"/>
                </a:lnTo>
                <a:lnTo>
                  <a:pt x="651867" y="1857375"/>
                </a:lnTo>
                <a:lnTo>
                  <a:pt x="723304" y="1866305"/>
                </a:lnTo>
                <a:lnTo>
                  <a:pt x="785812" y="1866305"/>
                </a:lnTo>
                <a:lnTo>
                  <a:pt x="857250" y="1875234"/>
                </a:lnTo>
                <a:lnTo>
                  <a:pt x="928687" y="1866305"/>
                </a:lnTo>
                <a:lnTo>
                  <a:pt x="1000125" y="1857375"/>
                </a:lnTo>
                <a:lnTo>
                  <a:pt x="1071562" y="1848445"/>
                </a:lnTo>
                <a:lnTo>
                  <a:pt x="1143000" y="1830586"/>
                </a:lnTo>
                <a:lnTo>
                  <a:pt x="1205507" y="1821656"/>
                </a:lnTo>
                <a:lnTo>
                  <a:pt x="1276945" y="1803797"/>
                </a:lnTo>
                <a:lnTo>
                  <a:pt x="1348382" y="1785937"/>
                </a:lnTo>
                <a:lnTo>
                  <a:pt x="1410890" y="1759148"/>
                </a:lnTo>
                <a:lnTo>
                  <a:pt x="1473398" y="1741289"/>
                </a:lnTo>
                <a:lnTo>
                  <a:pt x="1535906" y="1714500"/>
                </a:lnTo>
                <a:lnTo>
                  <a:pt x="1598414" y="1678781"/>
                </a:lnTo>
                <a:lnTo>
                  <a:pt x="1660921" y="1643062"/>
                </a:lnTo>
                <a:lnTo>
                  <a:pt x="1714500" y="1607344"/>
                </a:lnTo>
                <a:lnTo>
                  <a:pt x="1768078" y="1562695"/>
                </a:lnTo>
                <a:lnTo>
                  <a:pt x="1821656" y="1518047"/>
                </a:lnTo>
                <a:lnTo>
                  <a:pt x="1866304" y="1473398"/>
                </a:lnTo>
                <a:lnTo>
                  <a:pt x="1902023" y="1419820"/>
                </a:lnTo>
                <a:lnTo>
                  <a:pt x="1937742" y="1375172"/>
                </a:lnTo>
                <a:lnTo>
                  <a:pt x="1964531" y="1312664"/>
                </a:lnTo>
                <a:lnTo>
                  <a:pt x="1991320" y="1259086"/>
                </a:lnTo>
                <a:lnTo>
                  <a:pt x="2018109" y="1205508"/>
                </a:lnTo>
                <a:lnTo>
                  <a:pt x="2027039" y="1143000"/>
                </a:lnTo>
                <a:lnTo>
                  <a:pt x="2035968" y="1089422"/>
                </a:lnTo>
                <a:lnTo>
                  <a:pt x="2035968" y="1026914"/>
                </a:lnTo>
                <a:lnTo>
                  <a:pt x="2044898" y="964406"/>
                </a:lnTo>
                <a:lnTo>
                  <a:pt x="2044898" y="910828"/>
                </a:lnTo>
                <a:lnTo>
                  <a:pt x="2035968" y="848320"/>
                </a:lnTo>
                <a:lnTo>
                  <a:pt x="2035968" y="794742"/>
                </a:lnTo>
                <a:lnTo>
                  <a:pt x="2027039" y="732234"/>
                </a:lnTo>
                <a:lnTo>
                  <a:pt x="2009179" y="678656"/>
                </a:lnTo>
                <a:lnTo>
                  <a:pt x="1991320" y="616149"/>
                </a:lnTo>
                <a:lnTo>
                  <a:pt x="1973460" y="553641"/>
                </a:lnTo>
                <a:lnTo>
                  <a:pt x="1955601" y="500063"/>
                </a:lnTo>
                <a:lnTo>
                  <a:pt x="1928812" y="437555"/>
                </a:lnTo>
                <a:lnTo>
                  <a:pt x="1902023" y="383977"/>
                </a:lnTo>
                <a:lnTo>
                  <a:pt x="1884164" y="330399"/>
                </a:lnTo>
                <a:lnTo>
                  <a:pt x="1857375" y="276820"/>
                </a:lnTo>
                <a:lnTo>
                  <a:pt x="1830585" y="232172"/>
                </a:lnTo>
                <a:lnTo>
                  <a:pt x="1812726" y="187524"/>
                </a:lnTo>
                <a:lnTo>
                  <a:pt x="1785937" y="151805"/>
                </a:lnTo>
                <a:lnTo>
                  <a:pt x="1759148" y="116086"/>
                </a:lnTo>
                <a:lnTo>
                  <a:pt x="1723429" y="98227"/>
                </a:lnTo>
                <a:lnTo>
                  <a:pt x="1696640" y="80367"/>
                </a:lnTo>
                <a:lnTo>
                  <a:pt x="1660921" y="71438"/>
                </a:lnTo>
                <a:lnTo>
                  <a:pt x="1625203" y="71438"/>
                </a:lnTo>
                <a:lnTo>
                  <a:pt x="1589484" y="71438"/>
                </a:lnTo>
                <a:lnTo>
                  <a:pt x="1562695" y="71438"/>
                </a:lnTo>
                <a:lnTo>
                  <a:pt x="156269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32359" y="4196953"/>
            <a:ext cx="330400" cy="276821"/>
          </a:xfrm>
          <a:custGeom>
            <a:avLst/>
            <a:gdLst/>
            <a:ahLst/>
            <a:cxnLst/>
            <a:rect l="0" t="0" r="0" b="0"/>
            <a:pathLst>
              <a:path w="330400" h="276821">
                <a:moveTo>
                  <a:pt x="0" y="276820"/>
                </a:moveTo>
                <a:lnTo>
                  <a:pt x="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0" y="250031"/>
                </a:lnTo>
                <a:lnTo>
                  <a:pt x="17860" y="232172"/>
                </a:lnTo>
                <a:lnTo>
                  <a:pt x="35719" y="205383"/>
                </a:lnTo>
                <a:lnTo>
                  <a:pt x="80368" y="178593"/>
                </a:lnTo>
                <a:lnTo>
                  <a:pt x="133946" y="142875"/>
                </a:lnTo>
                <a:lnTo>
                  <a:pt x="196454" y="98226"/>
                </a:lnTo>
                <a:lnTo>
                  <a:pt x="267891" y="53578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36094" y="4250531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8929" y="169664"/>
                </a:moveTo>
                <a:lnTo>
                  <a:pt x="8929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8929" y="169664"/>
                </a:lnTo>
                <a:lnTo>
                  <a:pt x="17859" y="151805"/>
                </a:lnTo>
                <a:lnTo>
                  <a:pt x="53578" y="133945"/>
                </a:lnTo>
                <a:lnTo>
                  <a:pt x="107156" y="98226"/>
                </a:lnTo>
                <a:lnTo>
                  <a:pt x="178594" y="53578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21969" y="4080867"/>
            <a:ext cx="392907" cy="357188"/>
          </a:xfrm>
          <a:custGeom>
            <a:avLst/>
            <a:gdLst/>
            <a:ahLst/>
            <a:cxnLst/>
            <a:rect l="0" t="0" r="0" b="0"/>
            <a:pathLst>
              <a:path w="392907" h="357188">
                <a:moveTo>
                  <a:pt x="8929" y="357187"/>
                </a:moveTo>
                <a:lnTo>
                  <a:pt x="8929" y="348258"/>
                </a:lnTo>
                <a:lnTo>
                  <a:pt x="0" y="348258"/>
                </a:lnTo>
                <a:lnTo>
                  <a:pt x="0" y="330398"/>
                </a:lnTo>
                <a:lnTo>
                  <a:pt x="0" y="312539"/>
                </a:lnTo>
                <a:lnTo>
                  <a:pt x="26789" y="294679"/>
                </a:lnTo>
                <a:lnTo>
                  <a:pt x="53578" y="258961"/>
                </a:lnTo>
                <a:lnTo>
                  <a:pt x="107156" y="214312"/>
                </a:lnTo>
                <a:lnTo>
                  <a:pt x="169664" y="169664"/>
                </a:lnTo>
                <a:lnTo>
                  <a:pt x="241101" y="116086"/>
                </a:lnTo>
                <a:lnTo>
                  <a:pt x="321469" y="62508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13164" y="4205882"/>
            <a:ext cx="276821" cy="267892"/>
          </a:xfrm>
          <a:custGeom>
            <a:avLst/>
            <a:gdLst/>
            <a:ahLst/>
            <a:cxnLst/>
            <a:rect l="0" t="0" r="0" b="0"/>
            <a:pathLst>
              <a:path w="276821" h="267892">
                <a:moveTo>
                  <a:pt x="8930" y="267891"/>
                </a:moveTo>
                <a:lnTo>
                  <a:pt x="0" y="250032"/>
                </a:lnTo>
                <a:lnTo>
                  <a:pt x="0" y="232172"/>
                </a:lnTo>
                <a:lnTo>
                  <a:pt x="17859" y="205383"/>
                </a:lnTo>
                <a:lnTo>
                  <a:pt x="53578" y="160735"/>
                </a:lnTo>
                <a:lnTo>
                  <a:pt x="107156" y="107157"/>
                </a:lnTo>
                <a:lnTo>
                  <a:pt x="187524" y="5357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543"/>
            <a:ext cx="7359650" cy="62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018734" y="4661296"/>
            <a:ext cx="348259" cy="232174"/>
          </a:xfrm>
          <a:custGeom>
            <a:avLst/>
            <a:gdLst/>
            <a:ahLst/>
            <a:cxnLst/>
            <a:rect l="0" t="0" r="0" b="0"/>
            <a:pathLst>
              <a:path w="348259" h="232174">
                <a:moveTo>
                  <a:pt x="0" y="232173"/>
                </a:moveTo>
                <a:lnTo>
                  <a:pt x="0" y="232173"/>
                </a:lnTo>
                <a:lnTo>
                  <a:pt x="0" y="232173"/>
                </a:lnTo>
                <a:lnTo>
                  <a:pt x="8930" y="232173"/>
                </a:lnTo>
                <a:lnTo>
                  <a:pt x="17860" y="223243"/>
                </a:lnTo>
                <a:lnTo>
                  <a:pt x="35719" y="214313"/>
                </a:lnTo>
                <a:lnTo>
                  <a:pt x="62508" y="205383"/>
                </a:lnTo>
                <a:lnTo>
                  <a:pt x="89297" y="187524"/>
                </a:lnTo>
                <a:lnTo>
                  <a:pt x="125016" y="160735"/>
                </a:lnTo>
                <a:lnTo>
                  <a:pt x="169664" y="133946"/>
                </a:lnTo>
                <a:lnTo>
                  <a:pt x="214313" y="98227"/>
                </a:lnTo>
                <a:lnTo>
                  <a:pt x="250032" y="62508"/>
                </a:lnTo>
                <a:lnTo>
                  <a:pt x="294680" y="35719"/>
                </a:lnTo>
                <a:lnTo>
                  <a:pt x="321469" y="17860"/>
                </a:lnTo>
                <a:lnTo>
                  <a:pt x="339329" y="893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65156" y="4652367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169664" y="17859"/>
                </a:moveTo>
                <a:lnTo>
                  <a:pt x="169664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17859"/>
                </a:lnTo>
                <a:lnTo>
                  <a:pt x="142875" y="35719"/>
                </a:lnTo>
                <a:lnTo>
                  <a:pt x="125016" y="71437"/>
                </a:lnTo>
                <a:lnTo>
                  <a:pt x="98227" y="107156"/>
                </a:lnTo>
                <a:lnTo>
                  <a:pt x="71438" y="151804"/>
                </a:lnTo>
                <a:lnTo>
                  <a:pt x="35719" y="187523"/>
                </a:lnTo>
                <a:lnTo>
                  <a:pt x="17860" y="214312"/>
                </a:lnTo>
                <a:lnTo>
                  <a:pt x="0" y="232172"/>
                </a:lnTo>
                <a:lnTo>
                  <a:pt x="8930" y="250031"/>
                </a:lnTo>
                <a:lnTo>
                  <a:pt x="26789" y="258961"/>
                </a:lnTo>
                <a:lnTo>
                  <a:pt x="71438" y="267891"/>
                </a:lnTo>
                <a:lnTo>
                  <a:pt x="125016" y="276821"/>
                </a:lnTo>
                <a:lnTo>
                  <a:pt x="178594" y="285750"/>
                </a:lnTo>
                <a:lnTo>
                  <a:pt x="232172" y="285750"/>
                </a:lnTo>
                <a:lnTo>
                  <a:pt x="232172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91945" y="4518421"/>
            <a:ext cx="419697" cy="446486"/>
          </a:xfrm>
          <a:custGeom>
            <a:avLst/>
            <a:gdLst/>
            <a:ahLst/>
            <a:cxnLst/>
            <a:rect l="0" t="0" r="0" b="0"/>
            <a:pathLst>
              <a:path w="419697" h="446486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35719" y="62508"/>
                </a:lnTo>
                <a:lnTo>
                  <a:pt x="71438" y="89297"/>
                </a:lnTo>
                <a:lnTo>
                  <a:pt x="107157" y="133946"/>
                </a:lnTo>
                <a:lnTo>
                  <a:pt x="142875" y="178594"/>
                </a:lnTo>
                <a:lnTo>
                  <a:pt x="187524" y="232172"/>
                </a:lnTo>
                <a:lnTo>
                  <a:pt x="223243" y="285750"/>
                </a:lnTo>
                <a:lnTo>
                  <a:pt x="258961" y="330399"/>
                </a:lnTo>
                <a:lnTo>
                  <a:pt x="294680" y="375048"/>
                </a:lnTo>
                <a:lnTo>
                  <a:pt x="321469" y="401837"/>
                </a:lnTo>
                <a:lnTo>
                  <a:pt x="357188" y="419696"/>
                </a:lnTo>
                <a:lnTo>
                  <a:pt x="375047" y="437556"/>
                </a:lnTo>
                <a:lnTo>
                  <a:pt x="401836" y="446485"/>
                </a:lnTo>
                <a:lnTo>
                  <a:pt x="410766" y="446485"/>
                </a:lnTo>
                <a:lnTo>
                  <a:pt x="419696" y="437556"/>
                </a:lnTo>
                <a:lnTo>
                  <a:pt x="419696" y="419696"/>
                </a:lnTo>
                <a:lnTo>
                  <a:pt x="419696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43750" y="4491632"/>
            <a:ext cx="71439" cy="598291"/>
          </a:xfrm>
          <a:custGeom>
            <a:avLst/>
            <a:gdLst/>
            <a:ahLst/>
            <a:cxnLst/>
            <a:rect l="0" t="0" r="0" b="0"/>
            <a:pathLst>
              <a:path w="71439" h="598291">
                <a:moveTo>
                  <a:pt x="71438" y="0"/>
                </a:moveTo>
                <a:lnTo>
                  <a:pt x="7143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62508" y="89297"/>
                </a:lnTo>
                <a:lnTo>
                  <a:pt x="53578" y="160735"/>
                </a:lnTo>
                <a:lnTo>
                  <a:pt x="44648" y="250032"/>
                </a:lnTo>
                <a:lnTo>
                  <a:pt x="35719" y="357188"/>
                </a:lnTo>
                <a:lnTo>
                  <a:pt x="26789" y="455415"/>
                </a:lnTo>
                <a:lnTo>
                  <a:pt x="26789" y="535782"/>
                </a:lnTo>
                <a:lnTo>
                  <a:pt x="17859" y="589360"/>
                </a:lnTo>
                <a:lnTo>
                  <a:pt x="8930" y="598290"/>
                </a:lnTo>
                <a:lnTo>
                  <a:pt x="0" y="589360"/>
                </a:lnTo>
                <a:lnTo>
                  <a:pt x="0" y="553641"/>
                </a:lnTo>
                <a:lnTo>
                  <a:pt x="0" y="5536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36531" y="5625702"/>
            <a:ext cx="366118" cy="303611"/>
          </a:xfrm>
          <a:custGeom>
            <a:avLst/>
            <a:gdLst/>
            <a:ahLst/>
            <a:cxnLst/>
            <a:rect l="0" t="0" r="0" b="0"/>
            <a:pathLst>
              <a:path w="366118" h="303611">
                <a:moveTo>
                  <a:pt x="0" y="276821"/>
                </a:moveTo>
                <a:lnTo>
                  <a:pt x="0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8930" y="303610"/>
                </a:lnTo>
                <a:lnTo>
                  <a:pt x="8930" y="294680"/>
                </a:lnTo>
                <a:lnTo>
                  <a:pt x="17860" y="285750"/>
                </a:lnTo>
                <a:lnTo>
                  <a:pt x="35719" y="267891"/>
                </a:lnTo>
                <a:lnTo>
                  <a:pt x="53578" y="241102"/>
                </a:lnTo>
                <a:lnTo>
                  <a:pt x="80367" y="214313"/>
                </a:lnTo>
                <a:lnTo>
                  <a:pt x="107157" y="187524"/>
                </a:lnTo>
                <a:lnTo>
                  <a:pt x="142875" y="151805"/>
                </a:lnTo>
                <a:lnTo>
                  <a:pt x="187524" y="125016"/>
                </a:lnTo>
                <a:lnTo>
                  <a:pt x="241102" y="98227"/>
                </a:lnTo>
                <a:lnTo>
                  <a:pt x="285750" y="62508"/>
                </a:lnTo>
                <a:lnTo>
                  <a:pt x="330399" y="3571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90109" y="5598913"/>
            <a:ext cx="321470" cy="392908"/>
          </a:xfrm>
          <a:custGeom>
            <a:avLst/>
            <a:gdLst/>
            <a:ahLst/>
            <a:cxnLst/>
            <a:rect l="0" t="0" r="0" b="0"/>
            <a:pathLst>
              <a:path w="321470" h="392908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35719" y="71438"/>
                </a:lnTo>
                <a:lnTo>
                  <a:pt x="71438" y="125016"/>
                </a:lnTo>
                <a:lnTo>
                  <a:pt x="107157" y="196453"/>
                </a:lnTo>
                <a:lnTo>
                  <a:pt x="160735" y="267891"/>
                </a:lnTo>
                <a:lnTo>
                  <a:pt x="196454" y="330399"/>
                </a:lnTo>
                <a:lnTo>
                  <a:pt x="241102" y="375047"/>
                </a:lnTo>
                <a:lnTo>
                  <a:pt x="276821" y="392907"/>
                </a:lnTo>
                <a:lnTo>
                  <a:pt x="303610" y="392907"/>
                </a:lnTo>
                <a:lnTo>
                  <a:pt x="312539" y="357188"/>
                </a:lnTo>
                <a:lnTo>
                  <a:pt x="321469" y="312539"/>
                </a:lnTo>
                <a:lnTo>
                  <a:pt x="32146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36594" y="6331148"/>
            <a:ext cx="651868" cy="107157"/>
          </a:xfrm>
          <a:custGeom>
            <a:avLst/>
            <a:gdLst/>
            <a:ahLst/>
            <a:cxnLst/>
            <a:rect l="0" t="0" r="0" b="0"/>
            <a:pathLst>
              <a:path w="651868" h="107157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205383" y="26789"/>
                </a:lnTo>
                <a:lnTo>
                  <a:pt x="241101" y="26789"/>
                </a:lnTo>
                <a:lnTo>
                  <a:pt x="276820" y="35718"/>
                </a:lnTo>
                <a:lnTo>
                  <a:pt x="312539" y="44648"/>
                </a:lnTo>
                <a:lnTo>
                  <a:pt x="348258" y="53578"/>
                </a:lnTo>
                <a:lnTo>
                  <a:pt x="392906" y="71437"/>
                </a:lnTo>
                <a:lnTo>
                  <a:pt x="428625" y="80367"/>
                </a:lnTo>
                <a:lnTo>
                  <a:pt x="464344" y="98226"/>
                </a:lnTo>
                <a:lnTo>
                  <a:pt x="508992" y="107156"/>
                </a:lnTo>
                <a:lnTo>
                  <a:pt x="535781" y="107156"/>
                </a:lnTo>
                <a:lnTo>
                  <a:pt x="571500" y="98226"/>
                </a:lnTo>
                <a:lnTo>
                  <a:pt x="598289" y="89297"/>
                </a:lnTo>
                <a:lnTo>
                  <a:pt x="616148" y="71437"/>
                </a:lnTo>
                <a:lnTo>
                  <a:pt x="634008" y="62507"/>
                </a:lnTo>
                <a:lnTo>
                  <a:pt x="642937" y="62507"/>
                </a:lnTo>
                <a:lnTo>
                  <a:pt x="651867" y="53578"/>
                </a:lnTo>
                <a:lnTo>
                  <a:pt x="65186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52463"/>
            <a:ext cx="65817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956102" y="562570"/>
            <a:ext cx="803672" cy="616150"/>
          </a:xfrm>
          <a:custGeom>
            <a:avLst/>
            <a:gdLst/>
            <a:ahLst/>
            <a:cxnLst/>
            <a:rect l="0" t="0" r="0" b="0"/>
            <a:pathLst>
              <a:path w="803672" h="616150">
                <a:moveTo>
                  <a:pt x="44648" y="473274"/>
                </a:moveTo>
                <a:lnTo>
                  <a:pt x="35718" y="464344"/>
                </a:lnTo>
                <a:lnTo>
                  <a:pt x="35718" y="464344"/>
                </a:lnTo>
                <a:lnTo>
                  <a:pt x="26789" y="464344"/>
                </a:lnTo>
                <a:lnTo>
                  <a:pt x="17859" y="473274"/>
                </a:lnTo>
                <a:lnTo>
                  <a:pt x="8929" y="473274"/>
                </a:lnTo>
                <a:lnTo>
                  <a:pt x="0" y="482203"/>
                </a:lnTo>
                <a:lnTo>
                  <a:pt x="0" y="491133"/>
                </a:lnTo>
                <a:lnTo>
                  <a:pt x="0" y="508992"/>
                </a:lnTo>
                <a:lnTo>
                  <a:pt x="0" y="535781"/>
                </a:lnTo>
                <a:lnTo>
                  <a:pt x="0" y="562571"/>
                </a:lnTo>
                <a:lnTo>
                  <a:pt x="8929" y="589360"/>
                </a:lnTo>
                <a:lnTo>
                  <a:pt x="26789" y="616149"/>
                </a:lnTo>
                <a:lnTo>
                  <a:pt x="62507" y="616149"/>
                </a:lnTo>
                <a:lnTo>
                  <a:pt x="116086" y="580430"/>
                </a:lnTo>
                <a:lnTo>
                  <a:pt x="187523" y="517922"/>
                </a:lnTo>
                <a:lnTo>
                  <a:pt x="285750" y="428625"/>
                </a:lnTo>
                <a:lnTo>
                  <a:pt x="410765" y="330399"/>
                </a:lnTo>
                <a:lnTo>
                  <a:pt x="535781" y="232172"/>
                </a:lnTo>
                <a:lnTo>
                  <a:pt x="651867" y="142875"/>
                </a:lnTo>
                <a:lnTo>
                  <a:pt x="741164" y="71438"/>
                </a:lnTo>
                <a:lnTo>
                  <a:pt x="803671" y="0"/>
                </a:lnTo>
                <a:lnTo>
                  <a:pt x="8036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66867" y="1830586"/>
            <a:ext cx="776884" cy="455415"/>
          </a:xfrm>
          <a:custGeom>
            <a:avLst/>
            <a:gdLst/>
            <a:ahLst/>
            <a:cxnLst/>
            <a:rect l="0" t="0" r="0" b="0"/>
            <a:pathLst>
              <a:path w="776884" h="455415">
                <a:moveTo>
                  <a:pt x="0" y="455414"/>
                </a:moveTo>
                <a:lnTo>
                  <a:pt x="0" y="455414"/>
                </a:lnTo>
                <a:lnTo>
                  <a:pt x="0" y="455414"/>
                </a:lnTo>
                <a:lnTo>
                  <a:pt x="0" y="446484"/>
                </a:lnTo>
                <a:lnTo>
                  <a:pt x="0" y="455414"/>
                </a:lnTo>
                <a:lnTo>
                  <a:pt x="8930" y="455414"/>
                </a:lnTo>
                <a:lnTo>
                  <a:pt x="26789" y="446484"/>
                </a:lnTo>
                <a:lnTo>
                  <a:pt x="62508" y="410765"/>
                </a:lnTo>
                <a:lnTo>
                  <a:pt x="133946" y="366117"/>
                </a:lnTo>
                <a:lnTo>
                  <a:pt x="241102" y="294679"/>
                </a:lnTo>
                <a:lnTo>
                  <a:pt x="375047" y="223242"/>
                </a:lnTo>
                <a:lnTo>
                  <a:pt x="526852" y="151804"/>
                </a:lnTo>
                <a:lnTo>
                  <a:pt x="660797" y="80367"/>
                </a:lnTo>
                <a:lnTo>
                  <a:pt x="776883" y="0"/>
                </a:lnTo>
                <a:lnTo>
                  <a:pt x="7768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57813" y="4161234"/>
            <a:ext cx="491133" cy="187524"/>
          </a:xfrm>
          <a:custGeom>
            <a:avLst/>
            <a:gdLst/>
            <a:ahLst/>
            <a:cxnLst/>
            <a:rect l="0" t="0" r="0" b="0"/>
            <a:pathLst>
              <a:path w="491133" h="187524">
                <a:moveTo>
                  <a:pt x="0" y="187523"/>
                </a:moveTo>
                <a:lnTo>
                  <a:pt x="17859" y="178594"/>
                </a:lnTo>
                <a:lnTo>
                  <a:pt x="53578" y="160734"/>
                </a:lnTo>
                <a:lnTo>
                  <a:pt x="107156" y="133945"/>
                </a:lnTo>
                <a:lnTo>
                  <a:pt x="187523" y="107156"/>
                </a:lnTo>
                <a:lnTo>
                  <a:pt x="285750" y="71437"/>
                </a:lnTo>
                <a:lnTo>
                  <a:pt x="392906" y="35719"/>
                </a:lnTo>
                <a:lnTo>
                  <a:pt x="491132" y="0"/>
                </a:lnTo>
                <a:lnTo>
                  <a:pt x="4911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Unit Testing </a:t>
            </a:r>
            <a:r>
              <a:rPr lang="en-US" dirty="0" err="1">
                <a:hlinkClick r:id="rId2"/>
              </a:rPr>
              <a:t>Guis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important part of </a:t>
            </a:r>
            <a:r>
              <a:rPr lang="en-US" dirty="0" err="1">
                <a:hlinkClick r:id="rId3"/>
              </a:rPr>
              <a:t>UnitTestingGuis</a:t>
            </a:r>
            <a:r>
              <a:rPr lang="en-US" dirty="0"/>
              <a:t> is not to have to. Seriously, GUIs should be as thin and contain as little logic as possible. If the GUI additionally is only loosely coupled to the business logic (via </a:t>
            </a:r>
            <a:r>
              <a:rPr lang="en-US" dirty="0" err="1"/>
              <a:t>ModelViewController</a:t>
            </a:r>
            <a:r>
              <a:rPr lang="en-US" dirty="0">
                <a:hlinkClick r:id="rId4"/>
              </a:rPr>
              <a:t>?</a:t>
            </a:r>
            <a:r>
              <a:rPr lang="en-US" dirty="0"/>
              <a:t> or </a:t>
            </a:r>
            <a:r>
              <a:rPr lang="en-US" dirty="0" err="1"/>
              <a:t>ModelViewPresenter</a:t>
            </a:r>
            <a:r>
              <a:rPr lang="en-US" dirty="0">
                <a:hlinkClick r:id="rId5"/>
              </a:rPr>
              <a:t>?</a:t>
            </a:r>
            <a:r>
              <a:rPr lang="en-US" dirty="0"/>
              <a:t>), </a:t>
            </a:r>
            <a:r>
              <a:rPr lang="en-US" dirty="0" err="1">
                <a:hlinkClick r:id="rId3"/>
              </a:rPr>
              <a:t>UnitTestingGuis</a:t>
            </a:r>
            <a:r>
              <a:rPr lang="en-US" dirty="0"/>
              <a:t> should become rather simple. A good example on testing Swing UIs with pure </a:t>
            </a:r>
            <a:r>
              <a:rPr lang="en-US" dirty="0" err="1"/>
              <a:t>JUnit</a:t>
            </a:r>
            <a:r>
              <a:rPr lang="en-US" dirty="0"/>
              <a:t> can be found at </a:t>
            </a:r>
            <a:r>
              <a:rPr lang="en-US" dirty="0">
                <a:hlinkClick r:id="rId6"/>
              </a:rPr>
              <a:t>http://www.xp123.com/xplor/xp0001/index.shtml</a:t>
            </a:r>
            <a:r>
              <a:rPr lang="en-US" dirty="0"/>
              <a:t> </a:t>
            </a:r>
          </a:p>
          <a:p>
            <a:r>
              <a:rPr lang="en-US" dirty="0"/>
              <a:t>If you still need to write more complicated tests, take a look at </a:t>
            </a:r>
            <a:r>
              <a:rPr lang="en-US" dirty="0">
                <a:hlinkClick r:id="rId7"/>
              </a:rPr>
              <a:t>http://jfcunit.sourceforge.net/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</p:spPr>
        <p:txBody>
          <a:bodyPr/>
          <a:lstStyle/>
          <a:p>
            <a:r>
              <a:rPr lang="en-US" sz="1600" b="1" dirty="0"/>
              <a:t>http://www.coderanch.com/how-to/java/UnitTestingGuis</a:t>
            </a:r>
            <a:endParaRPr lang="en-US" sz="1600" b="1" dirty="0" smtClean="0"/>
          </a:p>
        </p:txBody>
      </p:sp>
      <p:sp>
        <p:nvSpPr>
          <p:cNvPr id="5" name="Freeform 4"/>
          <p:cNvSpPr/>
          <p:nvPr/>
        </p:nvSpPr>
        <p:spPr>
          <a:xfrm>
            <a:off x="839391" y="4054078"/>
            <a:ext cx="7625953" cy="1151931"/>
          </a:xfrm>
          <a:custGeom>
            <a:avLst/>
            <a:gdLst/>
            <a:ahLst/>
            <a:cxnLst/>
            <a:rect l="0" t="0" r="0" b="0"/>
            <a:pathLst>
              <a:path w="7625953" h="1151931">
                <a:moveTo>
                  <a:pt x="7268765" y="464343"/>
                </a:moveTo>
                <a:lnTo>
                  <a:pt x="7259836" y="464343"/>
                </a:lnTo>
                <a:lnTo>
                  <a:pt x="7241976" y="455414"/>
                </a:lnTo>
                <a:lnTo>
                  <a:pt x="7224117" y="455414"/>
                </a:lnTo>
                <a:lnTo>
                  <a:pt x="7197328" y="446484"/>
                </a:lnTo>
                <a:lnTo>
                  <a:pt x="7161609" y="437554"/>
                </a:lnTo>
                <a:lnTo>
                  <a:pt x="7125890" y="419695"/>
                </a:lnTo>
                <a:lnTo>
                  <a:pt x="7072312" y="401836"/>
                </a:lnTo>
                <a:lnTo>
                  <a:pt x="7009804" y="392906"/>
                </a:lnTo>
                <a:lnTo>
                  <a:pt x="6938367" y="366117"/>
                </a:lnTo>
                <a:lnTo>
                  <a:pt x="6849070" y="357187"/>
                </a:lnTo>
                <a:lnTo>
                  <a:pt x="6750843" y="339328"/>
                </a:lnTo>
                <a:lnTo>
                  <a:pt x="6652617" y="321468"/>
                </a:lnTo>
                <a:lnTo>
                  <a:pt x="6536531" y="303609"/>
                </a:lnTo>
                <a:lnTo>
                  <a:pt x="6420445" y="285750"/>
                </a:lnTo>
                <a:lnTo>
                  <a:pt x="6295429" y="258961"/>
                </a:lnTo>
                <a:lnTo>
                  <a:pt x="6152554" y="232172"/>
                </a:lnTo>
                <a:lnTo>
                  <a:pt x="6009679" y="214312"/>
                </a:lnTo>
                <a:lnTo>
                  <a:pt x="5848945" y="196453"/>
                </a:lnTo>
                <a:lnTo>
                  <a:pt x="5688211" y="178593"/>
                </a:lnTo>
                <a:lnTo>
                  <a:pt x="5518547" y="160734"/>
                </a:lnTo>
                <a:lnTo>
                  <a:pt x="5339953" y="151804"/>
                </a:lnTo>
                <a:lnTo>
                  <a:pt x="5161359" y="133945"/>
                </a:lnTo>
                <a:lnTo>
                  <a:pt x="4973836" y="125015"/>
                </a:lnTo>
                <a:lnTo>
                  <a:pt x="4786312" y="107156"/>
                </a:lnTo>
                <a:lnTo>
                  <a:pt x="4598789" y="98226"/>
                </a:lnTo>
                <a:lnTo>
                  <a:pt x="4402336" y="80367"/>
                </a:lnTo>
                <a:lnTo>
                  <a:pt x="4196953" y="62508"/>
                </a:lnTo>
                <a:lnTo>
                  <a:pt x="3991570" y="44648"/>
                </a:lnTo>
                <a:lnTo>
                  <a:pt x="3786187" y="35718"/>
                </a:lnTo>
                <a:lnTo>
                  <a:pt x="3571875" y="26789"/>
                </a:lnTo>
                <a:lnTo>
                  <a:pt x="3366492" y="17859"/>
                </a:lnTo>
                <a:lnTo>
                  <a:pt x="3161109" y="17859"/>
                </a:lnTo>
                <a:lnTo>
                  <a:pt x="2955726" y="17859"/>
                </a:lnTo>
                <a:lnTo>
                  <a:pt x="2750343" y="17859"/>
                </a:lnTo>
                <a:lnTo>
                  <a:pt x="2553890" y="8929"/>
                </a:lnTo>
                <a:lnTo>
                  <a:pt x="2357437" y="8929"/>
                </a:lnTo>
                <a:lnTo>
                  <a:pt x="2169914" y="0"/>
                </a:lnTo>
                <a:lnTo>
                  <a:pt x="1982390" y="0"/>
                </a:lnTo>
                <a:lnTo>
                  <a:pt x="1794867" y="0"/>
                </a:lnTo>
                <a:lnTo>
                  <a:pt x="1625203" y="0"/>
                </a:lnTo>
                <a:lnTo>
                  <a:pt x="1446609" y="8929"/>
                </a:lnTo>
                <a:lnTo>
                  <a:pt x="1276945" y="17859"/>
                </a:lnTo>
                <a:lnTo>
                  <a:pt x="1116211" y="26789"/>
                </a:lnTo>
                <a:lnTo>
                  <a:pt x="964406" y="44648"/>
                </a:lnTo>
                <a:lnTo>
                  <a:pt x="812601" y="62508"/>
                </a:lnTo>
                <a:lnTo>
                  <a:pt x="678656" y="80367"/>
                </a:lnTo>
                <a:lnTo>
                  <a:pt x="562570" y="107156"/>
                </a:lnTo>
                <a:lnTo>
                  <a:pt x="455414" y="133945"/>
                </a:lnTo>
                <a:lnTo>
                  <a:pt x="366117" y="160734"/>
                </a:lnTo>
                <a:lnTo>
                  <a:pt x="276820" y="187523"/>
                </a:lnTo>
                <a:lnTo>
                  <a:pt x="205383" y="223242"/>
                </a:lnTo>
                <a:lnTo>
                  <a:pt x="142875" y="258961"/>
                </a:lnTo>
                <a:lnTo>
                  <a:pt x="89297" y="294679"/>
                </a:lnTo>
                <a:lnTo>
                  <a:pt x="53578" y="339328"/>
                </a:lnTo>
                <a:lnTo>
                  <a:pt x="26789" y="383976"/>
                </a:lnTo>
                <a:lnTo>
                  <a:pt x="8929" y="437554"/>
                </a:lnTo>
                <a:lnTo>
                  <a:pt x="0" y="491133"/>
                </a:lnTo>
                <a:lnTo>
                  <a:pt x="0" y="553640"/>
                </a:lnTo>
                <a:lnTo>
                  <a:pt x="8929" y="616148"/>
                </a:lnTo>
                <a:lnTo>
                  <a:pt x="26789" y="678656"/>
                </a:lnTo>
                <a:lnTo>
                  <a:pt x="53578" y="741164"/>
                </a:lnTo>
                <a:lnTo>
                  <a:pt x="80367" y="794742"/>
                </a:lnTo>
                <a:lnTo>
                  <a:pt x="125015" y="848320"/>
                </a:lnTo>
                <a:lnTo>
                  <a:pt x="178593" y="892969"/>
                </a:lnTo>
                <a:lnTo>
                  <a:pt x="241101" y="928688"/>
                </a:lnTo>
                <a:lnTo>
                  <a:pt x="321468" y="964406"/>
                </a:lnTo>
                <a:lnTo>
                  <a:pt x="410765" y="1000125"/>
                </a:lnTo>
                <a:lnTo>
                  <a:pt x="508992" y="1026914"/>
                </a:lnTo>
                <a:lnTo>
                  <a:pt x="607218" y="1044774"/>
                </a:lnTo>
                <a:lnTo>
                  <a:pt x="732234" y="1062633"/>
                </a:lnTo>
                <a:lnTo>
                  <a:pt x="857250" y="1080492"/>
                </a:lnTo>
                <a:lnTo>
                  <a:pt x="991195" y="1098352"/>
                </a:lnTo>
                <a:lnTo>
                  <a:pt x="1143000" y="1116211"/>
                </a:lnTo>
                <a:lnTo>
                  <a:pt x="1303734" y="1134070"/>
                </a:lnTo>
                <a:lnTo>
                  <a:pt x="1464468" y="1143000"/>
                </a:lnTo>
                <a:lnTo>
                  <a:pt x="1643062" y="1151930"/>
                </a:lnTo>
                <a:lnTo>
                  <a:pt x="1821656" y="1151930"/>
                </a:lnTo>
                <a:lnTo>
                  <a:pt x="2009179" y="1151930"/>
                </a:lnTo>
                <a:lnTo>
                  <a:pt x="2205632" y="1143000"/>
                </a:lnTo>
                <a:lnTo>
                  <a:pt x="2411015" y="1134070"/>
                </a:lnTo>
                <a:lnTo>
                  <a:pt x="2616398" y="1125141"/>
                </a:lnTo>
                <a:lnTo>
                  <a:pt x="2830711" y="1116211"/>
                </a:lnTo>
                <a:lnTo>
                  <a:pt x="3053953" y="1107281"/>
                </a:lnTo>
                <a:lnTo>
                  <a:pt x="3277195" y="1098352"/>
                </a:lnTo>
                <a:lnTo>
                  <a:pt x="3500437" y="1089422"/>
                </a:lnTo>
                <a:lnTo>
                  <a:pt x="3732609" y="1089422"/>
                </a:lnTo>
                <a:lnTo>
                  <a:pt x="3955851" y="1089422"/>
                </a:lnTo>
                <a:lnTo>
                  <a:pt x="4179093" y="1098352"/>
                </a:lnTo>
                <a:lnTo>
                  <a:pt x="4393406" y="1107281"/>
                </a:lnTo>
                <a:lnTo>
                  <a:pt x="4607718" y="1107281"/>
                </a:lnTo>
                <a:lnTo>
                  <a:pt x="4822031" y="1116211"/>
                </a:lnTo>
                <a:lnTo>
                  <a:pt x="5036343" y="1116211"/>
                </a:lnTo>
                <a:lnTo>
                  <a:pt x="5241726" y="1116211"/>
                </a:lnTo>
                <a:lnTo>
                  <a:pt x="5456039" y="1116211"/>
                </a:lnTo>
                <a:lnTo>
                  <a:pt x="5661422" y="1107281"/>
                </a:lnTo>
                <a:lnTo>
                  <a:pt x="5857875" y="1098352"/>
                </a:lnTo>
                <a:lnTo>
                  <a:pt x="6054328" y="1098352"/>
                </a:lnTo>
                <a:lnTo>
                  <a:pt x="6232922" y="1089422"/>
                </a:lnTo>
                <a:lnTo>
                  <a:pt x="6402586" y="1089422"/>
                </a:lnTo>
                <a:lnTo>
                  <a:pt x="6554390" y="1080492"/>
                </a:lnTo>
                <a:lnTo>
                  <a:pt x="6706195" y="1080492"/>
                </a:lnTo>
                <a:lnTo>
                  <a:pt x="6849070" y="1071563"/>
                </a:lnTo>
                <a:lnTo>
                  <a:pt x="6974086" y="1062633"/>
                </a:lnTo>
                <a:lnTo>
                  <a:pt x="7099101" y="1044774"/>
                </a:lnTo>
                <a:lnTo>
                  <a:pt x="7206257" y="1026914"/>
                </a:lnTo>
                <a:lnTo>
                  <a:pt x="7304484" y="1000125"/>
                </a:lnTo>
                <a:lnTo>
                  <a:pt x="7393780" y="973336"/>
                </a:lnTo>
                <a:lnTo>
                  <a:pt x="7465218" y="946547"/>
                </a:lnTo>
                <a:lnTo>
                  <a:pt x="7527725" y="910828"/>
                </a:lnTo>
                <a:lnTo>
                  <a:pt x="7563444" y="875110"/>
                </a:lnTo>
                <a:lnTo>
                  <a:pt x="7590233" y="821531"/>
                </a:lnTo>
                <a:lnTo>
                  <a:pt x="7617022" y="776883"/>
                </a:lnTo>
                <a:lnTo>
                  <a:pt x="7625952" y="723304"/>
                </a:lnTo>
                <a:lnTo>
                  <a:pt x="7617022" y="660797"/>
                </a:lnTo>
                <a:lnTo>
                  <a:pt x="7599163" y="607218"/>
                </a:lnTo>
                <a:lnTo>
                  <a:pt x="7554514" y="544711"/>
                </a:lnTo>
                <a:lnTo>
                  <a:pt x="7492007" y="482203"/>
                </a:lnTo>
                <a:lnTo>
                  <a:pt x="7411639" y="419695"/>
                </a:lnTo>
                <a:lnTo>
                  <a:pt x="7304484" y="366117"/>
                </a:lnTo>
                <a:lnTo>
                  <a:pt x="7170539" y="303609"/>
                </a:lnTo>
                <a:lnTo>
                  <a:pt x="7018734" y="250031"/>
                </a:lnTo>
                <a:lnTo>
                  <a:pt x="6849070" y="196453"/>
                </a:lnTo>
                <a:lnTo>
                  <a:pt x="6652617" y="151804"/>
                </a:lnTo>
                <a:lnTo>
                  <a:pt x="6429375" y="125015"/>
                </a:lnTo>
                <a:lnTo>
                  <a:pt x="6188273" y="107156"/>
                </a:lnTo>
                <a:lnTo>
                  <a:pt x="5920382" y="107156"/>
                </a:lnTo>
                <a:lnTo>
                  <a:pt x="5643562" y="125015"/>
                </a:lnTo>
                <a:lnTo>
                  <a:pt x="5375672" y="160734"/>
                </a:lnTo>
                <a:lnTo>
                  <a:pt x="5098851" y="205383"/>
                </a:lnTo>
                <a:lnTo>
                  <a:pt x="5098851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70102" y="4196953"/>
            <a:ext cx="1205508" cy="35719"/>
          </a:xfrm>
          <a:custGeom>
            <a:avLst/>
            <a:gdLst/>
            <a:ahLst/>
            <a:cxnLst/>
            <a:rect l="0" t="0" r="0" b="0"/>
            <a:pathLst>
              <a:path w="1205508" h="35719">
                <a:moveTo>
                  <a:pt x="0" y="26789"/>
                </a:moveTo>
                <a:lnTo>
                  <a:pt x="8929" y="26789"/>
                </a:lnTo>
                <a:lnTo>
                  <a:pt x="17859" y="17859"/>
                </a:lnTo>
                <a:lnTo>
                  <a:pt x="44648" y="8929"/>
                </a:lnTo>
                <a:lnTo>
                  <a:pt x="71437" y="8929"/>
                </a:lnTo>
                <a:lnTo>
                  <a:pt x="98226" y="8929"/>
                </a:lnTo>
                <a:lnTo>
                  <a:pt x="133945" y="8929"/>
                </a:lnTo>
                <a:lnTo>
                  <a:pt x="187523" y="8929"/>
                </a:lnTo>
                <a:lnTo>
                  <a:pt x="232171" y="8929"/>
                </a:lnTo>
                <a:lnTo>
                  <a:pt x="294679" y="0"/>
                </a:lnTo>
                <a:lnTo>
                  <a:pt x="348257" y="0"/>
                </a:lnTo>
                <a:lnTo>
                  <a:pt x="410765" y="0"/>
                </a:lnTo>
                <a:lnTo>
                  <a:pt x="473273" y="0"/>
                </a:lnTo>
                <a:lnTo>
                  <a:pt x="535781" y="0"/>
                </a:lnTo>
                <a:lnTo>
                  <a:pt x="598289" y="0"/>
                </a:lnTo>
                <a:lnTo>
                  <a:pt x="660796" y="8929"/>
                </a:lnTo>
                <a:lnTo>
                  <a:pt x="732234" y="17859"/>
                </a:lnTo>
                <a:lnTo>
                  <a:pt x="803671" y="26789"/>
                </a:lnTo>
                <a:lnTo>
                  <a:pt x="875109" y="35718"/>
                </a:lnTo>
                <a:lnTo>
                  <a:pt x="955476" y="35718"/>
                </a:lnTo>
                <a:lnTo>
                  <a:pt x="1026914" y="35718"/>
                </a:lnTo>
                <a:lnTo>
                  <a:pt x="1098351" y="35718"/>
                </a:lnTo>
                <a:lnTo>
                  <a:pt x="1151929" y="35718"/>
                </a:lnTo>
                <a:lnTo>
                  <a:pt x="1205507" y="35718"/>
                </a:lnTo>
                <a:lnTo>
                  <a:pt x="120550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http://xp123.com/articles/the-testcode-cycle-in-xp-part-2-gui/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6637" cy="4525963"/>
          </a:xfrm>
        </p:spPr>
        <p:txBody>
          <a:bodyPr/>
          <a:lstStyle/>
          <a:p>
            <a:r>
              <a:rPr lang="en-US" dirty="0"/>
              <a:t>developing a simple search </a:t>
            </a:r>
            <a:r>
              <a:rPr lang="en-US" dirty="0" smtClean="0"/>
              <a:t>engine</a:t>
            </a:r>
          </a:p>
          <a:p>
            <a:r>
              <a:rPr lang="en-US" dirty="0"/>
              <a:t>develop and test the model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443038"/>
            <a:ext cx="4729163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919758" y="3643312"/>
            <a:ext cx="491134" cy="17860"/>
          </a:xfrm>
          <a:custGeom>
            <a:avLst/>
            <a:gdLst/>
            <a:ahLst/>
            <a:cxnLst/>
            <a:rect l="0" t="0" r="0" b="0"/>
            <a:pathLst>
              <a:path w="491134" h="1786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25016" y="17859"/>
                </a:lnTo>
                <a:lnTo>
                  <a:pt x="151805" y="17859"/>
                </a:lnTo>
                <a:lnTo>
                  <a:pt x="178594" y="17859"/>
                </a:lnTo>
                <a:lnTo>
                  <a:pt x="214312" y="17859"/>
                </a:lnTo>
                <a:lnTo>
                  <a:pt x="258961" y="8930"/>
                </a:lnTo>
                <a:lnTo>
                  <a:pt x="294680" y="8930"/>
                </a:lnTo>
                <a:lnTo>
                  <a:pt x="339328" y="0"/>
                </a:lnTo>
                <a:lnTo>
                  <a:pt x="392906" y="0"/>
                </a:lnTo>
                <a:lnTo>
                  <a:pt x="437555" y="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26977" y="3643312"/>
            <a:ext cx="205383" cy="8931"/>
          </a:xfrm>
          <a:custGeom>
            <a:avLst/>
            <a:gdLst/>
            <a:ahLst/>
            <a:cxnLst/>
            <a:rect l="0" t="0" r="0" b="0"/>
            <a:pathLst>
              <a:path w="205383" h="8931">
                <a:moveTo>
                  <a:pt x="0" y="8930"/>
                </a:moveTo>
                <a:lnTo>
                  <a:pt x="62507" y="0"/>
                </a:lnTo>
                <a:lnTo>
                  <a:pt x="133945" y="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02086" y="3625453"/>
            <a:ext cx="1151931" cy="17860"/>
          </a:xfrm>
          <a:custGeom>
            <a:avLst/>
            <a:gdLst/>
            <a:ahLst/>
            <a:cxnLst/>
            <a:rect l="0" t="0" r="0" b="0"/>
            <a:pathLst>
              <a:path w="1151931" h="17860">
                <a:moveTo>
                  <a:pt x="0" y="0"/>
                </a:moveTo>
                <a:lnTo>
                  <a:pt x="98227" y="0"/>
                </a:lnTo>
                <a:lnTo>
                  <a:pt x="187523" y="0"/>
                </a:lnTo>
                <a:lnTo>
                  <a:pt x="276820" y="8929"/>
                </a:lnTo>
                <a:lnTo>
                  <a:pt x="357187" y="8929"/>
                </a:lnTo>
                <a:lnTo>
                  <a:pt x="446484" y="8929"/>
                </a:lnTo>
                <a:lnTo>
                  <a:pt x="535781" y="8929"/>
                </a:lnTo>
                <a:lnTo>
                  <a:pt x="616148" y="8929"/>
                </a:lnTo>
                <a:lnTo>
                  <a:pt x="696516" y="8929"/>
                </a:lnTo>
                <a:lnTo>
                  <a:pt x="776883" y="8929"/>
                </a:lnTo>
                <a:lnTo>
                  <a:pt x="848320" y="8929"/>
                </a:lnTo>
                <a:lnTo>
                  <a:pt x="919758" y="8929"/>
                </a:lnTo>
                <a:lnTo>
                  <a:pt x="973336" y="8929"/>
                </a:lnTo>
                <a:lnTo>
                  <a:pt x="1026914" y="8929"/>
                </a:lnTo>
                <a:lnTo>
                  <a:pt x="1071562" y="8929"/>
                </a:lnTo>
                <a:lnTo>
                  <a:pt x="1116211" y="17859"/>
                </a:lnTo>
                <a:lnTo>
                  <a:pt x="1143000" y="17859"/>
                </a:lnTo>
                <a:lnTo>
                  <a:pt x="1151930" y="17859"/>
                </a:lnTo>
                <a:lnTo>
                  <a:pt x="1151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1899" y="4152304"/>
            <a:ext cx="1410891" cy="17861"/>
          </a:xfrm>
          <a:custGeom>
            <a:avLst/>
            <a:gdLst/>
            <a:ahLst/>
            <a:cxnLst/>
            <a:rect l="0" t="0" r="0" b="0"/>
            <a:pathLst>
              <a:path w="1410891" h="17861">
                <a:moveTo>
                  <a:pt x="0" y="17860"/>
                </a:move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5" y="17860"/>
                </a:lnTo>
                <a:lnTo>
                  <a:pt x="151804" y="17860"/>
                </a:lnTo>
                <a:lnTo>
                  <a:pt x="196453" y="17860"/>
                </a:lnTo>
                <a:lnTo>
                  <a:pt x="232171" y="17860"/>
                </a:lnTo>
                <a:lnTo>
                  <a:pt x="285750" y="17860"/>
                </a:lnTo>
                <a:lnTo>
                  <a:pt x="339328" y="17860"/>
                </a:lnTo>
                <a:lnTo>
                  <a:pt x="392906" y="17860"/>
                </a:lnTo>
                <a:lnTo>
                  <a:pt x="446484" y="8930"/>
                </a:lnTo>
                <a:lnTo>
                  <a:pt x="517921" y="8930"/>
                </a:lnTo>
                <a:lnTo>
                  <a:pt x="580429" y="8930"/>
                </a:lnTo>
                <a:lnTo>
                  <a:pt x="651867" y="8930"/>
                </a:lnTo>
                <a:lnTo>
                  <a:pt x="732234" y="8930"/>
                </a:lnTo>
                <a:lnTo>
                  <a:pt x="803671" y="8930"/>
                </a:lnTo>
                <a:lnTo>
                  <a:pt x="884039" y="8930"/>
                </a:lnTo>
                <a:lnTo>
                  <a:pt x="955476" y="8930"/>
                </a:lnTo>
                <a:lnTo>
                  <a:pt x="1026914" y="8930"/>
                </a:lnTo>
                <a:lnTo>
                  <a:pt x="1098351" y="8930"/>
                </a:lnTo>
                <a:lnTo>
                  <a:pt x="1160859" y="8930"/>
                </a:lnTo>
                <a:lnTo>
                  <a:pt x="1223367" y="0"/>
                </a:lnTo>
                <a:lnTo>
                  <a:pt x="1276945" y="0"/>
                </a:lnTo>
                <a:lnTo>
                  <a:pt x="1321593" y="0"/>
                </a:lnTo>
                <a:lnTo>
                  <a:pt x="1366242" y="8930"/>
                </a:lnTo>
                <a:lnTo>
                  <a:pt x="1384101" y="8930"/>
                </a:lnTo>
                <a:lnTo>
                  <a:pt x="1410890" y="17860"/>
                </a:lnTo>
                <a:lnTo>
                  <a:pt x="141089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68203" y="4143375"/>
            <a:ext cx="535782" cy="17860"/>
          </a:xfrm>
          <a:custGeom>
            <a:avLst/>
            <a:gdLst/>
            <a:ahLst/>
            <a:cxnLst/>
            <a:rect l="0" t="0" r="0" b="0"/>
            <a:pathLst>
              <a:path w="535782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125016" y="8929"/>
                </a:lnTo>
                <a:lnTo>
                  <a:pt x="169664" y="0"/>
                </a:lnTo>
                <a:lnTo>
                  <a:pt x="223242" y="0"/>
                </a:lnTo>
                <a:lnTo>
                  <a:pt x="285750" y="0"/>
                </a:lnTo>
                <a:lnTo>
                  <a:pt x="339328" y="0"/>
                </a:lnTo>
                <a:lnTo>
                  <a:pt x="383977" y="0"/>
                </a:lnTo>
                <a:lnTo>
                  <a:pt x="437555" y="0"/>
                </a:lnTo>
                <a:lnTo>
                  <a:pt x="473274" y="0"/>
                </a:lnTo>
                <a:lnTo>
                  <a:pt x="500063" y="0"/>
                </a:lnTo>
                <a:lnTo>
                  <a:pt x="526852" y="8929"/>
                </a:lnTo>
                <a:lnTo>
                  <a:pt x="535781" y="8929"/>
                </a:lnTo>
                <a:lnTo>
                  <a:pt x="53578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14438" y="4688086"/>
            <a:ext cx="348258" cy="401837"/>
          </a:xfrm>
          <a:custGeom>
            <a:avLst/>
            <a:gdLst/>
            <a:ahLst/>
            <a:cxnLst/>
            <a:rect l="0" t="0" r="0" b="0"/>
            <a:pathLst>
              <a:path w="348258" h="401837">
                <a:moveTo>
                  <a:pt x="17859" y="125015"/>
                </a:move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78593"/>
                </a:lnTo>
                <a:lnTo>
                  <a:pt x="8929" y="205383"/>
                </a:lnTo>
                <a:lnTo>
                  <a:pt x="17859" y="232172"/>
                </a:lnTo>
                <a:lnTo>
                  <a:pt x="17859" y="267891"/>
                </a:lnTo>
                <a:lnTo>
                  <a:pt x="26789" y="303609"/>
                </a:lnTo>
                <a:lnTo>
                  <a:pt x="26789" y="339328"/>
                </a:lnTo>
                <a:lnTo>
                  <a:pt x="26789" y="366117"/>
                </a:lnTo>
                <a:lnTo>
                  <a:pt x="35718" y="383977"/>
                </a:lnTo>
                <a:lnTo>
                  <a:pt x="35718" y="392906"/>
                </a:lnTo>
                <a:lnTo>
                  <a:pt x="35718" y="401836"/>
                </a:lnTo>
                <a:lnTo>
                  <a:pt x="35718" y="401836"/>
                </a:lnTo>
                <a:lnTo>
                  <a:pt x="35718" y="401836"/>
                </a:lnTo>
                <a:lnTo>
                  <a:pt x="26789" y="392906"/>
                </a:lnTo>
                <a:lnTo>
                  <a:pt x="26789" y="375047"/>
                </a:lnTo>
                <a:lnTo>
                  <a:pt x="17859" y="357187"/>
                </a:lnTo>
                <a:lnTo>
                  <a:pt x="17859" y="330398"/>
                </a:lnTo>
                <a:lnTo>
                  <a:pt x="8929" y="294680"/>
                </a:lnTo>
                <a:lnTo>
                  <a:pt x="8929" y="250031"/>
                </a:lnTo>
                <a:lnTo>
                  <a:pt x="0" y="205383"/>
                </a:lnTo>
                <a:lnTo>
                  <a:pt x="0" y="160734"/>
                </a:lnTo>
                <a:lnTo>
                  <a:pt x="0" y="125015"/>
                </a:lnTo>
                <a:lnTo>
                  <a:pt x="0" y="98226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98226"/>
                </a:lnTo>
                <a:lnTo>
                  <a:pt x="62507" y="125015"/>
                </a:lnTo>
                <a:lnTo>
                  <a:pt x="80367" y="151804"/>
                </a:lnTo>
                <a:lnTo>
                  <a:pt x="107156" y="187523"/>
                </a:lnTo>
                <a:lnTo>
                  <a:pt x="133945" y="223242"/>
                </a:lnTo>
                <a:lnTo>
                  <a:pt x="151804" y="258961"/>
                </a:lnTo>
                <a:lnTo>
                  <a:pt x="178593" y="285750"/>
                </a:lnTo>
                <a:lnTo>
                  <a:pt x="187523" y="312539"/>
                </a:lnTo>
                <a:lnTo>
                  <a:pt x="205382" y="330398"/>
                </a:lnTo>
                <a:lnTo>
                  <a:pt x="205382" y="348258"/>
                </a:lnTo>
                <a:lnTo>
                  <a:pt x="214312" y="348258"/>
                </a:lnTo>
                <a:lnTo>
                  <a:pt x="214312" y="348258"/>
                </a:lnTo>
                <a:lnTo>
                  <a:pt x="205382" y="339328"/>
                </a:lnTo>
                <a:lnTo>
                  <a:pt x="205382" y="321469"/>
                </a:lnTo>
                <a:lnTo>
                  <a:pt x="196453" y="294680"/>
                </a:lnTo>
                <a:lnTo>
                  <a:pt x="187523" y="258961"/>
                </a:lnTo>
                <a:lnTo>
                  <a:pt x="178593" y="223242"/>
                </a:lnTo>
                <a:lnTo>
                  <a:pt x="178593" y="187523"/>
                </a:lnTo>
                <a:lnTo>
                  <a:pt x="169664" y="142875"/>
                </a:lnTo>
                <a:lnTo>
                  <a:pt x="169664" y="107156"/>
                </a:lnTo>
                <a:lnTo>
                  <a:pt x="169664" y="71437"/>
                </a:lnTo>
                <a:lnTo>
                  <a:pt x="178593" y="35718"/>
                </a:lnTo>
                <a:lnTo>
                  <a:pt x="178593" y="17859"/>
                </a:lnTo>
                <a:lnTo>
                  <a:pt x="178593" y="8929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8929"/>
                </a:lnTo>
                <a:lnTo>
                  <a:pt x="205382" y="26789"/>
                </a:lnTo>
                <a:lnTo>
                  <a:pt x="214312" y="53578"/>
                </a:lnTo>
                <a:lnTo>
                  <a:pt x="232171" y="80367"/>
                </a:lnTo>
                <a:lnTo>
                  <a:pt x="241101" y="133945"/>
                </a:lnTo>
                <a:lnTo>
                  <a:pt x="267890" y="178593"/>
                </a:lnTo>
                <a:lnTo>
                  <a:pt x="285750" y="232172"/>
                </a:lnTo>
                <a:lnTo>
                  <a:pt x="303609" y="276820"/>
                </a:lnTo>
                <a:lnTo>
                  <a:pt x="321468" y="312539"/>
                </a:lnTo>
                <a:lnTo>
                  <a:pt x="339328" y="339328"/>
                </a:lnTo>
                <a:lnTo>
                  <a:pt x="348257" y="348258"/>
                </a:lnTo>
                <a:lnTo>
                  <a:pt x="348257" y="339328"/>
                </a:lnTo>
                <a:lnTo>
                  <a:pt x="339328" y="321469"/>
                </a:lnTo>
                <a:lnTo>
                  <a:pt x="339328" y="294680"/>
                </a:lnTo>
                <a:lnTo>
                  <a:pt x="321468" y="258961"/>
                </a:lnTo>
                <a:lnTo>
                  <a:pt x="321468" y="214312"/>
                </a:lnTo>
                <a:lnTo>
                  <a:pt x="321468" y="169664"/>
                </a:lnTo>
                <a:lnTo>
                  <a:pt x="32146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25203" y="4554140"/>
            <a:ext cx="232173" cy="392908"/>
          </a:xfrm>
          <a:custGeom>
            <a:avLst/>
            <a:gdLst/>
            <a:ahLst/>
            <a:cxnLst/>
            <a:rect l="0" t="0" r="0" b="0"/>
            <a:pathLst>
              <a:path w="232173" h="392908">
                <a:moveTo>
                  <a:pt x="53578" y="98227"/>
                </a:moveTo>
                <a:lnTo>
                  <a:pt x="44649" y="9822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33946"/>
                </a:lnTo>
                <a:lnTo>
                  <a:pt x="26789" y="160735"/>
                </a:lnTo>
                <a:lnTo>
                  <a:pt x="44649" y="187524"/>
                </a:lnTo>
                <a:lnTo>
                  <a:pt x="62508" y="232172"/>
                </a:lnTo>
                <a:lnTo>
                  <a:pt x="89297" y="276821"/>
                </a:lnTo>
                <a:lnTo>
                  <a:pt x="107156" y="321469"/>
                </a:lnTo>
                <a:lnTo>
                  <a:pt x="125016" y="357188"/>
                </a:lnTo>
                <a:lnTo>
                  <a:pt x="133945" y="375048"/>
                </a:lnTo>
                <a:lnTo>
                  <a:pt x="142875" y="392907"/>
                </a:lnTo>
                <a:lnTo>
                  <a:pt x="151805" y="392907"/>
                </a:lnTo>
                <a:lnTo>
                  <a:pt x="151805" y="375048"/>
                </a:lnTo>
                <a:lnTo>
                  <a:pt x="151805" y="348258"/>
                </a:lnTo>
                <a:lnTo>
                  <a:pt x="160735" y="303610"/>
                </a:lnTo>
                <a:lnTo>
                  <a:pt x="160735" y="250031"/>
                </a:lnTo>
                <a:lnTo>
                  <a:pt x="169664" y="187524"/>
                </a:lnTo>
                <a:lnTo>
                  <a:pt x="178594" y="125016"/>
                </a:lnTo>
                <a:lnTo>
                  <a:pt x="196453" y="71438"/>
                </a:lnTo>
                <a:lnTo>
                  <a:pt x="205383" y="35719"/>
                </a:lnTo>
                <a:lnTo>
                  <a:pt x="223242" y="893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26789"/>
                </a:lnTo>
                <a:lnTo>
                  <a:pt x="232172" y="44649"/>
                </a:lnTo>
                <a:lnTo>
                  <a:pt x="232172" y="62508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46672" y="4473773"/>
            <a:ext cx="348259" cy="383978"/>
          </a:xfrm>
          <a:custGeom>
            <a:avLst/>
            <a:gdLst/>
            <a:ahLst/>
            <a:cxnLst/>
            <a:rect l="0" t="0" r="0" b="0"/>
            <a:pathLst>
              <a:path w="348259" h="383978">
                <a:moveTo>
                  <a:pt x="178594" y="44648"/>
                </a:moveTo>
                <a:lnTo>
                  <a:pt x="178594" y="44648"/>
                </a:lnTo>
                <a:lnTo>
                  <a:pt x="17859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44648"/>
                </a:lnTo>
                <a:lnTo>
                  <a:pt x="44648" y="80367"/>
                </a:lnTo>
                <a:lnTo>
                  <a:pt x="26789" y="116086"/>
                </a:lnTo>
                <a:lnTo>
                  <a:pt x="8930" y="169664"/>
                </a:lnTo>
                <a:lnTo>
                  <a:pt x="0" y="232172"/>
                </a:lnTo>
                <a:lnTo>
                  <a:pt x="0" y="285750"/>
                </a:lnTo>
                <a:lnTo>
                  <a:pt x="17859" y="339328"/>
                </a:lnTo>
                <a:lnTo>
                  <a:pt x="44648" y="375047"/>
                </a:lnTo>
                <a:lnTo>
                  <a:pt x="80367" y="383977"/>
                </a:lnTo>
                <a:lnTo>
                  <a:pt x="133945" y="383977"/>
                </a:lnTo>
                <a:lnTo>
                  <a:pt x="187523" y="375047"/>
                </a:lnTo>
                <a:lnTo>
                  <a:pt x="250031" y="357188"/>
                </a:lnTo>
                <a:lnTo>
                  <a:pt x="294680" y="339328"/>
                </a:lnTo>
                <a:lnTo>
                  <a:pt x="321469" y="321469"/>
                </a:lnTo>
                <a:lnTo>
                  <a:pt x="339328" y="312539"/>
                </a:lnTo>
                <a:lnTo>
                  <a:pt x="348258" y="303609"/>
                </a:lnTo>
                <a:lnTo>
                  <a:pt x="34825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80555" y="4277320"/>
            <a:ext cx="428626" cy="1035845"/>
          </a:xfrm>
          <a:custGeom>
            <a:avLst/>
            <a:gdLst/>
            <a:ahLst/>
            <a:cxnLst/>
            <a:rect l="0" t="0" r="0" b="0"/>
            <a:pathLst>
              <a:path w="428626" h="1035845">
                <a:moveTo>
                  <a:pt x="267890" y="125016"/>
                </a:moveTo>
                <a:lnTo>
                  <a:pt x="267890" y="116086"/>
                </a:lnTo>
                <a:lnTo>
                  <a:pt x="276820" y="116086"/>
                </a:lnTo>
                <a:lnTo>
                  <a:pt x="276820" y="107156"/>
                </a:lnTo>
                <a:lnTo>
                  <a:pt x="285750" y="107156"/>
                </a:lnTo>
                <a:lnTo>
                  <a:pt x="285750" y="98226"/>
                </a:lnTo>
                <a:lnTo>
                  <a:pt x="285750" y="89297"/>
                </a:lnTo>
                <a:lnTo>
                  <a:pt x="285750" y="89297"/>
                </a:lnTo>
                <a:lnTo>
                  <a:pt x="285750" y="80367"/>
                </a:lnTo>
                <a:lnTo>
                  <a:pt x="285750" y="80367"/>
                </a:lnTo>
                <a:lnTo>
                  <a:pt x="276820" y="80367"/>
                </a:lnTo>
                <a:lnTo>
                  <a:pt x="267890" y="8036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0031" y="62508"/>
                </a:lnTo>
                <a:lnTo>
                  <a:pt x="241101" y="62508"/>
                </a:lnTo>
                <a:lnTo>
                  <a:pt x="232172" y="53578"/>
                </a:lnTo>
                <a:lnTo>
                  <a:pt x="223242" y="53578"/>
                </a:lnTo>
                <a:lnTo>
                  <a:pt x="214312" y="53578"/>
                </a:lnTo>
                <a:lnTo>
                  <a:pt x="196453" y="53578"/>
                </a:lnTo>
                <a:lnTo>
                  <a:pt x="187523" y="53578"/>
                </a:lnTo>
                <a:lnTo>
                  <a:pt x="178593" y="62508"/>
                </a:lnTo>
                <a:lnTo>
                  <a:pt x="160734" y="62508"/>
                </a:lnTo>
                <a:lnTo>
                  <a:pt x="151804" y="71437"/>
                </a:lnTo>
                <a:lnTo>
                  <a:pt x="133945" y="80367"/>
                </a:lnTo>
                <a:lnTo>
                  <a:pt x="125015" y="80367"/>
                </a:lnTo>
                <a:lnTo>
                  <a:pt x="107156" y="89297"/>
                </a:lnTo>
                <a:lnTo>
                  <a:pt x="98226" y="98226"/>
                </a:lnTo>
                <a:lnTo>
                  <a:pt x="80367" y="10715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33945"/>
                </a:lnTo>
                <a:lnTo>
                  <a:pt x="35718" y="142875"/>
                </a:lnTo>
                <a:lnTo>
                  <a:pt x="26789" y="151805"/>
                </a:lnTo>
                <a:lnTo>
                  <a:pt x="17859" y="169664"/>
                </a:lnTo>
                <a:lnTo>
                  <a:pt x="8929" y="178594"/>
                </a:lnTo>
                <a:lnTo>
                  <a:pt x="8929" y="196453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41101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85750"/>
                </a:lnTo>
                <a:lnTo>
                  <a:pt x="35718" y="294680"/>
                </a:lnTo>
                <a:lnTo>
                  <a:pt x="35718" y="312539"/>
                </a:lnTo>
                <a:lnTo>
                  <a:pt x="35718" y="330398"/>
                </a:lnTo>
                <a:lnTo>
                  <a:pt x="35718" y="348258"/>
                </a:lnTo>
                <a:lnTo>
                  <a:pt x="35718" y="375047"/>
                </a:lnTo>
                <a:lnTo>
                  <a:pt x="35718" y="392906"/>
                </a:lnTo>
                <a:lnTo>
                  <a:pt x="44648" y="410766"/>
                </a:lnTo>
                <a:lnTo>
                  <a:pt x="44648" y="428625"/>
                </a:lnTo>
                <a:lnTo>
                  <a:pt x="44648" y="455414"/>
                </a:lnTo>
                <a:lnTo>
                  <a:pt x="44648" y="473273"/>
                </a:lnTo>
                <a:lnTo>
                  <a:pt x="53578" y="500062"/>
                </a:lnTo>
                <a:lnTo>
                  <a:pt x="53578" y="517922"/>
                </a:lnTo>
                <a:lnTo>
                  <a:pt x="62508" y="544711"/>
                </a:lnTo>
                <a:lnTo>
                  <a:pt x="62508" y="562570"/>
                </a:lnTo>
                <a:lnTo>
                  <a:pt x="71437" y="589359"/>
                </a:lnTo>
                <a:lnTo>
                  <a:pt x="71437" y="616149"/>
                </a:lnTo>
                <a:lnTo>
                  <a:pt x="80367" y="634008"/>
                </a:lnTo>
                <a:lnTo>
                  <a:pt x="89297" y="651868"/>
                </a:lnTo>
                <a:lnTo>
                  <a:pt x="89297" y="678657"/>
                </a:lnTo>
                <a:lnTo>
                  <a:pt x="98226" y="696516"/>
                </a:lnTo>
                <a:lnTo>
                  <a:pt x="107156" y="714375"/>
                </a:lnTo>
                <a:lnTo>
                  <a:pt x="107156" y="732235"/>
                </a:lnTo>
                <a:lnTo>
                  <a:pt x="116086" y="759024"/>
                </a:lnTo>
                <a:lnTo>
                  <a:pt x="116086" y="776883"/>
                </a:lnTo>
                <a:lnTo>
                  <a:pt x="116086" y="794743"/>
                </a:lnTo>
                <a:lnTo>
                  <a:pt x="125015" y="821532"/>
                </a:lnTo>
                <a:lnTo>
                  <a:pt x="125015" y="839391"/>
                </a:lnTo>
                <a:lnTo>
                  <a:pt x="133945" y="857250"/>
                </a:lnTo>
                <a:lnTo>
                  <a:pt x="133945" y="884039"/>
                </a:lnTo>
                <a:lnTo>
                  <a:pt x="142875" y="892969"/>
                </a:lnTo>
                <a:lnTo>
                  <a:pt x="151804" y="910828"/>
                </a:lnTo>
                <a:lnTo>
                  <a:pt x="160734" y="919758"/>
                </a:lnTo>
                <a:lnTo>
                  <a:pt x="169664" y="919758"/>
                </a:lnTo>
                <a:lnTo>
                  <a:pt x="178593" y="928688"/>
                </a:lnTo>
                <a:lnTo>
                  <a:pt x="187523" y="946547"/>
                </a:lnTo>
                <a:lnTo>
                  <a:pt x="205383" y="955477"/>
                </a:lnTo>
                <a:lnTo>
                  <a:pt x="214312" y="973336"/>
                </a:lnTo>
                <a:lnTo>
                  <a:pt x="241101" y="991196"/>
                </a:lnTo>
                <a:lnTo>
                  <a:pt x="258961" y="1009055"/>
                </a:lnTo>
                <a:lnTo>
                  <a:pt x="285750" y="1026914"/>
                </a:lnTo>
                <a:lnTo>
                  <a:pt x="303609" y="1035844"/>
                </a:lnTo>
                <a:lnTo>
                  <a:pt x="321468" y="1035844"/>
                </a:lnTo>
                <a:lnTo>
                  <a:pt x="348258" y="1035844"/>
                </a:lnTo>
                <a:lnTo>
                  <a:pt x="357187" y="1035844"/>
                </a:lnTo>
                <a:lnTo>
                  <a:pt x="375047" y="1026914"/>
                </a:lnTo>
                <a:lnTo>
                  <a:pt x="383976" y="1017985"/>
                </a:lnTo>
                <a:lnTo>
                  <a:pt x="383976" y="1009055"/>
                </a:lnTo>
                <a:lnTo>
                  <a:pt x="383976" y="1000125"/>
                </a:lnTo>
                <a:lnTo>
                  <a:pt x="383976" y="982266"/>
                </a:lnTo>
                <a:lnTo>
                  <a:pt x="383976" y="973336"/>
                </a:lnTo>
                <a:lnTo>
                  <a:pt x="383976" y="964407"/>
                </a:lnTo>
                <a:lnTo>
                  <a:pt x="383976" y="955477"/>
                </a:lnTo>
                <a:lnTo>
                  <a:pt x="383976" y="946547"/>
                </a:lnTo>
                <a:lnTo>
                  <a:pt x="392906" y="946547"/>
                </a:lnTo>
                <a:lnTo>
                  <a:pt x="401836" y="937618"/>
                </a:lnTo>
                <a:lnTo>
                  <a:pt x="410765" y="919758"/>
                </a:lnTo>
                <a:lnTo>
                  <a:pt x="419695" y="910828"/>
                </a:lnTo>
                <a:lnTo>
                  <a:pt x="419695" y="884039"/>
                </a:lnTo>
                <a:lnTo>
                  <a:pt x="428625" y="866180"/>
                </a:lnTo>
                <a:lnTo>
                  <a:pt x="428625" y="839391"/>
                </a:lnTo>
                <a:lnTo>
                  <a:pt x="428625" y="812602"/>
                </a:lnTo>
                <a:lnTo>
                  <a:pt x="419695" y="794743"/>
                </a:lnTo>
                <a:lnTo>
                  <a:pt x="410765" y="767953"/>
                </a:lnTo>
                <a:lnTo>
                  <a:pt x="410765" y="741164"/>
                </a:lnTo>
                <a:lnTo>
                  <a:pt x="401836" y="714375"/>
                </a:lnTo>
                <a:lnTo>
                  <a:pt x="401836" y="696516"/>
                </a:lnTo>
                <a:lnTo>
                  <a:pt x="392906" y="678657"/>
                </a:lnTo>
                <a:lnTo>
                  <a:pt x="392906" y="660797"/>
                </a:lnTo>
                <a:lnTo>
                  <a:pt x="392906" y="642938"/>
                </a:lnTo>
                <a:lnTo>
                  <a:pt x="392906" y="634008"/>
                </a:lnTo>
                <a:lnTo>
                  <a:pt x="392906" y="616149"/>
                </a:lnTo>
                <a:lnTo>
                  <a:pt x="392906" y="598289"/>
                </a:lnTo>
                <a:lnTo>
                  <a:pt x="392906" y="580430"/>
                </a:lnTo>
                <a:lnTo>
                  <a:pt x="383976" y="553641"/>
                </a:lnTo>
                <a:lnTo>
                  <a:pt x="375047" y="535781"/>
                </a:lnTo>
                <a:lnTo>
                  <a:pt x="375047" y="508992"/>
                </a:lnTo>
                <a:lnTo>
                  <a:pt x="366117" y="482203"/>
                </a:lnTo>
                <a:lnTo>
                  <a:pt x="348258" y="464344"/>
                </a:lnTo>
                <a:lnTo>
                  <a:pt x="339328" y="446484"/>
                </a:lnTo>
                <a:lnTo>
                  <a:pt x="330398" y="428625"/>
                </a:lnTo>
                <a:lnTo>
                  <a:pt x="321468" y="419695"/>
                </a:lnTo>
                <a:lnTo>
                  <a:pt x="312539" y="401836"/>
                </a:lnTo>
                <a:lnTo>
                  <a:pt x="303609" y="392906"/>
                </a:lnTo>
                <a:lnTo>
                  <a:pt x="303609" y="375047"/>
                </a:lnTo>
                <a:lnTo>
                  <a:pt x="303609" y="366117"/>
                </a:lnTo>
                <a:lnTo>
                  <a:pt x="303609" y="339328"/>
                </a:lnTo>
                <a:lnTo>
                  <a:pt x="312539" y="321469"/>
                </a:lnTo>
                <a:lnTo>
                  <a:pt x="312539" y="294680"/>
                </a:lnTo>
                <a:lnTo>
                  <a:pt x="312539" y="258961"/>
                </a:lnTo>
                <a:lnTo>
                  <a:pt x="312539" y="232172"/>
                </a:lnTo>
                <a:lnTo>
                  <a:pt x="312539" y="205383"/>
                </a:lnTo>
                <a:lnTo>
                  <a:pt x="312539" y="187523"/>
                </a:lnTo>
                <a:lnTo>
                  <a:pt x="312539" y="169664"/>
                </a:lnTo>
                <a:lnTo>
                  <a:pt x="321468" y="160734"/>
                </a:lnTo>
                <a:lnTo>
                  <a:pt x="321468" y="151805"/>
                </a:lnTo>
                <a:lnTo>
                  <a:pt x="321468" y="142875"/>
                </a:lnTo>
                <a:lnTo>
                  <a:pt x="330398" y="133945"/>
                </a:lnTo>
                <a:lnTo>
                  <a:pt x="339328" y="125016"/>
                </a:lnTo>
                <a:lnTo>
                  <a:pt x="348258" y="116086"/>
                </a:lnTo>
                <a:lnTo>
                  <a:pt x="357187" y="98226"/>
                </a:lnTo>
                <a:lnTo>
                  <a:pt x="366117" y="80367"/>
                </a:lnTo>
                <a:lnTo>
                  <a:pt x="366117" y="62508"/>
                </a:lnTo>
                <a:lnTo>
                  <a:pt x="357187" y="53578"/>
                </a:lnTo>
                <a:lnTo>
                  <a:pt x="339328" y="35719"/>
                </a:lnTo>
                <a:lnTo>
                  <a:pt x="321468" y="26789"/>
                </a:lnTo>
                <a:lnTo>
                  <a:pt x="303609" y="17859"/>
                </a:lnTo>
                <a:lnTo>
                  <a:pt x="285750" y="17859"/>
                </a:lnTo>
                <a:lnTo>
                  <a:pt x="276820" y="8930"/>
                </a:lnTo>
                <a:lnTo>
                  <a:pt x="267890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35969" y="4045148"/>
            <a:ext cx="2384227" cy="1259087"/>
          </a:xfrm>
          <a:custGeom>
            <a:avLst/>
            <a:gdLst/>
            <a:ahLst/>
            <a:cxnLst/>
            <a:rect l="0" t="0" r="0" b="0"/>
            <a:pathLst>
              <a:path w="2384227" h="1259087">
                <a:moveTo>
                  <a:pt x="0" y="1116211"/>
                </a:moveTo>
                <a:lnTo>
                  <a:pt x="0" y="1116211"/>
                </a:lnTo>
                <a:lnTo>
                  <a:pt x="0" y="1116211"/>
                </a:lnTo>
                <a:lnTo>
                  <a:pt x="8929" y="1125141"/>
                </a:lnTo>
                <a:lnTo>
                  <a:pt x="17859" y="1134071"/>
                </a:lnTo>
                <a:lnTo>
                  <a:pt x="26789" y="1134071"/>
                </a:lnTo>
                <a:lnTo>
                  <a:pt x="35719" y="1143000"/>
                </a:lnTo>
                <a:lnTo>
                  <a:pt x="53578" y="1151930"/>
                </a:lnTo>
                <a:lnTo>
                  <a:pt x="71437" y="1169790"/>
                </a:lnTo>
                <a:lnTo>
                  <a:pt x="80367" y="1178719"/>
                </a:lnTo>
                <a:lnTo>
                  <a:pt x="98226" y="1187649"/>
                </a:lnTo>
                <a:lnTo>
                  <a:pt x="116086" y="1196579"/>
                </a:lnTo>
                <a:lnTo>
                  <a:pt x="133945" y="1214438"/>
                </a:lnTo>
                <a:lnTo>
                  <a:pt x="160734" y="1223368"/>
                </a:lnTo>
                <a:lnTo>
                  <a:pt x="178594" y="1232297"/>
                </a:lnTo>
                <a:lnTo>
                  <a:pt x="214312" y="1241227"/>
                </a:lnTo>
                <a:lnTo>
                  <a:pt x="241101" y="1250157"/>
                </a:lnTo>
                <a:lnTo>
                  <a:pt x="276820" y="1259086"/>
                </a:lnTo>
                <a:lnTo>
                  <a:pt x="321469" y="1259086"/>
                </a:lnTo>
                <a:lnTo>
                  <a:pt x="357187" y="1259086"/>
                </a:lnTo>
                <a:lnTo>
                  <a:pt x="410765" y="1250157"/>
                </a:lnTo>
                <a:lnTo>
                  <a:pt x="455414" y="1241227"/>
                </a:lnTo>
                <a:lnTo>
                  <a:pt x="517922" y="1223368"/>
                </a:lnTo>
                <a:lnTo>
                  <a:pt x="571500" y="1196579"/>
                </a:lnTo>
                <a:lnTo>
                  <a:pt x="634008" y="1178719"/>
                </a:lnTo>
                <a:lnTo>
                  <a:pt x="705445" y="1143000"/>
                </a:lnTo>
                <a:lnTo>
                  <a:pt x="767953" y="1107282"/>
                </a:lnTo>
                <a:lnTo>
                  <a:pt x="830461" y="1071563"/>
                </a:lnTo>
                <a:lnTo>
                  <a:pt x="901898" y="1026915"/>
                </a:lnTo>
                <a:lnTo>
                  <a:pt x="973336" y="973336"/>
                </a:lnTo>
                <a:lnTo>
                  <a:pt x="1053703" y="919758"/>
                </a:lnTo>
                <a:lnTo>
                  <a:pt x="1134070" y="866180"/>
                </a:lnTo>
                <a:lnTo>
                  <a:pt x="1214437" y="794742"/>
                </a:lnTo>
                <a:lnTo>
                  <a:pt x="1303734" y="732234"/>
                </a:lnTo>
                <a:lnTo>
                  <a:pt x="1393031" y="660797"/>
                </a:lnTo>
                <a:lnTo>
                  <a:pt x="1491258" y="589359"/>
                </a:lnTo>
                <a:lnTo>
                  <a:pt x="1589484" y="517922"/>
                </a:lnTo>
                <a:lnTo>
                  <a:pt x="1687711" y="455414"/>
                </a:lnTo>
                <a:lnTo>
                  <a:pt x="1777008" y="383977"/>
                </a:lnTo>
                <a:lnTo>
                  <a:pt x="1866304" y="321469"/>
                </a:lnTo>
                <a:lnTo>
                  <a:pt x="1955601" y="267891"/>
                </a:lnTo>
                <a:lnTo>
                  <a:pt x="2035969" y="214313"/>
                </a:lnTo>
                <a:lnTo>
                  <a:pt x="2116336" y="169664"/>
                </a:lnTo>
                <a:lnTo>
                  <a:pt x="2178844" y="125016"/>
                </a:lnTo>
                <a:lnTo>
                  <a:pt x="2241351" y="89297"/>
                </a:lnTo>
                <a:lnTo>
                  <a:pt x="2286000" y="62508"/>
                </a:lnTo>
                <a:lnTo>
                  <a:pt x="2330648" y="35719"/>
                </a:lnTo>
                <a:lnTo>
                  <a:pt x="2357437" y="17859"/>
                </a:lnTo>
                <a:lnTo>
                  <a:pt x="2375297" y="8930"/>
                </a:lnTo>
                <a:lnTo>
                  <a:pt x="2384226" y="0"/>
                </a:lnTo>
                <a:lnTo>
                  <a:pt x="2384226" y="0"/>
                </a:lnTo>
                <a:lnTo>
                  <a:pt x="2366367" y="8930"/>
                </a:lnTo>
                <a:lnTo>
                  <a:pt x="2339578" y="26789"/>
                </a:lnTo>
                <a:lnTo>
                  <a:pt x="2312789" y="35719"/>
                </a:lnTo>
                <a:lnTo>
                  <a:pt x="231278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35844" y="4491632"/>
            <a:ext cx="660798" cy="687588"/>
          </a:xfrm>
          <a:custGeom>
            <a:avLst/>
            <a:gdLst/>
            <a:ahLst/>
            <a:cxnLst/>
            <a:rect l="0" t="0" r="0" b="0"/>
            <a:pathLst>
              <a:path w="660798" h="687588">
                <a:moveTo>
                  <a:pt x="392906" y="80368"/>
                </a:moveTo>
                <a:lnTo>
                  <a:pt x="392906" y="80368"/>
                </a:lnTo>
                <a:lnTo>
                  <a:pt x="392906" y="71438"/>
                </a:lnTo>
                <a:lnTo>
                  <a:pt x="383976" y="62508"/>
                </a:lnTo>
                <a:lnTo>
                  <a:pt x="383976" y="53579"/>
                </a:lnTo>
                <a:lnTo>
                  <a:pt x="375047" y="35719"/>
                </a:lnTo>
                <a:lnTo>
                  <a:pt x="375047" y="26789"/>
                </a:lnTo>
                <a:lnTo>
                  <a:pt x="366117" y="17860"/>
                </a:lnTo>
                <a:lnTo>
                  <a:pt x="357187" y="8930"/>
                </a:lnTo>
                <a:lnTo>
                  <a:pt x="348258" y="8930"/>
                </a:lnTo>
                <a:lnTo>
                  <a:pt x="330398" y="0"/>
                </a:lnTo>
                <a:lnTo>
                  <a:pt x="312539" y="0"/>
                </a:lnTo>
                <a:lnTo>
                  <a:pt x="294679" y="0"/>
                </a:lnTo>
                <a:lnTo>
                  <a:pt x="276820" y="8930"/>
                </a:lnTo>
                <a:lnTo>
                  <a:pt x="250031" y="8930"/>
                </a:lnTo>
                <a:lnTo>
                  <a:pt x="232172" y="8930"/>
                </a:lnTo>
                <a:lnTo>
                  <a:pt x="205383" y="17860"/>
                </a:lnTo>
                <a:lnTo>
                  <a:pt x="187523" y="26789"/>
                </a:lnTo>
                <a:lnTo>
                  <a:pt x="160734" y="35719"/>
                </a:lnTo>
                <a:lnTo>
                  <a:pt x="142875" y="44649"/>
                </a:lnTo>
                <a:lnTo>
                  <a:pt x="125015" y="62508"/>
                </a:lnTo>
                <a:lnTo>
                  <a:pt x="98226" y="71438"/>
                </a:lnTo>
                <a:lnTo>
                  <a:pt x="80367" y="89297"/>
                </a:lnTo>
                <a:lnTo>
                  <a:pt x="71437" y="116086"/>
                </a:lnTo>
                <a:lnTo>
                  <a:pt x="53578" y="133946"/>
                </a:lnTo>
                <a:lnTo>
                  <a:pt x="44648" y="160735"/>
                </a:lnTo>
                <a:lnTo>
                  <a:pt x="26789" y="196454"/>
                </a:lnTo>
                <a:lnTo>
                  <a:pt x="17859" y="223243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57188"/>
                </a:lnTo>
                <a:lnTo>
                  <a:pt x="8930" y="383977"/>
                </a:lnTo>
                <a:lnTo>
                  <a:pt x="26789" y="419696"/>
                </a:lnTo>
                <a:lnTo>
                  <a:pt x="35719" y="455415"/>
                </a:lnTo>
                <a:lnTo>
                  <a:pt x="62508" y="491134"/>
                </a:lnTo>
                <a:lnTo>
                  <a:pt x="80367" y="526852"/>
                </a:lnTo>
                <a:lnTo>
                  <a:pt x="107156" y="553641"/>
                </a:lnTo>
                <a:lnTo>
                  <a:pt x="133945" y="589360"/>
                </a:lnTo>
                <a:lnTo>
                  <a:pt x="169664" y="607220"/>
                </a:lnTo>
                <a:lnTo>
                  <a:pt x="205383" y="634009"/>
                </a:lnTo>
                <a:lnTo>
                  <a:pt x="241101" y="651868"/>
                </a:lnTo>
                <a:lnTo>
                  <a:pt x="276820" y="669727"/>
                </a:lnTo>
                <a:lnTo>
                  <a:pt x="312539" y="678657"/>
                </a:lnTo>
                <a:lnTo>
                  <a:pt x="357187" y="687587"/>
                </a:lnTo>
                <a:lnTo>
                  <a:pt x="392906" y="687587"/>
                </a:lnTo>
                <a:lnTo>
                  <a:pt x="428625" y="687587"/>
                </a:lnTo>
                <a:lnTo>
                  <a:pt x="464344" y="678657"/>
                </a:lnTo>
                <a:lnTo>
                  <a:pt x="500062" y="660798"/>
                </a:lnTo>
                <a:lnTo>
                  <a:pt x="526851" y="651868"/>
                </a:lnTo>
                <a:lnTo>
                  <a:pt x="553640" y="634009"/>
                </a:lnTo>
                <a:lnTo>
                  <a:pt x="580429" y="616149"/>
                </a:lnTo>
                <a:lnTo>
                  <a:pt x="607219" y="598290"/>
                </a:lnTo>
                <a:lnTo>
                  <a:pt x="625078" y="571501"/>
                </a:lnTo>
                <a:lnTo>
                  <a:pt x="642937" y="544712"/>
                </a:lnTo>
                <a:lnTo>
                  <a:pt x="651867" y="508993"/>
                </a:lnTo>
                <a:lnTo>
                  <a:pt x="651867" y="473274"/>
                </a:lnTo>
                <a:lnTo>
                  <a:pt x="660797" y="437556"/>
                </a:lnTo>
                <a:lnTo>
                  <a:pt x="651867" y="401837"/>
                </a:lnTo>
                <a:lnTo>
                  <a:pt x="651867" y="366118"/>
                </a:lnTo>
                <a:lnTo>
                  <a:pt x="642937" y="321469"/>
                </a:lnTo>
                <a:lnTo>
                  <a:pt x="634008" y="285750"/>
                </a:lnTo>
                <a:lnTo>
                  <a:pt x="616148" y="241102"/>
                </a:lnTo>
                <a:lnTo>
                  <a:pt x="589359" y="205383"/>
                </a:lnTo>
                <a:lnTo>
                  <a:pt x="571500" y="169664"/>
                </a:lnTo>
                <a:lnTo>
                  <a:pt x="544711" y="133946"/>
                </a:lnTo>
                <a:lnTo>
                  <a:pt x="517922" y="98227"/>
                </a:lnTo>
                <a:lnTo>
                  <a:pt x="500062" y="71438"/>
                </a:lnTo>
                <a:lnTo>
                  <a:pt x="473273" y="53579"/>
                </a:lnTo>
                <a:lnTo>
                  <a:pt x="455414" y="35719"/>
                </a:lnTo>
                <a:lnTo>
                  <a:pt x="437554" y="35719"/>
                </a:lnTo>
                <a:lnTo>
                  <a:pt x="419695" y="35719"/>
                </a:lnTo>
                <a:lnTo>
                  <a:pt x="392906" y="44649"/>
                </a:lnTo>
                <a:lnTo>
                  <a:pt x="357187" y="44649"/>
                </a:lnTo>
                <a:lnTo>
                  <a:pt x="35718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28750" y="5179219"/>
            <a:ext cx="1026915" cy="785812"/>
          </a:xfrm>
          <a:custGeom>
            <a:avLst/>
            <a:gdLst/>
            <a:ahLst/>
            <a:cxnLst/>
            <a:rect l="0" t="0" r="0" b="0"/>
            <a:pathLst>
              <a:path w="1026915" h="7858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98226"/>
                </a:lnTo>
                <a:lnTo>
                  <a:pt x="44648" y="125015"/>
                </a:lnTo>
                <a:lnTo>
                  <a:pt x="62508" y="169664"/>
                </a:lnTo>
                <a:lnTo>
                  <a:pt x="71438" y="205383"/>
                </a:lnTo>
                <a:lnTo>
                  <a:pt x="80367" y="258961"/>
                </a:lnTo>
                <a:lnTo>
                  <a:pt x="89297" y="312539"/>
                </a:lnTo>
                <a:lnTo>
                  <a:pt x="98227" y="366117"/>
                </a:lnTo>
                <a:lnTo>
                  <a:pt x="116086" y="419694"/>
                </a:lnTo>
                <a:lnTo>
                  <a:pt x="133945" y="473272"/>
                </a:lnTo>
                <a:lnTo>
                  <a:pt x="151805" y="517921"/>
                </a:lnTo>
                <a:lnTo>
                  <a:pt x="169664" y="562569"/>
                </a:lnTo>
                <a:lnTo>
                  <a:pt x="178594" y="607218"/>
                </a:lnTo>
                <a:lnTo>
                  <a:pt x="196453" y="642936"/>
                </a:lnTo>
                <a:lnTo>
                  <a:pt x="214313" y="678655"/>
                </a:lnTo>
                <a:lnTo>
                  <a:pt x="223242" y="714374"/>
                </a:lnTo>
                <a:lnTo>
                  <a:pt x="241102" y="741163"/>
                </a:lnTo>
                <a:lnTo>
                  <a:pt x="250031" y="759022"/>
                </a:lnTo>
                <a:lnTo>
                  <a:pt x="267891" y="767952"/>
                </a:lnTo>
                <a:lnTo>
                  <a:pt x="276820" y="776882"/>
                </a:lnTo>
                <a:lnTo>
                  <a:pt x="294680" y="785811"/>
                </a:lnTo>
                <a:lnTo>
                  <a:pt x="312539" y="785811"/>
                </a:lnTo>
                <a:lnTo>
                  <a:pt x="330398" y="785811"/>
                </a:lnTo>
                <a:lnTo>
                  <a:pt x="357188" y="785811"/>
                </a:lnTo>
                <a:lnTo>
                  <a:pt x="392906" y="776882"/>
                </a:lnTo>
                <a:lnTo>
                  <a:pt x="437555" y="767952"/>
                </a:lnTo>
                <a:lnTo>
                  <a:pt x="491133" y="759022"/>
                </a:lnTo>
                <a:lnTo>
                  <a:pt x="544711" y="750093"/>
                </a:lnTo>
                <a:lnTo>
                  <a:pt x="616148" y="732233"/>
                </a:lnTo>
                <a:lnTo>
                  <a:pt x="687586" y="705444"/>
                </a:lnTo>
                <a:lnTo>
                  <a:pt x="759023" y="678655"/>
                </a:lnTo>
                <a:lnTo>
                  <a:pt x="830461" y="651866"/>
                </a:lnTo>
                <a:lnTo>
                  <a:pt x="884039" y="625077"/>
                </a:lnTo>
                <a:lnTo>
                  <a:pt x="937617" y="607218"/>
                </a:lnTo>
                <a:lnTo>
                  <a:pt x="973336" y="598288"/>
                </a:lnTo>
                <a:lnTo>
                  <a:pt x="1000125" y="598288"/>
                </a:lnTo>
                <a:lnTo>
                  <a:pt x="1009055" y="607218"/>
                </a:lnTo>
                <a:lnTo>
                  <a:pt x="1017984" y="616147"/>
                </a:lnTo>
                <a:lnTo>
                  <a:pt x="1017984" y="634007"/>
                </a:lnTo>
                <a:lnTo>
                  <a:pt x="1026914" y="642936"/>
                </a:lnTo>
                <a:lnTo>
                  <a:pt x="1026914" y="6429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84227" y="5161359"/>
            <a:ext cx="1232297" cy="991196"/>
          </a:xfrm>
          <a:custGeom>
            <a:avLst/>
            <a:gdLst/>
            <a:ahLst/>
            <a:cxnLst/>
            <a:rect l="0" t="0" r="0" b="0"/>
            <a:pathLst>
              <a:path w="1232297" h="991196">
                <a:moveTo>
                  <a:pt x="62507" y="508992"/>
                </a:moveTo>
                <a:lnTo>
                  <a:pt x="62507" y="517921"/>
                </a:lnTo>
                <a:lnTo>
                  <a:pt x="62507" y="544711"/>
                </a:lnTo>
                <a:lnTo>
                  <a:pt x="71437" y="571500"/>
                </a:lnTo>
                <a:lnTo>
                  <a:pt x="80367" y="616148"/>
                </a:lnTo>
                <a:lnTo>
                  <a:pt x="89296" y="669726"/>
                </a:lnTo>
                <a:lnTo>
                  <a:pt x="107156" y="723304"/>
                </a:lnTo>
                <a:lnTo>
                  <a:pt x="133945" y="785812"/>
                </a:lnTo>
                <a:lnTo>
                  <a:pt x="160734" y="839390"/>
                </a:lnTo>
                <a:lnTo>
                  <a:pt x="178593" y="892968"/>
                </a:lnTo>
                <a:lnTo>
                  <a:pt x="196453" y="928687"/>
                </a:lnTo>
                <a:lnTo>
                  <a:pt x="205382" y="964406"/>
                </a:lnTo>
                <a:lnTo>
                  <a:pt x="205382" y="982265"/>
                </a:lnTo>
                <a:lnTo>
                  <a:pt x="205382" y="991195"/>
                </a:lnTo>
                <a:lnTo>
                  <a:pt x="196453" y="991195"/>
                </a:lnTo>
                <a:lnTo>
                  <a:pt x="196453" y="982265"/>
                </a:lnTo>
                <a:lnTo>
                  <a:pt x="178593" y="955476"/>
                </a:lnTo>
                <a:lnTo>
                  <a:pt x="169664" y="928687"/>
                </a:lnTo>
                <a:lnTo>
                  <a:pt x="151804" y="875109"/>
                </a:lnTo>
                <a:lnTo>
                  <a:pt x="125015" y="821531"/>
                </a:lnTo>
                <a:lnTo>
                  <a:pt x="107156" y="759023"/>
                </a:lnTo>
                <a:lnTo>
                  <a:pt x="80367" y="705445"/>
                </a:lnTo>
                <a:lnTo>
                  <a:pt x="53578" y="642937"/>
                </a:lnTo>
                <a:lnTo>
                  <a:pt x="35718" y="589359"/>
                </a:lnTo>
                <a:lnTo>
                  <a:pt x="17859" y="535781"/>
                </a:lnTo>
                <a:lnTo>
                  <a:pt x="0" y="491132"/>
                </a:lnTo>
                <a:lnTo>
                  <a:pt x="0" y="455414"/>
                </a:lnTo>
                <a:lnTo>
                  <a:pt x="0" y="428625"/>
                </a:lnTo>
                <a:lnTo>
                  <a:pt x="8929" y="410766"/>
                </a:lnTo>
                <a:lnTo>
                  <a:pt x="26789" y="392907"/>
                </a:lnTo>
                <a:lnTo>
                  <a:pt x="53578" y="383977"/>
                </a:lnTo>
                <a:lnTo>
                  <a:pt x="89296" y="366118"/>
                </a:lnTo>
                <a:lnTo>
                  <a:pt x="125015" y="357188"/>
                </a:lnTo>
                <a:lnTo>
                  <a:pt x="169664" y="339329"/>
                </a:lnTo>
                <a:lnTo>
                  <a:pt x="214312" y="321469"/>
                </a:lnTo>
                <a:lnTo>
                  <a:pt x="267890" y="294680"/>
                </a:lnTo>
                <a:lnTo>
                  <a:pt x="321468" y="267891"/>
                </a:lnTo>
                <a:lnTo>
                  <a:pt x="383976" y="241102"/>
                </a:lnTo>
                <a:lnTo>
                  <a:pt x="446484" y="205383"/>
                </a:lnTo>
                <a:lnTo>
                  <a:pt x="508992" y="169664"/>
                </a:lnTo>
                <a:lnTo>
                  <a:pt x="571500" y="133946"/>
                </a:lnTo>
                <a:lnTo>
                  <a:pt x="634007" y="107157"/>
                </a:lnTo>
                <a:lnTo>
                  <a:pt x="687586" y="80368"/>
                </a:lnTo>
                <a:lnTo>
                  <a:pt x="741164" y="53579"/>
                </a:lnTo>
                <a:lnTo>
                  <a:pt x="794742" y="35719"/>
                </a:lnTo>
                <a:lnTo>
                  <a:pt x="830461" y="17860"/>
                </a:lnTo>
                <a:lnTo>
                  <a:pt x="875109" y="8930"/>
                </a:lnTo>
                <a:lnTo>
                  <a:pt x="901898" y="8930"/>
                </a:lnTo>
                <a:lnTo>
                  <a:pt x="928687" y="0"/>
                </a:lnTo>
                <a:lnTo>
                  <a:pt x="955476" y="0"/>
                </a:lnTo>
                <a:lnTo>
                  <a:pt x="973336" y="0"/>
                </a:lnTo>
                <a:lnTo>
                  <a:pt x="991195" y="0"/>
                </a:lnTo>
                <a:lnTo>
                  <a:pt x="991195" y="8930"/>
                </a:lnTo>
                <a:lnTo>
                  <a:pt x="1000125" y="17860"/>
                </a:lnTo>
                <a:lnTo>
                  <a:pt x="991195" y="44649"/>
                </a:lnTo>
                <a:lnTo>
                  <a:pt x="991195" y="71438"/>
                </a:lnTo>
                <a:lnTo>
                  <a:pt x="982265" y="98227"/>
                </a:lnTo>
                <a:lnTo>
                  <a:pt x="973336" y="142875"/>
                </a:lnTo>
                <a:lnTo>
                  <a:pt x="973336" y="178594"/>
                </a:lnTo>
                <a:lnTo>
                  <a:pt x="982265" y="223243"/>
                </a:lnTo>
                <a:lnTo>
                  <a:pt x="991195" y="276821"/>
                </a:lnTo>
                <a:lnTo>
                  <a:pt x="1000125" y="321469"/>
                </a:lnTo>
                <a:lnTo>
                  <a:pt x="1026914" y="357188"/>
                </a:lnTo>
                <a:lnTo>
                  <a:pt x="1044773" y="392907"/>
                </a:lnTo>
                <a:lnTo>
                  <a:pt x="1080492" y="419695"/>
                </a:lnTo>
                <a:lnTo>
                  <a:pt x="1107281" y="446484"/>
                </a:lnTo>
                <a:lnTo>
                  <a:pt x="1134070" y="473273"/>
                </a:lnTo>
                <a:lnTo>
                  <a:pt x="1169789" y="491132"/>
                </a:lnTo>
                <a:lnTo>
                  <a:pt x="1187648" y="500062"/>
                </a:lnTo>
                <a:lnTo>
                  <a:pt x="1205507" y="517921"/>
                </a:lnTo>
                <a:lnTo>
                  <a:pt x="1223367" y="526851"/>
                </a:lnTo>
                <a:lnTo>
                  <a:pt x="1232296" y="544711"/>
                </a:lnTo>
                <a:lnTo>
                  <a:pt x="1232296" y="562570"/>
                </a:lnTo>
                <a:lnTo>
                  <a:pt x="1223367" y="580429"/>
                </a:lnTo>
                <a:lnTo>
                  <a:pt x="1205507" y="598289"/>
                </a:lnTo>
                <a:lnTo>
                  <a:pt x="1187648" y="616148"/>
                </a:lnTo>
                <a:lnTo>
                  <a:pt x="1151929" y="634007"/>
                </a:lnTo>
                <a:lnTo>
                  <a:pt x="1116211" y="660796"/>
                </a:lnTo>
                <a:lnTo>
                  <a:pt x="1071562" y="678656"/>
                </a:lnTo>
                <a:lnTo>
                  <a:pt x="1017984" y="705445"/>
                </a:lnTo>
                <a:lnTo>
                  <a:pt x="964406" y="714375"/>
                </a:lnTo>
                <a:lnTo>
                  <a:pt x="892968" y="732234"/>
                </a:lnTo>
                <a:lnTo>
                  <a:pt x="821531" y="741164"/>
                </a:lnTo>
                <a:lnTo>
                  <a:pt x="741164" y="759023"/>
                </a:lnTo>
                <a:lnTo>
                  <a:pt x="660796" y="776882"/>
                </a:lnTo>
                <a:lnTo>
                  <a:pt x="571500" y="803671"/>
                </a:lnTo>
                <a:lnTo>
                  <a:pt x="491132" y="821531"/>
                </a:lnTo>
                <a:lnTo>
                  <a:pt x="419695" y="848320"/>
                </a:lnTo>
                <a:lnTo>
                  <a:pt x="375046" y="875109"/>
                </a:lnTo>
                <a:lnTo>
                  <a:pt x="330398" y="892968"/>
                </a:lnTo>
                <a:lnTo>
                  <a:pt x="312539" y="910828"/>
                </a:lnTo>
                <a:lnTo>
                  <a:pt x="294679" y="919757"/>
                </a:lnTo>
                <a:lnTo>
                  <a:pt x="285750" y="928687"/>
                </a:lnTo>
                <a:lnTo>
                  <a:pt x="276820" y="928687"/>
                </a:lnTo>
                <a:lnTo>
                  <a:pt x="285750" y="928687"/>
                </a:lnTo>
                <a:lnTo>
                  <a:pt x="285750" y="910828"/>
                </a:lnTo>
                <a:lnTo>
                  <a:pt x="285750" y="9108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106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SearcherFactory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static Searcher get(String s) throws </a:t>
            </a:r>
            <a:r>
              <a:rPr lang="en-US" dirty="0" smtClean="0"/>
              <a:t>		      </a:t>
            </a:r>
            <a:r>
              <a:rPr lang="en-US" dirty="0" err="1" smtClean="0"/>
              <a:t>IOException</a:t>
            </a:r>
            <a:r>
              <a:rPr lang="en-US" dirty="0" smtClean="0"/>
              <a:t> </a:t>
            </a:r>
            <a:r>
              <a:rPr lang="en-US" dirty="0"/>
              <a:t>{...}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interface Searcher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Result find(Query q);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Query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Query(String s) {...}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getValue</a:t>
            </a:r>
            <a:r>
              <a:rPr lang="en-US" dirty="0"/>
              <a:t>() {...}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5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public interface Result { </a:t>
            </a:r>
          </a:p>
          <a:p>
            <a:pPr marL="0" indent="0">
              <a:buNone/>
            </a:pPr>
            <a:r>
              <a:rPr lang="en-US" dirty="0" smtClean="0"/>
              <a:t>	public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getCount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Document </a:t>
            </a:r>
            <a:r>
              <a:rPr lang="en-US" dirty="0" err="1"/>
              <a:t>getItem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interface Document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getAuthor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getTitle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getYear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GUI Connection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we'd like to happen:</a:t>
            </a:r>
          </a:p>
          <a:p>
            <a:r>
              <a:rPr lang="en-US" dirty="0"/>
              <a:t>a searcher is associated with the GUI</a:t>
            </a:r>
          </a:p>
          <a:p>
            <a:r>
              <a:rPr lang="en-US" dirty="0"/>
              <a:t>a query is entered</a:t>
            </a:r>
          </a:p>
          <a:p>
            <a:r>
              <a:rPr lang="en-US" dirty="0"/>
              <a:t>the button is clicked</a:t>
            </a:r>
          </a:p>
          <a:p>
            <a:r>
              <a:rPr lang="en-US" dirty="0"/>
              <a:t>the table fills up with the result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5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Key </a:t>
            </a:r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proposed a screen design earlier. The first thing we can test is that key widgets are present: a label, a query field, a button, and a table. There may be other components on the panel (e.g., sub-panels used for organization), but we don't care about them.</a:t>
            </a:r>
          </a:p>
          <a:p>
            <a:r>
              <a:rPr lang="en-US" dirty="0"/>
              <a:t>So, we'll create </a:t>
            </a:r>
            <a:r>
              <a:rPr lang="en-US" dirty="0" err="1"/>
              <a:t>testWidgetsPresent</a:t>
            </a:r>
            <a:r>
              <a:rPr lang="en-US" dirty="0"/>
              <a:t>(). To make this work, we need a panel for the overall screen ("</a:t>
            </a:r>
            <a:r>
              <a:rPr lang="en-US" dirty="0" err="1"/>
              <a:t>SearchPanel</a:t>
            </a:r>
            <a:r>
              <a:rPr lang="en-US" dirty="0"/>
              <a:t>"), the label ("</a:t>
            </a:r>
            <a:r>
              <a:rPr lang="en-US" dirty="0" err="1"/>
              <a:t>searchLabel</a:t>
            </a:r>
            <a:r>
              <a:rPr lang="en-US" dirty="0"/>
              <a:t>"), a </a:t>
            </a:r>
            <a:r>
              <a:rPr lang="en-US" dirty="0" err="1"/>
              <a:t>textfield</a:t>
            </a:r>
            <a:r>
              <a:rPr lang="en-US" dirty="0"/>
              <a:t> for entering the query ("</a:t>
            </a:r>
            <a:r>
              <a:rPr lang="en-US" dirty="0" err="1"/>
              <a:t>queryField</a:t>
            </a:r>
            <a:r>
              <a:rPr lang="en-US" dirty="0"/>
              <a:t>"), a button ("</a:t>
            </a:r>
            <a:r>
              <a:rPr lang="en-US" dirty="0" err="1"/>
              <a:t>findButton</a:t>
            </a:r>
            <a:r>
              <a:rPr lang="en-US" dirty="0"/>
              <a:t>"), and a table for the results ("</a:t>
            </a:r>
            <a:r>
              <a:rPr lang="en-US" dirty="0" err="1"/>
              <a:t>resultTable</a:t>
            </a:r>
            <a:r>
              <a:rPr lang="en-US" dirty="0"/>
              <a:t>"). We'll let these widgets be package-access, so our test can see them.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testWidgetsPresent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/>
              <a:t>panel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panel.searchLabel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panel.queryField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panel.findButton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panel.resultTable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8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0415"/>
            <a:ext cx="6934199" cy="48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test helped design the panel's (software) interface.</a:t>
            </a:r>
          </a:p>
          <a:p>
            <a:r>
              <a:rPr lang="en-US" dirty="0"/>
              <a:t>The test is robust against even dramatic re-arrangements of the widgets.</a:t>
            </a:r>
          </a:p>
          <a:p>
            <a:r>
              <a:rPr lang="en-US" dirty="0"/>
              <a:t>We took very small steps, bouncing between test, code, and design.</a:t>
            </a:r>
          </a:p>
          <a:p>
            <a:r>
              <a:rPr lang="en-US" dirty="0"/>
              <a:t>Our panel might not (and in fact, does not) actually display anything – we haven't tested that.</a:t>
            </a:r>
          </a:p>
          <a:p>
            <a:r>
              <a:rPr lang="en-US" dirty="0"/>
              <a:t>The panel still doesn't </a:t>
            </a:r>
            <a:r>
              <a:rPr lang="en-US" i="1" dirty="0"/>
              <a:t>do</a:t>
            </a:r>
            <a:r>
              <a:rPr lang="en-US" dirty="0"/>
              <a:t> anything (e.g., if the button were clicked).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testInitialContents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 err="1"/>
              <a:t>sp</a:t>
            </a:r>
            <a:r>
              <a:rPr lang="en-US" dirty="0"/>
              <a:t>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r>
              <a:rPr lang="en-US" dirty="0" smtClean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("Search</a:t>
            </a:r>
            <a:r>
              <a:rPr lang="en-US" dirty="0" smtClean="0"/>
              <a:t>:",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sp.searchLabel.getText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("", </a:t>
            </a:r>
            <a:r>
              <a:rPr lang="en-US" dirty="0" err="1"/>
              <a:t>sp.queryField.getText</a:t>
            </a:r>
            <a:r>
              <a:rPr lang="en-US" dirty="0"/>
              <a:t>()); </a:t>
            </a:r>
            <a:r>
              <a:rPr lang="en-US" dirty="0" smtClean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("Find",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</a:t>
            </a:r>
            <a:r>
              <a:rPr lang="en-US" dirty="0" err="1" smtClean="0"/>
              <a:t>sp.findButton.getText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</a:t>
            </a:r>
            <a:r>
              <a:rPr lang="en-US" dirty="0"/>
              <a:t>("Table starts empty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sp.resultTable.getRowCount</a:t>
            </a:r>
            <a:r>
              <a:rPr lang="en-US" dirty="0"/>
              <a:t>() == 0);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9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</a:t>
            </a:r>
            <a:r>
              <a:rPr lang="en-US" dirty="0" smtClean="0"/>
              <a:t>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testSearcherSetup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Searcher </a:t>
            </a:r>
            <a:r>
              <a:rPr lang="en-US" dirty="0"/>
              <a:t>s = new Searcher()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Result search(Query q)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return </a:t>
            </a:r>
            <a:r>
              <a:rPr lang="en-US" dirty="0"/>
              <a:t>null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 smtClean="0"/>
              <a:t> 	};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/>
              <a:t>panel = new </a:t>
            </a:r>
            <a:r>
              <a:rPr lang="en-US" dirty="0" err="1"/>
              <a:t>SearchPanel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 </a:t>
            </a:r>
            <a:r>
              <a:rPr lang="en-US" dirty="0"/>
              <a:t>("Searcher not set", </a:t>
            </a:r>
            <a:r>
              <a:rPr lang="en-US" dirty="0" err="1"/>
              <a:t>panel.getSearcher</a:t>
            </a:r>
            <a:r>
              <a:rPr lang="en-US" dirty="0"/>
              <a:t>() != s);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panel.setSearcher</a:t>
            </a:r>
            <a:r>
              <a:rPr lang="en-US" dirty="0" smtClean="0"/>
              <a:t>(s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</a:t>
            </a:r>
            <a:r>
              <a:rPr lang="en-US" dirty="0"/>
              <a:t>("Searcher now set", </a:t>
            </a:r>
            <a:r>
              <a:rPr lang="en-US" dirty="0" err="1"/>
              <a:t>panel.getSearcher</a:t>
            </a:r>
            <a:r>
              <a:rPr lang="en-US" dirty="0"/>
              <a:t>() == s);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3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36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public void </a:t>
            </a:r>
            <a:r>
              <a:rPr lang="en-US" sz="2800" dirty="0" err="1"/>
              <a:t>testTestSearcher</a:t>
            </a:r>
            <a:r>
              <a:rPr lang="en-US" sz="2800" dirty="0"/>
              <a:t>() {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 smtClean="0"/>
              <a:t>(new </a:t>
            </a:r>
            <a:r>
              <a:rPr lang="en-US" sz="2800" dirty="0"/>
              <a:t>Query("1").</a:t>
            </a:r>
            <a:r>
              <a:rPr lang="en-US" sz="2800" dirty="0" err="1"/>
              <a:t>getValue</a:t>
            </a:r>
            <a:r>
              <a:rPr lang="en-US" sz="2800" dirty="0"/>
              <a:t>(), "1");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Document </a:t>
            </a:r>
            <a:r>
              <a:rPr lang="en-US" sz="2800" dirty="0"/>
              <a:t>d = new </a:t>
            </a:r>
            <a:r>
              <a:rPr lang="en-US" sz="2800" dirty="0" err="1"/>
              <a:t>TestDocument</a:t>
            </a:r>
            <a:r>
              <a:rPr lang="en-US" sz="2800" dirty="0"/>
              <a:t>(1);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("y1", </a:t>
            </a:r>
            <a:r>
              <a:rPr lang="en-US" sz="2800" dirty="0" err="1"/>
              <a:t>d.getYear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Result </a:t>
            </a:r>
            <a:r>
              <a:rPr lang="en-US" sz="2800" dirty="0" err="1"/>
              <a:t>tr</a:t>
            </a:r>
            <a:r>
              <a:rPr lang="en-US" sz="2800" dirty="0"/>
              <a:t> = new </a:t>
            </a:r>
            <a:r>
              <a:rPr lang="en-US" sz="2800" dirty="0" err="1"/>
              <a:t>TestResult</a:t>
            </a:r>
            <a:r>
              <a:rPr lang="en-US" sz="2800" dirty="0"/>
              <a:t>(2);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assert(</a:t>
            </a:r>
            <a:r>
              <a:rPr lang="en-US" sz="2800" dirty="0" err="1" smtClean="0"/>
              <a:t>tr.getCount</a:t>
            </a:r>
            <a:r>
              <a:rPr lang="en-US" sz="2800" dirty="0"/>
              <a:t>() == 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("a0", </a:t>
            </a:r>
            <a:r>
              <a:rPr lang="en-US" sz="2800" dirty="0" err="1"/>
              <a:t>tr.getItem</a:t>
            </a:r>
            <a:r>
              <a:rPr lang="en-US" sz="2800" dirty="0"/>
              <a:t>(0).</a:t>
            </a:r>
            <a:r>
              <a:rPr lang="en-US" sz="2800" dirty="0" err="1"/>
              <a:t>getAuthor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TestSearcher</a:t>
            </a:r>
            <a:r>
              <a:rPr lang="en-US" sz="2800" dirty="0" smtClean="0"/>
              <a:t> </a:t>
            </a:r>
            <a:r>
              <a:rPr lang="en-US" sz="2800" dirty="0" err="1"/>
              <a:t>ts</a:t>
            </a:r>
            <a:r>
              <a:rPr lang="en-US" sz="2800" dirty="0"/>
              <a:t> = new </a:t>
            </a:r>
            <a:r>
              <a:rPr lang="en-US" sz="2800" dirty="0" err="1"/>
              <a:t>TestSearcher</a:t>
            </a:r>
            <a:r>
              <a:rPr lang="en-US" sz="2800" dirty="0"/>
              <a:t>();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tr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ts.find</a:t>
            </a:r>
            <a:r>
              <a:rPr lang="en-US" sz="2800" dirty="0"/>
              <a:t>(</a:t>
            </a:r>
            <a:r>
              <a:rPr lang="en-US" sz="2800" dirty="0" err="1"/>
              <a:t>ts.makeQuery</a:t>
            </a:r>
            <a:r>
              <a:rPr lang="en-US" sz="2800" dirty="0"/>
              <a:t>("2"));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assert</a:t>
            </a:r>
            <a:r>
              <a:rPr lang="en-US" sz="2800" dirty="0"/>
              <a:t>("Result has 2 items", </a:t>
            </a:r>
            <a:r>
              <a:rPr lang="en-US" sz="2800" dirty="0" err="1"/>
              <a:t>tr.getCount</a:t>
            </a:r>
            <a:r>
              <a:rPr lang="en-US" sz="2800" dirty="0"/>
              <a:t>() == 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("y1", </a:t>
            </a:r>
            <a:r>
              <a:rPr lang="en-US" sz="2800" dirty="0" err="1"/>
              <a:t>tr.getItem</a:t>
            </a:r>
            <a:r>
              <a:rPr lang="en-US" sz="2800" dirty="0"/>
              <a:t>(1).</a:t>
            </a:r>
            <a:r>
              <a:rPr lang="en-US" sz="2800" dirty="0" err="1"/>
              <a:t>getYear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with a Fake </a:t>
            </a:r>
            <a:r>
              <a:rPr lang="en-US" dirty="0" smtClean="0"/>
              <a:t>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TestDocument</a:t>
            </a:r>
            <a:r>
              <a:rPr lang="en-US" dirty="0"/>
              <a:t> implements Document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 err="1"/>
              <a:t>TestDocument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n) {count = n;}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getAuthor</a:t>
            </a:r>
            <a:r>
              <a:rPr lang="en-US" dirty="0"/>
              <a:t>() {return "a" + count;} </a:t>
            </a:r>
            <a:r>
              <a:rPr lang="en-US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getTitle</a:t>
            </a:r>
            <a:r>
              <a:rPr lang="en-US" dirty="0"/>
              <a:t>() {return "t" + count;} </a:t>
            </a:r>
            <a:r>
              <a:rPr lang="en-US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getYear</a:t>
            </a:r>
            <a:r>
              <a:rPr lang="en-US" dirty="0"/>
              <a:t>() {return "y" + count;}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ResultTableAdapter</a:t>
            </a:r>
            <a:r>
              <a:rPr lang="en-US" dirty="0"/>
              <a:t> extends </a:t>
            </a:r>
            <a:r>
              <a:rPr lang="en-US" dirty="0" err="1"/>
              <a:t>DefaultTableModel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 err="1"/>
              <a:t>ResultTableAdapter</a:t>
            </a:r>
            <a:r>
              <a:rPr lang="en-US" dirty="0"/>
              <a:t>(Result r) {}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3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Adapter </a:t>
            </a:r>
            <a:r>
              <a:rPr lang="en-US" dirty="0" smtClean="0"/>
              <a:t>Implementation Test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testResultTableAdapter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 </a:t>
            </a:r>
            <a:r>
              <a:rPr lang="en-US" dirty="0" err="1"/>
              <a:t>result</a:t>
            </a:r>
            <a:r>
              <a:rPr lang="en-US" dirty="0"/>
              <a:t> = new </a:t>
            </a:r>
            <a:r>
              <a:rPr lang="en-US" dirty="0" err="1"/>
              <a:t>TestResult</a:t>
            </a:r>
            <a:r>
              <a:rPr lang="en-US" dirty="0"/>
              <a:t>(2);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ResultTableAdapter</a:t>
            </a:r>
            <a:r>
              <a:rPr lang="en-US" dirty="0" smtClean="0"/>
              <a:t> </a:t>
            </a:r>
            <a:r>
              <a:rPr lang="en-US" dirty="0" err="1"/>
              <a:t>rta</a:t>
            </a:r>
            <a:r>
              <a:rPr lang="en-US" dirty="0"/>
              <a:t> = new </a:t>
            </a:r>
            <a:r>
              <a:rPr lang="en-US" dirty="0" err="1"/>
              <a:t>ResultTableAdapter</a:t>
            </a:r>
            <a:r>
              <a:rPr lang="en-US" dirty="0"/>
              <a:t>(result);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("Author", </a:t>
            </a:r>
            <a:r>
              <a:rPr lang="en-US" dirty="0" err="1"/>
              <a:t>rta.getColumnName</a:t>
            </a:r>
            <a:r>
              <a:rPr lang="en-US" dirty="0"/>
              <a:t>(0));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("Title", </a:t>
            </a:r>
            <a:r>
              <a:rPr lang="en-US" dirty="0" err="1"/>
              <a:t>rta.getColumnName</a:t>
            </a:r>
            <a:r>
              <a:rPr lang="en-US" dirty="0"/>
              <a:t>(1));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("Year", </a:t>
            </a:r>
            <a:r>
              <a:rPr lang="en-US" dirty="0" err="1"/>
              <a:t>rta.getColumnName</a:t>
            </a:r>
            <a:r>
              <a:rPr lang="en-US" dirty="0"/>
              <a:t>(2));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assert</a:t>
            </a:r>
            <a:r>
              <a:rPr lang="en-US" dirty="0"/>
              <a:t>("3 columns", </a:t>
            </a:r>
            <a:r>
              <a:rPr lang="en-US" dirty="0" err="1"/>
              <a:t>rta.getColumnCount</a:t>
            </a:r>
            <a:r>
              <a:rPr lang="en-US" dirty="0"/>
              <a:t>() == 3);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assert</a:t>
            </a:r>
            <a:r>
              <a:rPr lang="en-US" dirty="0"/>
              <a:t>("Row count=2", </a:t>
            </a:r>
            <a:r>
              <a:rPr lang="en-US" dirty="0" err="1"/>
              <a:t>rta.getRowCount</a:t>
            </a:r>
            <a:r>
              <a:rPr lang="en-US" dirty="0"/>
              <a:t>() == 2);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("a0", </a:t>
            </a:r>
            <a:r>
              <a:rPr lang="en-US" dirty="0" err="1"/>
              <a:t>rta.getValueAt</a:t>
            </a:r>
            <a:r>
              <a:rPr lang="en-US" dirty="0"/>
              <a:t>(0,0).</a:t>
            </a:r>
            <a:r>
              <a:rPr lang="en-US" dirty="0" err="1"/>
              <a:t>toString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("y1", </a:t>
            </a:r>
            <a:r>
              <a:rPr lang="en-US" dirty="0" err="1"/>
              <a:t>rta.getValueAt</a:t>
            </a:r>
            <a:r>
              <a:rPr lang="en-US" dirty="0"/>
              <a:t>(1,2).</a:t>
            </a:r>
            <a:r>
              <a:rPr lang="en-US" dirty="0" err="1"/>
              <a:t>toString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public class </a:t>
            </a:r>
            <a:r>
              <a:rPr lang="en-US" sz="2400" dirty="0" err="1"/>
              <a:t>ResultTableAdapter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extends </a:t>
            </a:r>
            <a:r>
              <a:rPr lang="en-US" sz="2400" dirty="0" err="1"/>
              <a:t>AbstractTableModel</a:t>
            </a:r>
            <a:r>
              <a:rPr lang="en-US" sz="2400" dirty="0"/>
              <a:t> implements </a:t>
            </a:r>
            <a:r>
              <a:rPr lang="en-US" sz="2400" dirty="0" err="1"/>
              <a:t>TableModel</a:t>
            </a:r>
            <a:r>
              <a:rPr lang="en-US" sz="2400" dirty="0"/>
              <a:t> {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final </a:t>
            </a:r>
            <a:r>
              <a:rPr lang="en-US" sz="2400" dirty="0"/>
              <a:t>static String </a:t>
            </a:r>
            <a:r>
              <a:rPr lang="en-US" sz="2400" dirty="0" err="1"/>
              <a:t>columnNames</a:t>
            </a:r>
            <a:r>
              <a:rPr lang="en-US" sz="2400" dirty="0"/>
              <a:t>[] = {"Author", "Title", </a:t>
            </a:r>
            <a:r>
              <a:rPr lang="en-US" sz="2400" dirty="0" smtClean="0"/>
              <a:t>		           "</a:t>
            </a:r>
            <a:r>
              <a:rPr lang="en-US" sz="2400" dirty="0"/>
              <a:t>Year"};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Result </a:t>
            </a:r>
            <a:r>
              <a:rPr lang="en-US" sz="2400" dirty="0" err="1"/>
              <a:t>myResult</a:t>
            </a:r>
            <a:r>
              <a:rPr lang="en-US" sz="2400" dirty="0"/>
              <a:t>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ResultTableAdapter</a:t>
            </a:r>
            <a:r>
              <a:rPr lang="en-US" sz="2400" dirty="0"/>
              <a:t>(Result r) {</a:t>
            </a:r>
            <a:r>
              <a:rPr lang="en-US" sz="2400" dirty="0" err="1"/>
              <a:t>myResult</a:t>
            </a:r>
            <a:r>
              <a:rPr lang="en-US" sz="2400" dirty="0"/>
              <a:t> = r;}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/>
              <a:t>String </a:t>
            </a:r>
            <a:r>
              <a:rPr lang="en-US" sz="2400" dirty="0" err="1"/>
              <a:t>getColumnName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) {return </a:t>
            </a:r>
            <a:r>
              <a:rPr lang="en-US" sz="2400" dirty="0" err="1"/>
              <a:t>columnNames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getColumnCount</a:t>
            </a:r>
            <a:r>
              <a:rPr lang="en-US" sz="2400" dirty="0"/>
              <a:t>() {return </a:t>
            </a:r>
            <a:r>
              <a:rPr lang="en-US" sz="2400" dirty="0" err="1"/>
              <a:t>columnNames.length</a:t>
            </a:r>
            <a:r>
              <a:rPr lang="en-US" sz="2400" dirty="0"/>
              <a:t>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getRowCount</a:t>
            </a:r>
            <a:r>
              <a:rPr lang="en-US" sz="2400" dirty="0"/>
              <a:t>() {return </a:t>
            </a:r>
            <a:r>
              <a:rPr lang="en-US" sz="2400" dirty="0" err="1"/>
              <a:t>myResult.getItemCount</a:t>
            </a:r>
            <a:r>
              <a:rPr lang="en-US" sz="2400" dirty="0"/>
              <a:t>();} public Object </a:t>
            </a:r>
            <a:r>
              <a:rPr lang="en-US" sz="2400" dirty="0" err="1"/>
              <a:t>getValueAt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r, </a:t>
            </a:r>
            <a:r>
              <a:rPr lang="en-US" sz="2400" dirty="0" err="1"/>
              <a:t>int</a:t>
            </a:r>
            <a:r>
              <a:rPr lang="en-US" sz="2400" dirty="0"/>
              <a:t> c) </a:t>
            </a:r>
            <a:r>
              <a:rPr lang="en-US" sz="2400" dirty="0" smtClean="0"/>
              <a:t>{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Document doc = </a:t>
            </a:r>
            <a:r>
              <a:rPr lang="en-US" sz="2400" dirty="0" err="1"/>
              <a:t>myResult.getItem</a:t>
            </a:r>
            <a:r>
              <a:rPr lang="en-US" sz="2400" dirty="0"/>
              <a:t>(r);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switch(c</a:t>
            </a:r>
            <a:r>
              <a:rPr lang="en-US" sz="2400" dirty="0"/>
              <a:t>) {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0: return </a:t>
            </a:r>
            <a:r>
              <a:rPr lang="en-US" sz="2400" dirty="0" err="1"/>
              <a:t>doc.getAuthor</a:t>
            </a:r>
            <a:r>
              <a:rPr lang="en-US" sz="2400" dirty="0"/>
              <a:t>();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1: return </a:t>
            </a:r>
            <a:r>
              <a:rPr lang="en-US" sz="2400" dirty="0" err="1"/>
              <a:t>doc.getTitle</a:t>
            </a:r>
            <a:r>
              <a:rPr lang="en-US" sz="2400" dirty="0" smtClean="0"/>
              <a:t>();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2: return </a:t>
            </a:r>
            <a:r>
              <a:rPr lang="en-US" sz="2400" dirty="0" err="1"/>
              <a:t>doc.getYear</a:t>
            </a:r>
            <a:r>
              <a:rPr lang="en-US" sz="2400" dirty="0"/>
              <a:t>();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default</a:t>
            </a:r>
            <a:r>
              <a:rPr lang="en-US" sz="2400" dirty="0"/>
              <a:t>: return "?";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for </a:t>
            </a:r>
            <a:r>
              <a:rPr lang="en-US" dirty="0" smtClean="0"/>
              <a:t>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have a properly connected panel. We can check the widgets' relative locations:</a:t>
            </a:r>
          </a:p>
          <a:p>
            <a:r>
              <a:rPr lang="en-US" dirty="0"/>
              <a:t>label left-of </a:t>
            </a:r>
            <a:r>
              <a:rPr lang="en-US" dirty="0" err="1"/>
              <a:t>queryField</a:t>
            </a:r>
            <a:endParaRPr lang="en-US" dirty="0"/>
          </a:p>
          <a:p>
            <a:r>
              <a:rPr lang="en-US" dirty="0" err="1"/>
              <a:t>queryField</a:t>
            </a:r>
            <a:r>
              <a:rPr lang="en-US" dirty="0"/>
              <a:t> left-of </a:t>
            </a:r>
            <a:r>
              <a:rPr lang="en-US" dirty="0" err="1"/>
              <a:t>findButton</a:t>
            </a:r>
            <a:endParaRPr lang="en-US" dirty="0"/>
          </a:p>
          <a:p>
            <a:r>
              <a:rPr lang="en-US" dirty="0" err="1"/>
              <a:t>queryField</a:t>
            </a:r>
            <a:r>
              <a:rPr lang="en-US" dirty="0"/>
              <a:t> above table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Looks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testRelativePosition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 err="1"/>
              <a:t>sp</a:t>
            </a:r>
            <a:r>
              <a:rPr lang="en-US" dirty="0"/>
              <a:t>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JFrame</a:t>
            </a:r>
            <a:r>
              <a:rPr lang="en-US" dirty="0" smtClean="0"/>
              <a:t> </a:t>
            </a:r>
            <a:r>
              <a:rPr lang="en-US" dirty="0"/>
              <a:t>display = new </a:t>
            </a:r>
            <a:r>
              <a:rPr lang="en-US" dirty="0" err="1"/>
              <a:t>JFrame</a:t>
            </a:r>
            <a:r>
              <a:rPr lang="en-US" dirty="0"/>
              <a:t>("test"); </a:t>
            </a:r>
            <a:r>
              <a:rPr lang="en-US" dirty="0" err="1"/>
              <a:t>display.getContentPane</a:t>
            </a:r>
            <a:r>
              <a:rPr lang="en-US" dirty="0"/>
              <a:t>().add(</a:t>
            </a:r>
            <a:r>
              <a:rPr lang="en-US" dirty="0" err="1"/>
              <a:t>sp</a:t>
            </a:r>
            <a:r>
              <a:rPr lang="en-US" dirty="0"/>
              <a:t>); </a:t>
            </a:r>
            <a:r>
              <a:rPr lang="en-US" dirty="0" err="1"/>
              <a:t>display.setSize</a:t>
            </a:r>
            <a:r>
              <a:rPr lang="en-US" dirty="0"/>
              <a:t>(500,500);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display.setVisible</a:t>
            </a:r>
            <a:r>
              <a:rPr lang="en-US" dirty="0" smtClean="0"/>
              <a:t>(true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try {</a:t>
            </a:r>
            <a:r>
              <a:rPr lang="en-US" dirty="0" err="1"/>
              <a:t>Thread.sleep</a:t>
            </a:r>
            <a:r>
              <a:rPr lang="en-US" dirty="0"/>
              <a:t>(3000);} catch (Exception ex) {} assert ("label left-of query", </a:t>
            </a:r>
            <a:r>
              <a:rPr lang="en-US" dirty="0" smtClean="0"/>
              <a:t>	</a:t>
            </a:r>
            <a:r>
              <a:rPr lang="en-US" dirty="0" err="1" smtClean="0"/>
              <a:t>sp.searchLabel.getLocationOnScreen</a:t>
            </a:r>
            <a:r>
              <a:rPr lang="en-US" dirty="0"/>
              <a:t>().x &lt; </a:t>
            </a:r>
            <a:r>
              <a:rPr lang="en-US" dirty="0" smtClean="0"/>
              <a:t>	</a:t>
            </a:r>
            <a:r>
              <a:rPr lang="en-US" dirty="0" err="1" smtClean="0"/>
              <a:t>sp.queryField.getLocationOnScreen</a:t>
            </a:r>
            <a:r>
              <a:rPr lang="en-US" dirty="0"/>
              <a:t>().x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an Auction Sniper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commissioned to build an application that automatically bids in auctions.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sketch out how it should work and what the major components should be.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put together a rough plan for the incremental steps in which we will grow the application.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 discussions with customer and agree </a:t>
            </a:r>
            <a:r>
              <a:rPr lang="en-US" dirty="0"/>
              <a:t>on some basic terms: </a:t>
            </a:r>
          </a:p>
          <a:p>
            <a:pPr lvl="1"/>
            <a:r>
              <a:rPr lang="en-US" dirty="0" smtClean="0"/>
              <a:t>Item </a:t>
            </a:r>
            <a:r>
              <a:rPr lang="en-US" dirty="0"/>
              <a:t>is something that can be identified and bought. </a:t>
            </a:r>
          </a:p>
          <a:p>
            <a:pPr lvl="1"/>
            <a:r>
              <a:rPr lang="en-US" dirty="0" smtClean="0"/>
              <a:t>Bidder </a:t>
            </a:r>
            <a:r>
              <a:rPr lang="en-US" dirty="0"/>
              <a:t>is a person or organization that is interested in buying an </a:t>
            </a:r>
            <a:r>
              <a:rPr lang="en-US" dirty="0" smtClean="0"/>
              <a:t>item price </a:t>
            </a:r>
            <a:r>
              <a:rPr lang="en-US" dirty="0"/>
              <a:t>for an item. 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price is the current highest bid for the </a:t>
            </a:r>
            <a:r>
              <a:rPr lang="en-US" dirty="0" smtClean="0"/>
              <a:t>item.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price is the most a bidder is prepared to pay for an item. </a:t>
            </a:r>
          </a:p>
          <a:p>
            <a:pPr lvl="1"/>
            <a:r>
              <a:rPr lang="en-US" dirty="0" smtClean="0"/>
              <a:t>Auction </a:t>
            </a:r>
            <a:r>
              <a:rPr lang="en-US" dirty="0"/>
              <a:t>is a process for managing bids for an item. </a:t>
            </a:r>
          </a:p>
          <a:p>
            <a:pPr lvl="1"/>
            <a:r>
              <a:rPr lang="en-US" dirty="0" smtClean="0"/>
              <a:t>Auction </a:t>
            </a:r>
            <a:r>
              <a:rPr lang="en-US" dirty="0"/>
              <a:t>house is an institution that hosts auctions.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1330523" y="2848570"/>
            <a:ext cx="616150" cy="53579"/>
          </a:xfrm>
          <a:custGeom>
            <a:avLst/>
            <a:gdLst/>
            <a:ahLst/>
            <a:cxnLst/>
            <a:rect l="0" t="0" r="0" b="0"/>
            <a:pathLst>
              <a:path w="616150" h="53579">
                <a:moveTo>
                  <a:pt x="0" y="5357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35719"/>
                </a:lnTo>
                <a:lnTo>
                  <a:pt x="17860" y="35719"/>
                </a:lnTo>
                <a:lnTo>
                  <a:pt x="26790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9" y="26789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32172" y="0"/>
                </a:lnTo>
                <a:lnTo>
                  <a:pt x="258961" y="0"/>
                </a:lnTo>
                <a:lnTo>
                  <a:pt x="285750" y="0"/>
                </a:lnTo>
                <a:lnTo>
                  <a:pt x="321469" y="0"/>
                </a:lnTo>
                <a:lnTo>
                  <a:pt x="348258" y="0"/>
                </a:lnTo>
                <a:lnTo>
                  <a:pt x="383977" y="0"/>
                </a:lnTo>
                <a:lnTo>
                  <a:pt x="410766" y="0"/>
                </a:lnTo>
                <a:lnTo>
                  <a:pt x="446485" y="0"/>
                </a:lnTo>
                <a:lnTo>
                  <a:pt x="473274" y="0"/>
                </a:lnTo>
                <a:lnTo>
                  <a:pt x="508993" y="0"/>
                </a:lnTo>
                <a:lnTo>
                  <a:pt x="535782" y="0"/>
                </a:lnTo>
                <a:lnTo>
                  <a:pt x="562571" y="8930"/>
                </a:lnTo>
                <a:lnTo>
                  <a:pt x="589360" y="8930"/>
                </a:lnTo>
                <a:lnTo>
                  <a:pt x="616149" y="17859"/>
                </a:lnTo>
                <a:lnTo>
                  <a:pt x="61614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66242" y="3286125"/>
            <a:ext cx="884040" cy="26790"/>
          </a:xfrm>
          <a:custGeom>
            <a:avLst/>
            <a:gdLst/>
            <a:ahLst/>
            <a:cxnLst/>
            <a:rect l="0" t="0" r="0" b="0"/>
            <a:pathLst>
              <a:path w="884040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78594" y="8929"/>
                </a:lnTo>
                <a:lnTo>
                  <a:pt x="214313" y="8929"/>
                </a:lnTo>
                <a:lnTo>
                  <a:pt x="250031" y="0"/>
                </a:lnTo>
                <a:lnTo>
                  <a:pt x="285750" y="0"/>
                </a:lnTo>
                <a:lnTo>
                  <a:pt x="321469" y="0"/>
                </a:lnTo>
                <a:lnTo>
                  <a:pt x="366117" y="0"/>
                </a:lnTo>
                <a:lnTo>
                  <a:pt x="401836" y="0"/>
                </a:lnTo>
                <a:lnTo>
                  <a:pt x="446485" y="0"/>
                </a:lnTo>
                <a:lnTo>
                  <a:pt x="491133" y="0"/>
                </a:lnTo>
                <a:lnTo>
                  <a:pt x="535781" y="0"/>
                </a:lnTo>
                <a:lnTo>
                  <a:pt x="580430" y="8929"/>
                </a:lnTo>
                <a:lnTo>
                  <a:pt x="625078" y="8929"/>
                </a:lnTo>
                <a:lnTo>
                  <a:pt x="678656" y="8929"/>
                </a:lnTo>
                <a:lnTo>
                  <a:pt x="723305" y="17859"/>
                </a:lnTo>
                <a:lnTo>
                  <a:pt x="767953" y="17859"/>
                </a:lnTo>
                <a:lnTo>
                  <a:pt x="812602" y="26789"/>
                </a:lnTo>
                <a:lnTo>
                  <a:pt x="848321" y="26789"/>
                </a:lnTo>
                <a:lnTo>
                  <a:pt x="884039" y="26789"/>
                </a:lnTo>
                <a:lnTo>
                  <a:pt x="88403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94805" y="3991570"/>
            <a:ext cx="1777009" cy="89298"/>
          </a:xfrm>
          <a:custGeom>
            <a:avLst/>
            <a:gdLst/>
            <a:ahLst/>
            <a:cxnLst/>
            <a:rect l="0" t="0" r="0" b="0"/>
            <a:pathLst>
              <a:path w="1777009" h="89298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205383" y="8930"/>
                </a:lnTo>
                <a:lnTo>
                  <a:pt x="232172" y="8930"/>
                </a:lnTo>
                <a:lnTo>
                  <a:pt x="267890" y="8930"/>
                </a:lnTo>
                <a:lnTo>
                  <a:pt x="312539" y="8930"/>
                </a:lnTo>
                <a:lnTo>
                  <a:pt x="348258" y="8930"/>
                </a:lnTo>
                <a:lnTo>
                  <a:pt x="392906" y="8930"/>
                </a:lnTo>
                <a:lnTo>
                  <a:pt x="446484" y="8930"/>
                </a:lnTo>
                <a:lnTo>
                  <a:pt x="491133" y="17859"/>
                </a:lnTo>
                <a:lnTo>
                  <a:pt x="544711" y="17859"/>
                </a:lnTo>
                <a:lnTo>
                  <a:pt x="598289" y="17859"/>
                </a:lnTo>
                <a:lnTo>
                  <a:pt x="651867" y="26789"/>
                </a:lnTo>
                <a:lnTo>
                  <a:pt x="705445" y="26789"/>
                </a:lnTo>
                <a:lnTo>
                  <a:pt x="750093" y="35719"/>
                </a:lnTo>
                <a:lnTo>
                  <a:pt x="803672" y="35719"/>
                </a:lnTo>
                <a:lnTo>
                  <a:pt x="857250" y="44648"/>
                </a:lnTo>
                <a:lnTo>
                  <a:pt x="910828" y="53578"/>
                </a:lnTo>
                <a:lnTo>
                  <a:pt x="964406" y="62508"/>
                </a:lnTo>
                <a:lnTo>
                  <a:pt x="1017984" y="62508"/>
                </a:lnTo>
                <a:lnTo>
                  <a:pt x="1071562" y="71437"/>
                </a:lnTo>
                <a:lnTo>
                  <a:pt x="1125140" y="80367"/>
                </a:lnTo>
                <a:lnTo>
                  <a:pt x="1187648" y="80367"/>
                </a:lnTo>
                <a:lnTo>
                  <a:pt x="1241226" y="80367"/>
                </a:lnTo>
                <a:lnTo>
                  <a:pt x="1294804" y="80367"/>
                </a:lnTo>
                <a:lnTo>
                  <a:pt x="1357312" y="80367"/>
                </a:lnTo>
                <a:lnTo>
                  <a:pt x="1410890" y="80367"/>
                </a:lnTo>
                <a:lnTo>
                  <a:pt x="1473398" y="80367"/>
                </a:lnTo>
                <a:lnTo>
                  <a:pt x="1518047" y="71437"/>
                </a:lnTo>
                <a:lnTo>
                  <a:pt x="1571625" y="71437"/>
                </a:lnTo>
                <a:lnTo>
                  <a:pt x="1616273" y="71437"/>
                </a:lnTo>
                <a:lnTo>
                  <a:pt x="1660922" y="71437"/>
                </a:lnTo>
                <a:lnTo>
                  <a:pt x="1705570" y="80367"/>
                </a:lnTo>
                <a:lnTo>
                  <a:pt x="1741289" y="80367"/>
                </a:lnTo>
                <a:lnTo>
                  <a:pt x="1777008" y="89297"/>
                </a:lnTo>
                <a:lnTo>
                  <a:pt x="17770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50156" y="4518421"/>
            <a:ext cx="1259087" cy="35720"/>
          </a:xfrm>
          <a:custGeom>
            <a:avLst/>
            <a:gdLst/>
            <a:ahLst/>
            <a:cxnLst/>
            <a:rect l="0" t="0" r="0" b="0"/>
            <a:pathLst>
              <a:path w="1259087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7" y="0"/>
                </a:lnTo>
                <a:lnTo>
                  <a:pt x="133946" y="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1" y="0"/>
                </a:lnTo>
                <a:lnTo>
                  <a:pt x="303610" y="0"/>
                </a:lnTo>
                <a:lnTo>
                  <a:pt x="339328" y="8930"/>
                </a:lnTo>
                <a:lnTo>
                  <a:pt x="383977" y="8930"/>
                </a:lnTo>
                <a:lnTo>
                  <a:pt x="428625" y="8930"/>
                </a:lnTo>
                <a:lnTo>
                  <a:pt x="473274" y="8930"/>
                </a:lnTo>
                <a:lnTo>
                  <a:pt x="517922" y="8930"/>
                </a:lnTo>
                <a:lnTo>
                  <a:pt x="571500" y="8930"/>
                </a:lnTo>
                <a:lnTo>
                  <a:pt x="616149" y="8930"/>
                </a:lnTo>
                <a:lnTo>
                  <a:pt x="669727" y="0"/>
                </a:lnTo>
                <a:lnTo>
                  <a:pt x="723305" y="0"/>
                </a:lnTo>
                <a:lnTo>
                  <a:pt x="776883" y="0"/>
                </a:lnTo>
                <a:lnTo>
                  <a:pt x="830461" y="0"/>
                </a:lnTo>
                <a:lnTo>
                  <a:pt x="875110" y="0"/>
                </a:lnTo>
                <a:lnTo>
                  <a:pt x="928688" y="0"/>
                </a:lnTo>
                <a:lnTo>
                  <a:pt x="982266" y="0"/>
                </a:lnTo>
                <a:lnTo>
                  <a:pt x="1026914" y="0"/>
                </a:lnTo>
                <a:lnTo>
                  <a:pt x="1071563" y="8930"/>
                </a:lnTo>
                <a:lnTo>
                  <a:pt x="1107282" y="8930"/>
                </a:lnTo>
                <a:lnTo>
                  <a:pt x="1151930" y="8930"/>
                </a:lnTo>
                <a:lnTo>
                  <a:pt x="1178719" y="17860"/>
                </a:lnTo>
                <a:lnTo>
                  <a:pt x="1214438" y="26790"/>
                </a:lnTo>
                <a:lnTo>
                  <a:pt x="1232297" y="26790"/>
                </a:lnTo>
                <a:lnTo>
                  <a:pt x="1259086" y="35719"/>
                </a:lnTo>
                <a:lnTo>
                  <a:pt x="125908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14438" y="5197078"/>
            <a:ext cx="1419821" cy="116087"/>
          </a:xfrm>
          <a:custGeom>
            <a:avLst/>
            <a:gdLst/>
            <a:ahLst/>
            <a:cxnLst/>
            <a:rect l="0" t="0" r="0" b="0"/>
            <a:pathLst>
              <a:path w="1419821" h="116087">
                <a:moveTo>
                  <a:pt x="8929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10715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25015" y="98227"/>
                </a:lnTo>
                <a:lnTo>
                  <a:pt x="151804" y="98227"/>
                </a:lnTo>
                <a:lnTo>
                  <a:pt x="178593" y="98227"/>
                </a:lnTo>
                <a:lnTo>
                  <a:pt x="205382" y="89297"/>
                </a:lnTo>
                <a:lnTo>
                  <a:pt x="232171" y="89297"/>
                </a:lnTo>
                <a:lnTo>
                  <a:pt x="267890" y="80367"/>
                </a:lnTo>
                <a:lnTo>
                  <a:pt x="303609" y="71438"/>
                </a:lnTo>
                <a:lnTo>
                  <a:pt x="348257" y="71438"/>
                </a:lnTo>
                <a:lnTo>
                  <a:pt x="383976" y="62508"/>
                </a:lnTo>
                <a:lnTo>
                  <a:pt x="428625" y="53578"/>
                </a:lnTo>
                <a:lnTo>
                  <a:pt x="482203" y="44649"/>
                </a:lnTo>
                <a:lnTo>
                  <a:pt x="526851" y="35719"/>
                </a:lnTo>
                <a:lnTo>
                  <a:pt x="580429" y="26789"/>
                </a:lnTo>
                <a:lnTo>
                  <a:pt x="625078" y="26789"/>
                </a:lnTo>
                <a:lnTo>
                  <a:pt x="678656" y="17860"/>
                </a:lnTo>
                <a:lnTo>
                  <a:pt x="732234" y="17860"/>
                </a:lnTo>
                <a:lnTo>
                  <a:pt x="785812" y="8930"/>
                </a:lnTo>
                <a:lnTo>
                  <a:pt x="839390" y="0"/>
                </a:lnTo>
                <a:lnTo>
                  <a:pt x="892968" y="0"/>
                </a:lnTo>
                <a:lnTo>
                  <a:pt x="946546" y="0"/>
                </a:lnTo>
                <a:lnTo>
                  <a:pt x="1000125" y="0"/>
                </a:lnTo>
                <a:lnTo>
                  <a:pt x="1053703" y="8930"/>
                </a:lnTo>
                <a:lnTo>
                  <a:pt x="1098351" y="8930"/>
                </a:lnTo>
                <a:lnTo>
                  <a:pt x="1143000" y="8930"/>
                </a:lnTo>
                <a:lnTo>
                  <a:pt x="1187648" y="8930"/>
                </a:lnTo>
                <a:lnTo>
                  <a:pt x="1223367" y="17860"/>
                </a:lnTo>
                <a:lnTo>
                  <a:pt x="1268015" y="17860"/>
                </a:lnTo>
                <a:lnTo>
                  <a:pt x="1303734" y="17860"/>
                </a:lnTo>
                <a:lnTo>
                  <a:pt x="1339453" y="26789"/>
                </a:lnTo>
                <a:lnTo>
                  <a:pt x="1375171" y="26789"/>
                </a:lnTo>
                <a:lnTo>
                  <a:pt x="1401960" y="26789"/>
                </a:lnTo>
                <a:lnTo>
                  <a:pt x="1419820" y="35719"/>
                </a:lnTo>
                <a:lnTo>
                  <a:pt x="141982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50156" y="5652491"/>
            <a:ext cx="1107283" cy="151806"/>
          </a:xfrm>
          <a:custGeom>
            <a:avLst/>
            <a:gdLst/>
            <a:ahLst/>
            <a:cxnLst/>
            <a:rect l="0" t="0" r="0" b="0"/>
            <a:pathLst>
              <a:path w="1107283" h="15180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17860"/>
                </a:lnTo>
                <a:lnTo>
                  <a:pt x="80367" y="26789"/>
                </a:lnTo>
                <a:lnTo>
                  <a:pt x="107157" y="26789"/>
                </a:lnTo>
                <a:lnTo>
                  <a:pt x="133946" y="35719"/>
                </a:lnTo>
                <a:lnTo>
                  <a:pt x="169664" y="44649"/>
                </a:lnTo>
                <a:lnTo>
                  <a:pt x="196453" y="53579"/>
                </a:lnTo>
                <a:lnTo>
                  <a:pt x="232172" y="62508"/>
                </a:lnTo>
                <a:lnTo>
                  <a:pt x="267891" y="62508"/>
                </a:lnTo>
                <a:lnTo>
                  <a:pt x="303610" y="71438"/>
                </a:lnTo>
                <a:lnTo>
                  <a:pt x="348258" y="80368"/>
                </a:lnTo>
                <a:lnTo>
                  <a:pt x="383977" y="80368"/>
                </a:lnTo>
                <a:lnTo>
                  <a:pt x="428625" y="89297"/>
                </a:lnTo>
                <a:lnTo>
                  <a:pt x="473274" y="89297"/>
                </a:lnTo>
                <a:lnTo>
                  <a:pt x="517922" y="98227"/>
                </a:lnTo>
                <a:lnTo>
                  <a:pt x="562571" y="107157"/>
                </a:lnTo>
                <a:lnTo>
                  <a:pt x="616149" y="116086"/>
                </a:lnTo>
                <a:lnTo>
                  <a:pt x="660797" y="116086"/>
                </a:lnTo>
                <a:lnTo>
                  <a:pt x="714375" y="116086"/>
                </a:lnTo>
                <a:lnTo>
                  <a:pt x="776883" y="116086"/>
                </a:lnTo>
                <a:lnTo>
                  <a:pt x="830461" y="125016"/>
                </a:lnTo>
                <a:lnTo>
                  <a:pt x="892969" y="125016"/>
                </a:lnTo>
                <a:lnTo>
                  <a:pt x="946547" y="125016"/>
                </a:lnTo>
                <a:lnTo>
                  <a:pt x="1009055" y="133946"/>
                </a:lnTo>
                <a:lnTo>
                  <a:pt x="1062633" y="142875"/>
                </a:lnTo>
                <a:lnTo>
                  <a:pt x="1107282" y="151805"/>
                </a:lnTo>
                <a:lnTo>
                  <a:pt x="1107282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Snipper</a:t>
            </a:r>
            <a:r>
              <a:rPr lang="en-US" dirty="0" smtClean="0"/>
              <a:t>: Java </a:t>
            </a:r>
            <a:r>
              <a:rPr lang="en-US" dirty="0"/>
              <a:t>Swing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 </a:t>
            </a:r>
            <a:r>
              <a:rPr lang="en-US" dirty="0"/>
              <a:t>on a desktop and allow the user to bid for multiple items at a time.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show the identifier, stop price, and the current auction price and status for each item it’s sniping. </a:t>
            </a:r>
            <a:endParaRPr lang="en-US" dirty="0" smtClean="0"/>
          </a:p>
          <a:p>
            <a:r>
              <a:rPr lang="en-US" dirty="0" smtClean="0"/>
              <a:t>Buyers </a:t>
            </a:r>
            <a:r>
              <a:rPr lang="en-US" dirty="0"/>
              <a:t>will be able to add new items for sniping through the user interface, and the display values will change in response to events arriving from </a:t>
            </a:r>
            <a:r>
              <a:rPr lang="en-US" dirty="0" smtClean="0"/>
              <a:t>the auction house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sp>
        <p:nvSpPr>
          <p:cNvPr id="6" name="Freeform 5"/>
          <p:cNvSpPr/>
          <p:nvPr/>
        </p:nvSpPr>
        <p:spPr>
          <a:xfrm>
            <a:off x="3071813" y="1098351"/>
            <a:ext cx="2339579" cy="62509"/>
          </a:xfrm>
          <a:custGeom>
            <a:avLst/>
            <a:gdLst/>
            <a:ahLst/>
            <a:cxnLst/>
            <a:rect l="0" t="0" r="0" b="0"/>
            <a:pathLst>
              <a:path w="2339579" h="62509">
                <a:moveTo>
                  <a:pt x="0" y="26790"/>
                </a:moveTo>
                <a:lnTo>
                  <a:pt x="8929" y="26790"/>
                </a:lnTo>
                <a:lnTo>
                  <a:pt x="8929" y="26790"/>
                </a:lnTo>
                <a:lnTo>
                  <a:pt x="17859" y="26790"/>
                </a:lnTo>
                <a:lnTo>
                  <a:pt x="35718" y="35719"/>
                </a:lnTo>
                <a:lnTo>
                  <a:pt x="44648" y="35719"/>
                </a:lnTo>
                <a:lnTo>
                  <a:pt x="71437" y="44649"/>
                </a:lnTo>
                <a:lnTo>
                  <a:pt x="89296" y="44649"/>
                </a:lnTo>
                <a:lnTo>
                  <a:pt x="125015" y="44649"/>
                </a:lnTo>
                <a:lnTo>
                  <a:pt x="160734" y="44649"/>
                </a:lnTo>
                <a:lnTo>
                  <a:pt x="196453" y="44649"/>
                </a:lnTo>
                <a:lnTo>
                  <a:pt x="241101" y="44649"/>
                </a:lnTo>
                <a:lnTo>
                  <a:pt x="294679" y="44649"/>
                </a:lnTo>
                <a:lnTo>
                  <a:pt x="348257" y="53579"/>
                </a:lnTo>
                <a:lnTo>
                  <a:pt x="401835" y="53579"/>
                </a:lnTo>
                <a:lnTo>
                  <a:pt x="455414" y="53579"/>
                </a:lnTo>
                <a:lnTo>
                  <a:pt x="517921" y="62508"/>
                </a:lnTo>
                <a:lnTo>
                  <a:pt x="580429" y="62508"/>
                </a:lnTo>
                <a:lnTo>
                  <a:pt x="651867" y="62508"/>
                </a:lnTo>
                <a:lnTo>
                  <a:pt x="732234" y="62508"/>
                </a:lnTo>
                <a:lnTo>
                  <a:pt x="803671" y="62508"/>
                </a:lnTo>
                <a:lnTo>
                  <a:pt x="892968" y="62508"/>
                </a:lnTo>
                <a:lnTo>
                  <a:pt x="973335" y="53579"/>
                </a:lnTo>
                <a:lnTo>
                  <a:pt x="1053703" y="53579"/>
                </a:lnTo>
                <a:lnTo>
                  <a:pt x="1134070" y="53579"/>
                </a:lnTo>
                <a:lnTo>
                  <a:pt x="1214437" y="44649"/>
                </a:lnTo>
                <a:lnTo>
                  <a:pt x="1303734" y="35719"/>
                </a:lnTo>
                <a:lnTo>
                  <a:pt x="1384101" y="35719"/>
                </a:lnTo>
                <a:lnTo>
                  <a:pt x="1473398" y="26790"/>
                </a:lnTo>
                <a:lnTo>
                  <a:pt x="1553765" y="26790"/>
                </a:lnTo>
                <a:lnTo>
                  <a:pt x="1643062" y="26790"/>
                </a:lnTo>
                <a:lnTo>
                  <a:pt x="1723429" y="17860"/>
                </a:lnTo>
                <a:lnTo>
                  <a:pt x="1803796" y="17860"/>
                </a:lnTo>
                <a:lnTo>
                  <a:pt x="1893093" y="8930"/>
                </a:lnTo>
                <a:lnTo>
                  <a:pt x="1973460" y="8930"/>
                </a:lnTo>
                <a:lnTo>
                  <a:pt x="2044898" y="8930"/>
                </a:lnTo>
                <a:lnTo>
                  <a:pt x="2125265" y="0"/>
                </a:lnTo>
                <a:lnTo>
                  <a:pt x="2187773" y="0"/>
                </a:lnTo>
                <a:lnTo>
                  <a:pt x="2241351" y="8930"/>
                </a:lnTo>
                <a:lnTo>
                  <a:pt x="2294929" y="8930"/>
                </a:lnTo>
                <a:lnTo>
                  <a:pt x="2321718" y="8930"/>
                </a:lnTo>
                <a:lnTo>
                  <a:pt x="2339578" y="0"/>
                </a:lnTo>
                <a:lnTo>
                  <a:pt x="2339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41727" y="10715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09555" y="44648"/>
            <a:ext cx="321469" cy="375048"/>
          </a:xfrm>
          <a:custGeom>
            <a:avLst/>
            <a:gdLst/>
            <a:ahLst/>
            <a:cxnLst/>
            <a:rect l="0" t="0" r="0" b="0"/>
            <a:pathLst>
              <a:path w="321469" h="375048">
                <a:moveTo>
                  <a:pt x="232172" y="53579"/>
                </a:moveTo>
                <a:lnTo>
                  <a:pt x="223242" y="44649"/>
                </a:lnTo>
                <a:lnTo>
                  <a:pt x="223242" y="44649"/>
                </a:lnTo>
                <a:lnTo>
                  <a:pt x="223242" y="35719"/>
                </a:lnTo>
                <a:lnTo>
                  <a:pt x="214312" y="26789"/>
                </a:lnTo>
                <a:lnTo>
                  <a:pt x="214312" y="17860"/>
                </a:lnTo>
                <a:lnTo>
                  <a:pt x="205383" y="17860"/>
                </a:lnTo>
                <a:lnTo>
                  <a:pt x="20538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17860"/>
                </a:lnTo>
                <a:lnTo>
                  <a:pt x="116086" y="26789"/>
                </a:lnTo>
                <a:lnTo>
                  <a:pt x="98226" y="44649"/>
                </a:lnTo>
                <a:lnTo>
                  <a:pt x="80367" y="62508"/>
                </a:lnTo>
                <a:lnTo>
                  <a:pt x="62508" y="80368"/>
                </a:lnTo>
                <a:lnTo>
                  <a:pt x="53578" y="98227"/>
                </a:lnTo>
                <a:lnTo>
                  <a:pt x="17859" y="142875"/>
                </a:lnTo>
                <a:lnTo>
                  <a:pt x="8929" y="196454"/>
                </a:lnTo>
                <a:lnTo>
                  <a:pt x="0" y="223243"/>
                </a:lnTo>
                <a:lnTo>
                  <a:pt x="8929" y="258961"/>
                </a:lnTo>
                <a:lnTo>
                  <a:pt x="17859" y="294680"/>
                </a:lnTo>
                <a:lnTo>
                  <a:pt x="35718" y="312539"/>
                </a:lnTo>
                <a:lnTo>
                  <a:pt x="53578" y="330399"/>
                </a:lnTo>
                <a:lnTo>
                  <a:pt x="71437" y="348258"/>
                </a:lnTo>
                <a:lnTo>
                  <a:pt x="98226" y="357188"/>
                </a:lnTo>
                <a:lnTo>
                  <a:pt x="125015" y="366118"/>
                </a:lnTo>
                <a:lnTo>
                  <a:pt x="160734" y="375047"/>
                </a:lnTo>
                <a:lnTo>
                  <a:pt x="187523" y="366118"/>
                </a:lnTo>
                <a:lnTo>
                  <a:pt x="223242" y="366118"/>
                </a:lnTo>
                <a:lnTo>
                  <a:pt x="250031" y="348258"/>
                </a:lnTo>
                <a:lnTo>
                  <a:pt x="276820" y="339329"/>
                </a:lnTo>
                <a:lnTo>
                  <a:pt x="294679" y="321469"/>
                </a:lnTo>
                <a:lnTo>
                  <a:pt x="312539" y="312539"/>
                </a:lnTo>
                <a:lnTo>
                  <a:pt x="321468" y="303610"/>
                </a:lnTo>
                <a:lnTo>
                  <a:pt x="321468" y="294680"/>
                </a:lnTo>
                <a:lnTo>
                  <a:pt x="321468" y="285750"/>
                </a:lnTo>
                <a:lnTo>
                  <a:pt x="303609" y="285750"/>
                </a:lnTo>
                <a:lnTo>
                  <a:pt x="285750" y="285750"/>
                </a:lnTo>
                <a:lnTo>
                  <a:pt x="267890" y="276821"/>
                </a:lnTo>
                <a:lnTo>
                  <a:pt x="232172" y="276821"/>
                </a:lnTo>
                <a:lnTo>
                  <a:pt x="196453" y="285750"/>
                </a:lnTo>
                <a:lnTo>
                  <a:pt x="160734" y="285750"/>
                </a:lnTo>
                <a:lnTo>
                  <a:pt x="125015" y="285750"/>
                </a:lnTo>
                <a:lnTo>
                  <a:pt x="89297" y="294680"/>
                </a:lnTo>
                <a:lnTo>
                  <a:pt x="62508" y="294680"/>
                </a:lnTo>
                <a:lnTo>
                  <a:pt x="53578" y="294680"/>
                </a:lnTo>
                <a:lnTo>
                  <a:pt x="62508" y="285750"/>
                </a:lnTo>
                <a:lnTo>
                  <a:pt x="71437" y="276821"/>
                </a:lnTo>
                <a:lnTo>
                  <a:pt x="98226" y="276821"/>
                </a:lnTo>
                <a:lnTo>
                  <a:pt x="125015" y="267891"/>
                </a:lnTo>
                <a:lnTo>
                  <a:pt x="142875" y="258961"/>
                </a:lnTo>
                <a:lnTo>
                  <a:pt x="160734" y="250032"/>
                </a:lnTo>
                <a:lnTo>
                  <a:pt x="160734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75672" y="107156"/>
            <a:ext cx="267892" cy="294681"/>
          </a:xfrm>
          <a:custGeom>
            <a:avLst/>
            <a:gdLst/>
            <a:ahLst/>
            <a:cxnLst/>
            <a:rect l="0" t="0" r="0" b="0"/>
            <a:pathLst>
              <a:path w="267892" h="294681">
                <a:moveTo>
                  <a:pt x="1785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71438"/>
                </a:lnTo>
                <a:lnTo>
                  <a:pt x="8930" y="116086"/>
                </a:lnTo>
                <a:lnTo>
                  <a:pt x="8930" y="160735"/>
                </a:lnTo>
                <a:lnTo>
                  <a:pt x="0" y="214313"/>
                </a:lnTo>
                <a:lnTo>
                  <a:pt x="8930" y="250031"/>
                </a:lnTo>
                <a:lnTo>
                  <a:pt x="8930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44648" y="285750"/>
                </a:lnTo>
                <a:lnTo>
                  <a:pt x="53578" y="267891"/>
                </a:lnTo>
                <a:lnTo>
                  <a:pt x="71437" y="250031"/>
                </a:lnTo>
                <a:lnTo>
                  <a:pt x="80367" y="232172"/>
                </a:lnTo>
                <a:lnTo>
                  <a:pt x="80367" y="214313"/>
                </a:lnTo>
                <a:lnTo>
                  <a:pt x="89297" y="187524"/>
                </a:lnTo>
                <a:lnTo>
                  <a:pt x="107156" y="160735"/>
                </a:lnTo>
                <a:lnTo>
                  <a:pt x="116086" y="133946"/>
                </a:lnTo>
                <a:lnTo>
                  <a:pt x="133945" y="98227"/>
                </a:lnTo>
                <a:lnTo>
                  <a:pt x="142875" y="71438"/>
                </a:lnTo>
                <a:lnTo>
                  <a:pt x="151805" y="44649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51805" y="53578"/>
                </a:lnTo>
                <a:lnTo>
                  <a:pt x="142875" y="89297"/>
                </a:lnTo>
                <a:lnTo>
                  <a:pt x="142875" y="133946"/>
                </a:lnTo>
                <a:lnTo>
                  <a:pt x="133945" y="187524"/>
                </a:lnTo>
                <a:lnTo>
                  <a:pt x="142875" y="223242"/>
                </a:lnTo>
                <a:lnTo>
                  <a:pt x="151805" y="250031"/>
                </a:lnTo>
                <a:lnTo>
                  <a:pt x="169664" y="267891"/>
                </a:lnTo>
                <a:lnTo>
                  <a:pt x="196453" y="267891"/>
                </a:lnTo>
                <a:lnTo>
                  <a:pt x="223242" y="267891"/>
                </a:lnTo>
                <a:lnTo>
                  <a:pt x="241101" y="258961"/>
                </a:lnTo>
                <a:lnTo>
                  <a:pt x="258961" y="241102"/>
                </a:lnTo>
                <a:lnTo>
                  <a:pt x="267891" y="232172"/>
                </a:lnTo>
                <a:lnTo>
                  <a:pt x="267891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732859" y="125016"/>
            <a:ext cx="44650" cy="303610"/>
          </a:xfrm>
          <a:custGeom>
            <a:avLst/>
            <a:gdLst/>
            <a:ahLst/>
            <a:cxnLst/>
            <a:rect l="0" t="0" r="0" b="0"/>
            <a:pathLst>
              <a:path w="44650" h="303610">
                <a:moveTo>
                  <a:pt x="8930" y="0"/>
                </a:moveTo>
                <a:lnTo>
                  <a:pt x="17860" y="8929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98226"/>
                </a:lnTo>
                <a:lnTo>
                  <a:pt x="0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17860" y="267890"/>
                </a:lnTo>
                <a:lnTo>
                  <a:pt x="26789" y="276820"/>
                </a:lnTo>
                <a:lnTo>
                  <a:pt x="35719" y="294679"/>
                </a:lnTo>
                <a:lnTo>
                  <a:pt x="44649" y="303609"/>
                </a:lnTo>
                <a:lnTo>
                  <a:pt x="44649" y="303609"/>
                </a:lnTo>
                <a:lnTo>
                  <a:pt x="4464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34633" y="330398"/>
            <a:ext cx="223243" cy="62509"/>
          </a:xfrm>
          <a:custGeom>
            <a:avLst/>
            <a:gdLst/>
            <a:ahLst/>
            <a:cxnLst/>
            <a:rect l="0" t="0" r="0" b="0"/>
            <a:pathLst>
              <a:path w="223243" h="62509">
                <a:moveTo>
                  <a:pt x="17859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53579"/>
                </a:lnTo>
                <a:lnTo>
                  <a:pt x="35719" y="53579"/>
                </a:lnTo>
                <a:lnTo>
                  <a:pt x="62508" y="44649"/>
                </a:lnTo>
                <a:lnTo>
                  <a:pt x="89297" y="35719"/>
                </a:lnTo>
                <a:lnTo>
                  <a:pt x="116086" y="26789"/>
                </a:lnTo>
                <a:lnTo>
                  <a:pt x="151805" y="26789"/>
                </a:lnTo>
                <a:lnTo>
                  <a:pt x="178594" y="1786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07844" y="0"/>
            <a:ext cx="151805" cy="44649"/>
          </a:xfrm>
          <a:custGeom>
            <a:avLst/>
            <a:gdLst/>
            <a:ahLst/>
            <a:cxnLst/>
            <a:rect l="0" t="0" r="0" b="0"/>
            <a:pathLst>
              <a:path w="151805" h="44649">
                <a:moveTo>
                  <a:pt x="0" y="44648"/>
                </a:moveTo>
                <a:lnTo>
                  <a:pt x="0" y="26789"/>
                </a:lnTo>
                <a:lnTo>
                  <a:pt x="17859" y="17859"/>
                </a:lnTo>
                <a:lnTo>
                  <a:pt x="26789" y="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1852" y="53578"/>
            <a:ext cx="71438" cy="312540"/>
          </a:xfrm>
          <a:custGeom>
            <a:avLst/>
            <a:gdLst/>
            <a:ahLst/>
            <a:cxnLst/>
            <a:rect l="0" t="0" r="0" b="0"/>
            <a:pathLst>
              <a:path w="71438" h="312540">
                <a:moveTo>
                  <a:pt x="44648" y="0"/>
                </a:moveTo>
                <a:lnTo>
                  <a:pt x="3571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116086"/>
                </a:lnTo>
                <a:lnTo>
                  <a:pt x="0" y="169664"/>
                </a:lnTo>
                <a:lnTo>
                  <a:pt x="0" y="214313"/>
                </a:lnTo>
                <a:lnTo>
                  <a:pt x="8929" y="258961"/>
                </a:lnTo>
                <a:lnTo>
                  <a:pt x="17859" y="285750"/>
                </a:lnTo>
                <a:lnTo>
                  <a:pt x="26789" y="303609"/>
                </a:lnTo>
                <a:lnTo>
                  <a:pt x="35718" y="312539"/>
                </a:lnTo>
                <a:lnTo>
                  <a:pt x="44648" y="312539"/>
                </a:lnTo>
                <a:lnTo>
                  <a:pt x="62507" y="303609"/>
                </a:lnTo>
                <a:lnTo>
                  <a:pt x="71437" y="294680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402586" y="276820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44649"/>
                </a:lnTo>
                <a:lnTo>
                  <a:pt x="4464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20445" y="89297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17860" y="3571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18672" y="0"/>
            <a:ext cx="196454" cy="357188"/>
          </a:xfrm>
          <a:custGeom>
            <a:avLst/>
            <a:gdLst/>
            <a:ahLst/>
            <a:cxnLst/>
            <a:rect l="0" t="0" r="0" b="0"/>
            <a:pathLst>
              <a:path w="196454" h="357188">
                <a:moveTo>
                  <a:pt x="8930" y="17859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107156"/>
                </a:lnTo>
                <a:lnTo>
                  <a:pt x="17859" y="169664"/>
                </a:lnTo>
                <a:lnTo>
                  <a:pt x="17859" y="232172"/>
                </a:lnTo>
                <a:lnTo>
                  <a:pt x="17859" y="285750"/>
                </a:lnTo>
                <a:lnTo>
                  <a:pt x="17859" y="321469"/>
                </a:lnTo>
                <a:lnTo>
                  <a:pt x="8930" y="339328"/>
                </a:lnTo>
                <a:lnTo>
                  <a:pt x="8930" y="348258"/>
                </a:lnTo>
                <a:lnTo>
                  <a:pt x="17859" y="348258"/>
                </a:lnTo>
                <a:lnTo>
                  <a:pt x="26789" y="339328"/>
                </a:lnTo>
                <a:lnTo>
                  <a:pt x="35719" y="321469"/>
                </a:lnTo>
                <a:lnTo>
                  <a:pt x="44648" y="312539"/>
                </a:lnTo>
                <a:lnTo>
                  <a:pt x="53578" y="303609"/>
                </a:lnTo>
                <a:lnTo>
                  <a:pt x="71437" y="285750"/>
                </a:lnTo>
                <a:lnTo>
                  <a:pt x="89297" y="267891"/>
                </a:lnTo>
                <a:lnTo>
                  <a:pt x="107156" y="250031"/>
                </a:lnTo>
                <a:lnTo>
                  <a:pt x="133945" y="232172"/>
                </a:lnTo>
                <a:lnTo>
                  <a:pt x="151805" y="223242"/>
                </a:lnTo>
                <a:lnTo>
                  <a:pt x="169664" y="214312"/>
                </a:lnTo>
                <a:lnTo>
                  <a:pt x="178594" y="214312"/>
                </a:lnTo>
                <a:lnTo>
                  <a:pt x="196453" y="232172"/>
                </a:lnTo>
                <a:lnTo>
                  <a:pt x="196453" y="258961"/>
                </a:lnTo>
                <a:lnTo>
                  <a:pt x="178594" y="285750"/>
                </a:lnTo>
                <a:lnTo>
                  <a:pt x="151805" y="321469"/>
                </a:lnTo>
                <a:lnTo>
                  <a:pt x="116086" y="339328"/>
                </a:lnTo>
                <a:lnTo>
                  <a:pt x="98226" y="357187"/>
                </a:lnTo>
                <a:lnTo>
                  <a:pt x="80367" y="357187"/>
                </a:lnTo>
                <a:lnTo>
                  <a:pt x="80367" y="348258"/>
                </a:lnTo>
                <a:lnTo>
                  <a:pt x="89297" y="339328"/>
                </a:lnTo>
                <a:lnTo>
                  <a:pt x="98226" y="330398"/>
                </a:lnTo>
                <a:lnTo>
                  <a:pt x="107156" y="321469"/>
                </a:lnTo>
                <a:lnTo>
                  <a:pt x="107156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804422" y="178594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0" y="17859"/>
                </a:move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8" y="151804"/>
                </a:lnTo>
                <a:lnTo>
                  <a:pt x="44648" y="151804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2501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0367"/>
                </a:lnTo>
                <a:lnTo>
                  <a:pt x="80367" y="62508"/>
                </a:lnTo>
                <a:lnTo>
                  <a:pt x="98226" y="44648"/>
                </a:lnTo>
                <a:lnTo>
                  <a:pt x="125016" y="26789"/>
                </a:lnTo>
                <a:lnTo>
                  <a:pt x="151805" y="8929"/>
                </a:lnTo>
                <a:lnTo>
                  <a:pt x="16073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38367" y="178594"/>
            <a:ext cx="375048" cy="151805"/>
          </a:xfrm>
          <a:custGeom>
            <a:avLst/>
            <a:gdLst/>
            <a:ahLst/>
            <a:cxnLst/>
            <a:rect l="0" t="0" r="0" b="0"/>
            <a:pathLst>
              <a:path w="375048" h="151805">
                <a:moveTo>
                  <a:pt x="125016" y="0"/>
                </a:moveTo>
                <a:lnTo>
                  <a:pt x="116086" y="0"/>
                </a:lnTo>
                <a:lnTo>
                  <a:pt x="107156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44649" y="44648"/>
                </a:lnTo>
                <a:lnTo>
                  <a:pt x="26789" y="7143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51804"/>
                </a:lnTo>
                <a:lnTo>
                  <a:pt x="44649" y="142875"/>
                </a:lnTo>
                <a:lnTo>
                  <a:pt x="53578" y="142875"/>
                </a:lnTo>
                <a:lnTo>
                  <a:pt x="71438" y="133945"/>
                </a:lnTo>
                <a:lnTo>
                  <a:pt x="71438" y="125015"/>
                </a:lnTo>
                <a:lnTo>
                  <a:pt x="89297" y="116086"/>
                </a:lnTo>
                <a:lnTo>
                  <a:pt x="107156" y="98226"/>
                </a:lnTo>
                <a:lnTo>
                  <a:pt x="125016" y="89297"/>
                </a:lnTo>
                <a:lnTo>
                  <a:pt x="133946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33946" y="62508"/>
                </a:lnTo>
                <a:lnTo>
                  <a:pt x="133946" y="89297"/>
                </a:lnTo>
                <a:lnTo>
                  <a:pt x="133946" y="107156"/>
                </a:lnTo>
                <a:lnTo>
                  <a:pt x="133946" y="125015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0735" y="125015"/>
                </a:lnTo>
                <a:lnTo>
                  <a:pt x="169664" y="125015"/>
                </a:lnTo>
                <a:lnTo>
                  <a:pt x="178594" y="116086"/>
                </a:lnTo>
                <a:lnTo>
                  <a:pt x="196453" y="116086"/>
                </a:lnTo>
                <a:lnTo>
                  <a:pt x="205383" y="107156"/>
                </a:lnTo>
                <a:lnTo>
                  <a:pt x="223242" y="89297"/>
                </a:lnTo>
                <a:lnTo>
                  <a:pt x="232172" y="89297"/>
                </a:lnTo>
                <a:lnTo>
                  <a:pt x="241102" y="80367"/>
                </a:lnTo>
                <a:lnTo>
                  <a:pt x="250031" y="80367"/>
                </a:lnTo>
                <a:lnTo>
                  <a:pt x="250031" y="89297"/>
                </a:lnTo>
                <a:lnTo>
                  <a:pt x="250031" y="98226"/>
                </a:lnTo>
                <a:lnTo>
                  <a:pt x="250031" y="116086"/>
                </a:lnTo>
                <a:lnTo>
                  <a:pt x="241102" y="12501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50031" y="133945"/>
                </a:lnTo>
                <a:lnTo>
                  <a:pt x="258961" y="125015"/>
                </a:lnTo>
                <a:lnTo>
                  <a:pt x="267891" y="116086"/>
                </a:lnTo>
                <a:lnTo>
                  <a:pt x="285750" y="107156"/>
                </a:lnTo>
                <a:lnTo>
                  <a:pt x="294680" y="89297"/>
                </a:lnTo>
                <a:lnTo>
                  <a:pt x="312539" y="71437"/>
                </a:lnTo>
                <a:lnTo>
                  <a:pt x="330399" y="53578"/>
                </a:lnTo>
                <a:lnTo>
                  <a:pt x="339328" y="44648"/>
                </a:lnTo>
                <a:lnTo>
                  <a:pt x="357188" y="35718"/>
                </a:lnTo>
                <a:lnTo>
                  <a:pt x="357188" y="35718"/>
                </a:lnTo>
                <a:lnTo>
                  <a:pt x="366117" y="26789"/>
                </a:lnTo>
                <a:lnTo>
                  <a:pt x="366117" y="35718"/>
                </a:lnTo>
                <a:lnTo>
                  <a:pt x="375047" y="35718"/>
                </a:lnTo>
                <a:lnTo>
                  <a:pt x="375047" y="35718"/>
                </a:lnTo>
                <a:lnTo>
                  <a:pt x="37504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40203" y="241102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62508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62507"/>
                </a:lnTo>
                <a:lnTo>
                  <a:pt x="107156" y="80367"/>
                </a:lnTo>
                <a:lnTo>
                  <a:pt x="98227" y="107156"/>
                </a:lnTo>
                <a:lnTo>
                  <a:pt x="89297" y="133945"/>
                </a:lnTo>
                <a:lnTo>
                  <a:pt x="80367" y="151804"/>
                </a:lnTo>
                <a:lnTo>
                  <a:pt x="62508" y="169664"/>
                </a:lnTo>
                <a:lnTo>
                  <a:pt x="35719" y="187523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81055" y="17859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17859" y="53578"/>
                </a:moveTo>
                <a:lnTo>
                  <a:pt x="8929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7143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Draft of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25"/>
            <a:ext cx="6477000" cy="49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393781" y="1732359"/>
            <a:ext cx="392908" cy="196454"/>
          </a:xfrm>
          <a:custGeom>
            <a:avLst/>
            <a:gdLst/>
            <a:ahLst/>
            <a:cxnLst/>
            <a:rect l="0" t="0" r="0" b="0"/>
            <a:pathLst>
              <a:path w="392908" h="196454">
                <a:moveTo>
                  <a:pt x="8930" y="187524"/>
                </a:move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187524"/>
                </a:lnTo>
                <a:lnTo>
                  <a:pt x="8930" y="187524"/>
                </a:lnTo>
                <a:lnTo>
                  <a:pt x="17860" y="178594"/>
                </a:lnTo>
                <a:lnTo>
                  <a:pt x="35719" y="169664"/>
                </a:lnTo>
                <a:lnTo>
                  <a:pt x="62508" y="151805"/>
                </a:lnTo>
                <a:lnTo>
                  <a:pt x="98227" y="125016"/>
                </a:lnTo>
                <a:lnTo>
                  <a:pt x="151805" y="98227"/>
                </a:lnTo>
                <a:lnTo>
                  <a:pt x="196453" y="71438"/>
                </a:lnTo>
                <a:lnTo>
                  <a:pt x="241102" y="44649"/>
                </a:lnTo>
                <a:lnTo>
                  <a:pt x="294680" y="26789"/>
                </a:lnTo>
                <a:lnTo>
                  <a:pt x="330399" y="8930"/>
                </a:lnTo>
                <a:lnTo>
                  <a:pt x="357188" y="0"/>
                </a:lnTo>
                <a:lnTo>
                  <a:pt x="375047" y="0"/>
                </a:lnTo>
                <a:lnTo>
                  <a:pt x="383977" y="0"/>
                </a:lnTo>
                <a:lnTo>
                  <a:pt x="392907" y="8930"/>
                </a:lnTo>
                <a:lnTo>
                  <a:pt x="383977" y="17860"/>
                </a:lnTo>
                <a:lnTo>
                  <a:pt x="38397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84914" y="1518047"/>
            <a:ext cx="241103" cy="294680"/>
          </a:xfrm>
          <a:custGeom>
            <a:avLst/>
            <a:gdLst/>
            <a:ahLst/>
            <a:cxnLst/>
            <a:rect l="0" t="0" r="0" b="0"/>
            <a:pathLst>
              <a:path w="241103" h="294680">
                <a:moveTo>
                  <a:pt x="26789" y="53578"/>
                </a:moveTo>
                <a:lnTo>
                  <a:pt x="26789" y="62507"/>
                </a:lnTo>
                <a:lnTo>
                  <a:pt x="17859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8961"/>
                </a:lnTo>
                <a:lnTo>
                  <a:pt x="17859" y="276820"/>
                </a:lnTo>
                <a:lnTo>
                  <a:pt x="26789" y="294679"/>
                </a:lnTo>
                <a:lnTo>
                  <a:pt x="35719" y="294679"/>
                </a:lnTo>
                <a:lnTo>
                  <a:pt x="53578" y="285750"/>
                </a:lnTo>
                <a:lnTo>
                  <a:pt x="62508" y="276820"/>
                </a:lnTo>
                <a:lnTo>
                  <a:pt x="89297" y="250031"/>
                </a:lnTo>
                <a:lnTo>
                  <a:pt x="98227" y="214312"/>
                </a:lnTo>
                <a:lnTo>
                  <a:pt x="116086" y="178593"/>
                </a:lnTo>
                <a:lnTo>
                  <a:pt x="133945" y="151804"/>
                </a:lnTo>
                <a:lnTo>
                  <a:pt x="142875" y="133945"/>
                </a:lnTo>
                <a:lnTo>
                  <a:pt x="151805" y="125015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78593"/>
                </a:lnTo>
                <a:lnTo>
                  <a:pt x="151805" y="196453"/>
                </a:lnTo>
                <a:lnTo>
                  <a:pt x="160734" y="214312"/>
                </a:lnTo>
                <a:lnTo>
                  <a:pt x="169664" y="232172"/>
                </a:lnTo>
                <a:lnTo>
                  <a:pt x="187524" y="232172"/>
                </a:lnTo>
                <a:lnTo>
                  <a:pt x="196453" y="232172"/>
                </a:lnTo>
                <a:lnTo>
                  <a:pt x="214313" y="223242"/>
                </a:lnTo>
                <a:lnTo>
                  <a:pt x="223242" y="205382"/>
                </a:lnTo>
                <a:lnTo>
                  <a:pt x="232172" y="178593"/>
                </a:lnTo>
                <a:lnTo>
                  <a:pt x="241102" y="142875"/>
                </a:lnTo>
                <a:lnTo>
                  <a:pt x="241102" y="116086"/>
                </a:lnTo>
                <a:lnTo>
                  <a:pt x="232172" y="80367"/>
                </a:lnTo>
                <a:lnTo>
                  <a:pt x="223242" y="44648"/>
                </a:lnTo>
                <a:lnTo>
                  <a:pt x="214313" y="26789"/>
                </a:lnTo>
                <a:lnTo>
                  <a:pt x="205383" y="8929"/>
                </a:lnTo>
                <a:lnTo>
                  <a:pt x="187524" y="0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242101" y="1580554"/>
            <a:ext cx="26790" cy="107158"/>
          </a:xfrm>
          <a:custGeom>
            <a:avLst/>
            <a:gdLst/>
            <a:ahLst/>
            <a:cxnLst/>
            <a:rect l="0" t="0" r="0" b="0"/>
            <a:pathLst>
              <a:path w="26790" h="107158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17859" y="89297"/>
                </a:lnTo>
                <a:lnTo>
                  <a:pt x="26789" y="80368"/>
                </a:lnTo>
                <a:lnTo>
                  <a:pt x="26789" y="53579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215312" y="1455539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35719"/>
                </a:lnTo>
                <a:lnTo>
                  <a:pt x="44648" y="4464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322468" y="1535906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71438"/>
                </a:lnTo>
                <a:lnTo>
                  <a:pt x="53578" y="53578"/>
                </a:lnTo>
                <a:lnTo>
                  <a:pt x="71437" y="35719"/>
                </a:lnTo>
                <a:lnTo>
                  <a:pt x="89297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17859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9664" y="116086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501062" y="1348383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62508" y="151804"/>
                </a:moveTo>
                <a:lnTo>
                  <a:pt x="53578" y="151804"/>
                </a:lnTo>
                <a:lnTo>
                  <a:pt x="44648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32171"/>
                </a:lnTo>
                <a:lnTo>
                  <a:pt x="8929" y="250031"/>
                </a:lnTo>
                <a:lnTo>
                  <a:pt x="17859" y="258961"/>
                </a:lnTo>
                <a:lnTo>
                  <a:pt x="35718" y="267890"/>
                </a:lnTo>
                <a:lnTo>
                  <a:pt x="53578" y="258961"/>
                </a:lnTo>
                <a:lnTo>
                  <a:pt x="71437" y="258961"/>
                </a:lnTo>
                <a:lnTo>
                  <a:pt x="80367" y="241101"/>
                </a:lnTo>
                <a:lnTo>
                  <a:pt x="98226" y="223242"/>
                </a:lnTo>
                <a:lnTo>
                  <a:pt x="107156" y="205382"/>
                </a:lnTo>
                <a:lnTo>
                  <a:pt x="107156" y="178593"/>
                </a:lnTo>
                <a:lnTo>
                  <a:pt x="116086" y="142875"/>
                </a:lnTo>
                <a:lnTo>
                  <a:pt x="116086" y="107156"/>
                </a:lnTo>
                <a:lnTo>
                  <a:pt x="116086" y="80367"/>
                </a:lnTo>
                <a:lnTo>
                  <a:pt x="107156" y="53578"/>
                </a:lnTo>
                <a:lnTo>
                  <a:pt x="98226" y="3571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7"/>
                </a:lnTo>
                <a:lnTo>
                  <a:pt x="53578" y="98226"/>
                </a:lnTo>
                <a:lnTo>
                  <a:pt x="62508" y="125015"/>
                </a:lnTo>
                <a:lnTo>
                  <a:pt x="71437" y="160734"/>
                </a:lnTo>
                <a:lnTo>
                  <a:pt x="89297" y="187523"/>
                </a:lnTo>
                <a:lnTo>
                  <a:pt x="116086" y="214312"/>
                </a:lnTo>
                <a:lnTo>
                  <a:pt x="133945" y="232171"/>
                </a:lnTo>
                <a:lnTo>
                  <a:pt x="151804" y="241101"/>
                </a:lnTo>
                <a:lnTo>
                  <a:pt x="178593" y="241101"/>
                </a:lnTo>
                <a:lnTo>
                  <a:pt x="187523" y="232171"/>
                </a:lnTo>
                <a:lnTo>
                  <a:pt x="205383" y="223242"/>
                </a:lnTo>
                <a:lnTo>
                  <a:pt x="205383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670726" y="1464469"/>
            <a:ext cx="133946" cy="98227"/>
          </a:xfrm>
          <a:custGeom>
            <a:avLst/>
            <a:gdLst/>
            <a:ahLst/>
            <a:cxnLst/>
            <a:rect l="0" t="0" r="0" b="0"/>
            <a:pathLst>
              <a:path w="133946" h="98227">
                <a:moveTo>
                  <a:pt x="17859" y="62507"/>
                </a:moveTo>
                <a:lnTo>
                  <a:pt x="1785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9" y="98226"/>
                </a:lnTo>
                <a:lnTo>
                  <a:pt x="53578" y="98226"/>
                </a:lnTo>
                <a:lnTo>
                  <a:pt x="71437" y="98226"/>
                </a:lnTo>
                <a:lnTo>
                  <a:pt x="89297" y="98226"/>
                </a:lnTo>
                <a:lnTo>
                  <a:pt x="98226" y="89296"/>
                </a:lnTo>
                <a:lnTo>
                  <a:pt x="116086" y="80367"/>
                </a:lnTo>
                <a:lnTo>
                  <a:pt x="125015" y="62507"/>
                </a:lnTo>
                <a:lnTo>
                  <a:pt x="133945" y="44648"/>
                </a:lnTo>
                <a:lnTo>
                  <a:pt x="125015" y="35718"/>
                </a:lnTo>
                <a:lnTo>
                  <a:pt x="116086" y="17859"/>
                </a:lnTo>
                <a:lnTo>
                  <a:pt x="89297" y="8929"/>
                </a:lnTo>
                <a:lnTo>
                  <a:pt x="62508" y="0"/>
                </a:lnTo>
                <a:lnTo>
                  <a:pt x="35719" y="0"/>
                </a:lnTo>
                <a:lnTo>
                  <a:pt x="1785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26789"/>
                </a:lnTo>
                <a:lnTo>
                  <a:pt x="53578" y="35718"/>
                </a:lnTo>
                <a:lnTo>
                  <a:pt x="71437" y="35718"/>
                </a:lnTo>
                <a:lnTo>
                  <a:pt x="98226" y="26789"/>
                </a:lnTo>
                <a:lnTo>
                  <a:pt x="125015" y="26789"/>
                </a:lnTo>
                <a:lnTo>
                  <a:pt x="12501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849320" y="1393031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6" y="89297"/>
                </a:lnTo>
                <a:lnTo>
                  <a:pt x="89296" y="80367"/>
                </a:lnTo>
                <a:lnTo>
                  <a:pt x="98226" y="80367"/>
                </a:lnTo>
                <a:lnTo>
                  <a:pt x="9822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16085" y="80367"/>
                </a:lnTo>
                <a:lnTo>
                  <a:pt x="116085" y="80367"/>
                </a:lnTo>
                <a:lnTo>
                  <a:pt x="125015" y="80367"/>
                </a:lnTo>
                <a:lnTo>
                  <a:pt x="133945" y="71438"/>
                </a:lnTo>
                <a:lnTo>
                  <a:pt x="133945" y="7143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25015" y="35719"/>
                </a:lnTo>
                <a:lnTo>
                  <a:pt x="116085" y="26789"/>
                </a:lnTo>
                <a:lnTo>
                  <a:pt x="116085" y="26789"/>
                </a:lnTo>
                <a:lnTo>
                  <a:pt x="107156" y="1785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67055" y="1116211"/>
            <a:ext cx="71438" cy="241103"/>
          </a:xfrm>
          <a:custGeom>
            <a:avLst/>
            <a:gdLst/>
            <a:ahLst/>
            <a:cxnLst/>
            <a:rect l="0" t="0" r="0" b="0"/>
            <a:pathLst>
              <a:path w="71438" h="241103">
                <a:moveTo>
                  <a:pt x="1785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2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44648" y="241102"/>
                </a:lnTo>
                <a:lnTo>
                  <a:pt x="53578" y="232172"/>
                </a:lnTo>
                <a:lnTo>
                  <a:pt x="71437" y="223242"/>
                </a:lnTo>
                <a:lnTo>
                  <a:pt x="71437" y="214312"/>
                </a:lnTo>
                <a:lnTo>
                  <a:pt x="7143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33109" y="1187648"/>
            <a:ext cx="276822" cy="80369"/>
          </a:xfrm>
          <a:custGeom>
            <a:avLst/>
            <a:gdLst/>
            <a:ahLst/>
            <a:cxnLst/>
            <a:rect l="0" t="0" r="0" b="0"/>
            <a:pathLst>
              <a:path w="276822" h="80369">
                <a:moveTo>
                  <a:pt x="893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8930" y="71438"/>
                </a:lnTo>
                <a:lnTo>
                  <a:pt x="17860" y="71438"/>
                </a:lnTo>
                <a:lnTo>
                  <a:pt x="44649" y="53579"/>
                </a:lnTo>
                <a:lnTo>
                  <a:pt x="80368" y="44649"/>
                </a:lnTo>
                <a:lnTo>
                  <a:pt x="125016" y="26789"/>
                </a:lnTo>
                <a:lnTo>
                  <a:pt x="169664" y="17860"/>
                </a:lnTo>
                <a:lnTo>
                  <a:pt x="214313" y="8930"/>
                </a:lnTo>
                <a:lnTo>
                  <a:pt x="250032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83141" y="1187648"/>
            <a:ext cx="71438" cy="80369"/>
          </a:xfrm>
          <a:custGeom>
            <a:avLst/>
            <a:gdLst/>
            <a:ahLst/>
            <a:cxnLst/>
            <a:rect l="0" t="0" r="0" b="0"/>
            <a:pathLst>
              <a:path w="71438" h="80369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80368"/>
                </a:lnTo>
                <a:lnTo>
                  <a:pt x="62507" y="71438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53579"/>
                </a:lnTo>
                <a:lnTo>
                  <a:pt x="53578" y="44649"/>
                </a:lnTo>
                <a:lnTo>
                  <a:pt x="44648" y="26789"/>
                </a:lnTo>
                <a:lnTo>
                  <a:pt x="26789" y="1786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99227" y="1107281"/>
            <a:ext cx="142875" cy="232173"/>
          </a:xfrm>
          <a:custGeom>
            <a:avLst/>
            <a:gdLst/>
            <a:ahLst/>
            <a:cxnLst/>
            <a:rect l="0" t="0" r="0" b="0"/>
            <a:pathLst>
              <a:path w="142875" h="232173">
                <a:moveTo>
                  <a:pt x="35718" y="53578"/>
                </a:moveTo>
                <a:lnTo>
                  <a:pt x="35718" y="53578"/>
                </a:lnTo>
                <a:lnTo>
                  <a:pt x="35718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8" y="133946"/>
                </a:lnTo>
                <a:lnTo>
                  <a:pt x="35718" y="160735"/>
                </a:lnTo>
                <a:lnTo>
                  <a:pt x="35718" y="178594"/>
                </a:lnTo>
                <a:lnTo>
                  <a:pt x="35718" y="205383"/>
                </a:lnTo>
                <a:lnTo>
                  <a:pt x="35718" y="214313"/>
                </a:lnTo>
                <a:lnTo>
                  <a:pt x="35718" y="223242"/>
                </a:lnTo>
                <a:lnTo>
                  <a:pt x="35718" y="232172"/>
                </a:lnTo>
                <a:lnTo>
                  <a:pt x="35718" y="223242"/>
                </a:lnTo>
                <a:lnTo>
                  <a:pt x="26789" y="214313"/>
                </a:lnTo>
                <a:lnTo>
                  <a:pt x="17859" y="196453"/>
                </a:lnTo>
                <a:lnTo>
                  <a:pt x="8929" y="160735"/>
                </a:lnTo>
                <a:lnTo>
                  <a:pt x="0" y="133946"/>
                </a:lnTo>
                <a:lnTo>
                  <a:pt x="0" y="98227"/>
                </a:lnTo>
                <a:lnTo>
                  <a:pt x="8929" y="71438"/>
                </a:lnTo>
                <a:lnTo>
                  <a:pt x="26789" y="44649"/>
                </a:lnTo>
                <a:lnTo>
                  <a:pt x="44648" y="17860"/>
                </a:lnTo>
                <a:lnTo>
                  <a:pt x="71437" y="8930"/>
                </a:lnTo>
                <a:lnTo>
                  <a:pt x="98225" y="0"/>
                </a:lnTo>
                <a:lnTo>
                  <a:pt x="116085" y="8930"/>
                </a:lnTo>
                <a:lnTo>
                  <a:pt x="133944" y="17860"/>
                </a:lnTo>
                <a:lnTo>
                  <a:pt x="142874" y="26789"/>
                </a:lnTo>
                <a:lnTo>
                  <a:pt x="142874" y="35719"/>
                </a:lnTo>
                <a:lnTo>
                  <a:pt x="133944" y="53578"/>
                </a:lnTo>
                <a:lnTo>
                  <a:pt x="107155" y="71438"/>
                </a:lnTo>
                <a:lnTo>
                  <a:pt x="71437" y="80367"/>
                </a:lnTo>
                <a:lnTo>
                  <a:pt x="35718" y="89297"/>
                </a:lnTo>
                <a:lnTo>
                  <a:pt x="3571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536656" y="1125141"/>
            <a:ext cx="17861" cy="35719"/>
          </a:xfrm>
          <a:custGeom>
            <a:avLst/>
            <a:gdLst/>
            <a:ahLst/>
            <a:cxnLst/>
            <a:rect l="0" t="0" r="0" b="0"/>
            <a:pathLst>
              <a:path w="17861" h="35719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599164" y="1089422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17859" y="0"/>
                </a:moveTo>
                <a:lnTo>
                  <a:pt x="17859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902898" y="1160859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956476" y="1160859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40016" y="3107531"/>
            <a:ext cx="1375173" cy="508993"/>
          </a:xfrm>
          <a:custGeom>
            <a:avLst/>
            <a:gdLst/>
            <a:ahLst/>
            <a:cxnLst/>
            <a:rect l="0" t="0" r="0" b="0"/>
            <a:pathLst>
              <a:path w="1375173" h="508993">
                <a:moveTo>
                  <a:pt x="0" y="508992"/>
                </a:move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0" y="508992"/>
                </a:lnTo>
                <a:lnTo>
                  <a:pt x="8929" y="508992"/>
                </a:lnTo>
                <a:lnTo>
                  <a:pt x="17859" y="500062"/>
                </a:lnTo>
                <a:lnTo>
                  <a:pt x="26789" y="491133"/>
                </a:lnTo>
                <a:lnTo>
                  <a:pt x="35718" y="482203"/>
                </a:lnTo>
                <a:lnTo>
                  <a:pt x="62507" y="473273"/>
                </a:lnTo>
                <a:lnTo>
                  <a:pt x="89297" y="455414"/>
                </a:lnTo>
                <a:lnTo>
                  <a:pt x="125015" y="437555"/>
                </a:lnTo>
                <a:lnTo>
                  <a:pt x="169664" y="419695"/>
                </a:lnTo>
                <a:lnTo>
                  <a:pt x="223242" y="401836"/>
                </a:lnTo>
                <a:lnTo>
                  <a:pt x="285750" y="375047"/>
                </a:lnTo>
                <a:lnTo>
                  <a:pt x="357187" y="348258"/>
                </a:lnTo>
                <a:lnTo>
                  <a:pt x="437554" y="321469"/>
                </a:lnTo>
                <a:lnTo>
                  <a:pt x="526851" y="285750"/>
                </a:lnTo>
                <a:lnTo>
                  <a:pt x="625078" y="258961"/>
                </a:lnTo>
                <a:lnTo>
                  <a:pt x="723304" y="223242"/>
                </a:lnTo>
                <a:lnTo>
                  <a:pt x="812601" y="187523"/>
                </a:lnTo>
                <a:lnTo>
                  <a:pt x="910828" y="160734"/>
                </a:lnTo>
                <a:lnTo>
                  <a:pt x="1000125" y="133945"/>
                </a:lnTo>
                <a:lnTo>
                  <a:pt x="1080492" y="98226"/>
                </a:lnTo>
                <a:lnTo>
                  <a:pt x="1160859" y="71437"/>
                </a:lnTo>
                <a:lnTo>
                  <a:pt x="1232297" y="53578"/>
                </a:lnTo>
                <a:lnTo>
                  <a:pt x="1285875" y="26789"/>
                </a:lnTo>
                <a:lnTo>
                  <a:pt x="1330523" y="17859"/>
                </a:lnTo>
                <a:lnTo>
                  <a:pt x="1357312" y="8930"/>
                </a:lnTo>
                <a:lnTo>
                  <a:pt x="1375172" y="0"/>
                </a:lnTo>
                <a:lnTo>
                  <a:pt x="1375172" y="0"/>
                </a:lnTo>
                <a:lnTo>
                  <a:pt x="1375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63383" y="2875359"/>
            <a:ext cx="580431" cy="223243"/>
          </a:xfrm>
          <a:custGeom>
            <a:avLst/>
            <a:gdLst/>
            <a:ahLst/>
            <a:cxnLst/>
            <a:rect l="0" t="0" r="0" b="0"/>
            <a:pathLst>
              <a:path w="580431" h="223243">
                <a:moveTo>
                  <a:pt x="0" y="223242"/>
                </a:moveTo>
                <a:lnTo>
                  <a:pt x="8930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53578" y="205383"/>
                </a:lnTo>
                <a:lnTo>
                  <a:pt x="89297" y="196453"/>
                </a:lnTo>
                <a:lnTo>
                  <a:pt x="125015" y="178594"/>
                </a:lnTo>
                <a:lnTo>
                  <a:pt x="169664" y="151805"/>
                </a:lnTo>
                <a:lnTo>
                  <a:pt x="214312" y="116086"/>
                </a:lnTo>
                <a:lnTo>
                  <a:pt x="267890" y="89297"/>
                </a:lnTo>
                <a:lnTo>
                  <a:pt x="321469" y="62508"/>
                </a:lnTo>
                <a:lnTo>
                  <a:pt x="375047" y="35719"/>
                </a:lnTo>
                <a:lnTo>
                  <a:pt x="419695" y="17859"/>
                </a:lnTo>
                <a:lnTo>
                  <a:pt x="464344" y="8930"/>
                </a:lnTo>
                <a:lnTo>
                  <a:pt x="500062" y="8930"/>
                </a:lnTo>
                <a:lnTo>
                  <a:pt x="526851" y="0"/>
                </a:lnTo>
                <a:lnTo>
                  <a:pt x="553640" y="0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768828" y="2634258"/>
            <a:ext cx="196454" cy="535782"/>
          </a:xfrm>
          <a:custGeom>
            <a:avLst/>
            <a:gdLst/>
            <a:ahLst/>
            <a:cxnLst/>
            <a:rect l="0" t="0" r="0" b="0"/>
            <a:pathLst>
              <a:path w="196454" h="535782">
                <a:moveTo>
                  <a:pt x="35719" y="133945"/>
                </a:moveTo>
                <a:lnTo>
                  <a:pt x="35719" y="142875"/>
                </a:lnTo>
                <a:lnTo>
                  <a:pt x="26789" y="151805"/>
                </a:lnTo>
                <a:lnTo>
                  <a:pt x="26789" y="169663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67890"/>
                </a:lnTo>
                <a:lnTo>
                  <a:pt x="26789" y="312538"/>
                </a:lnTo>
                <a:lnTo>
                  <a:pt x="26789" y="366117"/>
                </a:lnTo>
                <a:lnTo>
                  <a:pt x="26789" y="410765"/>
                </a:lnTo>
                <a:lnTo>
                  <a:pt x="35719" y="455413"/>
                </a:lnTo>
                <a:lnTo>
                  <a:pt x="35719" y="491132"/>
                </a:lnTo>
                <a:lnTo>
                  <a:pt x="44649" y="517921"/>
                </a:lnTo>
                <a:lnTo>
                  <a:pt x="44649" y="526851"/>
                </a:lnTo>
                <a:lnTo>
                  <a:pt x="44649" y="535781"/>
                </a:lnTo>
                <a:lnTo>
                  <a:pt x="44649" y="526851"/>
                </a:lnTo>
                <a:lnTo>
                  <a:pt x="26789" y="500062"/>
                </a:lnTo>
                <a:lnTo>
                  <a:pt x="17860" y="455413"/>
                </a:lnTo>
                <a:lnTo>
                  <a:pt x="8930" y="410765"/>
                </a:lnTo>
                <a:lnTo>
                  <a:pt x="0" y="348257"/>
                </a:lnTo>
                <a:lnTo>
                  <a:pt x="0" y="285749"/>
                </a:lnTo>
                <a:lnTo>
                  <a:pt x="0" y="214312"/>
                </a:lnTo>
                <a:lnTo>
                  <a:pt x="17860" y="151805"/>
                </a:lnTo>
                <a:lnTo>
                  <a:pt x="44649" y="98226"/>
                </a:lnTo>
                <a:lnTo>
                  <a:pt x="71438" y="62508"/>
                </a:lnTo>
                <a:lnTo>
                  <a:pt x="107156" y="26789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17859"/>
                </a:lnTo>
                <a:lnTo>
                  <a:pt x="196453" y="44648"/>
                </a:lnTo>
                <a:lnTo>
                  <a:pt x="178594" y="80367"/>
                </a:lnTo>
                <a:lnTo>
                  <a:pt x="160735" y="116086"/>
                </a:lnTo>
                <a:lnTo>
                  <a:pt x="142875" y="151805"/>
                </a:lnTo>
                <a:lnTo>
                  <a:pt x="125016" y="17859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063508" y="2553891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44648" y="80367"/>
                </a:moveTo>
                <a:lnTo>
                  <a:pt x="35719" y="98226"/>
                </a:lnTo>
                <a:lnTo>
                  <a:pt x="26789" y="116086"/>
                </a:lnTo>
                <a:lnTo>
                  <a:pt x="17859" y="151804"/>
                </a:lnTo>
                <a:lnTo>
                  <a:pt x="893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2"/>
                </a:lnTo>
                <a:lnTo>
                  <a:pt x="17859" y="223242"/>
                </a:lnTo>
                <a:lnTo>
                  <a:pt x="35719" y="205382"/>
                </a:lnTo>
                <a:lnTo>
                  <a:pt x="53578" y="178593"/>
                </a:lnTo>
                <a:lnTo>
                  <a:pt x="80367" y="142875"/>
                </a:lnTo>
                <a:lnTo>
                  <a:pt x="98226" y="98226"/>
                </a:lnTo>
                <a:lnTo>
                  <a:pt x="116086" y="62507"/>
                </a:lnTo>
                <a:lnTo>
                  <a:pt x="125015" y="26789"/>
                </a:lnTo>
                <a:lnTo>
                  <a:pt x="116086" y="8929"/>
                </a:lnTo>
                <a:lnTo>
                  <a:pt x="98226" y="0"/>
                </a:lnTo>
                <a:lnTo>
                  <a:pt x="80367" y="17859"/>
                </a:lnTo>
                <a:lnTo>
                  <a:pt x="53578" y="35718"/>
                </a:lnTo>
                <a:lnTo>
                  <a:pt x="35719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268890" y="2411015"/>
            <a:ext cx="142876" cy="455415"/>
          </a:xfrm>
          <a:custGeom>
            <a:avLst/>
            <a:gdLst/>
            <a:ahLst/>
            <a:cxnLst/>
            <a:rect l="0" t="0" r="0" b="0"/>
            <a:pathLst>
              <a:path w="142876" h="455415">
                <a:moveTo>
                  <a:pt x="71437" y="98227"/>
                </a:moveTo>
                <a:lnTo>
                  <a:pt x="62508" y="107157"/>
                </a:lnTo>
                <a:lnTo>
                  <a:pt x="53578" y="116087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17859" y="223243"/>
                </a:lnTo>
                <a:lnTo>
                  <a:pt x="8930" y="267891"/>
                </a:lnTo>
                <a:lnTo>
                  <a:pt x="8930" y="321469"/>
                </a:lnTo>
                <a:lnTo>
                  <a:pt x="0" y="366118"/>
                </a:lnTo>
                <a:lnTo>
                  <a:pt x="0" y="401836"/>
                </a:lnTo>
                <a:lnTo>
                  <a:pt x="0" y="437555"/>
                </a:lnTo>
                <a:lnTo>
                  <a:pt x="0" y="455414"/>
                </a:lnTo>
                <a:lnTo>
                  <a:pt x="0" y="455414"/>
                </a:lnTo>
                <a:lnTo>
                  <a:pt x="0" y="446485"/>
                </a:lnTo>
                <a:lnTo>
                  <a:pt x="8930" y="419696"/>
                </a:lnTo>
                <a:lnTo>
                  <a:pt x="8930" y="375048"/>
                </a:lnTo>
                <a:lnTo>
                  <a:pt x="8930" y="321469"/>
                </a:lnTo>
                <a:lnTo>
                  <a:pt x="17859" y="250032"/>
                </a:lnTo>
                <a:lnTo>
                  <a:pt x="26789" y="187524"/>
                </a:lnTo>
                <a:lnTo>
                  <a:pt x="35719" y="125016"/>
                </a:lnTo>
                <a:lnTo>
                  <a:pt x="62508" y="71438"/>
                </a:lnTo>
                <a:lnTo>
                  <a:pt x="80367" y="35719"/>
                </a:lnTo>
                <a:lnTo>
                  <a:pt x="107156" y="1786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25015" y="80368"/>
                </a:lnTo>
                <a:lnTo>
                  <a:pt x="107156" y="107157"/>
                </a:lnTo>
                <a:lnTo>
                  <a:pt x="89297" y="142876"/>
                </a:lnTo>
                <a:lnTo>
                  <a:pt x="71437" y="169665"/>
                </a:lnTo>
                <a:lnTo>
                  <a:pt x="62508" y="187524"/>
                </a:lnTo>
                <a:lnTo>
                  <a:pt x="62508" y="196454"/>
                </a:lnTo>
                <a:lnTo>
                  <a:pt x="62508" y="187524"/>
                </a:lnTo>
                <a:lnTo>
                  <a:pt x="80367" y="169665"/>
                </a:lnTo>
                <a:lnTo>
                  <a:pt x="80367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465343" y="2402086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35718"/>
                </a:lnTo>
                <a:lnTo>
                  <a:pt x="44648" y="26789"/>
                </a:lnTo>
                <a:lnTo>
                  <a:pt x="62508" y="17859"/>
                </a:lnTo>
                <a:lnTo>
                  <a:pt x="7143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536780" y="2303859"/>
            <a:ext cx="428626" cy="339330"/>
          </a:xfrm>
          <a:custGeom>
            <a:avLst/>
            <a:gdLst/>
            <a:ahLst/>
            <a:cxnLst/>
            <a:rect l="0" t="0" r="0" b="0"/>
            <a:pathLst>
              <a:path w="428626" h="339330">
                <a:moveTo>
                  <a:pt x="0" y="53578"/>
                </a:moveTo>
                <a:lnTo>
                  <a:pt x="0" y="53578"/>
                </a:lnTo>
                <a:lnTo>
                  <a:pt x="8930" y="44649"/>
                </a:lnTo>
                <a:lnTo>
                  <a:pt x="17860" y="35719"/>
                </a:lnTo>
                <a:lnTo>
                  <a:pt x="44649" y="26789"/>
                </a:lnTo>
                <a:lnTo>
                  <a:pt x="6250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33946" y="35719"/>
                </a:lnTo>
                <a:lnTo>
                  <a:pt x="133946" y="62508"/>
                </a:lnTo>
                <a:lnTo>
                  <a:pt x="125016" y="89297"/>
                </a:lnTo>
                <a:lnTo>
                  <a:pt x="107157" y="125016"/>
                </a:lnTo>
                <a:lnTo>
                  <a:pt x="98227" y="142875"/>
                </a:lnTo>
                <a:lnTo>
                  <a:pt x="89297" y="160735"/>
                </a:lnTo>
                <a:lnTo>
                  <a:pt x="89297" y="169664"/>
                </a:lnTo>
                <a:lnTo>
                  <a:pt x="98227" y="169664"/>
                </a:lnTo>
                <a:lnTo>
                  <a:pt x="107157" y="160735"/>
                </a:lnTo>
                <a:lnTo>
                  <a:pt x="133946" y="142875"/>
                </a:lnTo>
                <a:lnTo>
                  <a:pt x="151805" y="125016"/>
                </a:lnTo>
                <a:lnTo>
                  <a:pt x="169665" y="98227"/>
                </a:lnTo>
                <a:lnTo>
                  <a:pt x="187524" y="71438"/>
                </a:lnTo>
                <a:lnTo>
                  <a:pt x="205383" y="44649"/>
                </a:lnTo>
                <a:lnTo>
                  <a:pt x="214313" y="26789"/>
                </a:lnTo>
                <a:lnTo>
                  <a:pt x="223243" y="8930"/>
                </a:lnTo>
                <a:lnTo>
                  <a:pt x="223243" y="17860"/>
                </a:lnTo>
                <a:lnTo>
                  <a:pt x="214313" y="26789"/>
                </a:lnTo>
                <a:lnTo>
                  <a:pt x="205383" y="44649"/>
                </a:lnTo>
                <a:lnTo>
                  <a:pt x="196454" y="71438"/>
                </a:lnTo>
                <a:lnTo>
                  <a:pt x="196454" y="89297"/>
                </a:lnTo>
                <a:lnTo>
                  <a:pt x="196454" y="107156"/>
                </a:lnTo>
                <a:lnTo>
                  <a:pt x="196454" y="125016"/>
                </a:lnTo>
                <a:lnTo>
                  <a:pt x="196454" y="133945"/>
                </a:lnTo>
                <a:lnTo>
                  <a:pt x="205383" y="125016"/>
                </a:lnTo>
                <a:lnTo>
                  <a:pt x="214313" y="116086"/>
                </a:lnTo>
                <a:lnTo>
                  <a:pt x="232172" y="107156"/>
                </a:lnTo>
                <a:lnTo>
                  <a:pt x="250032" y="80367"/>
                </a:lnTo>
                <a:lnTo>
                  <a:pt x="258961" y="62508"/>
                </a:lnTo>
                <a:lnTo>
                  <a:pt x="267891" y="53578"/>
                </a:lnTo>
                <a:lnTo>
                  <a:pt x="285750" y="35719"/>
                </a:lnTo>
                <a:lnTo>
                  <a:pt x="285750" y="26789"/>
                </a:lnTo>
                <a:lnTo>
                  <a:pt x="294680" y="17860"/>
                </a:lnTo>
                <a:lnTo>
                  <a:pt x="303610" y="8930"/>
                </a:lnTo>
                <a:lnTo>
                  <a:pt x="312540" y="17860"/>
                </a:lnTo>
                <a:lnTo>
                  <a:pt x="312540" y="35719"/>
                </a:lnTo>
                <a:lnTo>
                  <a:pt x="303610" y="80367"/>
                </a:lnTo>
                <a:lnTo>
                  <a:pt x="285750" y="142875"/>
                </a:lnTo>
                <a:lnTo>
                  <a:pt x="276821" y="196454"/>
                </a:lnTo>
                <a:lnTo>
                  <a:pt x="258961" y="250032"/>
                </a:lnTo>
                <a:lnTo>
                  <a:pt x="250032" y="294680"/>
                </a:lnTo>
                <a:lnTo>
                  <a:pt x="241102" y="321469"/>
                </a:lnTo>
                <a:lnTo>
                  <a:pt x="232172" y="339329"/>
                </a:lnTo>
                <a:lnTo>
                  <a:pt x="223243" y="339329"/>
                </a:lnTo>
                <a:lnTo>
                  <a:pt x="232172" y="321469"/>
                </a:lnTo>
                <a:lnTo>
                  <a:pt x="232172" y="294680"/>
                </a:lnTo>
                <a:lnTo>
                  <a:pt x="241102" y="258961"/>
                </a:lnTo>
                <a:lnTo>
                  <a:pt x="250032" y="196454"/>
                </a:lnTo>
                <a:lnTo>
                  <a:pt x="267891" y="151805"/>
                </a:lnTo>
                <a:lnTo>
                  <a:pt x="285750" y="107156"/>
                </a:lnTo>
                <a:lnTo>
                  <a:pt x="303610" y="89297"/>
                </a:lnTo>
                <a:lnTo>
                  <a:pt x="321469" y="71438"/>
                </a:lnTo>
                <a:lnTo>
                  <a:pt x="348258" y="44649"/>
                </a:lnTo>
                <a:lnTo>
                  <a:pt x="366118" y="17860"/>
                </a:lnTo>
                <a:lnTo>
                  <a:pt x="392907" y="0"/>
                </a:lnTo>
                <a:lnTo>
                  <a:pt x="419696" y="0"/>
                </a:lnTo>
                <a:lnTo>
                  <a:pt x="428625" y="8930"/>
                </a:lnTo>
                <a:lnTo>
                  <a:pt x="428625" y="26789"/>
                </a:lnTo>
                <a:lnTo>
                  <a:pt x="419696" y="62508"/>
                </a:lnTo>
                <a:lnTo>
                  <a:pt x="383977" y="98227"/>
                </a:lnTo>
                <a:lnTo>
                  <a:pt x="348258" y="142875"/>
                </a:lnTo>
                <a:lnTo>
                  <a:pt x="303610" y="178594"/>
                </a:lnTo>
                <a:lnTo>
                  <a:pt x="258961" y="205383"/>
                </a:lnTo>
                <a:lnTo>
                  <a:pt x="223243" y="214313"/>
                </a:lnTo>
                <a:lnTo>
                  <a:pt x="178594" y="21431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31023" y="4509492"/>
            <a:ext cx="1660923" cy="785814"/>
          </a:xfrm>
          <a:custGeom>
            <a:avLst/>
            <a:gdLst/>
            <a:ahLst/>
            <a:cxnLst/>
            <a:rect l="0" t="0" r="0" b="0"/>
            <a:pathLst>
              <a:path w="1660923" h="785814">
                <a:moveTo>
                  <a:pt x="0" y="0"/>
                </a:moveTo>
                <a:lnTo>
                  <a:pt x="17860" y="17859"/>
                </a:lnTo>
                <a:lnTo>
                  <a:pt x="35719" y="44648"/>
                </a:lnTo>
                <a:lnTo>
                  <a:pt x="53579" y="89297"/>
                </a:lnTo>
                <a:lnTo>
                  <a:pt x="89297" y="133945"/>
                </a:lnTo>
                <a:lnTo>
                  <a:pt x="116086" y="187523"/>
                </a:lnTo>
                <a:lnTo>
                  <a:pt x="151805" y="250031"/>
                </a:lnTo>
                <a:lnTo>
                  <a:pt x="196454" y="303609"/>
                </a:lnTo>
                <a:lnTo>
                  <a:pt x="232172" y="357187"/>
                </a:lnTo>
                <a:lnTo>
                  <a:pt x="285750" y="410766"/>
                </a:lnTo>
                <a:lnTo>
                  <a:pt x="330399" y="464344"/>
                </a:lnTo>
                <a:lnTo>
                  <a:pt x="383977" y="508992"/>
                </a:lnTo>
                <a:lnTo>
                  <a:pt x="455415" y="553641"/>
                </a:lnTo>
                <a:lnTo>
                  <a:pt x="526852" y="598289"/>
                </a:lnTo>
                <a:lnTo>
                  <a:pt x="616149" y="642938"/>
                </a:lnTo>
                <a:lnTo>
                  <a:pt x="714375" y="678656"/>
                </a:lnTo>
                <a:lnTo>
                  <a:pt x="812602" y="714375"/>
                </a:lnTo>
                <a:lnTo>
                  <a:pt x="919758" y="741164"/>
                </a:lnTo>
                <a:lnTo>
                  <a:pt x="1035844" y="767953"/>
                </a:lnTo>
                <a:lnTo>
                  <a:pt x="1143000" y="776883"/>
                </a:lnTo>
                <a:lnTo>
                  <a:pt x="1250157" y="785813"/>
                </a:lnTo>
                <a:lnTo>
                  <a:pt x="1348383" y="776883"/>
                </a:lnTo>
                <a:lnTo>
                  <a:pt x="1437680" y="767953"/>
                </a:lnTo>
                <a:lnTo>
                  <a:pt x="1518047" y="750094"/>
                </a:lnTo>
                <a:lnTo>
                  <a:pt x="1589485" y="741164"/>
                </a:lnTo>
                <a:lnTo>
                  <a:pt x="1660922" y="723305"/>
                </a:lnTo>
                <a:lnTo>
                  <a:pt x="1660922" y="7233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723680" y="4554140"/>
            <a:ext cx="2928938" cy="982267"/>
          </a:xfrm>
          <a:custGeom>
            <a:avLst/>
            <a:gdLst/>
            <a:ahLst/>
            <a:cxnLst/>
            <a:rect l="0" t="0" r="0" b="0"/>
            <a:pathLst>
              <a:path w="2928938" h="982267">
                <a:moveTo>
                  <a:pt x="0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44648" y="44649"/>
                </a:lnTo>
                <a:lnTo>
                  <a:pt x="71437" y="71438"/>
                </a:lnTo>
                <a:lnTo>
                  <a:pt x="107156" y="98227"/>
                </a:lnTo>
                <a:lnTo>
                  <a:pt x="151804" y="133946"/>
                </a:lnTo>
                <a:lnTo>
                  <a:pt x="205383" y="178594"/>
                </a:lnTo>
                <a:lnTo>
                  <a:pt x="267890" y="223242"/>
                </a:lnTo>
                <a:lnTo>
                  <a:pt x="339328" y="267891"/>
                </a:lnTo>
                <a:lnTo>
                  <a:pt x="419695" y="321469"/>
                </a:lnTo>
                <a:lnTo>
                  <a:pt x="500062" y="383977"/>
                </a:lnTo>
                <a:lnTo>
                  <a:pt x="589359" y="446485"/>
                </a:lnTo>
                <a:lnTo>
                  <a:pt x="687586" y="508993"/>
                </a:lnTo>
                <a:lnTo>
                  <a:pt x="794742" y="571501"/>
                </a:lnTo>
                <a:lnTo>
                  <a:pt x="901898" y="634008"/>
                </a:lnTo>
                <a:lnTo>
                  <a:pt x="1017984" y="696516"/>
                </a:lnTo>
                <a:lnTo>
                  <a:pt x="1143000" y="750094"/>
                </a:lnTo>
                <a:lnTo>
                  <a:pt x="1276945" y="803673"/>
                </a:lnTo>
                <a:lnTo>
                  <a:pt x="1410890" y="848321"/>
                </a:lnTo>
                <a:lnTo>
                  <a:pt x="1553765" y="892969"/>
                </a:lnTo>
                <a:lnTo>
                  <a:pt x="1705570" y="919758"/>
                </a:lnTo>
                <a:lnTo>
                  <a:pt x="1857375" y="955477"/>
                </a:lnTo>
                <a:lnTo>
                  <a:pt x="2018109" y="973337"/>
                </a:lnTo>
                <a:lnTo>
                  <a:pt x="2160984" y="982266"/>
                </a:lnTo>
                <a:lnTo>
                  <a:pt x="2303859" y="982266"/>
                </a:lnTo>
                <a:lnTo>
                  <a:pt x="2446734" y="973337"/>
                </a:lnTo>
                <a:lnTo>
                  <a:pt x="2580679" y="955477"/>
                </a:lnTo>
                <a:lnTo>
                  <a:pt x="2714625" y="928688"/>
                </a:lnTo>
                <a:lnTo>
                  <a:pt x="2830711" y="901899"/>
                </a:lnTo>
                <a:lnTo>
                  <a:pt x="2928937" y="875110"/>
                </a:lnTo>
                <a:lnTo>
                  <a:pt x="2928937" y="8751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965156" y="4920258"/>
            <a:ext cx="312540" cy="473274"/>
          </a:xfrm>
          <a:custGeom>
            <a:avLst/>
            <a:gdLst/>
            <a:ahLst/>
            <a:cxnLst/>
            <a:rect l="0" t="0" r="0" b="0"/>
            <a:pathLst>
              <a:path w="312540" h="47327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53578"/>
                </a:lnTo>
                <a:lnTo>
                  <a:pt x="44649" y="89297"/>
                </a:lnTo>
                <a:lnTo>
                  <a:pt x="62508" y="142875"/>
                </a:lnTo>
                <a:lnTo>
                  <a:pt x="80367" y="196453"/>
                </a:lnTo>
                <a:lnTo>
                  <a:pt x="98227" y="250031"/>
                </a:lnTo>
                <a:lnTo>
                  <a:pt x="116086" y="312539"/>
                </a:lnTo>
                <a:lnTo>
                  <a:pt x="133946" y="357187"/>
                </a:lnTo>
                <a:lnTo>
                  <a:pt x="142875" y="392906"/>
                </a:lnTo>
                <a:lnTo>
                  <a:pt x="160735" y="410765"/>
                </a:lnTo>
                <a:lnTo>
                  <a:pt x="160735" y="410765"/>
                </a:lnTo>
                <a:lnTo>
                  <a:pt x="169664" y="401836"/>
                </a:lnTo>
                <a:lnTo>
                  <a:pt x="178594" y="366117"/>
                </a:lnTo>
                <a:lnTo>
                  <a:pt x="178594" y="330398"/>
                </a:lnTo>
                <a:lnTo>
                  <a:pt x="187524" y="276820"/>
                </a:lnTo>
                <a:lnTo>
                  <a:pt x="196453" y="223242"/>
                </a:lnTo>
                <a:lnTo>
                  <a:pt x="205383" y="178594"/>
                </a:lnTo>
                <a:lnTo>
                  <a:pt x="223242" y="142875"/>
                </a:lnTo>
                <a:lnTo>
                  <a:pt x="250032" y="125015"/>
                </a:lnTo>
                <a:lnTo>
                  <a:pt x="267891" y="125015"/>
                </a:lnTo>
                <a:lnTo>
                  <a:pt x="294680" y="142875"/>
                </a:lnTo>
                <a:lnTo>
                  <a:pt x="303610" y="169664"/>
                </a:lnTo>
                <a:lnTo>
                  <a:pt x="312539" y="205383"/>
                </a:lnTo>
                <a:lnTo>
                  <a:pt x="303610" y="258961"/>
                </a:lnTo>
                <a:lnTo>
                  <a:pt x="285750" y="312539"/>
                </a:lnTo>
                <a:lnTo>
                  <a:pt x="267891" y="366117"/>
                </a:lnTo>
                <a:lnTo>
                  <a:pt x="241102" y="419695"/>
                </a:lnTo>
                <a:lnTo>
                  <a:pt x="223242" y="455414"/>
                </a:lnTo>
                <a:lnTo>
                  <a:pt x="214313" y="473273"/>
                </a:lnTo>
                <a:lnTo>
                  <a:pt x="196453" y="473273"/>
                </a:lnTo>
                <a:lnTo>
                  <a:pt x="196453" y="473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" name="Freeform 10239"/>
          <p:cNvSpPr/>
          <p:nvPr/>
        </p:nvSpPr>
        <p:spPr>
          <a:xfrm>
            <a:off x="7411641" y="4598789"/>
            <a:ext cx="535782" cy="607220"/>
          </a:xfrm>
          <a:custGeom>
            <a:avLst/>
            <a:gdLst/>
            <a:ahLst/>
            <a:cxnLst/>
            <a:rect l="0" t="0" r="0" b="0"/>
            <a:pathLst>
              <a:path w="535782" h="607220">
                <a:moveTo>
                  <a:pt x="0" y="446484"/>
                </a:moveTo>
                <a:lnTo>
                  <a:pt x="0" y="455414"/>
                </a:lnTo>
                <a:lnTo>
                  <a:pt x="0" y="473274"/>
                </a:lnTo>
                <a:lnTo>
                  <a:pt x="0" y="491133"/>
                </a:lnTo>
                <a:lnTo>
                  <a:pt x="0" y="517922"/>
                </a:lnTo>
                <a:lnTo>
                  <a:pt x="0" y="544711"/>
                </a:lnTo>
                <a:lnTo>
                  <a:pt x="0" y="571500"/>
                </a:lnTo>
                <a:lnTo>
                  <a:pt x="0" y="589359"/>
                </a:lnTo>
                <a:lnTo>
                  <a:pt x="0" y="607219"/>
                </a:lnTo>
                <a:lnTo>
                  <a:pt x="0" y="607219"/>
                </a:lnTo>
                <a:lnTo>
                  <a:pt x="0" y="598289"/>
                </a:lnTo>
                <a:lnTo>
                  <a:pt x="0" y="589359"/>
                </a:lnTo>
                <a:lnTo>
                  <a:pt x="8929" y="580430"/>
                </a:lnTo>
                <a:lnTo>
                  <a:pt x="17859" y="562570"/>
                </a:lnTo>
                <a:lnTo>
                  <a:pt x="26789" y="562570"/>
                </a:lnTo>
                <a:lnTo>
                  <a:pt x="35718" y="562570"/>
                </a:lnTo>
                <a:lnTo>
                  <a:pt x="53578" y="571500"/>
                </a:lnTo>
                <a:lnTo>
                  <a:pt x="71437" y="571500"/>
                </a:lnTo>
                <a:lnTo>
                  <a:pt x="89297" y="571500"/>
                </a:lnTo>
                <a:lnTo>
                  <a:pt x="107156" y="571500"/>
                </a:lnTo>
                <a:lnTo>
                  <a:pt x="116086" y="553641"/>
                </a:lnTo>
                <a:lnTo>
                  <a:pt x="125015" y="526852"/>
                </a:lnTo>
                <a:lnTo>
                  <a:pt x="133945" y="491133"/>
                </a:lnTo>
                <a:lnTo>
                  <a:pt x="133945" y="446484"/>
                </a:lnTo>
                <a:lnTo>
                  <a:pt x="133945" y="392906"/>
                </a:lnTo>
                <a:lnTo>
                  <a:pt x="133945" y="339328"/>
                </a:lnTo>
                <a:lnTo>
                  <a:pt x="125015" y="276820"/>
                </a:lnTo>
                <a:lnTo>
                  <a:pt x="125015" y="232172"/>
                </a:lnTo>
                <a:lnTo>
                  <a:pt x="125015" y="196453"/>
                </a:lnTo>
                <a:lnTo>
                  <a:pt x="125015" y="169664"/>
                </a:lnTo>
                <a:lnTo>
                  <a:pt x="133945" y="178593"/>
                </a:lnTo>
                <a:lnTo>
                  <a:pt x="133945" y="196453"/>
                </a:lnTo>
                <a:lnTo>
                  <a:pt x="142875" y="232172"/>
                </a:lnTo>
                <a:lnTo>
                  <a:pt x="160734" y="285750"/>
                </a:lnTo>
                <a:lnTo>
                  <a:pt x="169664" y="330399"/>
                </a:lnTo>
                <a:lnTo>
                  <a:pt x="178593" y="375047"/>
                </a:lnTo>
                <a:lnTo>
                  <a:pt x="196453" y="419695"/>
                </a:lnTo>
                <a:lnTo>
                  <a:pt x="214312" y="446484"/>
                </a:lnTo>
                <a:lnTo>
                  <a:pt x="232172" y="455414"/>
                </a:lnTo>
                <a:lnTo>
                  <a:pt x="250031" y="455414"/>
                </a:lnTo>
                <a:lnTo>
                  <a:pt x="258961" y="437555"/>
                </a:lnTo>
                <a:lnTo>
                  <a:pt x="285750" y="410766"/>
                </a:lnTo>
                <a:lnTo>
                  <a:pt x="294679" y="375047"/>
                </a:lnTo>
                <a:lnTo>
                  <a:pt x="303609" y="312539"/>
                </a:lnTo>
                <a:lnTo>
                  <a:pt x="312539" y="250031"/>
                </a:lnTo>
                <a:lnTo>
                  <a:pt x="312539" y="187523"/>
                </a:lnTo>
                <a:lnTo>
                  <a:pt x="312539" y="116086"/>
                </a:lnTo>
                <a:lnTo>
                  <a:pt x="303609" y="53578"/>
                </a:lnTo>
                <a:lnTo>
                  <a:pt x="303609" y="8929"/>
                </a:lnTo>
                <a:lnTo>
                  <a:pt x="303609" y="0"/>
                </a:lnTo>
                <a:lnTo>
                  <a:pt x="303609" y="8929"/>
                </a:lnTo>
                <a:lnTo>
                  <a:pt x="312539" y="44648"/>
                </a:lnTo>
                <a:lnTo>
                  <a:pt x="330398" y="98226"/>
                </a:lnTo>
                <a:lnTo>
                  <a:pt x="339328" y="169664"/>
                </a:lnTo>
                <a:lnTo>
                  <a:pt x="366117" y="241101"/>
                </a:lnTo>
                <a:lnTo>
                  <a:pt x="383976" y="312539"/>
                </a:lnTo>
                <a:lnTo>
                  <a:pt x="410765" y="375047"/>
                </a:lnTo>
                <a:lnTo>
                  <a:pt x="437554" y="410766"/>
                </a:lnTo>
                <a:lnTo>
                  <a:pt x="455414" y="446484"/>
                </a:lnTo>
                <a:lnTo>
                  <a:pt x="482203" y="455414"/>
                </a:lnTo>
                <a:lnTo>
                  <a:pt x="508992" y="446484"/>
                </a:lnTo>
                <a:lnTo>
                  <a:pt x="526851" y="419695"/>
                </a:lnTo>
                <a:lnTo>
                  <a:pt x="535781" y="383977"/>
                </a:lnTo>
                <a:lnTo>
                  <a:pt x="526851" y="339328"/>
                </a:lnTo>
                <a:lnTo>
                  <a:pt x="517922" y="285750"/>
                </a:lnTo>
                <a:lnTo>
                  <a:pt x="491132" y="232172"/>
                </a:lnTo>
                <a:lnTo>
                  <a:pt x="491132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Freeform 10240"/>
          <p:cNvSpPr/>
          <p:nvPr/>
        </p:nvSpPr>
        <p:spPr>
          <a:xfrm>
            <a:off x="7420570" y="4705945"/>
            <a:ext cx="419697" cy="267892"/>
          </a:xfrm>
          <a:custGeom>
            <a:avLst/>
            <a:gdLst/>
            <a:ahLst/>
            <a:cxnLst/>
            <a:rect l="0" t="0" r="0" b="0"/>
            <a:pathLst>
              <a:path w="419697" h="267892">
                <a:moveTo>
                  <a:pt x="26789" y="267891"/>
                </a:moveTo>
                <a:lnTo>
                  <a:pt x="17860" y="258961"/>
                </a:lnTo>
                <a:lnTo>
                  <a:pt x="8930" y="250032"/>
                </a:lnTo>
                <a:lnTo>
                  <a:pt x="0" y="232172"/>
                </a:lnTo>
                <a:lnTo>
                  <a:pt x="8930" y="214313"/>
                </a:lnTo>
                <a:lnTo>
                  <a:pt x="26789" y="187524"/>
                </a:lnTo>
                <a:lnTo>
                  <a:pt x="53578" y="151805"/>
                </a:lnTo>
                <a:lnTo>
                  <a:pt x="98227" y="116086"/>
                </a:lnTo>
                <a:lnTo>
                  <a:pt x="142875" y="89297"/>
                </a:lnTo>
                <a:lnTo>
                  <a:pt x="205383" y="62508"/>
                </a:lnTo>
                <a:lnTo>
                  <a:pt x="258961" y="35719"/>
                </a:lnTo>
                <a:lnTo>
                  <a:pt x="312539" y="17859"/>
                </a:lnTo>
                <a:lnTo>
                  <a:pt x="366118" y="8930"/>
                </a:lnTo>
                <a:lnTo>
                  <a:pt x="419696" y="0"/>
                </a:lnTo>
                <a:lnTo>
                  <a:pt x="4196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Freeform 10242"/>
          <p:cNvSpPr/>
          <p:nvPr/>
        </p:nvSpPr>
        <p:spPr>
          <a:xfrm>
            <a:off x="7902773" y="4572000"/>
            <a:ext cx="419696" cy="357189"/>
          </a:xfrm>
          <a:custGeom>
            <a:avLst/>
            <a:gdLst/>
            <a:ahLst/>
            <a:cxnLst/>
            <a:rect l="0" t="0" r="0" b="0"/>
            <a:pathLst>
              <a:path w="419696" h="357189">
                <a:moveTo>
                  <a:pt x="71438" y="89296"/>
                </a:moveTo>
                <a:lnTo>
                  <a:pt x="71438" y="89296"/>
                </a:lnTo>
                <a:lnTo>
                  <a:pt x="62508" y="80367"/>
                </a:lnTo>
                <a:lnTo>
                  <a:pt x="62508" y="71437"/>
                </a:lnTo>
                <a:lnTo>
                  <a:pt x="44649" y="80367"/>
                </a:lnTo>
                <a:lnTo>
                  <a:pt x="35719" y="89296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205382"/>
                </a:lnTo>
                <a:lnTo>
                  <a:pt x="0" y="250031"/>
                </a:lnTo>
                <a:lnTo>
                  <a:pt x="8930" y="294679"/>
                </a:lnTo>
                <a:lnTo>
                  <a:pt x="8930" y="330398"/>
                </a:lnTo>
                <a:lnTo>
                  <a:pt x="26790" y="348258"/>
                </a:lnTo>
                <a:lnTo>
                  <a:pt x="44649" y="357188"/>
                </a:lnTo>
                <a:lnTo>
                  <a:pt x="62508" y="357188"/>
                </a:lnTo>
                <a:lnTo>
                  <a:pt x="80368" y="339328"/>
                </a:lnTo>
                <a:lnTo>
                  <a:pt x="89297" y="312539"/>
                </a:lnTo>
                <a:lnTo>
                  <a:pt x="98227" y="276820"/>
                </a:lnTo>
                <a:lnTo>
                  <a:pt x="107157" y="232171"/>
                </a:lnTo>
                <a:lnTo>
                  <a:pt x="98227" y="196453"/>
                </a:lnTo>
                <a:lnTo>
                  <a:pt x="89297" y="151804"/>
                </a:lnTo>
                <a:lnTo>
                  <a:pt x="80368" y="125015"/>
                </a:lnTo>
                <a:lnTo>
                  <a:pt x="71438" y="107156"/>
                </a:lnTo>
                <a:lnTo>
                  <a:pt x="62508" y="98226"/>
                </a:lnTo>
                <a:lnTo>
                  <a:pt x="53579" y="107156"/>
                </a:lnTo>
                <a:lnTo>
                  <a:pt x="53579" y="116086"/>
                </a:lnTo>
                <a:lnTo>
                  <a:pt x="53579" y="125015"/>
                </a:lnTo>
                <a:lnTo>
                  <a:pt x="53579" y="125015"/>
                </a:lnTo>
                <a:lnTo>
                  <a:pt x="71438" y="125015"/>
                </a:lnTo>
                <a:lnTo>
                  <a:pt x="80368" y="116086"/>
                </a:lnTo>
                <a:lnTo>
                  <a:pt x="98227" y="107156"/>
                </a:lnTo>
                <a:lnTo>
                  <a:pt x="125016" y="89296"/>
                </a:lnTo>
                <a:lnTo>
                  <a:pt x="142875" y="80367"/>
                </a:lnTo>
                <a:lnTo>
                  <a:pt x="160735" y="71437"/>
                </a:lnTo>
                <a:lnTo>
                  <a:pt x="178594" y="71437"/>
                </a:lnTo>
                <a:lnTo>
                  <a:pt x="196454" y="89296"/>
                </a:lnTo>
                <a:lnTo>
                  <a:pt x="205383" y="116086"/>
                </a:lnTo>
                <a:lnTo>
                  <a:pt x="223243" y="142875"/>
                </a:lnTo>
                <a:lnTo>
                  <a:pt x="223243" y="178593"/>
                </a:lnTo>
                <a:lnTo>
                  <a:pt x="232172" y="214312"/>
                </a:lnTo>
                <a:lnTo>
                  <a:pt x="232172" y="232171"/>
                </a:lnTo>
                <a:lnTo>
                  <a:pt x="241102" y="250031"/>
                </a:lnTo>
                <a:lnTo>
                  <a:pt x="241102" y="241101"/>
                </a:lnTo>
                <a:lnTo>
                  <a:pt x="250032" y="223242"/>
                </a:lnTo>
                <a:lnTo>
                  <a:pt x="258961" y="196453"/>
                </a:lnTo>
                <a:lnTo>
                  <a:pt x="267891" y="160734"/>
                </a:lnTo>
                <a:lnTo>
                  <a:pt x="276821" y="116086"/>
                </a:lnTo>
                <a:lnTo>
                  <a:pt x="285750" y="71437"/>
                </a:lnTo>
                <a:lnTo>
                  <a:pt x="303609" y="35718"/>
                </a:lnTo>
                <a:lnTo>
                  <a:pt x="321468" y="17859"/>
                </a:lnTo>
                <a:lnTo>
                  <a:pt x="339328" y="17859"/>
                </a:lnTo>
                <a:lnTo>
                  <a:pt x="357187" y="35718"/>
                </a:lnTo>
                <a:lnTo>
                  <a:pt x="375047" y="53578"/>
                </a:lnTo>
                <a:lnTo>
                  <a:pt x="392906" y="80367"/>
                </a:lnTo>
                <a:lnTo>
                  <a:pt x="401836" y="107156"/>
                </a:lnTo>
                <a:lnTo>
                  <a:pt x="401836" y="125015"/>
                </a:lnTo>
                <a:lnTo>
                  <a:pt x="401836" y="142875"/>
                </a:lnTo>
                <a:lnTo>
                  <a:pt x="401836" y="151804"/>
                </a:lnTo>
                <a:lnTo>
                  <a:pt x="410765" y="142875"/>
                </a:lnTo>
                <a:lnTo>
                  <a:pt x="419695" y="133945"/>
                </a:lnTo>
                <a:lnTo>
                  <a:pt x="419695" y="116086"/>
                </a:lnTo>
                <a:lnTo>
                  <a:pt x="419695" y="80367"/>
                </a:lnTo>
                <a:lnTo>
                  <a:pt x="419695" y="53578"/>
                </a:lnTo>
                <a:lnTo>
                  <a:pt x="419695" y="26789"/>
                </a:lnTo>
                <a:lnTo>
                  <a:pt x="419695" y="8929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Freeform 10243"/>
          <p:cNvSpPr/>
          <p:nvPr/>
        </p:nvSpPr>
        <p:spPr>
          <a:xfrm>
            <a:off x="5500688" y="3562945"/>
            <a:ext cx="1973461" cy="267892"/>
          </a:xfrm>
          <a:custGeom>
            <a:avLst/>
            <a:gdLst/>
            <a:ahLst/>
            <a:cxnLst/>
            <a:rect l="0" t="0" r="0" b="0"/>
            <a:pathLst>
              <a:path w="1973461" h="267892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223242" y="0"/>
                </a:lnTo>
                <a:lnTo>
                  <a:pt x="276820" y="0"/>
                </a:lnTo>
                <a:lnTo>
                  <a:pt x="321468" y="8930"/>
                </a:lnTo>
                <a:lnTo>
                  <a:pt x="375046" y="8930"/>
                </a:lnTo>
                <a:lnTo>
                  <a:pt x="437554" y="17859"/>
                </a:lnTo>
                <a:lnTo>
                  <a:pt x="500062" y="17859"/>
                </a:lnTo>
                <a:lnTo>
                  <a:pt x="571500" y="26789"/>
                </a:lnTo>
                <a:lnTo>
                  <a:pt x="642937" y="44648"/>
                </a:lnTo>
                <a:lnTo>
                  <a:pt x="723304" y="53578"/>
                </a:lnTo>
                <a:lnTo>
                  <a:pt x="812601" y="71437"/>
                </a:lnTo>
                <a:lnTo>
                  <a:pt x="892968" y="80367"/>
                </a:lnTo>
                <a:lnTo>
                  <a:pt x="973335" y="98226"/>
                </a:lnTo>
                <a:lnTo>
                  <a:pt x="1062632" y="116086"/>
                </a:lnTo>
                <a:lnTo>
                  <a:pt x="1143000" y="125016"/>
                </a:lnTo>
                <a:lnTo>
                  <a:pt x="1223367" y="142875"/>
                </a:lnTo>
                <a:lnTo>
                  <a:pt x="1312664" y="160734"/>
                </a:lnTo>
                <a:lnTo>
                  <a:pt x="1393031" y="169664"/>
                </a:lnTo>
                <a:lnTo>
                  <a:pt x="1473398" y="187523"/>
                </a:lnTo>
                <a:lnTo>
                  <a:pt x="1553765" y="196453"/>
                </a:lnTo>
                <a:lnTo>
                  <a:pt x="1634132" y="205383"/>
                </a:lnTo>
                <a:lnTo>
                  <a:pt x="1705570" y="214312"/>
                </a:lnTo>
                <a:lnTo>
                  <a:pt x="1768078" y="232172"/>
                </a:lnTo>
                <a:lnTo>
                  <a:pt x="1830585" y="241101"/>
                </a:lnTo>
                <a:lnTo>
                  <a:pt x="1884164" y="258961"/>
                </a:lnTo>
                <a:lnTo>
                  <a:pt x="1919882" y="267891"/>
                </a:lnTo>
                <a:lnTo>
                  <a:pt x="1955601" y="267891"/>
                </a:lnTo>
                <a:lnTo>
                  <a:pt x="1973460" y="267891"/>
                </a:lnTo>
                <a:lnTo>
                  <a:pt x="197346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Freeform 10244"/>
          <p:cNvSpPr/>
          <p:nvPr/>
        </p:nvSpPr>
        <p:spPr>
          <a:xfrm>
            <a:off x="7768828" y="3777257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0" y="116086"/>
                </a:lnTo>
                <a:lnTo>
                  <a:pt x="8930" y="160735"/>
                </a:lnTo>
                <a:lnTo>
                  <a:pt x="17860" y="214313"/>
                </a:lnTo>
                <a:lnTo>
                  <a:pt x="26789" y="241102"/>
                </a:lnTo>
                <a:lnTo>
                  <a:pt x="26789" y="267891"/>
                </a:lnTo>
                <a:lnTo>
                  <a:pt x="35719" y="276821"/>
                </a:lnTo>
                <a:lnTo>
                  <a:pt x="44649" y="276821"/>
                </a:lnTo>
                <a:lnTo>
                  <a:pt x="44649" y="267891"/>
                </a:lnTo>
                <a:lnTo>
                  <a:pt x="26789" y="24110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Freeform 10245"/>
          <p:cNvSpPr/>
          <p:nvPr/>
        </p:nvSpPr>
        <p:spPr>
          <a:xfrm>
            <a:off x="7545586" y="3875484"/>
            <a:ext cx="375048" cy="125017"/>
          </a:xfrm>
          <a:custGeom>
            <a:avLst/>
            <a:gdLst/>
            <a:ahLst/>
            <a:cxnLst/>
            <a:rect l="0" t="0" r="0" b="0"/>
            <a:pathLst>
              <a:path w="375048" h="125017">
                <a:moveTo>
                  <a:pt x="0" y="125016"/>
                </a:moveTo>
                <a:lnTo>
                  <a:pt x="0" y="116086"/>
                </a:lnTo>
                <a:lnTo>
                  <a:pt x="17859" y="116086"/>
                </a:lnTo>
                <a:lnTo>
                  <a:pt x="44648" y="107156"/>
                </a:lnTo>
                <a:lnTo>
                  <a:pt x="80367" y="89297"/>
                </a:lnTo>
                <a:lnTo>
                  <a:pt x="125016" y="80367"/>
                </a:lnTo>
                <a:lnTo>
                  <a:pt x="178594" y="62508"/>
                </a:lnTo>
                <a:lnTo>
                  <a:pt x="232172" y="53578"/>
                </a:lnTo>
                <a:lnTo>
                  <a:pt x="276820" y="35719"/>
                </a:lnTo>
                <a:lnTo>
                  <a:pt x="321469" y="26789"/>
                </a:lnTo>
                <a:lnTo>
                  <a:pt x="357187" y="17859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Freeform 10246"/>
          <p:cNvSpPr/>
          <p:nvPr/>
        </p:nvSpPr>
        <p:spPr>
          <a:xfrm>
            <a:off x="7974211" y="3750468"/>
            <a:ext cx="410766" cy="232173"/>
          </a:xfrm>
          <a:custGeom>
            <a:avLst/>
            <a:gdLst/>
            <a:ahLst/>
            <a:cxnLst/>
            <a:rect l="0" t="0" r="0" b="0"/>
            <a:pathLst>
              <a:path w="410766" h="232173">
                <a:moveTo>
                  <a:pt x="0" y="214313"/>
                </a:moveTo>
                <a:lnTo>
                  <a:pt x="0" y="223243"/>
                </a:lnTo>
                <a:lnTo>
                  <a:pt x="8930" y="223243"/>
                </a:lnTo>
                <a:lnTo>
                  <a:pt x="26789" y="223243"/>
                </a:lnTo>
                <a:lnTo>
                  <a:pt x="35719" y="223243"/>
                </a:lnTo>
                <a:lnTo>
                  <a:pt x="62508" y="214313"/>
                </a:lnTo>
                <a:lnTo>
                  <a:pt x="80367" y="205383"/>
                </a:lnTo>
                <a:lnTo>
                  <a:pt x="98227" y="187524"/>
                </a:lnTo>
                <a:lnTo>
                  <a:pt x="116086" y="160735"/>
                </a:lnTo>
                <a:lnTo>
                  <a:pt x="125016" y="125016"/>
                </a:lnTo>
                <a:lnTo>
                  <a:pt x="133945" y="98227"/>
                </a:lnTo>
                <a:lnTo>
                  <a:pt x="125016" y="62508"/>
                </a:lnTo>
                <a:lnTo>
                  <a:pt x="116086" y="44649"/>
                </a:lnTo>
                <a:lnTo>
                  <a:pt x="107156" y="1786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62508" y="62508"/>
                </a:lnTo>
                <a:lnTo>
                  <a:pt x="53578" y="107157"/>
                </a:lnTo>
                <a:lnTo>
                  <a:pt x="53578" y="142875"/>
                </a:lnTo>
                <a:lnTo>
                  <a:pt x="62508" y="178594"/>
                </a:lnTo>
                <a:lnTo>
                  <a:pt x="62508" y="205383"/>
                </a:lnTo>
                <a:lnTo>
                  <a:pt x="80367" y="223243"/>
                </a:lnTo>
                <a:lnTo>
                  <a:pt x="89297" y="232172"/>
                </a:lnTo>
                <a:lnTo>
                  <a:pt x="107156" y="232172"/>
                </a:lnTo>
                <a:lnTo>
                  <a:pt x="125016" y="214313"/>
                </a:lnTo>
                <a:lnTo>
                  <a:pt x="142875" y="187524"/>
                </a:lnTo>
                <a:lnTo>
                  <a:pt x="160734" y="160735"/>
                </a:lnTo>
                <a:lnTo>
                  <a:pt x="169664" y="125016"/>
                </a:lnTo>
                <a:lnTo>
                  <a:pt x="178594" y="89297"/>
                </a:lnTo>
                <a:lnTo>
                  <a:pt x="196453" y="53578"/>
                </a:lnTo>
                <a:lnTo>
                  <a:pt x="205383" y="35719"/>
                </a:lnTo>
                <a:lnTo>
                  <a:pt x="223241" y="35719"/>
                </a:lnTo>
                <a:lnTo>
                  <a:pt x="241101" y="44649"/>
                </a:lnTo>
                <a:lnTo>
                  <a:pt x="258960" y="62508"/>
                </a:lnTo>
                <a:lnTo>
                  <a:pt x="285749" y="80368"/>
                </a:lnTo>
                <a:lnTo>
                  <a:pt x="312538" y="107157"/>
                </a:lnTo>
                <a:lnTo>
                  <a:pt x="330398" y="125016"/>
                </a:lnTo>
                <a:lnTo>
                  <a:pt x="357187" y="142875"/>
                </a:lnTo>
                <a:lnTo>
                  <a:pt x="375046" y="142875"/>
                </a:lnTo>
                <a:lnTo>
                  <a:pt x="392905" y="133946"/>
                </a:lnTo>
                <a:lnTo>
                  <a:pt x="410765" y="125016"/>
                </a:lnTo>
                <a:lnTo>
                  <a:pt x="410765" y="98227"/>
                </a:lnTo>
                <a:lnTo>
                  <a:pt x="410765" y="71438"/>
                </a:lnTo>
                <a:lnTo>
                  <a:pt x="392905" y="35719"/>
                </a:lnTo>
                <a:lnTo>
                  <a:pt x="375046" y="0"/>
                </a:lnTo>
                <a:lnTo>
                  <a:pt x="3750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Freeform 10247"/>
          <p:cNvSpPr/>
          <p:nvPr/>
        </p:nvSpPr>
        <p:spPr>
          <a:xfrm>
            <a:off x="8224241" y="3661171"/>
            <a:ext cx="44650" cy="357189"/>
          </a:xfrm>
          <a:custGeom>
            <a:avLst/>
            <a:gdLst/>
            <a:ahLst/>
            <a:cxnLst/>
            <a:rect l="0" t="0" r="0" b="0"/>
            <a:pathLst>
              <a:path w="44650" h="357189">
                <a:moveTo>
                  <a:pt x="44649" y="0"/>
                </a:moveTo>
                <a:lnTo>
                  <a:pt x="35719" y="17860"/>
                </a:lnTo>
                <a:lnTo>
                  <a:pt x="26789" y="44649"/>
                </a:lnTo>
                <a:lnTo>
                  <a:pt x="17860" y="98227"/>
                </a:lnTo>
                <a:lnTo>
                  <a:pt x="8930" y="151805"/>
                </a:lnTo>
                <a:lnTo>
                  <a:pt x="0" y="214313"/>
                </a:lnTo>
                <a:lnTo>
                  <a:pt x="0" y="276821"/>
                </a:lnTo>
                <a:lnTo>
                  <a:pt x="0" y="321469"/>
                </a:lnTo>
                <a:lnTo>
                  <a:pt x="0" y="348258"/>
                </a:lnTo>
                <a:lnTo>
                  <a:pt x="0" y="357188"/>
                </a:lnTo>
                <a:lnTo>
                  <a:pt x="8930" y="348258"/>
                </a:lnTo>
                <a:lnTo>
                  <a:pt x="8930" y="321469"/>
                </a:lnTo>
                <a:lnTo>
                  <a:pt x="17860" y="276821"/>
                </a:lnTo>
                <a:lnTo>
                  <a:pt x="26789" y="223243"/>
                </a:lnTo>
                <a:lnTo>
                  <a:pt x="26789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 10248"/>
          <p:cNvSpPr/>
          <p:nvPr/>
        </p:nvSpPr>
        <p:spPr>
          <a:xfrm>
            <a:off x="8420695" y="3420070"/>
            <a:ext cx="107157" cy="357188"/>
          </a:xfrm>
          <a:custGeom>
            <a:avLst/>
            <a:gdLst/>
            <a:ahLst/>
            <a:cxnLst/>
            <a:rect l="0" t="0" r="0" b="0"/>
            <a:pathLst>
              <a:path w="107157" h="35718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44648"/>
                </a:lnTo>
                <a:lnTo>
                  <a:pt x="8929" y="89297"/>
                </a:lnTo>
                <a:lnTo>
                  <a:pt x="17859" y="142875"/>
                </a:lnTo>
                <a:lnTo>
                  <a:pt x="17859" y="196453"/>
                </a:lnTo>
                <a:lnTo>
                  <a:pt x="26789" y="250031"/>
                </a:lnTo>
                <a:lnTo>
                  <a:pt x="35718" y="294680"/>
                </a:lnTo>
                <a:lnTo>
                  <a:pt x="53578" y="330398"/>
                </a:lnTo>
                <a:lnTo>
                  <a:pt x="62507" y="357187"/>
                </a:lnTo>
                <a:lnTo>
                  <a:pt x="80367" y="357187"/>
                </a:lnTo>
                <a:lnTo>
                  <a:pt x="89296" y="357187"/>
                </a:lnTo>
                <a:lnTo>
                  <a:pt x="98226" y="357187"/>
                </a:lnTo>
                <a:lnTo>
                  <a:pt x="107156" y="339328"/>
                </a:lnTo>
                <a:lnTo>
                  <a:pt x="107156" y="321469"/>
                </a:lnTo>
                <a:lnTo>
                  <a:pt x="89296" y="294680"/>
                </a:lnTo>
                <a:lnTo>
                  <a:pt x="62507" y="267891"/>
                </a:lnTo>
                <a:lnTo>
                  <a:pt x="62507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Freeform 10249"/>
          <p:cNvSpPr/>
          <p:nvPr/>
        </p:nvSpPr>
        <p:spPr>
          <a:xfrm>
            <a:off x="8367116" y="3643312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35719"/>
                </a:moveTo>
                <a:lnTo>
                  <a:pt x="17860" y="35719"/>
                </a:lnTo>
                <a:lnTo>
                  <a:pt x="35719" y="35719"/>
                </a:lnTo>
                <a:lnTo>
                  <a:pt x="62508" y="35719"/>
                </a:lnTo>
                <a:lnTo>
                  <a:pt x="98227" y="26789"/>
                </a:lnTo>
                <a:lnTo>
                  <a:pt x="133946" y="26789"/>
                </a:lnTo>
                <a:lnTo>
                  <a:pt x="16073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Freeform 10250"/>
          <p:cNvSpPr/>
          <p:nvPr/>
        </p:nvSpPr>
        <p:spPr>
          <a:xfrm>
            <a:off x="8527851" y="3330773"/>
            <a:ext cx="267891" cy="401837"/>
          </a:xfrm>
          <a:custGeom>
            <a:avLst/>
            <a:gdLst/>
            <a:ahLst/>
            <a:cxnLst/>
            <a:rect l="0" t="0" r="0" b="0"/>
            <a:pathLst>
              <a:path w="267891" h="401837">
                <a:moveTo>
                  <a:pt x="178594" y="8930"/>
                </a:moveTo>
                <a:lnTo>
                  <a:pt x="169664" y="8930"/>
                </a:lnTo>
                <a:lnTo>
                  <a:pt x="151804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8" y="62508"/>
                </a:lnTo>
                <a:lnTo>
                  <a:pt x="35719" y="89297"/>
                </a:lnTo>
                <a:lnTo>
                  <a:pt x="26789" y="125016"/>
                </a:lnTo>
                <a:lnTo>
                  <a:pt x="35719" y="178594"/>
                </a:lnTo>
                <a:lnTo>
                  <a:pt x="35719" y="223242"/>
                </a:lnTo>
                <a:lnTo>
                  <a:pt x="44648" y="267891"/>
                </a:lnTo>
                <a:lnTo>
                  <a:pt x="53578" y="312539"/>
                </a:lnTo>
                <a:lnTo>
                  <a:pt x="62508" y="348258"/>
                </a:lnTo>
                <a:lnTo>
                  <a:pt x="71437" y="375047"/>
                </a:lnTo>
                <a:lnTo>
                  <a:pt x="71437" y="392906"/>
                </a:lnTo>
                <a:lnTo>
                  <a:pt x="62508" y="401836"/>
                </a:lnTo>
                <a:lnTo>
                  <a:pt x="53578" y="401836"/>
                </a:lnTo>
                <a:lnTo>
                  <a:pt x="44648" y="392906"/>
                </a:lnTo>
                <a:lnTo>
                  <a:pt x="26789" y="383977"/>
                </a:lnTo>
                <a:lnTo>
                  <a:pt x="8929" y="366117"/>
                </a:lnTo>
                <a:lnTo>
                  <a:pt x="0" y="348258"/>
                </a:lnTo>
                <a:lnTo>
                  <a:pt x="0" y="330398"/>
                </a:lnTo>
                <a:lnTo>
                  <a:pt x="8929" y="312539"/>
                </a:lnTo>
                <a:lnTo>
                  <a:pt x="26789" y="294680"/>
                </a:lnTo>
                <a:lnTo>
                  <a:pt x="53578" y="276820"/>
                </a:lnTo>
                <a:lnTo>
                  <a:pt x="89297" y="258961"/>
                </a:lnTo>
                <a:lnTo>
                  <a:pt x="125015" y="250031"/>
                </a:lnTo>
                <a:lnTo>
                  <a:pt x="160734" y="241102"/>
                </a:lnTo>
                <a:lnTo>
                  <a:pt x="205383" y="232172"/>
                </a:lnTo>
                <a:lnTo>
                  <a:pt x="232172" y="223242"/>
                </a:lnTo>
                <a:lnTo>
                  <a:pt x="250031" y="214313"/>
                </a:lnTo>
                <a:lnTo>
                  <a:pt x="267890" y="196453"/>
                </a:lnTo>
                <a:lnTo>
                  <a:pt x="26789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2" name="Freeform 10251"/>
          <p:cNvSpPr/>
          <p:nvPr/>
        </p:nvSpPr>
        <p:spPr>
          <a:xfrm>
            <a:off x="8715374" y="3580804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893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53578"/>
                </a:lnTo>
                <a:lnTo>
                  <a:pt x="44649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44649" y="53578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Freeform 10252"/>
          <p:cNvSpPr/>
          <p:nvPr/>
        </p:nvSpPr>
        <p:spPr>
          <a:xfrm>
            <a:off x="8751093" y="337542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4" name="Freeform 10253"/>
          <p:cNvSpPr/>
          <p:nvPr/>
        </p:nvSpPr>
        <p:spPr>
          <a:xfrm>
            <a:off x="8777882" y="3259336"/>
            <a:ext cx="187524" cy="392907"/>
          </a:xfrm>
          <a:custGeom>
            <a:avLst/>
            <a:gdLst/>
            <a:ahLst/>
            <a:cxnLst/>
            <a:rect l="0" t="0" r="0" b="0"/>
            <a:pathLst>
              <a:path w="187524" h="392907">
                <a:moveTo>
                  <a:pt x="0" y="375046"/>
                </a:moveTo>
                <a:lnTo>
                  <a:pt x="8930" y="383976"/>
                </a:lnTo>
                <a:lnTo>
                  <a:pt x="17859" y="383976"/>
                </a:lnTo>
                <a:lnTo>
                  <a:pt x="26789" y="383976"/>
                </a:lnTo>
                <a:lnTo>
                  <a:pt x="35719" y="383976"/>
                </a:lnTo>
                <a:lnTo>
                  <a:pt x="44648" y="383976"/>
                </a:lnTo>
                <a:lnTo>
                  <a:pt x="53578" y="383976"/>
                </a:lnTo>
                <a:lnTo>
                  <a:pt x="71438" y="375046"/>
                </a:lnTo>
                <a:lnTo>
                  <a:pt x="80367" y="366117"/>
                </a:lnTo>
                <a:lnTo>
                  <a:pt x="89297" y="348257"/>
                </a:lnTo>
                <a:lnTo>
                  <a:pt x="98227" y="330398"/>
                </a:lnTo>
                <a:lnTo>
                  <a:pt x="98227" y="303609"/>
                </a:lnTo>
                <a:lnTo>
                  <a:pt x="98227" y="294679"/>
                </a:lnTo>
                <a:lnTo>
                  <a:pt x="98227" y="285750"/>
                </a:lnTo>
                <a:lnTo>
                  <a:pt x="89297" y="258960"/>
                </a:lnTo>
                <a:lnTo>
                  <a:pt x="80367" y="250031"/>
                </a:lnTo>
                <a:lnTo>
                  <a:pt x="62508" y="258960"/>
                </a:lnTo>
                <a:lnTo>
                  <a:pt x="53578" y="294679"/>
                </a:lnTo>
                <a:lnTo>
                  <a:pt x="53578" y="321468"/>
                </a:lnTo>
                <a:lnTo>
                  <a:pt x="53578" y="339328"/>
                </a:lnTo>
                <a:lnTo>
                  <a:pt x="53578" y="348257"/>
                </a:lnTo>
                <a:lnTo>
                  <a:pt x="62508" y="357187"/>
                </a:lnTo>
                <a:lnTo>
                  <a:pt x="71438" y="375046"/>
                </a:lnTo>
                <a:lnTo>
                  <a:pt x="80367" y="392906"/>
                </a:lnTo>
                <a:lnTo>
                  <a:pt x="98227" y="392906"/>
                </a:lnTo>
                <a:lnTo>
                  <a:pt x="107156" y="392906"/>
                </a:lnTo>
                <a:lnTo>
                  <a:pt x="125016" y="375046"/>
                </a:lnTo>
                <a:lnTo>
                  <a:pt x="142875" y="348257"/>
                </a:lnTo>
                <a:lnTo>
                  <a:pt x="151805" y="330398"/>
                </a:lnTo>
                <a:lnTo>
                  <a:pt x="151805" y="312539"/>
                </a:lnTo>
                <a:lnTo>
                  <a:pt x="160734" y="276820"/>
                </a:lnTo>
                <a:lnTo>
                  <a:pt x="169664" y="241101"/>
                </a:lnTo>
                <a:lnTo>
                  <a:pt x="169664" y="196453"/>
                </a:lnTo>
                <a:lnTo>
                  <a:pt x="178594" y="151804"/>
                </a:lnTo>
                <a:lnTo>
                  <a:pt x="178594" y="107156"/>
                </a:lnTo>
                <a:lnTo>
                  <a:pt x="178594" y="71437"/>
                </a:lnTo>
                <a:lnTo>
                  <a:pt x="178594" y="35718"/>
                </a:lnTo>
                <a:lnTo>
                  <a:pt x="178594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35718"/>
                </a:lnTo>
                <a:lnTo>
                  <a:pt x="160734" y="62507"/>
                </a:lnTo>
                <a:lnTo>
                  <a:pt x="160734" y="98226"/>
                </a:lnTo>
                <a:lnTo>
                  <a:pt x="160734" y="142875"/>
                </a:lnTo>
                <a:lnTo>
                  <a:pt x="169664" y="187523"/>
                </a:lnTo>
                <a:lnTo>
                  <a:pt x="169664" y="223242"/>
                </a:lnTo>
                <a:lnTo>
                  <a:pt x="178594" y="258960"/>
                </a:lnTo>
                <a:lnTo>
                  <a:pt x="178594" y="285750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Freeform 10254"/>
          <p:cNvSpPr/>
          <p:nvPr/>
        </p:nvSpPr>
        <p:spPr>
          <a:xfrm>
            <a:off x="8983265" y="3277195"/>
            <a:ext cx="98227" cy="348259"/>
          </a:xfrm>
          <a:custGeom>
            <a:avLst/>
            <a:gdLst/>
            <a:ahLst/>
            <a:cxnLst/>
            <a:rect l="0" t="0" r="0" b="0"/>
            <a:pathLst>
              <a:path w="98227" h="348259">
                <a:moveTo>
                  <a:pt x="17859" y="196453"/>
                </a:moveTo>
                <a:lnTo>
                  <a:pt x="8930" y="20538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85750"/>
                </a:lnTo>
                <a:lnTo>
                  <a:pt x="8930" y="303609"/>
                </a:lnTo>
                <a:lnTo>
                  <a:pt x="17859" y="321469"/>
                </a:lnTo>
                <a:lnTo>
                  <a:pt x="26789" y="339328"/>
                </a:lnTo>
                <a:lnTo>
                  <a:pt x="26789" y="339328"/>
                </a:lnTo>
                <a:lnTo>
                  <a:pt x="44648" y="348258"/>
                </a:lnTo>
                <a:lnTo>
                  <a:pt x="53578" y="339328"/>
                </a:lnTo>
                <a:lnTo>
                  <a:pt x="62508" y="321469"/>
                </a:lnTo>
                <a:lnTo>
                  <a:pt x="71437" y="294680"/>
                </a:lnTo>
                <a:lnTo>
                  <a:pt x="80367" y="258961"/>
                </a:lnTo>
                <a:lnTo>
                  <a:pt x="80367" y="214312"/>
                </a:lnTo>
                <a:lnTo>
                  <a:pt x="89297" y="169664"/>
                </a:lnTo>
                <a:lnTo>
                  <a:pt x="89297" y="125016"/>
                </a:lnTo>
                <a:lnTo>
                  <a:pt x="89297" y="89297"/>
                </a:lnTo>
                <a:lnTo>
                  <a:pt x="89297" y="53578"/>
                </a:lnTo>
                <a:lnTo>
                  <a:pt x="89297" y="1785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62508"/>
                </a:lnTo>
                <a:lnTo>
                  <a:pt x="89297" y="98226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Freeform 10255"/>
          <p:cNvSpPr/>
          <p:nvPr/>
        </p:nvSpPr>
        <p:spPr>
          <a:xfrm>
            <a:off x="1741289" y="3411140"/>
            <a:ext cx="991196" cy="553642"/>
          </a:xfrm>
          <a:custGeom>
            <a:avLst/>
            <a:gdLst/>
            <a:ahLst/>
            <a:cxnLst/>
            <a:rect l="0" t="0" r="0" b="0"/>
            <a:pathLst>
              <a:path w="991196" h="553642">
                <a:moveTo>
                  <a:pt x="901899" y="26789"/>
                </a:moveTo>
                <a:lnTo>
                  <a:pt x="901899" y="26789"/>
                </a:lnTo>
                <a:lnTo>
                  <a:pt x="910828" y="26789"/>
                </a:lnTo>
                <a:lnTo>
                  <a:pt x="910828" y="26789"/>
                </a:lnTo>
                <a:lnTo>
                  <a:pt x="919758" y="26789"/>
                </a:lnTo>
                <a:lnTo>
                  <a:pt x="928688" y="26789"/>
                </a:lnTo>
                <a:lnTo>
                  <a:pt x="928688" y="17860"/>
                </a:lnTo>
                <a:lnTo>
                  <a:pt x="937617" y="17860"/>
                </a:lnTo>
                <a:lnTo>
                  <a:pt x="946547" y="17860"/>
                </a:lnTo>
                <a:lnTo>
                  <a:pt x="955477" y="8930"/>
                </a:lnTo>
                <a:lnTo>
                  <a:pt x="964406" y="8930"/>
                </a:lnTo>
                <a:lnTo>
                  <a:pt x="973336" y="8930"/>
                </a:lnTo>
                <a:lnTo>
                  <a:pt x="982266" y="0"/>
                </a:lnTo>
                <a:lnTo>
                  <a:pt x="991195" y="0"/>
                </a:lnTo>
                <a:lnTo>
                  <a:pt x="991195" y="0"/>
                </a:lnTo>
                <a:lnTo>
                  <a:pt x="991195" y="0"/>
                </a:lnTo>
                <a:lnTo>
                  <a:pt x="991195" y="0"/>
                </a:lnTo>
                <a:lnTo>
                  <a:pt x="991195" y="0"/>
                </a:lnTo>
                <a:lnTo>
                  <a:pt x="982266" y="0"/>
                </a:lnTo>
                <a:lnTo>
                  <a:pt x="982266" y="8930"/>
                </a:lnTo>
                <a:lnTo>
                  <a:pt x="982266" y="8930"/>
                </a:lnTo>
                <a:lnTo>
                  <a:pt x="973336" y="17860"/>
                </a:lnTo>
                <a:lnTo>
                  <a:pt x="964406" y="26789"/>
                </a:lnTo>
                <a:lnTo>
                  <a:pt x="955477" y="44649"/>
                </a:lnTo>
                <a:lnTo>
                  <a:pt x="937617" y="53578"/>
                </a:lnTo>
                <a:lnTo>
                  <a:pt x="910828" y="71438"/>
                </a:lnTo>
                <a:lnTo>
                  <a:pt x="884039" y="80367"/>
                </a:lnTo>
                <a:lnTo>
                  <a:pt x="848320" y="98227"/>
                </a:lnTo>
                <a:lnTo>
                  <a:pt x="803672" y="125016"/>
                </a:lnTo>
                <a:lnTo>
                  <a:pt x="750094" y="151805"/>
                </a:lnTo>
                <a:lnTo>
                  <a:pt x="696516" y="178594"/>
                </a:lnTo>
                <a:lnTo>
                  <a:pt x="625078" y="214313"/>
                </a:lnTo>
                <a:lnTo>
                  <a:pt x="553641" y="258961"/>
                </a:lnTo>
                <a:lnTo>
                  <a:pt x="473274" y="294680"/>
                </a:lnTo>
                <a:lnTo>
                  <a:pt x="392906" y="339328"/>
                </a:lnTo>
                <a:lnTo>
                  <a:pt x="312539" y="383977"/>
                </a:lnTo>
                <a:lnTo>
                  <a:pt x="241102" y="419696"/>
                </a:lnTo>
                <a:lnTo>
                  <a:pt x="178594" y="455414"/>
                </a:lnTo>
                <a:lnTo>
                  <a:pt x="125016" y="491133"/>
                </a:lnTo>
                <a:lnTo>
                  <a:pt x="80367" y="517922"/>
                </a:lnTo>
                <a:lnTo>
                  <a:pt x="53578" y="535781"/>
                </a:lnTo>
                <a:lnTo>
                  <a:pt x="26789" y="553641"/>
                </a:lnTo>
                <a:lnTo>
                  <a:pt x="8930" y="553641"/>
                </a:lnTo>
                <a:lnTo>
                  <a:pt x="0" y="553641"/>
                </a:lnTo>
                <a:lnTo>
                  <a:pt x="0" y="5536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Freeform 10256"/>
          <p:cNvSpPr/>
          <p:nvPr/>
        </p:nvSpPr>
        <p:spPr>
          <a:xfrm>
            <a:off x="1348383" y="3929062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893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41102"/>
                </a:lnTo>
                <a:lnTo>
                  <a:pt x="8930" y="267891"/>
                </a:lnTo>
                <a:lnTo>
                  <a:pt x="26789" y="294680"/>
                </a:lnTo>
                <a:lnTo>
                  <a:pt x="35719" y="312539"/>
                </a:lnTo>
                <a:lnTo>
                  <a:pt x="62508" y="312539"/>
                </a:lnTo>
                <a:lnTo>
                  <a:pt x="80367" y="312539"/>
                </a:lnTo>
                <a:lnTo>
                  <a:pt x="116086" y="303609"/>
                </a:lnTo>
                <a:lnTo>
                  <a:pt x="142875" y="276820"/>
                </a:lnTo>
                <a:lnTo>
                  <a:pt x="178594" y="250031"/>
                </a:lnTo>
                <a:lnTo>
                  <a:pt x="17859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Freeform 10257"/>
          <p:cNvSpPr/>
          <p:nvPr/>
        </p:nvSpPr>
        <p:spPr>
          <a:xfrm>
            <a:off x="1571625" y="4000500"/>
            <a:ext cx="160735" cy="267891"/>
          </a:xfrm>
          <a:custGeom>
            <a:avLst/>
            <a:gdLst/>
            <a:ahLst/>
            <a:cxnLst/>
            <a:rect l="0" t="0" r="0" b="0"/>
            <a:pathLst>
              <a:path w="160735" h="267891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89296"/>
                </a:lnTo>
                <a:lnTo>
                  <a:pt x="0" y="133945"/>
                </a:lnTo>
                <a:lnTo>
                  <a:pt x="0" y="178593"/>
                </a:lnTo>
                <a:lnTo>
                  <a:pt x="0" y="214312"/>
                </a:lnTo>
                <a:lnTo>
                  <a:pt x="8930" y="250031"/>
                </a:lnTo>
                <a:lnTo>
                  <a:pt x="17859" y="267890"/>
                </a:lnTo>
                <a:lnTo>
                  <a:pt x="35719" y="267890"/>
                </a:lnTo>
                <a:lnTo>
                  <a:pt x="44648" y="250031"/>
                </a:lnTo>
                <a:lnTo>
                  <a:pt x="53578" y="223242"/>
                </a:lnTo>
                <a:lnTo>
                  <a:pt x="71438" y="187523"/>
                </a:lnTo>
                <a:lnTo>
                  <a:pt x="80367" y="151804"/>
                </a:lnTo>
                <a:lnTo>
                  <a:pt x="89297" y="107156"/>
                </a:lnTo>
                <a:lnTo>
                  <a:pt x="89297" y="80367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89296"/>
                </a:lnTo>
                <a:lnTo>
                  <a:pt x="125016" y="11608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60734" y="142875"/>
                </a:lnTo>
                <a:lnTo>
                  <a:pt x="160734" y="125015"/>
                </a:lnTo>
                <a:lnTo>
                  <a:pt x="160734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9" name="Freeform 10258"/>
          <p:cNvSpPr/>
          <p:nvPr/>
        </p:nvSpPr>
        <p:spPr>
          <a:xfrm>
            <a:off x="1732359" y="3875484"/>
            <a:ext cx="133947" cy="276821"/>
          </a:xfrm>
          <a:custGeom>
            <a:avLst/>
            <a:gdLst/>
            <a:ahLst/>
            <a:cxnLst/>
            <a:rect l="0" t="0" r="0" b="0"/>
            <a:pathLst>
              <a:path w="133947" h="276821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58961"/>
                </a:lnTo>
                <a:lnTo>
                  <a:pt x="26789" y="241102"/>
                </a:lnTo>
                <a:lnTo>
                  <a:pt x="26789" y="205383"/>
                </a:lnTo>
                <a:lnTo>
                  <a:pt x="44649" y="178594"/>
                </a:lnTo>
                <a:lnTo>
                  <a:pt x="53579" y="151805"/>
                </a:lnTo>
                <a:lnTo>
                  <a:pt x="71438" y="133945"/>
                </a:lnTo>
                <a:lnTo>
                  <a:pt x="89297" y="125016"/>
                </a:lnTo>
                <a:lnTo>
                  <a:pt x="107157" y="125016"/>
                </a:lnTo>
                <a:lnTo>
                  <a:pt x="116086" y="142875"/>
                </a:lnTo>
                <a:lnTo>
                  <a:pt x="133946" y="160734"/>
                </a:lnTo>
                <a:lnTo>
                  <a:pt x="133946" y="178594"/>
                </a:lnTo>
                <a:lnTo>
                  <a:pt x="125016" y="214312"/>
                </a:lnTo>
                <a:lnTo>
                  <a:pt x="107157" y="232172"/>
                </a:lnTo>
                <a:lnTo>
                  <a:pt x="89297" y="258961"/>
                </a:lnTo>
                <a:lnTo>
                  <a:pt x="71438" y="267891"/>
                </a:lnTo>
                <a:lnTo>
                  <a:pt x="53579" y="276820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Freeform 10259"/>
          <p:cNvSpPr/>
          <p:nvPr/>
        </p:nvSpPr>
        <p:spPr>
          <a:xfrm>
            <a:off x="1919883" y="3759398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8930" y="276820"/>
                </a:moveTo>
                <a:lnTo>
                  <a:pt x="0" y="276820"/>
                </a:lnTo>
                <a:lnTo>
                  <a:pt x="0" y="27682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35719" y="294680"/>
                </a:lnTo>
                <a:lnTo>
                  <a:pt x="44648" y="285750"/>
                </a:lnTo>
                <a:lnTo>
                  <a:pt x="53578" y="267891"/>
                </a:lnTo>
                <a:lnTo>
                  <a:pt x="71437" y="250031"/>
                </a:lnTo>
                <a:lnTo>
                  <a:pt x="80367" y="232172"/>
                </a:lnTo>
                <a:lnTo>
                  <a:pt x="89297" y="205383"/>
                </a:lnTo>
                <a:lnTo>
                  <a:pt x="89297" y="196453"/>
                </a:lnTo>
                <a:lnTo>
                  <a:pt x="89297" y="178594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78594"/>
                </a:lnTo>
                <a:lnTo>
                  <a:pt x="53578" y="196453"/>
                </a:lnTo>
                <a:lnTo>
                  <a:pt x="53578" y="214313"/>
                </a:lnTo>
                <a:lnTo>
                  <a:pt x="44648" y="241102"/>
                </a:lnTo>
                <a:lnTo>
                  <a:pt x="44648" y="267891"/>
                </a:lnTo>
                <a:lnTo>
                  <a:pt x="53578" y="294680"/>
                </a:lnTo>
                <a:lnTo>
                  <a:pt x="62508" y="312539"/>
                </a:lnTo>
                <a:lnTo>
                  <a:pt x="80367" y="321469"/>
                </a:lnTo>
                <a:lnTo>
                  <a:pt x="98226" y="321469"/>
                </a:lnTo>
                <a:lnTo>
                  <a:pt x="125015" y="303609"/>
                </a:lnTo>
                <a:lnTo>
                  <a:pt x="151805" y="285750"/>
                </a:lnTo>
                <a:lnTo>
                  <a:pt x="178594" y="258961"/>
                </a:lnTo>
                <a:lnTo>
                  <a:pt x="196453" y="223242"/>
                </a:lnTo>
                <a:lnTo>
                  <a:pt x="205383" y="196453"/>
                </a:lnTo>
                <a:lnTo>
                  <a:pt x="223242" y="160734"/>
                </a:lnTo>
                <a:lnTo>
                  <a:pt x="232172" y="125016"/>
                </a:lnTo>
                <a:lnTo>
                  <a:pt x="232172" y="80367"/>
                </a:lnTo>
                <a:lnTo>
                  <a:pt x="223242" y="44648"/>
                </a:lnTo>
                <a:lnTo>
                  <a:pt x="223242" y="17859"/>
                </a:lnTo>
                <a:lnTo>
                  <a:pt x="214312" y="0"/>
                </a:lnTo>
                <a:lnTo>
                  <a:pt x="205383" y="0"/>
                </a:lnTo>
                <a:lnTo>
                  <a:pt x="196453" y="17859"/>
                </a:lnTo>
                <a:lnTo>
                  <a:pt x="196453" y="62508"/>
                </a:lnTo>
                <a:lnTo>
                  <a:pt x="187523" y="107156"/>
                </a:lnTo>
                <a:lnTo>
                  <a:pt x="196453" y="169664"/>
                </a:lnTo>
                <a:lnTo>
                  <a:pt x="205383" y="232172"/>
                </a:lnTo>
                <a:lnTo>
                  <a:pt x="232172" y="276820"/>
                </a:lnTo>
                <a:lnTo>
                  <a:pt x="250031" y="294680"/>
                </a:lnTo>
                <a:lnTo>
                  <a:pt x="258961" y="303609"/>
                </a:lnTo>
                <a:lnTo>
                  <a:pt x="258961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1" name="Freeform 10260"/>
          <p:cNvSpPr/>
          <p:nvPr/>
        </p:nvSpPr>
        <p:spPr>
          <a:xfrm>
            <a:off x="5232797" y="62508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30" y="3571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89297"/>
                </a:lnTo>
                <a:lnTo>
                  <a:pt x="8930" y="142875"/>
                </a:lnTo>
                <a:lnTo>
                  <a:pt x="8930" y="187523"/>
                </a:lnTo>
                <a:lnTo>
                  <a:pt x="17859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8930" y="25003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2" name="Freeform 10261"/>
          <p:cNvSpPr/>
          <p:nvPr/>
        </p:nvSpPr>
        <p:spPr>
          <a:xfrm>
            <a:off x="5080992" y="205383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893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3" name="Freeform 10262"/>
          <p:cNvSpPr/>
          <p:nvPr/>
        </p:nvSpPr>
        <p:spPr>
          <a:xfrm>
            <a:off x="5339953" y="214312"/>
            <a:ext cx="62509" cy="80369"/>
          </a:xfrm>
          <a:custGeom>
            <a:avLst/>
            <a:gdLst/>
            <a:ahLst/>
            <a:cxnLst/>
            <a:rect l="0" t="0" r="0" b="0"/>
            <a:pathLst>
              <a:path w="62509" h="80369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26789" y="80368"/>
                </a:lnTo>
                <a:lnTo>
                  <a:pt x="44649" y="80368"/>
                </a:lnTo>
                <a:lnTo>
                  <a:pt x="53578" y="80368"/>
                </a:lnTo>
                <a:lnTo>
                  <a:pt x="53578" y="80368"/>
                </a:lnTo>
                <a:lnTo>
                  <a:pt x="62508" y="80368"/>
                </a:lnTo>
                <a:lnTo>
                  <a:pt x="62508" y="80368"/>
                </a:lnTo>
                <a:lnTo>
                  <a:pt x="62508" y="71438"/>
                </a:lnTo>
                <a:lnTo>
                  <a:pt x="62508" y="62508"/>
                </a:lnTo>
                <a:lnTo>
                  <a:pt x="53578" y="53579"/>
                </a:lnTo>
                <a:lnTo>
                  <a:pt x="44649" y="44649"/>
                </a:lnTo>
                <a:lnTo>
                  <a:pt x="26789" y="44649"/>
                </a:lnTo>
                <a:lnTo>
                  <a:pt x="1786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4" name="Freeform 10263"/>
          <p:cNvSpPr/>
          <p:nvPr/>
        </p:nvSpPr>
        <p:spPr>
          <a:xfrm>
            <a:off x="5482828" y="196453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8930" y="26789"/>
                </a:move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0" y="160734"/>
                </a:lnTo>
                <a:lnTo>
                  <a:pt x="8930" y="133945"/>
                </a:lnTo>
                <a:lnTo>
                  <a:pt x="8930" y="116086"/>
                </a:lnTo>
                <a:lnTo>
                  <a:pt x="17860" y="80367"/>
                </a:lnTo>
                <a:lnTo>
                  <a:pt x="35719" y="53578"/>
                </a:lnTo>
                <a:lnTo>
                  <a:pt x="44649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26789"/>
                </a:lnTo>
                <a:lnTo>
                  <a:pt x="107156" y="53578"/>
                </a:lnTo>
                <a:lnTo>
                  <a:pt x="80367" y="80367"/>
                </a:lnTo>
                <a:lnTo>
                  <a:pt x="53578" y="107156"/>
                </a:lnTo>
                <a:lnTo>
                  <a:pt x="35719" y="116086"/>
                </a:lnTo>
                <a:lnTo>
                  <a:pt x="26789" y="10715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5" name="Freeform 10264"/>
          <p:cNvSpPr/>
          <p:nvPr/>
        </p:nvSpPr>
        <p:spPr>
          <a:xfrm>
            <a:off x="4500563" y="508992"/>
            <a:ext cx="634008" cy="383978"/>
          </a:xfrm>
          <a:custGeom>
            <a:avLst/>
            <a:gdLst/>
            <a:ahLst/>
            <a:cxnLst/>
            <a:rect l="0" t="0" r="0" b="0"/>
            <a:pathLst>
              <a:path w="634008" h="383978">
                <a:moveTo>
                  <a:pt x="634007" y="0"/>
                </a:moveTo>
                <a:lnTo>
                  <a:pt x="625078" y="0"/>
                </a:lnTo>
                <a:lnTo>
                  <a:pt x="616148" y="0"/>
                </a:lnTo>
                <a:lnTo>
                  <a:pt x="607218" y="0"/>
                </a:lnTo>
                <a:lnTo>
                  <a:pt x="589359" y="0"/>
                </a:lnTo>
                <a:lnTo>
                  <a:pt x="553640" y="17860"/>
                </a:lnTo>
                <a:lnTo>
                  <a:pt x="517921" y="35719"/>
                </a:lnTo>
                <a:lnTo>
                  <a:pt x="464343" y="71438"/>
                </a:lnTo>
                <a:lnTo>
                  <a:pt x="392906" y="116086"/>
                </a:lnTo>
                <a:lnTo>
                  <a:pt x="321468" y="178594"/>
                </a:lnTo>
                <a:lnTo>
                  <a:pt x="241101" y="241102"/>
                </a:lnTo>
                <a:lnTo>
                  <a:pt x="160734" y="294680"/>
                </a:lnTo>
                <a:lnTo>
                  <a:pt x="89296" y="339328"/>
                </a:lnTo>
                <a:lnTo>
                  <a:pt x="44648" y="366117"/>
                </a:lnTo>
                <a:lnTo>
                  <a:pt x="8929" y="383977"/>
                </a:lnTo>
                <a:lnTo>
                  <a:pt x="0" y="383977"/>
                </a:lnTo>
                <a:lnTo>
                  <a:pt x="17859" y="375047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6" name="Freeform 10265"/>
          <p:cNvSpPr/>
          <p:nvPr/>
        </p:nvSpPr>
        <p:spPr>
          <a:xfrm>
            <a:off x="5197078" y="517922"/>
            <a:ext cx="125017" cy="401837"/>
          </a:xfrm>
          <a:custGeom>
            <a:avLst/>
            <a:gdLst/>
            <a:ahLst/>
            <a:cxnLst/>
            <a:rect l="0" t="0" r="0" b="0"/>
            <a:pathLst>
              <a:path w="125017" h="40183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71437"/>
                </a:lnTo>
                <a:lnTo>
                  <a:pt x="53578" y="116086"/>
                </a:lnTo>
                <a:lnTo>
                  <a:pt x="62508" y="169664"/>
                </a:lnTo>
                <a:lnTo>
                  <a:pt x="80367" y="223242"/>
                </a:lnTo>
                <a:lnTo>
                  <a:pt x="89297" y="285750"/>
                </a:lnTo>
                <a:lnTo>
                  <a:pt x="98227" y="339328"/>
                </a:lnTo>
                <a:lnTo>
                  <a:pt x="107156" y="383976"/>
                </a:lnTo>
                <a:lnTo>
                  <a:pt x="116086" y="401836"/>
                </a:lnTo>
                <a:lnTo>
                  <a:pt x="125016" y="401836"/>
                </a:lnTo>
                <a:lnTo>
                  <a:pt x="125016" y="392906"/>
                </a:lnTo>
                <a:lnTo>
                  <a:pt x="125016" y="357187"/>
                </a:lnTo>
                <a:lnTo>
                  <a:pt x="125016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7" name="Freeform 10266"/>
          <p:cNvSpPr/>
          <p:nvPr/>
        </p:nvSpPr>
        <p:spPr>
          <a:xfrm>
            <a:off x="5322094" y="500062"/>
            <a:ext cx="1330524" cy="321470"/>
          </a:xfrm>
          <a:custGeom>
            <a:avLst/>
            <a:gdLst/>
            <a:ahLst/>
            <a:cxnLst/>
            <a:rect l="0" t="0" r="0" b="0"/>
            <a:pathLst>
              <a:path w="1330524" h="32147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35719" y="0"/>
                </a:lnTo>
                <a:lnTo>
                  <a:pt x="71437" y="8930"/>
                </a:lnTo>
                <a:lnTo>
                  <a:pt x="125015" y="26790"/>
                </a:lnTo>
                <a:lnTo>
                  <a:pt x="196453" y="44649"/>
                </a:lnTo>
                <a:lnTo>
                  <a:pt x="276820" y="71438"/>
                </a:lnTo>
                <a:lnTo>
                  <a:pt x="366117" y="107157"/>
                </a:lnTo>
                <a:lnTo>
                  <a:pt x="473273" y="151805"/>
                </a:lnTo>
                <a:lnTo>
                  <a:pt x="589359" y="196454"/>
                </a:lnTo>
                <a:lnTo>
                  <a:pt x="714375" y="232172"/>
                </a:lnTo>
                <a:lnTo>
                  <a:pt x="848320" y="267891"/>
                </a:lnTo>
                <a:lnTo>
                  <a:pt x="973336" y="294680"/>
                </a:lnTo>
                <a:lnTo>
                  <a:pt x="1098351" y="312539"/>
                </a:lnTo>
                <a:lnTo>
                  <a:pt x="1187648" y="321469"/>
                </a:lnTo>
                <a:lnTo>
                  <a:pt x="1268015" y="321469"/>
                </a:lnTo>
                <a:lnTo>
                  <a:pt x="1312664" y="321469"/>
                </a:lnTo>
                <a:lnTo>
                  <a:pt x="1330523" y="321469"/>
                </a:lnTo>
                <a:lnTo>
                  <a:pt x="1330523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8" name="Freeform 10267"/>
          <p:cNvSpPr/>
          <p:nvPr/>
        </p:nvSpPr>
        <p:spPr>
          <a:xfrm>
            <a:off x="4982766" y="955476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169664" y="0"/>
                </a:moveTo>
                <a:lnTo>
                  <a:pt x="160734" y="0"/>
                </a:lnTo>
                <a:lnTo>
                  <a:pt x="142875" y="8930"/>
                </a:lnTo>
                <a:lnTo>
                  <a:pt x="116086" y="8930"/>
                </a:lnTo>
                <a:lnTo>
                  <a:pt x="89297" y="17860"/>
                </a:lnTo>
                <a:lnTo>
                  <a:pt x="62507" y="26790"/>
                </a:lnTo>
                <a:lnTo>
                  <a:pt x="26789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9" name="Freeform 10268"/>
          <p:cNvSpPr/>
          <p:nvPr/>
        </p:nvSpPr>
        <p:spPr>
          <a:xfrm>
            <a:off x="7224117" y="2169914"/>
            <a:ext cx="535782" cy="241102"/>
          </a:xfrm>
          <a:custGeom>
            <a:avLst/>
            <a:gdLst/>
            <a:ahLst/>
            <a:cxnLst/>
            <a:rect l="0" t="0" r="0" b="0"/>
            <a:pathLst>
              <a:path w="535782" h="241102">
                <a:moveTo>
                  <a:pt x="8930" y="241101"/>
                </a:moveTo>
                <a:lnTo>
                  <a:pt x="8930" y="241101"/>
                </a:lnTo>
                <a:lnTo>
                  <a:pt x="8930" y="241101"/>
                </a:lnTo>
                <a:lnTo>
                  <a:pt x="0" y="241101"/>
                </a:lnTo>
                <a:lnTo>
                  <a:pt x="8930" y="241101"/>
                </a:lnTo>
                <a:lnTo>
                  <a:pt x="17860" y="241101"/>
                </a:lnTo>
                <a:lnTo>
                  <a:pt x="26789" y="232172"/>
                </a:lnTo>
                <a:lnTo>
                  <a:pt x="44649" y="214312"/>
                </a:lnTo>
                <a:lnTo>
                  <a:pt x="80367" y="205383"/>
                </a:lnTo>
                <a:lnTo>
                  <a:pt x="125016" y="178594"/>
                </a:lnTo>
                <a:lnTo>
                  <a:pt x="187524" y="151805"/>
                </a:lnTo>
                <a:lnTo>
                  <a:pt x="250031" y="125015"/>
                </a:lnTo>
                <a:lnTo>
                  <a:pt x="321469" y="98226"/>
                </a:lnTo>
                <a:lnTo>
                  <a:pt x="392906" y="62508"/>
                </a:lnTo>
                <a:lnTo>
                  <a:pt x="446485" y="44648"/>
                </a:lnTo>
                <a:lnTo>
                  <a:pt x="491133" y="26789"/>
                </a:lnTo>
                <a:lnTo>
                  <a:pt x="517922" y="8930"/>
                </a:lnTo>
                <a:lnTo>
                  <a:pt x="535781" y="8930"/>
                </a:lnTo>
                <a:lnTo>
                  <a:pt x="526852" y="0"/>
                </a:lnTo>
                <a:lnTo>
                  <a:pt x="517922" y="8930"/>
                </a:lnTo>
                <a:lnTo>
                  <a:pt x="51792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0" name="Freeform 10269"/>
          <p:cNvSpPr/>
          <p:nvPr/>
        </p:nvSpPr>
        <p:spPr>
          <a:xfrm>
            <a:off x="4214813" y="1044773"/>
            <a:ext cx="80368" cy="196455"/>
          </a:xfrm>
          <a:custGeom>
            <a:avLst/>
            <a:gdLst/>
            <a:ahLst/>
            <a:cxnLst/>
            <a:rect l="0" t="0" r="0" b="0"/>
            <a:pathLst>
              <a:path w="80368" h="196455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71438"/>
                </a:lnTo>
                <a:lnTo>
                  <a:pt x="71437" y="107157"/>
                </a:lnTo>
                <a:lnTo>
                  <a:pt x="71437" y="133946"/>
                </a:lnTo>
                <a:lnTo>
                  <a:pt x="71437" y="160735"/>
                </a:lnTo>
                <a:lnTo>
                  <a:pt x="71437" y="178594"/>
                </a:lnTo>
                <a:lnTo>
                  <a:pt x="62507" y="196454"/>
                </a:lnTo>
                <a:lnTo>
                  <a:pt x="62507" y="196454"/>
                </a:lnTo>
                <a:lnTo>
                  <a:pt x="53578" y="196454"/>
                </a:lnTo>
                <a:lnTo>
                  <a:pt x="53578" y="196454"/>
                </a:lnTo>
                <a:lnTo>
                  <a:pt x="44648" y="178594"/>
                </a:lnTo>
                <a:lnTo>
                  <a:pt x="35718" y="160735"/>
                </a:lnTo>
                <a:lnTo>
                  <a:pt x="17859" y="14287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1" name="Freeform 10270"/>
          <p:cNvSpPr/>
          <p:nvPr/>
        </p:nvSpPr>
        <p:spPr>
          <a:xfrm>
            <a:off x="4107656" y="1053703"/>
            <a:ext cx="303611" cy="62509"/>
          </a:xfrm>
          <a:custGeom>
            <a:avLst/>
            <a:gdLst/>
            <a:ahLst/>
            <a:cxnLst/>
            <a:rect l="0" t="0" r="0" b="0"/>
            <a:pathLst>
              <a:path w="303611" h="6250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53578" y="44648"/>
                </a:lnTo>
                <a:lnTo>
                  <a:pt x="98227" y="35719"/>
                </a:lnTo>
                <a:lnTo>
                  <a:pt x="142875" y="17859"/>
                </a:lnTo>
                <a:lnTo>
                  <a:pt x="187524" y="17859"/>
                </a:lnTo>
                <a:lnTo>
                  <a:pt x="232172" y="8930"/>
                </a:lnTo>
                <a:lnTo>
                  <a:pt x="267891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2" name="Freeform 10271"/>
          <p:cNvSpPr/>
          <p:nvPr/>
        </p:nvSpPr>
        <p:spPr>
          <a:xfrm>
            <a:off x="4339828" y="1071562"/>
            <a:ext cx="178595" cy="169666"/>
          </a:xfrm>
          <a:custGeom>
            <a:avLst/>
            <a:gdLst/>
            <a:ahLst/>
            <a:cxnLst/>
            <a:rect l="0" t="0" r="0" b="0"/>
            <a:pathLst>
              <a:path w="178595" h="169666">
                <a:moveTo>
                  <a:pt x="71438" y="17860"/>
                </a:moveTo>
                <a:lnTo>
                  <a:pt x="71438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9" y="53579"/>
                </a:lnTo>
                <a:lnTo>
                  <a:pt x="26789" y="7143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69665"/>
                </a:lnTo>
                <a:lnTo>
                  <a:pt x="17860" y="169665"/>
                </a:lnTo>
                <a:lnTo>
                  <a:pt x="26789" y="160735"/>
                </a:lnTo>
                <a:lnTo>
                  <a:pt x="35719" y="151805"/>
                </a:lnTo>
                <a:lnTo>
                  <a:pt x="53578" y="133946"/>
                </a:lnTo>
                <a:lnTo>
                  <a:pt x="71438" y="107157"/>
                </a:lnTo>
                <a:lnTo>
                  <a:pt x="80367" y="89297"/>
                </a:lnTo>
                <a:lnTo>
                  <a:pt x="98227" y="71438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71438"/>
                </a:lnTo>
                <a:lnTo>
                  <a:pt x="89297" y="89297"/>
                </a:lnTo>
                <a:lnTo>
                  <a:pt x="89297" y="107157"/>
                </a:lnTo>
                <a:lnTo>
                  <a:pt x="89297" y="133946"/>
                </a:lnTo>
                <a:lnTo>
                  <a:pt x="89297" y="142875"/>
                </a:lnTo>
                <a:lnTo>
                  <a:pt x="98227" y="151805"/>
                </a:lnTo>
                <a:lnTo>
                  <a:pt x="116086" y="151805"/>
                </a:lnTo>
                <a:lnTo>
                  <a:pt x="133945" y="142875"/>
                </a:lnTo>
                <a:lnTo>
                  <a:pt x="151805" y="125016"/>
                </a:lnTo>
                <a:lnTo>
                  <a:pt x="160735" y="107157"/>
                </a:lnTo>
                <a:lnTo>
                  <a:pt x="169664" y="80368"/>
                </a:lnTo>
                <a:lnTo>
                  <a:pt x="178594" y="3571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3" name="Freeform 10272"/>
          <p:cNvSpPr/>
          <p:nvPr/>
        </p:nvSpPr>
        <p:spPr>
          <a:xfrm>
            <a:off x="4509492" y="991195"/>
            <a:ext cx="133947" cy="250033"/>
          </a:xfrm>
          <a:custGeom>
            <a:avLst/>
            <a:gdLst/>
            <a:ahLst/>
            <a:cxnLst/>
            <a:rect l="0" t="0" r="0" b="0"/>
            <a:pathLst>
              <a:path w="133947" h="250033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26789" y="187524"/>
                </a:lnTo>
                <a:lnTo>
                  <a:pt x="26789" y="169664"/>
                </a:lnTo>
                <a:lnTo>
                  <a:pt x="35719" y="142875"/>
                </a:lnTo>
                <a:lnTo>
                  <a:pt x="53578" y="116086"/>
                </a:lnTo>
                <a:lnTo>
                  <a:pt x="7143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116086" y="71438"/>
                </a:lnTo>
                <a:lnTo>
                  <a:pt x="125016" y="80367"/>
                </a:lnTo>
                <a:lnTo>
                  <a:pt x="133946" y="107156"/>
                </a:lnTo>
                <a:lnTo>
                  <a:pt x="133946" y="133946"/>
                </a:lnTo>
                <a:lnTo>
                  <a:pt x="125016" y="160735"/>
                </a:lnTo>
                <a:lnTo>
                  <a:pt x="116086" y="196453"/>
                </a:lnTo>
                <a:lnTo>
                  <a:pt x="107156" y="214313"/>
                </a:lnTo>
                <a:lnTo>
                  <a:pt x="89297" y="241102"/>
                </a:lnTo>
                <a:lnTo>
                  <a:pt x="80367" y="250032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05383"/>
                </a:lnTo>
                <a:lnTo>
                  <a:pt x="98227" y="160735"/>
                </a:lnTo>
                <a:lnTo>
                  <a:pt x="116086" y="125016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4" name="Freeform 10273"/>
          <p:cNvSpPr/>
          <p:nvPr/>
        </p:nvSpPr>
        <p:spPr>
          <a:xfrm>
            <a:off x="4697016" y="928687"/>
            <a:ext cx="44649" cy="276822"/>
          </a:xfrm>
          <a:custGeom>
            <a:avLst/>
            <a:gdLst/>
            <a:ahLst/>
            <a:cxnLst/>
            <a:rect l="0" t="0" r="0" b="0"/>
            <a:pathLst>
              <a:path w="44649" h="27682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8929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76821"/>
                </a:lnTo>
                <a:lnTo>
                  <a:pt x="17859" y="276821"/>
                </a:lnTo>
                <a:lnTo>
                  <a:pt x="26789" y="267891"/>
                </a:lnTo>
                <a:lnTo>
                  <a:pt x="35718" y="250032"/>
                </a:lnTo>
                <a:lnTo>
                  <a:pt x="44648" y="223243"/>
                </a:lnTo>
                <a:lnTo>
                  <a:pt x="44648" y="196454"/>
                </a:lnTo>
                <a:lnTo>
                  <a:pt x="44648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5" name="Freeform 10274"/>
          <p:cNvSpPr/>
          <p:nvPr/>
        </p:nvSpPr>
        <p:spPr>
          <a:xfrm>
            <a:off x="4732734" y="1071562"/>
            <a:ext cx="187525" cy="98228"/>
          </a:xfrm>
          <a:custGeom>
            <a:avLst/>
            <a:gdLst/>
            <a:ahLst/>
            <a:cxnLst/>
            <a:rect l="0" t="0" r="0" b="0"/>
            <a:pathLst>
              <a:path w="187525" h="98228">
                <a:moveTo>
                  <a:pt x="17860" y="35719"/>
                </a:moveTo>
                <a:lnTo>
                  <a:pt x="8930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89297"/>
                </a:lnTo>
                <a:lnTo>
                  <a:pt x="53579" y="80368"/>
                </a:lnTo>
                <a:lnTo>
                  <a:pt x="71438" y="71438"/>
                </a:lnTo>
                <a:lnTo>
                  <a:pt x="98227" y="53579"/>
                </a:lnTo>
                <a:lnTo>
                  <a:pt x="116086" y="3571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53579" y="44649"/>
                </a:lnTo>
                <a:lnTo>
                  <a:pt x="44649" y="62508"/>
                </a:lnTo>
                <a:lnTo>
                  <a:pt x="53579" y="80368"/>
                </a:lnTo>
                <a:lnTo>
                  <a:pt x="62508" y="89297"/>
                </a:lnTo>
                <a:lnTo>
                  <a:pt x="80368" y="98227"/>
                </a:lnTo>
                <a:lnTo>
                  <a:pt x="116086" y="98227"/>
                </a:lnTo>
                <a:lnTo>
                  <a:pt x="151805" y="98227"/>
                </a:lnTo>
                <a:lnTo>
                  <a:pt x="187524" y="98227"/>
                </a:lnTo>
                <a:lnTo>
                  <a:pt x="18752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6" name="Freeform 10275"/>
          <p:cNvSpPr/>
          <p:nvPr/>
        </p:nvSpPr>
        <p:spPr>
          <a:xfrm>
            <a:off x="4205883" y="1250156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5" y="26789"/>
                </a:lnTo>
                <a:lnTo>
                  <a:pt x="133945" y="44649"/>
                </a:lnTo>
                <a:lnTo>
                  <a:pt x="116086" y="71438"/>
                </a:lnTo>
                <a:lnTo>
                  <a:pt x="89297" y="98227"/>
                </a:lnTo>
                <a:lnTo>
                  <a:pt x="62508" y="125016"/>
                </a:lnTo>
                <a:lnTo>
                  <a:pt x="35719" y="151805"/>
                </a:lnTo>
                <a:lnTo>
                  <a:pt x="17859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7" name="Freeform 10276"/>
          <p:cNvSpPr/>
          <p:nvPr/>
        </p:nvSpPr>
        <p:spPr>
          <a:xfrm>
            <a:off x="3857625" y="1446609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44648" y="160735"/>
                </a:lnTo>
                <a:lnTo>
                  <a:pt x="53578" y="142875"/>
                </a:lnTo>
                <a:lnTo>
                  <a:pt x="71438" y="107156"/>
                </a:lnTo>
                <a:lnTo>
                  <a:pt x="80367" y="71438"/>
                </a:lnTo>
                <a:lnTo>
                  <a:pt x="8036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8" name="Freeform 10277"/>
          <p:cNvSpPr/>
          <p:nvPr/>
        </p:nvSpPr>
        <p:spPr>
          <a:xfrm>
            <a:off x="3955852" y="1401961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26789" y="0"/>
                </a:move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8036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7859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17859" y="250031"/>
                </a:lnTo>
                <a:lnTo>
                  <a:pt x="8929" y="24110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9" name="Freeform 10278"/>
          <p:cNvSpPr/>
          <p:nvPr/>
        </p:nvSpPr>
        <p:spPr>
          <a:xfrm>
            <a:off x="3848695" y="1562695"/>
            <a:ext cx="169665" cy="26790"/>
          </a:xfrm>
          <a:custGeom>
            <a:avLst/>
            <a:gdLst/>
            <a:ahLst/>
            <a:cxnLst/>
            <a:rect l="0" t="0" r="0" b="0"/>
            <a:pathLst>
              <a:path w="169665" h="26790">
                <a:moveTo>
                  <a:pt x="0" y="8930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0" name="Freeform 10279"/>
          <p:cNvSpPr/>
          <p:nvPr/>
        </p:nvSpPr>
        <p:spPr>
          <a:xfrm>
            <a:off x="4054078" y="1500187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6"/>
                </a:lnTo>
                <a:lnTo>
                  <a:pt x="71438" y="133946"/>
                </a:lnTo>
                <a:lnTo>
                  <a:pt x="80367" y="116086"/>
                </a:lnTo>
                <a:lnTo>
                  <a:pt x="98227" y="9822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1" name="Freeform 10280"/>
          <p:cNvSpPr/>
          <p:nvPr/>
        </p:nvSpPr>
        <p:spPr>
          <a:xfrm>
            <a:off x="4027289" y="153590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98227" y="17859"/>
                </a:lnTo>
                <a:lnTo>
                  <a:pt x="12501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2" name="Freeform 10281"/>
          <p:cNvSpPr/>
          <p:nvPr/>
        </p:nvSpPr>
        <p:spPr>
          <a:xfrm>
            <a:off x="4054078" y="1446609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3" name="Freeform 10282"/>
          <p:cNvSpPr/>
          <p:nvPr/>
        </p:nvSpPr>
        <p:spPr>
          <a:xfrm>
            <a:off x="4196953" y="1464469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35719" y="0"/>
                </a:moveTo>
                <a:lnTo>
                  <a:pt x="35719" y="8929"/>
                </a:lnTo>
                <a:lnTo>
                  <a:pt x="26789" y="26789"/>
                </a:lnTo>
                <a:lnTo>
                  <a:pt x="17860" y="44648"/>
                </a:lnTo>
                <a:lnTo>
                  <a:pt x="17860" y="71437"/>
                </a:lnTo>
                <a:lnTo>
                  <a:pt x="8930" y="98226"/>
                </a:lnTo>
                <a:lnTo>
                  <a:pt x="8930" y="11608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60734"/>
                </a:lnTo>
                <a:lnTo>
                  <a:pt x="17860" y="151804"/>
                </a:lnTo>
                <a:lnTo>
                  <a:pt x="26789" y="133945"/>
                </a:lnTo>
                <a:lnTo>
                  <a:pt x="35719" y="107156"/>
                </a:lnTo>
                <a:lnTo>
                  <a:pt x="35719" y="80367"/>
                </a:lnTo>
                <a:lnTo>
                  <a:pt x="44649" y="53578"/>
                </a:lnTo>
                <a:lnTo>
                  <a:pt x="5357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35718"/>
                </a:lnTo>
                <a:lnTo>
                  <a:pt x="80367" y="53578"/>
                </a:lnTo>
                <a:lnTo>
                  <a:pt x="89297" y="89296"/>
                </a:lnTo>
                <a:lnTo>
                  <a:pt x="89297" y="107156"/>
                </a:lnTo>
                <a:lnTo>
                  <a:pt x="98227" y="133945"/>
                </a:lnTo>
                <a:lnTo>
                  <a:pt x="107156" y="15180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07156" y="151804"/>
                </a:lnTo>
                <a:lnTo>
                  <a:pt x="89297" y="133945"/>
                </a:lnTo>
                <a:lnTo>
                  <a:pt x="71438" y="116085"/>
                </a:lnTo>
                <a:lnTo>
                  <a:pt x="53578" y="89296"/>
                </a:lnTo>
                <a:lnTo>
                  <a:pt x="53578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4" name="Freeform 10283"/>
          <p:cNvSpPr/>
          <p:nvPr/>
        </p:nvSpPr>
        <p:spPr>
          <a:xfrm>
            <a:off x="4188023" y="1526976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17860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90" y="35719"/>
                </a:lnTo>
                <a:lnTo>
                  <a:pt x="44649" y="35719"/>
                </a:lnTo>
                <a:lnTo>
                  <a:pt x="71438" y="35719"/>
                </a:lnTo>
                <a:lnTo>
                  <a:pt x="98227" y="3571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69665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5" name="Freeform 10284"/>
          <p:cNvSpPr/>
          <p:nvPr/>
        </p:nvSpPr>
        <p:spPr>
          <a:xfrm>
            <a:off x="4357688" y="1473398"/>
            <a:ext cx="26790" cy="133947"/>
          </a:xfrm>
          <a:custGeom>
            <a:avLst/>
            <a:gdLst/>
            <a:ahLst/>
            <a:cxnLst/>
            <a:rect l="0" t="0" r="0" b="0"/>
            <a:pathLst>
              <a:path w="26790" h="13394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17859" y="116086"/>
                </a:lnTo>
                <a:lnTo>
                  <a:pt x="17859" y="89297"/>
                </a:lnTo>
                <a:lnTo>
                  <a:pt x="8929" y="62508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6" name="Freeform 10285"/>
          <p:cNvSpPr/>
          <p:nvPr/>
        </p:nvSpPr>
        <p:spPr>
          <a:xfrm>
            <a:off x="4339828" y="1437679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53578" y="26790"/>
                </a:lnTo>
                <a:lnTo>
                  <a:pt x="71438" y="44649"/>
                </a:lnTo>
                <a:lnTo>
                  <a:pt x="89297" y="62508"/>
                </a:lnTo>
                <a:lnTo>
                  <a:pt x="98227" y="80368"/>
                </a:lnTo>
                <a:lnTo>
                  <a:pt x="107156" y="98227"/>
                </a:lnTo>
                <a:lnTo>
                  <a:pt x="98227" y="125016"/>
                </a:lnTo>
                <a:lnTo>
                  <a:pt x="89297" y="160735"/>
                </a:lnTo>
                <a:lnTo>
                  <a:pt x="71438" y="178594"/>
                </a:lnTo>
                <a:lnTo>
                  <a:pt x="44649" y="196454"/>
                </a:lnTo>
                <a:lnTo>
                  <a:pt x="35719" y="205383"/>
                </a:lnTo>
                <a:lnTo>
                  <a:pt x="26789" y="205383"/>
                </a:lnTo>
                <a:lnTo>
                  <a:pt x="26789" y="19645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7" name="Freeform 10286"/>
          <p:cNvSpPr/>
          <p:nvPr/>
        </p:nvSpPr>
        <p:spPr>
          <a:xfrm>
            <a:off x="4509492" y="1491258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89296"/>
                </a:lnTo>
                <a:lnTo>
                  <a:pt x="17860" y="62507"/>
                </a:lnTo>
                <a:lnTo>
                  <a:pt x="1786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8" name="Freeform 10287"/>
          <p:cNvSpPr/>
          <p:nvPr/>
        </p:nvSpPr>
        <p:spPr>
          <a:xfrm>
            <a:off x="4491633" y="134838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35719" y="7143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9" name="Freeform 10288"/>
          <p:cNvSpPr/>
          <p:nvPr/>
        </p:nvSpPr>
        <p:spPr>
          <a:xfrm>
            <a:off x="4589859" y="1428750"/>
            <a:ext cx="133947" cy="205384"/>
          </a:xfrm>
          <a:custGeom>
            <a:avLst/>
            <a:gdLst/>
            <a:ahLst/>
            <a:cxnLst/>
            <a:rect l="0" t="0" r="0" b="0"/>
            <a:pathLst>
              <a:path w="133947" h="205384">
                <a:moveTo>
                  <a:pt x="35719" y="44648"/>
                </a:moveTo>
                <a:lnTo>
                  <a:pt x="35719" y="5357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187523"/>
                </a:lnTo>
                <a:lnTo>
                  <a:pt x="26789" y="160734"/>
                </a:lnTo>
                <a:lnTo>
                  <a:pt x="26789" y="133945"/>
                </a:lnTo>
                <a:lnTo>
                  <a:pt x="35719" y="98226"/>
                </a:lnTo>
                <a:lnTo>
                  <a:pt x="44649" y="71437"/>
                </a:lnTo>
                <a:lnTo>
                  <a:pt x="53579" y="53578"/>
                </a:lnTo>
                <a:lnTo>
                  <a:pt x="53579" y="44648"/>
                </a:lnTo>
                <a:lnTo>
                  <a:pt x="62508" y="44648"/>
                </a:lnTo>
                <a:lnTo>
                  <a:pt x="53579" y="53578"/>
                </a:lnTo>
                <a:lnTo>
                  <a:pt x="53579" y="71437"/>
                </a:lnTo>
                <a:lnTo>
                  <a:pt x="53579" y="98226"/>
                </a:lnTo>
                <a:lnTo>
                  <a:pt x="53579" y="116086"/>
                </a:lnTo>
                <a:lnTo>
                  <a:pt x="53579" y="142875"/>
                </a:lnTo>
                <a:lnTo>
                  <a:pt x="62508" y="160734"/>
                </a:lnTo>
                <a:lnTo>
                  <a:pt x="62508" y="178594"/>
                </a:lnTo>
                <a:lnTo>
                  <a:pt x="71438" y="187523"/>
                </a:lnTo>
                <a:lnTo>
                  <a:pt x="89297" y="196453"/>
                </a:lnTo>
                <a:lnTo>
                  <a:pt x="89297" y="187523"/>
                </a:lnTo>
                <a:lnTo>
                  <a:pt x="98227" y="178594"/>
                </a:lnTo>
                <a:lnTo>
                  <a:pt x="107157" y="151804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25016" y="6250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25016" y="62508"/>
                </a:lnTo>
                <a:lnTo>
                  <a:pt x="133946" y="71437"/>
                </a:lnTo>
                <a:lnTo>
                  <a:pt x="13394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0" name="Freeform 10289"/>
          <p:cNvSpPr/>
          <p:nvPr/>
        </p:nvSpPr>
        <p:spPr>
          <a:xfrm>
            <a:off x="4714875" y="1500187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71438" y="0"/>
                </a:moveTo>
                <a:lnTo>
                  <a:pt x="62508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53578" y="133946"/>
                </a:lnTo>
                <a:lnTo>
                  <a:pt x="71438" y="116086"/>
                </a:lnTo>
                <a:lnTo>
                  <a:pt x="89297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07156" y="44649"/>
                </a:lnTo>
                <a:lnTo>
                  <a:pt x="89297" y="44649"/>
                </a:lnTo>
                <a:lnTo>
                  <a:pt x="62508" y="53578"/>
                </a:lnTo>
                <a:lnTo>
                  <a:pt x="35719" y="71438"/>
                </a:lnTo>
                <a:lnTo>
                  <a:pt x="17859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26789" y="107157"/>
                </a:lnTo>
                <a:lnTo>
                  <a:pt x="53578" y="98227"/>
                </a:lnTo>
                <a:lnTo>
                  <a:pt x="80367" y="80367"/>
                </a:lnTo>
                <a:lnTo>
                  <a:pt x="107156" y="62508"/>
                </a:lnTo>
                <a:lnTo>
                  <a:pt x="10715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1" name="Freeform 10290"/>
          <p:cNvSpPr/>
          <p:nvPr/>
        </p:nvSpPr>
        <p:spPr>
          <a:xfrm>
            <a:off x="4893469" y="1410890"/>
            <a:ext cx="71438" cy="196455"/>
          </a:xfrm>
          <a:custGeom>
            <a:avLst/>
            <a:gdLst/>
            <a:ahLst/>
            <a:cxnLst/>
            <a:rect l="0" t="0" r="0" b="0"/>
            <a:pathLst>
              <a:path w="71438" h="196455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53579"/>
                </a:lnTo>
                <a:lnTo>
                  <a:pt x="1785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42875"/>
                </a:lnTo>
                <a:lnTo>
                  <a:pt x="71437" y="151805"/>
                </a:lnTo>
                <a:lnTo>
                  <a:pt x="62508" y="160735"/>
                </a:lnTo>
                <a:lnTo>
                  <a:pt x="53578" y="169664"/>
                </a:lnTo>
                <a:lnTo>
                  <a:pt x="35719" y="187524"/>
                </a:lnTo>
                <a:lnTo>
                  <a:pt x="17859" y="196454"/>
                </a:lnTo>
                <a:lnTo>
                  <a:pt x="8929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2" name="Freeform 10291"/>
          <p:cNvSpPr/>
          <p:nvPr/>
        </p:nvSpPr>
        <p:spPr>
          <a:xfrm>
            <a:off x="1902023" y="2205633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3" name="Freeform 10292"/>
          <p:cNvSpPr/>
          <p:nvPr/>
        </p:nvSpPr>
        <p:spPr>
          <a:xfrm>
            <a:off x="3312914" y="2232422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4" name="Freeform 10293"/>
          <p:cNvSpPr/>
          <p:nvPr/>
        </p:nvSpPr>
        <p:spPr>
          <a:xfrm>
            <a:off x="4393406" y="227707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5" name="Freeform 10294"/>
          <p:cNvSpPr/>
          <p:nvPr/>
        </p:nvSpPr>
        <p:spPr>
          <a:xfrm>
            <a:off x="5554266" y="2268140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1786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6" name="Freeform 10295"/>
          <p:cNvSpPr/>
          <p:nvPr/>
        </p:nvSpPr>
        <p:spPr>
          <a:xfrm>
            <a:off x="6474023" y="2294929"/>
            <a:ext cx="53580" cy="17861"/>
          </a:xfrm>
          <a:custGeom>
            <a:avLst/>
            <a:gdLst/>
            <a:ahLst/>
            <a:cxnLst/>
            <a:rect l="0" t="0" r="0" b="0"/>
            <a:pathLst>
              <a:path w="53580" h="1786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53579" y="17860"/>
                </a:lnTo>
                <a:lnTo>
                  <a:pt x="5357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2497</Words>
  <Application>Microsoft Office PowerPoint</Application>
  <PresentationFormat>On-screen Show (4:3)</PresentationFormat>
  <Paragraphs>339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CSCE 747 Software Testing and Quality Assurance</vt:lpstr>
      <vt:lpstr>PowerPoint Presentation</vt:lpstr>
      <vt:lpstr>Write an Adapter Layer</vt:lpstr>
      <vt:lpstr>Mock Application Objects in Integration Tests</vt:lpstr>
      <vt:lpstr>PowerPoint Presentation</vt:lpstr>
      <vt:lpstr>Commissioning an Auction Sniper</vt:lpstr>
      <vt:lpstr>Requirements: Terminology</vt:lpstr>
      <vt:lpstr>Snipper: Java Swing application</vt:lpstr>
      <vt:lpstr>First Draft of User Interface</vt:lpstr>
      <vt:lpstr>XMPP: the eXtensible Messaging and Presence Protocol</vt:lpstr>
      <vt:lpstr>Communicating with an Auction</vt:lpstr>
      <vt:lpstr>Bidder – state machine</vt:lpstr>
      <vt:lpstr>Getting it Started</vt:lpstr>
      <vt:lpstr>The Walking Skeleton</vt:lpstr>
      <vt:lpstr>Deciding the Shape of the Walking Skeleton</vt:lpstr>
      <vt:lpstr>Prioritize Initial Requirements</vt:lpstr>
      <vt:lpstr>Iteration Zero</vt:lpstr>
      <vt:lpstr>Our First Test</vt:lpstr>
      <vt:lpstr>What First;  then How</vt:lpstr>
      <vt:lpstr>A First Test: join, lose </vt:lpstr>
      <vt:lpstr>Requirements Feedback</vt:lpstr>
      <vt:lpstr>State Machine</vt:lpstr>
      <vt:lpstr>Stub for Online Auction</vt:lpstr>
      <vt:lpstr>Test 1</vt:lpstr>
      <vt:lpstr>Auction Stub</vt:lpstr>
      <vt:lpstr>End-to-End Test Rig</vt:lpstr>
      <vt:lpstr>Window Licker</vt:lpstr>
      <vt:lpstr>Application Runner</vt:lpstr>
      <vt:lpstr>PowerPoint Presentation</vt:lpstr>
      <vt:lpstr>PowerPoint Presentation</vt:lpstr>
      <vt:lpstr>Fake Auction Server</vt:lpstr>
      <vt:lpstr>A Minimal Fake Implementation</vt:lpstr>
      <vt:lpstr>PowerPoint Presentation</vt:lpstr>
      <vt:lpstr>PowerPoint Presentation</vt:lpstr>
      <vt:lpstr>X-windows</vt:lpstr>
      <vt:lpstr>X-windows Design principles</vt:lpstr>
      <vt:lpstr>X-windows</vt:lpstr>
      <vt:lpstr>X-windows</vt:lpstr>
      <vt:lpstr>Java-Swing</vt:lpstr>
      <vt:lpstr>Testing Swing Applications</vt:lpstr>
      <vt:lpstr>PowerPoint Presentation</vt:lpstr>
      <vt:lpstr>PowerPoint Presentation</vt:lpstr>
      <vt:lpstr>Unit Testing Guis </vt:lpstr>
      <vt:lpstr>http://xp123.com/articles/the-testcode-cycle-in-xp-part-2-gui/</vt:lpstr>
      <vt:lpstr>PowerPoint Presentation</vt:lpstr>
      <vt:lpstr>PowerPoint Presentation</vt:lpstr>
      <vt:lpstr>The GUI Connection </vt:lpstr>
      <vt:lpstr>Testing Key Widgets</vt:lpstr>
      <vt:lpstr>PowerPoint Presentation</vt:lpstr>
      <vt:lpstr>Things to notice:</vt:lpstr>
      <vt:lpstr>PowerPoint Presentation</vt:lpstr>
      <vt:lpstr>Testing Interconnection</vt:lpstr>
      <vt:lpstr>Testing with a Fake Searcher</vt:lpstr>
      <vt:lpstr>PowerPoint Presentation</vt:lpstr>
      <vt:lpstr>Adapter Stub</vt:lpstr>
      <vt:lpstr>Adapter Implementation Test First</vt:lpstr>
      <vt:lpstr>PowerPoint Presentation</vt:lpstr>
      <vt:lpstr>Testing for Looks</vt:lpstr>
      <vt:lpstr>Testing for Looks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117</cp:revision>
  <cp:lastPrinted>2013-09-06T18:18:22Z</cp:lastPrinted>
  <dcterms:created xsi:type="dcterms:W3CDTF">2013-08-23T15:17:19Z</dcterms:created>
  <dcterms:modified xsi:type="dcterms:W3CDTF">2013-10-21T15:22:22Z</dcterms:modified>
</cp:coreProperties>
</file>