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91" r:id="rId3"/>
    <p:sldId id="392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5" r:id="rId13"/>
    <p:sldId id="390" r:id="rId14"/>
    <p:sldId id="401" r:id="rId15"/>
    <p:sldId id="402" r:id="rId16"/>
    <p:sldId id="403" r:id="rId17"/>
    <p:sldId id="404" r:id="rId18"/>
  </p:sldIdLst>
  <p:sldSz cx="9144000" cy="6858000" type="screen4x3"/>
  <p:notesSz cx="9210675" cy="69802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991293" cy="349012"/>
          </a:xfrm>
          <a:prstGeom prst="rect">
            <a:avLst/>
          </a:prstGeom>
        </p:spPr>
        <p:txBody>
          <a:bodyPr vert="horz" lIns="92517" tIns="46258" rIns="92517" bIns="462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17252" y="0"/>
            <a:ext cx="3991293" cy="349012"/>
          </a:xfrm>
          <a:prstGeom prst="rect">
            <a:avLst/>
          </a:prstGeom>
        </p:spPr>
        <p:txBody>
          <a:bodyPr vert="horz" lIns="92517" tIns="46258" rIns="92517" bIns="46258" rtlCol="0"/>
          <a:lstStyle>
            <a:lvl1pPr algn="r">
              <a:defRPr sz="1200"/>
            </a:lvl1pPr>
          </a:lstStyle>
          <a:p>
            <a:fld id="{DE46800A-807F-47ED-8890-C64E445E2F05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30015"/>
            <a:ext cx="3991293" cy="349012"/>
          </a:xfrm>
          <a:prstGeom prst="rect">
            <a:avLst/>
          </a:prstGeom>
        </p:spPr>
        <p:txBody>
          <a:bodyPr vert="horz" lIns="92517" tIns="46258" rIns="92517" bIns="462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17252" y="6630015"/>
            <a:ext cx="3991293" cy="349012"/>
          </a:xfrm>
          <a:prstGeom prst="rect">
            <a:avLst/>
          </a:prstGeom>
        </p:spPr>
        <p:txBody>
          <a:bodyPr vert="horz" lIns="92517" tIns="46258" rIns="92517" bIns="46258" rtlCol="0" anchor="b"/>
          <a:lstStyle>
            <a:lvl1pPr algn="r">
              <a:defRPr sz="1200"/>
            </a:lvl1pPr>
          </a:lstStyle>
          <a:p>
            <a:fld id="{AF105512-E99F-4FCB-8735-4D139E4BE5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385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91598" cy="348406"/>
          </a:xfrm>
          <a:prstGeom prst="rect">
            <a:avLst/>
          </a:prstGeom>
        </p:spPr>
        <p:txBody>
          <a:bodyPr vert="horz" lIns="87517" tIns="43759" rIns="87517" bIns="43759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17555" y="0"/>
            <a:ext cx="3991598" cy="348406"/>
          </a:xfrm>
          <a:prstGeom prst="rect">
            <a:avLst/>
          </a:prstGeom>
        </p:spPr>
        <p:txBody>
          <a:bodyPr vert="horz" lIns="87517" tIns="43759" rIns="87517" bIns="43759" rtlCol="0"/>
          <a:lstStyle>
            <a:lvl1pPr algn="r">
              <a:defRPr sz="1100"/>
            </a:lvl1pPr>
          </a:lstStyle>
          <a:p>
            <a:fld id="{DFB7A307-6551-4A40-9AE9-E1E5EBDA059E}" type="datetimeFigureOut">
              <a:rPr lang="en-US" smtClean="0"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0675" y="523875"/>
            <a:ext cx="3489325" cy="2617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17" tIns="43759" rIns="87517" bIns="437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1373" y="3315917"/>
            <a:ext cx="7367931" cy="3140198"/>
          </a:xfrm>
          <a:prstGeom prst="rect">
            <a:avLst/>
          </a:prstGeom>
        </p:spPr>
        <p:txBody>
          <a:bodyPr vert="horz" lIns="87517" tIns="43759" rIns="87517" bIns="437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0318"/>
            <a:ext cx="3991598" cy="348406"/>
          </a:xfrm>
          <a:prstGeom prst="rect">
            <a:avLst/>
          </a:prstGeom>
        </p:spPr>
        <p:txBody>
          <a:bodyPr vert="horz" lIns="87517" tIns="43759" rIns="87517" bIns="43759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17555" y="6630318"/>
            <a:ext cx="3991598" cy="348406"/>
          </a:xfrm>
          <a:prstGeom prst="rect">
            <a:avLst/>
          </a:prstGeom>
        </p:spPr>
        <p:txBody>
          <a:bodyPr vert="horz" lIns="87517" tIns="43759" rIns="87517" bIns="43759" rtlCol="0" anchor="b"/>
          <a:lstStyle>
            <a:lvl1pPr algn="r">
              <a:defRPr sz="1100"/>
            </a:lvl1pPr>
          </a:lstStyle>
          <a:p>
            <a:fld id="{2DDEC9F7-2714-4091-A981-3F7348D3A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069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5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596E73F-6637-47F5-B918-FC4576512EBE}" type="datetime1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3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E6AF8F-B633-4351-A75A-F3AF7F99808C}" type="datetime1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9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78ADD02-E6DC-4AC8-97B7-F4A6353E2A8E}" type="datetime1">
              <a:rPr lang="en-US" smtClean="0"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929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b="1"/>
            </a:lvl2pPr>
            <a:lvl3pPr marL="1143000" indent="-228600">
              <a:buFont typeface="Wingdings" pitchFamily="2" charset="2"/>
              <a:buChar char="§"/>
              <a:defRPr b="1"/>
            </a:lvl3pPr>
            <a:lvl4pPr marL="1600200" indent="-228600">
              <a:buFont typeface="Wingdings" pitchFamily="2" charset="2"/>
              <a:buChar char="§"/>
              <a:defRPr b="1"/>
            </a:lvl4pPr>
            <a:lvl5pPr marL="2057400" indent="-228600">
              <a:buFont typeface="Wingdings" pitchFamily="2" charset="2"/>
              <a:buChar char="§"/>
              <a:defRPr b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992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53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sz="2400" b="1"/>
            </a:lvl2pPr>
            <a:lvl3pPr marL="1143000" indent="-228600">
              <a:buFont typeface="Wingdings" pitchFamily="2" charset="2"/>
              <a:buChar char="§"/>
              <a:defRPr sz="2000" b="1"/>
            </a:lvl3pPr>
            <a:lvl4pPr marL="1600200" indent="-228600">
              <a:buFont typeface="Wingdings" pitchFamily="2" charset="2"/>
              <a:buChar char="§"/>
              <a:defRPr sz="1800" b="1"/>
            </a:lvl4pPr>
            <a:lvl5pPr marL="2057400" indent="-228600">
              <a:buFont typeface="Wingdings" pitchFamily="2" charset="2"/>
              <a:buChar char="§"/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800" b="1">
                <a:solidFill>
                  <a:schemeClr val="accent1">
                    <a:lumMod val="75000"/>
                  </a:schemeClr>
                </a:solidFill>
              </a:defRPr>
            </a:lvl1pPr>
            <a:lvl2pPr marL="742950" indent="-285750">
              <a:buFont typeface="Wingdings" pitchFamily="2" charset="2"/>
              <a:buChar char="§"/>
              <a:defRPr sz="2400" b="1"/>
            </a:lvl2pPr>
            <a:lvl3pPr marL="1143000" indent="-228600">
              <a:buFont typeface="Wingdings" pitchFamily="2" charset="2"/>
              <a:buChar char="§"/>
              <a:defRPr sz="2000" b="1"/>
            </a:lvl3pPr>
            <a:lvl4pPr marL="1600200" indent="-228600">
              <a:buFont typeface="Wingdings" pitchFamily="2" charset="2"/>
              <a:buChar char="§"/>
              <a:defRPr sz="1800" b="1"/>
            </a:lvl4pPr>
            <a:lvl5pPr marL="2057400" indent="-228600">
              <a:buFont typeface="Wingdings" pitchFamily="2" charset="2"/>
              <a:buChar char="§"/>
              <a:defRPr sz="1800" b="1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48600" y="-60325"/>
            <a:ext cx="2133600" cy="365125"/>
          </a:xfrm>
          <a:prstGeom prst="rect">
            <a:avLst/>
          </a:prstGeom>
        </p:spPr>
        <p:txBody>
          <a:bodyPr/>
          <a:lstStyle/>
          <a:p>
            <a:fld id="{84FFD439-0553-42AB-9F33-8F7AA9F80298}" type="datetime1">
              <a:rPr lang="en-US" smtClean="0"/>
              <a:t>10/23/2013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35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C944A67-369A-40BF-91CF-EB08F8921C48}" type="datetime1">
              <a:rPr lang="en-US" smtClean="0"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0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1BE1CA-01F5-4B5E-9D20-B5D389B4A4A7}" type="datetime1">
              <a:rPr lang="en-US" smtClean="0"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6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B5D041C-7B1A-4C56-8258-3639C6CDB578}" type="datetime1">
              <a:rPr lang="en-US" smtClean="0"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92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6D7EA8D-08E4-4CEC-A290-2459BA8A7C50}" type="datetime1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2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49DA34-5337-42BA-BBB8-2B2693ACCFAB}" type="datetime1">
              <a:rPr lang="en-US" smtClean="0"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http://practicalunittesting.com/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A088-014F-4063-A783-67FAA4BA51C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" y="6315075"/>
            <a:ext cx="22080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solidFill>
                  <a:schemeClr val="tx1"/>
                </a:solidFill>
              </a:rPr>
              <a:t>Tools – Ant-</a:t>
            </a:r>
            <a:r>
              <a:rPr lang="en-US" sz="1600" b="0" dirty="0" err="1" smtClean="0">
                <a:solidFill>
                  <a:schemeClr val="tx1"/>
                </a:solidFill>
              </a:rPr>
              <a:t>MakeEtc</a:t>
            </a:r>
            <a:r>
              <a:rPr lang="en-US" sz="1600" b="0" dirty="0" smtClean="0">
                <a:solidFill>
                  <a:schemeClr val="tx1"/>
                </a:solidFill>
              </a:rPr>
              <a:t>  </a:t>
            </a:r>
            <a:fld id="{974D2DB4-B6AF-4364-8EF9-04B046B042B9}" type="slidenum">
              <a:rPr lang="en-US" sz="1600" baseline="0" smtClean="0"/>
              <a:t>‹#›</a:t>
            </a:fld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477000" y="6400800"/>
            <a:ext cx="1943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CSCE 747 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22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nu.org/prep/standards/html_node/Makefile-Conventions.html" TargetMode="External"/><Relationship Id="rId2" Type="http://schemas.openxmlformats.org/officeDocument/2006/relationships/hyperlink" Target="http://www.gnu.org/software/mak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nu.org/software/make/manual/" TargetMode="External"/><Relationship Id="rId5" Type="http://schemas.openxmlformats.org/officeDocument/2006/relationships/hyperlink" Target="http://ftp.gnu.org/gnu/make/" TargetMode="External"/><Relationship Id="rId4" Type="http://schemas.openxmlformats.org/officeDocument/2006/relationships/hyperlink" Target="http://www.gnu.org/prep/standards.html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ftp.gnu.org/gnu/make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CSCE 747 Software Testing and Quality Assurance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Tools 12  – </a:t>
            </a:r>
            <a:r>
              <a:rPr lang="en-US" b="1" dirty="0" err="1" smtClean="0">
                <a:solidFill>
                  <a:srgbClr val="C00000"/>
                </a:solidFill>
              </a:rPr>
              <a:t>Hamcrest</a:t>
            </a:r>
            <a:endParaRPr lang="en-US" b="1" dirty="0" smtClean="0">
              <a:solidFill>
                <a:srgbClr val="C00000"/>
              </a:solidFill>
            </a:endParaRPr>
          </a:p>
          <a:p>
            <a:pPr algn="l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5943600"/>
            <a:ext cx="2133600" cy="3651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10/02/2013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A088-014F-4063-A783-67FAA4BA51CC}" type="slidenum">
              <a:rPr lang="en-US" smtClean="0"/>
              <a:t>1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518297" y="3741539"/>
            <a:ext cx="1607345" cy="937618"/>
          </a:xfrm>
          <a:custGeom>
            <a:avLst/>
            <a:gdLst/>
            <a:ahLst/>
            <a:cxnLst/>
            <a:rect l="0" t="0" r="0" b="0"/>
            <a:pathLst>
              <a:path w="1607345" h="937618">
                <a:moveTo>
                  <a:pt x="17859" y="901898"/>
                </a:moveTo>
                <a:lnTo>
                  <a:pt x="17859" y="901898"/>
                </a:lnTo>
                <a:lnTo>
                  <a:pt x="8930" y="910828"/>
                </a:lnTo>
                <a:lnTo>
                  <a:pt x="0" y="919757"/>
                </a:lnTo>
                <a:lnTo>
                  <a:pt x="0" y="919757"/>
                </a:lnTo>
                <a:lnTo>
                  <a:pt x="0" y="928687"/>
                </a:lnTo>
                <a:lnTo>
                  <a:pt x="0" y="937617"/>
                </a:lnTo>
                <a:lnTo>
                  <a:pt x="8930" y="937617"/>
                </a:lnTo>
                <a:lnTo>
                  <a:pt x="17859" y="937617"/>
                </a:lnTo>
                <a:lnTo>
                  <a:pt x="35719" y="928687"/>
                </a:lnTo>
                <a:lnTo>
                  <a:pt x="62508" y="910828"/>
                </a:lnTo>
                <a:lnTo>
                  <a:pt x="98226" y="892968"/>
                </a:lnTo>
                <a:lnTo>
                  <a:pt x="151805" y="866179"/>
                </a:lnTo>
                <a:lnTo>
                  <a:pt x="214312" y="830461"/>
                </a:lnTo>
                <a:lnTo>
                  <a:pt x="294680" y="785812"/>
                </a:lnTo>
                <a:lnTo>
                  <a:pt x="383976" y="741164"/>
                </a:lnTo>
                <a:lnTo>
                  <a:pt x="491133" y="678656"/>
                </a:lnTo>
                <a:lnTo>
                  <a:pt x="616148" y="616148"/>
                </a:lnTo>
                <a:lnTo>
                  <a:pt x="741164" y="544711"/>
                </a:lnTo>
                <a:lnTo>
                  <a:pt x="875109" y="464343"/>
                </a:lnTo>
                <a:lnTo>
                  <a:pt x="1000125" y="383976"/>
                </a:lnTo>
                <a:lnTo>
                  <a:pt x="1125141" y="303609"/>
                </a:lnTo>
                <a:lnTo>
                  <a:pt x="1241226" y="232172"/>
                </a:lnTo>
                <a:lnTo>
                  <a:pt x="1348383" y="160734"/>
                </a:lnTo>
                <a:lnTo>
                  <a:pt x="1428750" y="98226"/>
                </a:lnTo>
                <a:lnTo>
                  <a:pt x="1509117" y="53578"/>
                </a:lnTo>
                <a:lnTo>
                  <a:pt x="1562695" y="17859"/>
                </a:lnTo>
                <a:lnTo>
                  <a:pt x="1598414" y="0"/>
                </a:lnTo>
                <a:lnTo>
                  <a:pt x="1607344" y="0"/>
                </a:lnTo>
                <a:lnTo>
                  <a:pt x="1607344" y="8929"/>
                </a:lnTo>
                <a:lnTo>
                  <a:pt x="1607344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322094" y="3946921"/>
            <a:ext cx="383977" cy="526853"/>
          </a:xfrm>
          <a:custGeom>
            <a:avLst/>
            <a:gdLst/>
            <a:ahLst/>
            <a:cxnLst/>
            <a:rect l="0" t="0" r="0" b="0"/>
            <a:pathLst>
              <a:path w="383977" h="526853">
                <a:moveTo>
                  <a:pt x="71437" y="44649"/>
                </a:moveTo>
                <a:lnTo>
                  <a:pt x="71437" y="35719"/>
                </a:lnTo>
                <a:lnTo>
                  <a:pt x="71437" y="35719"/>
                </a:lnTo>
                <a:lnTo>
                  <a:pt x="62508" y="35719"/>
                </a:lnTo>
                <a:lnTo>
                  <a:pt x="71437" y="44649"/>
                </a:lnTo>
                <a:lnTo>
                  <a:pt x="71437" y="53579"/>
                </a:lnTo>
                <a:lnTo>
                  <a:pt x="71437" y="80368"/>
                </a:lnTo>
                <a:lnTo>
                  <a:pt x="71437" y="125016"/>
                </a:lnTo>
                <a:lnTo>
                  <a:pt x="71437" y="178594"/>
                </a:lnTo>
                <a:lnTo>
                  <a:pt x="71437" y="258961"/>
                </a:lnTo>
                <a:lnTo>
                  <a:pt x="71437" y="330399"/>
                </a:lnTo>
                <a:lnTo>
                  <a:pt x="62508" y="410766"/>
                </a:lnTo>
                <a:lnTo>
                  <a:pt x="62508" y="473274"/>
                </a:lnTo>
                <a:lnTo>
                  <a:pt x="62508" y="508993"/>
                </a:lnTo>
                <a:lnTo>
                  <a:pt x="62508" y="526852"/>
                </a:lnTo>
                <a:lnTo>
                  <a:pt x="62508" y="526852"/>
                </a:lnTo>
                <a:lnTo>
                  <a:pt x="62508" y="500063"/>
                </a:lnTo>
                <a:lnTo>
                  <a:pt x="62508" y="455415"/>
                </a:lnTo>
                <a:lnTo>
                  <a:pt x="71437" y="401836"/>
                </a:lnTo>
                <a:lnTo>
                  <a:pt x="71437" y="330399"/>
                </a:lnTo>
                <a:lnTo>
                  <a:pt x="89297" y="258961"/>
                </a:lnTo>
                <a:lnTo>
                  <a:pt x="98226" y="187524"/>
                </a:lnTo>
                <a:lnTo>
                  <a:pt x="125015" y="116086"/>
                </a:lnTo>
                <a:lnTo>
                  <a:pt x="142875" y="62508"/>
                </a:lnTo>
                <a:lnTo>
                  <a:pt x="160734" y="26790"/>
                </a:lnTo>
                <a:lnTo>
                  <a:pt x="178594" y="0"/>
                </a:lnTo>
                <a:lnTo>
                  <a:pt x="187523" y="0"/>
                </a:lnTo>
                <a:lnTo>
                  <a:pt x="205383" y="8930"/>
                </a:lnTo>
                <a:lnTo>
                  <a:pt x="214312" y="44649"/>
                </a:lnTo>
                <a:lnTo>
                  <a:pt x="232172" y="107157"/>
                </a:lnTo>
                <a:lnTo>
                  <a:pt x="250031" y="178594"/>
                </a:lnTo>
                <a:lnTo>
                  <a:pt x="267890" y="258961"/>
                </a:lnTo>
                <a:lnTo>
                  <a:pt x="276820" y="330399"/>
                </a:lnTo>
                <a:lnTo>
                  <a:pt x="285750" y="392907"/>
                </a:lnTo>
                <a:lnTo>
                  <a:pt x="294679" y="428625"/>
                </a:lnTo>
                <a:lnTo>
                  <a:pt x="303609" y="464344"/>
                </a:lnTo>
                <a:lnTo>
                  <a:pt x="294679" y="482204"/>
                </a:lnTo>
                <a:lnTo>
                  <a:pt x="294679" y="491133"/>
                </a:lnTo>
                <a:lnTo>
                  <a:pt x="276820" y="491133"/>
                </a:lnTo>
                <a:lnTo>
                  <a:pt x="258961" y="491133"/>
                </a:lnTo>
                <a:lnTo>
                  <a:pt x="223242" y="482204"/>
                </a:lnTo>
                <a:lnTo>
                  <a:pt x="187523" y="473274"/>
                </a:lnTo>
                <a:lnTo>
                  <a:pt x="142875" y="446485"/>
                </a:lnTo>
                <a:lnTo>
                  <a:pt x="98226" y="428625"/>
                </a:lnTo>
                <a:lnTo>
                  <a:pt x="62508" y="419696"/>
                </a:lnTo>
                <a:lnTo>
                  <a:pt x="26789" y="410766"/>
                </a:lnTo>
                <a:lnTo>
                  <a:pt x="8929" y="401836"/>
                </a:lnTo>
                <a:lnTo>
                  <a:pt x="0" y="401836"/>
                </a:lnTo>
                <a:lnTo>
                  <a:pt x="8929" y="401836"/>
                </a:lnTo>
                <a:lnTo>
                  <a:pt x="26789" y="410766"/>
                </a:lnTo>
                <a:lnTo>
                  <a:pt x="53578" y="410766"/>
                </a:lnTo>
                <a:lnTo>
                  <a:pt x="89297" y="410766"/>
                </a:lnTo>
                <a:lnTo>
                  <a:pt x="133945" y="410766"/>
                </a:lnTo>
                <a:lnTo>
                  <a:pt x="187523" y="401836"/>
                </a:lnTo>
                <a:lnTo>
                  <a:pt x="232172" y="392907"/>
                </a:lnTo>
                <a:lnTo>
                  <a:pt x="276820" y="383977"/>
                </a:lnTo>
                <a:lnTo>
                  <a:pt x="312539" y="375047"/>
                </a:lnTo>
                <a:lnTo>
                  <a:pt x="348258" y="366118"/>
                </a:lnTo>
                <a:lnTo>
                  <a:pt x="366117" y="348258"/>
                </a:lnTo>
                <a:lnTo>
                  <a:pt x="383976" y="330399"/>
                </a:lnTo>
                <a:lnTo>
                  <a:pt x="383976" y="33039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750719" y="4152304"/>
            <a:ext cx="205384" cy="473275"/>
          </a:xfrm>
          <a:custGeom>
            <a:avLst/>
            <a:gdLst/>
            <a:ahLst/>
            <a:cxnLst/>
            <a:rect l="0" t="0" r="0" b="0"/>
            <a:pathLst>
              <a:path w="205384" h="473275">
                <a:moveTo>
                  <a:pt x="8929" y="107157"/>
                </a:moveTo>
                <a:lnTo>
                  <a:pt x="8929" y="116086"/>
                </a:lnTo>
                <a:lnTo>
                  <a:pt x="8929" y="151805"/>
                </a:lnTo>
                <a:lnTo>
                  <a:pt x="0" y="187524"/>
                </a:lnTo>
                <a:lnTo>
                  <a:pt x="0" y="241102"/>
                </a:lnTo>
                <a:lnTo>
                  <a:pt x="0" y="294680"/>
                </a:lnTo>
                <a:lnTo>
                  <a:pt x="0" y="339328"/>
                </a:lnTo>
                <a:lnTo>
                  <a:pt x="0" y="375047"/>
                </a:lnTo>
                <a:lnTo>
                  <a:pt x="0" y="392907"/>
                </a:lnTo>
                <a:lnTo>
                  <a:pt x="8929" y="392907"/>
                </a:lnTo>
                <a:lnTo>
                  <a:pt x="8929" y="375047"/>
                </a:lnTo>
                <a:lnTo>
                  <a:pt x="26789" y="330399"/>
                </a:lnTo>
                <a:lnTo>
                  <a:pt x="44648" y="276821"/>
                </a:lnTo>
                <a:lnTo>
                  <a:pt x="53578" y="205383"/>
                </a:lnTo>
                <a:lnTo>
                  <a:pt x="71437" y="133946"/>
                </a:lnTo>
                <a:lnTo>
                  <a:pt x="80367" y="62508"/>
                </a:lnTo>
                <a:lnTo>
                  <a:pt x="98226" y="17860"/>
                </a:lnTo>
                <a:lnTo>
                  <a:pt x="116086" y="0"/>
                </a:lnTo>
                <a:lnTo>
                  <a:pt x="142875" y="26789"/>
                </a:lnTo>
                <a:lnTo>
                  <a:pt x="160734" y="89297"/>
                </a:lnTo>
                <a:lnTo>
                  <a:pt x="169664" y="178594"/>
                </a:lnTo>
                <a:lnTo>
                  <a:pt x="187523" y="267891"/>
                </a:lnTo>
                <a:lnTo>
                  <a:pt x="187523" y="357188"/>
                </a:lnTo>
                <a:lnTo>
                  <a:pt x="196453" y="419696"/>
                </a:lnTo>
                <a:lnTo>
                  <a:pt x="196453" y="455414"/>
                </a:lnTo>
                <a:lnTo>
                  <a:pt x="205383" y="473274"/>
                </a:lnTo>
                <a:lnTo>
                  <a:pt x="196453" y="464344"/>
                </a:lnTo>
                <a:lnTo>
                  <a:pt x="196453" y="428625"/>
                </a:lnTo>
                <a:lnTo>
                  <a:pt x="196453" y="375047"/>
                </a:lnTo>
                <a:lnTo>
                  <a:pt x="187523" y="294680"/>
                </a:lnTo>
                <a:lnTo>
                  <a:pt x="196453" y="214313"/>
                </a:lnTo>
                <a:lnTo>
                  <a:pt x="205383" y="133946"/>
                </a:lnTo>
                <a:lnTo>
                  <a:pt x="205383" y="13394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134695" y="3920132"/>
            <a:ext cx="160736" cy="696517"/>
          </a:xfrm>
          <a:custGeom>
            <a:avLst/>
            <a:gdLst/>
            <a:ahLst/>
            <a:cxnLst/>
            <a:rect l="0" t="0" r="0" b="0"/>
            <a:pathLst>
              <a:path w="160736" h="696517">
                <a:moveTo>
                  <a:pt x="89297" y="0"/>
                </a:moveTo>
                <a:lnTo>
                  <a:pt x="89297" y="8930"/>
                </a:lnTo>
                <a:lnTo>
                  <a:pt x="80368" y="26789"/>
                </a:lnTo>
                <a:lnTo>
                  <a:pt x="80368" y="53579"/>
                </a:lnTo>
                <a:lnTo>
                  <a:pt x="71438" y="98227"/>
                </a:lnTo>
                <a:lnTo>
                  <a:pt x="53578" y="151805"/>
                </a:lnTo>
                <a:lnTo>
                  <a:pt x="44649" y="223243"/>
                </a:lnTo>
                <a:lnTo>
                  <a:pt x="35719" y="294680"/>
                </a:lnTo>
                <a:lnTo>
                  <a:pt x="17860" y="392907"/>
                </a:lnTo>
                <a:lnTo>
                  <a:pt x="8930" y="482204"/>
                </a:lnTo>
                <a:lnTo>
                  <a:pt x="0" y="553641"/>
                </a:lnTo>
                <a:lnTo>
                  <a:pt x="0" y="625079"/>
                </a:lnTo>
                <a:lnTo>
                  <a:pt x="8930" y="660797"/>
                </a:lnTo>
                <a:lnTo>
                  <a:pt x="17860" y="687586"/>
                </a:lnTo>
                <a:lnTo>
                  <a:pt x="35719" y="696516"/>
                </a:lnTo>
                <a:lnTo>
                  <a:pt x="53578" y="696516"/>
                </a:lnTo>
                <a:lnTo>
                  <a:pt x="80368" y="678657"/>
                </a:lnTo>
                <a:lnTo>
                  <a:pt x="107157" y="660797"/>
                </a:lnTo>
                <a:lnTo>
                  <a:pt x="133946" y="625079"/>
                </a:lnTo>
                <a:lnTo>
                  <a:pt x="151805" y="598289"/>
                </a:lnTo>
                <a:lnTo>
                  <a:pt x="160735" y="562571"/>
                </a:lnTo>
                <a:lnTo>
                  <a:pt x="151805" y="517922"/>
                </a:lnTo>
                <a:lnTo>
                  <a:pt x="151805" y="51792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000750" y="4232671"/>
            <a:ext cx="375048" cy="80369"/>
          </a:xfrm>
          <a:custGeom>
            <a:avLst/>
            <a:gdLst/>
            <a:ahLst/>
            <a:cxnLst/>
            <a:rect l="0" t="0" r="0" b="0"/>
            <a:pathLst>
              <a:path w="375048" h="80369">
                <a:moveTo>
                  <a:pt x="0" y="80368"/>
                </a:moveTo>
                <a:lnTo>
                  <a:pt x="17859" y="80368"/>
                </a:lnTo>
                <a:lnTo>
                  <a:pt x="44648" y="80368"/>
                </a:lnTo>
                <a:lnTo>
                  <a:pt x="89297" y="80368"/>
                </a:lnTo>
                <a:lnTo>
                  <a:pt x="142875" y="80368"/>
                </a:lnTo>
                <a:lnTo>
                  <a:pt x="196453" y="71438"/>
                </a:lnTo>
                <a:lnTo>
                  <a:pt x="250031" y="53579"/>
                </a:lnTo>
                <a:lnTo>
                  <a:pt x="303609" y="35719"/>
                </a:lnTo>
                <a:lnTo>
                  <a:pt x="339328" y="17860"/>
                </a:lnTo>
                <a:lnTo>
                  <a:pt x="375047" y="0"/>
                </a:lnTo>
                <a:lnTo>
                  <a:pt x="37504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715125" y="4170164"/>
            <a:ext cx="250032" cy="401837"/>
          </a:xfrm>
          <a:custGeom>
            <a:avLst/>
            <a:gdLst/>
            <a:ahLst/>
            <a:cxnLst/>
            <a:rect l="0" t="0" r="0" b="0"/>
            <a:pathLst>
              <a:path w="250032" h="401837">
                <a:moveTo>
                  <a:pt x="26789" y="26789"/>
                </a:moveTo>
                <a:lnTo>
                  <a:pt x="26789" y="26789"/>
                </a:lnTo>
                <a:lnTo>
                  <a:pt x="17859" y="17859"/>
                </a:lnTo>
                <a:lnTo>
                  <a:pt x="8930" y="17859"/>
                </a:lnTo>
                <a:lnTo>
                  <a:pt x="0" y="26789"/>
                </a:lnTo>
                <a:lnTo>
                  <a:pt x="0" y="44648"/>
                </a:lnTo>
                <a:lnTo>
                  <a:pt x="0" y="71437"/>
                </a:lnTo>
                <a:lnTo>
                  <a:pt x="8930" y="125015"/>
                </a:lnTo>
                <a:lnTo>
                  <a:pt x="17859" y="187523"/>
                </a:lnTo>
                <a:lnTo>
                  <a:pt x="26789" y="258961"/>
                </a:lnTo>
                <a:lnTo>
                  <a:pt x="44648" y="321468"/>
                </a:lnTo>
                <a:lnTo>
                  <a:pt x="71438" y="375047"/>
                </a:lnTo>
                <a:lnTo>
                  <a:pt x="98227" y="401836"/>
                </a:lnTo>
                <a:lnTo>
                  <a:pt x="125016" y="401836"/>
                </a:lnTo>
                <a:lnTo>
                  <a:pt x="151805" y="383976"/>
                </a:lnTo>
                <a:lnTo>
                  <a:pt x="187523" y="339328"/>
                </a:lnTo>
                <a:lnTo>
                  <a:pt x="214313" y="285750"/>
                </a:lnTo>
                <a:lnTo>
                  <a:pt x="232172" y="223242"/>
                </a:lnTo>
                <a:lnTo>
                  <a:pt x="250031" y="160734"/>
                </a:lnTo>
                <a:lnTo>
                  <a:pt x="250031" y="98226"/>
                </a:lnTo>
                <a:lnTo>
                  <a:pt x="250031" y="44648"/>
                </a:lnTo>
                <a:lnTo>
                  <a:pt x="250031" y="8929"/>
                </a:lnTo>
                <a:lnTo>
                  <a:pt x="250031" y="0"/>
                </a:lnTo>
                <a:lnTo>
                  <a:pt x="250031" y="8929"/>
                </a:lnTo>
                <a:lnTo>
                  <a:pt x="250031" y="35718"/>
                </a:lnTo>
                <a:lnTo>
                  <a:pt x="241102" y="62507"/>
                </a:lnTo>
                <a:lnTo>
                  <a:pt x="241102" y="89297"/>
                </a:lnTo>
                <a:lnTo>
                  <a:pt x="241102" y="116086"/>
                </a:lnTo>
                <a:lnTo>
                  <a:pt x="241102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063383" y="4313039"/>
            <a:ext cx="142876" cy="258962"/>
          </a:xfrm>
          <a:custGeom>
            <a:avLst/>
            <a:gdLst/>
            <a:ahLst/>
            <a:cxnLst/>
            <a:rect l="0" t="0" r="0" b="0"/>
            <a:pathLst>
              <a:path w="142876" h="258962">
                <a:moveTo>
                  <a:pt x="142875" y="0"/>
                </a:moveTo>
                <a:lnTo>
                  <a:pt x="133945" y="0"/>
                </a:lnTo>
                <a:lnTo>
                  <a:pt x="125015" y="0"/>
                </a:lnTo>
                <a:lnTo>
                  <a:pt x="116086" y="0"/>
                </a:lnTo>
                <a:lnTo>
                  <a:pt x="98226" y="0"/>
                </a:lnTo>
                <a:lnTo>
                  <a:pt x="80367" y="8929"/>
                </a:lnTo>
                <a:lnTo>
                  <a:pt x="53578" y="17859"/>
                </a:lnTo>
                <a:lnTo>
                  <a:pt x="35719" y="35718"/>
                </a:lnTo>
                <a:lnTo>
                  <a:pt x="26789" y="53578"/>
                </a:lnTo>
                <a:lnTo>
                  <a:pt x="17859" y="71437"/>
                </a:lnTo>
                <a:lnTo>
                  <a:pt x="17859" y="89297"/>
                </a:lnTo>
                <a:lnTo>
                  <a:pt x="35719" y="98226"/>
                </a:lnTo>
                <a:lnTo>
                  <a:pt x="62508" y="107156"/>
                </a:lnTo>
                <a:lnTo>
                  <a:pt x="89297" y="116086"/>
                </a:lnTo>
                <a:lnTo>
                  <a:pt x="116086" y="125015"/>
                </a:lnTo>
                <a:lnTo>
                  <a:pt x="133945" y="133945"/>
                </a:lnTo>
                <a:lnTo>
                  <a:pt x="142875" y="151804"/>
                </a:lnTo>
                <a:lnTo>
                  <a:pt x="142875" y="178593"/>
                </a:lnTo>
                <a:lnTo>
                  <a:pt x="125015" y="205382"/>
                </a:lnTo>
                <a:lnTo>
                  <a:pt x="98226" y="232172"/>
                </a:lnTo>
                <a:lnTo>
                  <a:pt x="62508" y="250031"/>
                </a:lnTo>
                <a:lnTo>
                  <a:pt x="35719" y="258961"/>
                </a:lnTo>
                <a:lnTo>
                  <a:pt x="17859" y="250031"/>
                </a:lnTo>
                <a:lnTo>
                  <a:pt x="0" y="241101"/>
                </a:lnTo>
                <a:lnTo>
                  <a:pt x="0" y="223242"/>
                </a:lnTo>
                <a:lnTo>
                  <a:pt x="17859" y="205382"/>
                </a:lnTo>
                <a:lnTo>
                  <a:pt x="44648" y="196453"/>
                </a:lnTo>
                <a:lnTo>
                  <a:pt x="89297" y="178593"/>
                </a:lnTo>
                <a:lnTo>
                  <a:pt x="89297" y="17859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509867" y="3991570"/>
            <a:ext cx="428626" cy="669727"/>
          </a:xfrm>
          <a:custGeom>
            <a:avLst/>
            <a:gdLst/>
            <a:ahLst/>
            <a:cxnLst/>
            <a:rect l="0" t="0" r="0" b="0"/>
            <a:pathLst>
              <a:path w="428626" h="669727">
                <a:moveTo>
                  <a:pt x="107156" y="8930"/>
                </a:moveTo>
                <a:lnTo>
                  <a:pt x="98227" y="17859"/>
                </a:lnTo>
                <a:lnTo>
                  <a:pt x="89297" y="26789"/>
                </a:lnTo>
                <a:lnTo>
                  <a:pt x="71438" y="44648"/>
                </a:lnTo>
                <a:lnTo>
                  <a:pt x="62508" y="80367"/>
                </a:lnTo>
                <a:lnTo>
                  <a:pt x="53578" y="116086"/>
                </a:lnTo>
                <a:lnTo>
                  <a:pt x="44649" y="178594"/>
                </a:lnTo>
                <a:lnTo>
                  <a:pt x="35719" y="250031"/>
                </a:lnTo>
                <a:lnTo>
                  <a:pt x="26789" y="339328"/>
                </a:lnTo>
                <a:lnTo>
                  <a:pt x="17860" y="428625"/>
                </a:lnTo>
                <a:lnTo>
                  <a:pt x="8930" y="508992"/>
                </a:lnTo>
                <a:lnTo>
                  <a:pt x="8930" y="580430"/>
                </a:lnTo>
                <a:lnTo>
                  <a:pt x="8930" y="634008"/>
                </a:lnTo>
                <a:lnTo>
                  <a:pt x="0" y="669726"/>
                </a:lnTo>
                <a:lnTo>
                  <a:pt x="8930" y="669726"/>
                </a:lnTo>
                <a:lnTo>
                  <a:pt x="8930" y="660797"/>
                </a:lnTo>
                <a:lnTo>
                  <a:pt x="17860" y="625078"/>
                </a:lnTo>
                <a:lnTo>
                  <a:pt x="26789" y="571500"/>
                </a:lnTo>
                <a:lnTo>
                  <a:pt x="35719" y="500062"/>
                </a:lnTo>
                <a:lnTo>
                  <a:pt x="44649" y="428625"/>
                </a:lnTo>
                <a:lnTo>
                  <a:pt x="44649" y="339328"/>
                </a:lnTo>
                <a:lnTo>
                  <a:pt x="44649" y="258961"/>
                </a:lnTo>
                <a:lnTo>
                  <a:pt x="53578" y="178594"/>
                </a:lnTo>
                <a:lnTo>
                  <a:pt x="53578" y="107156"/>
                </a:lnTo>
                <a:lnTo>
                  <a:pt x="53578" y="62508"/>
                </a:lnTo>
                <a:lnTo>
                  <a:pt x="62508" y="44648"/>
                </a:lnTo>
                <a:lnTo>
                  <a:pt x="62508" y="44648"/>
                </a:lnTo>
                <a:lnTo>
                  <a:pt x="62508" y="62508"/>
                </a:lnTo>
                <a:lnTo>
                  <a:pt x="71438" y="107156"/>
                </a:lnTo>
                <a:lnTo>
                  <a:pt x="71438" y="160734"/>
                </a:lnTo>
                <a:lnTo>
                  <a:pt x="80367" y="232172"/>
                </a:lnTo>
                <a:lnTo>
                  <a:pt x="80367" y="312539"/>
                </a:lnTo>
                <a:lnTo>
                  <a:pt x="80367" y="392906"/>
                </a:lnTo>
                <a:lnTo>
                  <a:pt x="89297" y="455414"/>
                </a:lnTo>
                <a:lnTo>
                  <a:pt x="89297" y="508992"/>
                </a:lnTo>
                <a:lnTo>
                  <a:pt x="98227" y="553641"/>
                </a:lnTo>
                <a:lnTo>
                  <a:pt x="98227" y="571500"/>
                </a:lnTo>
                <a:lnTo>
                  <a:pt x="107156" y="580430"/>
                </a:lnTo>
                <a:lnTo>
                  <a:pt x="116086" y="562570"/>
                </a:lnTo>
                <a:lnTo>
                  <a:pt x="125016" y="535781"/>
                </a:lnTo>
                <a:lnTo>
                  <a:pt x="133946" y="500062"/>
                </a:lnTo>
                <a:lnTo>
                  <a:pt x="151805" y="437555"/>
                </a:lnTo>
                <a:lnTo>
                  <a:pt x="169664" y="366117"/>
                </a:lnTo>
                <a:lnTo>
                  <a:pt x="178594" y="294680"/>
                </a:lnTo>
                <a:lnTo>
                  <a:pt x="196453" y="214312"/>
                </a:lnTo>
                <a:lnTo>
                  <a:pt x="223242" y="133945"/>
                </a:lnTo>
                <a:lnTo>
                  <a:pt x="241102" y="80367"/>
                </a:lnTo>
                <a:lnTo>
                  <a:pt x="258961" y="35719"/>
                </a:lnTo>
                <a:lnTo>
                  <a:pt x="276821" y="8930"/>
                </a:lnTo>
                <a:lnTo>
                  <a:pt x="294680" y="0"/>
                </a:lnTo>
                <a:lnTo>
                  <a:pt x="303610" y="26789"/>
                </a:lnTo>
                <a:lnTo>
                  <a:pt x="303610" y="71437"/>
                </a:lnTo>
                <a:lnTo>
                  <a:pt x="303610" y="142875"/>
                </a:lnTo>
                <a:lnTo>
                  <a:pt x="294680" y="241101"/>
                </a:lnTo>
                <a:lnTo>
                  <a:pt x="276821" y="348258"/>
                </a:lnTo>
                <a:lnTo>
                  <a:pt x="267891" y="446484"/>
                </a:lnTo>
                <a:lnTo>
                  <a:pt x="258961" y="544711"/>
                </a:lnTo>
                <a:lnTo>
                  <a:pt x="250031" y="616148"/>
                </a:lnTo>
                <a:lnTo>
                  <a:pt x="258961" y="651867"/>
                </a:lnTo>
                <a:lnTo>
                  <a:pt x="267891" y="669726"/>
                </a:lnTo>
                <a:lnTo>
                  <a:pt x="285750" y="651867"/>
                </a:lnTo>
                <a:lnTo>
                  <a:pt x="312539" y="616148"/>
                </a:lnTo>
                <a:lnTo>
                  <a:pt x="330399" y="562570"/>
                </a:lnTo>
                <a:lnTo>
                  <a:pt x="357188" y="482203"/>
                </a:lnTo>
                <a:lnTo>
                  <a:pt x="375047" y="410766"/>
                </a:lnTo>
                <a:lnTo>
                  <a:pt x="401836" y="339328"/>
                </a:lnTo>
                <a:lnTo>
                  <a:pt x="410766" y="294680"/>
                </a:lnTo>
                <a:lnTo>
                  <a:pt x="428625" y="258961"/>
                </a:lnTo>
                <a:lnTo>
                  <a:pt x="428625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867055" y="4259461"/>
            <a:ext cx="312540" cy="366118"/>
          </a:xfrm>
          <a:custGeom>
            <a:avLst/>
            <a:gdLst/>
            <a:ahLst/>
            <a:cxnLst/>
            <a:rect l="0" t="0" r="0" b="0"/>
            <a:pathLst>
              <a:path w="312540" h="366118">
                <a:moveTo>
                  <a:pt x="71437" y="26789"/>
                </a:moveTo>
                <a:lnTo>
                  <a:pt x="71437" y="17859"/>
                </a:lnTo>
                <a:lnTo>
                  <a:pt x="62508" y="8929"/>
                </a:lnTo>
                <a:lnTo>
                  <a:pt x="53578" y="0"/>
                </a:lnTo>
                <a:lnTo>
                  <a:pt x="44648" y="0"/>
                </a:lnTo>
                <a:lnTo>
                  <a:pt x="35718" y="26789"/>
                </a:lnTo>
                <a:lnTo>
                  <a:pt x="26789" y="53578"/>
                </a:lnTo>
                <a:lnTo>
                  <a:pt x="17859" y="107156"/>
                </a:lnTo>
                <a:lnTo>
                  <a:pt x="8929" y="169664"/>
                </a:lnTo>
                <a:lnTo>
                  <a:pt x="0" y="241101"/>
                </a:lnTo>
                <a:lnTo>
                  <a:pt x="0" y="294679"/>
                </a:lnTo>
                <a:lnTo>
                  <a:pt x="0" y="339328"/>
                </a:lnTo>
                <a:lnTo>
                  <a:pt x="8929" y="366117"/>
                </a:lnTo>
                <a:lnTo>
                  <a:pt x="17859" y="366117"/>
                </a:lnTo>
                <a:lnTo>
                  <a:pt x="35718" y="357187"/>
                </a:lnTo>
                <a:lnTo>
                  <a:pt x="62508" y="330398"/>
                </a:lnTo>
                <a:lnTo>
                  <a:pt x="80367" y="285750"/>
                </a:lnTo>
                <a:lnTo>
                  <a:pt x="107156" y="232171"/>
                </a:lnTo>
                <a:lnTo>
                  <a:pt x="133945" y="169664"/>
                </a:lnTo>
                <a:lnTo>
                  <a:pt x="151804" y="125015"/>
                </a:lnTo>
                <a:lnTo>
                  <a:pt x="169664" y="89296"/>
                </a:lnTo>
                <a:lnTo>
                  <a:pt x="178593" y="80367"/>
                </a:lnTo>
                <a:lnTo>
                  <a:pt x="187523" y="98226"/>
                </a:lnTo>
                <a:lnTo>
                  <a:pt x="178593" y="125015"/>
                </a:lnTo>
                <a:lnTo>
                  <a:pt x="187523" y="169664"/>
                </a:lnTo>
                <a:lnTo>
                  <a:pt x="187523" y="214312"/>
                </a:lnTo>
                <a:lnTo>
                  <a:pt x="187523" y="258960"/>
                </a:lnTo>
                <a:lnTo>
                  <a:pt x="187523" y="285750"/>
                </a:lnTo>
                <a:lnTo>
                  <a:pt x="196453" y="303609"/>
                </a:lnTo>
                <a:lnTo>
                  <a:pt x="214312" y="312539"/>
                </a:lnTo>
                <a:lnTo>
                  <a:pt x="223242" y="303609"/>
                </a:lnTo>
                <a:lnTo>
                  <a:pt x="241101" y="285750"/>
                </a:lnTo>
                <a:lnTo>
                  <a:pt x="258961" y="258960"/>
                </a:lnTo>
                <a:lnTo>
                  <a:pt x="276820" y="223242"/>
                </a:lnTo>
                <a:lnTo>
                  <a:pt x="285750" y="187523"/>
                </a:lnTo>
                <a:lnTo>
                  <a:pt x="303609" y="142875"/>
                </a:lnTo>
                <a:lnTo>
                  <a:pt x="303609" y="107156"/>
                </a:lnTo>
                <a:lnTo>
                  <a:pt x="312539" y="62507"/>
                </a:lnTo>
                <a:lnTo>
                  <a:pt x="312539" y="6250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117086" y="4259461"/>
            <a:ext cx="98227" cy="428626"/>
          </a:xfrm>
          <a:custGeom>
            <a:avLst/>
            <a:gdLst/>
            <a:ahLst/>
            <a:cxnLst/>
            <a:rect l="0" t="0" r="0" b="0"/>
            <a:pathLst>
              <a:path w="98227" h="428626">
                <a:moveTo>
                  <a:pt x="89296" y="0"/>
                </a:moveTo>
                <a:lnTo>
                  <a:pt x="80366" y="0"/>
                </a:lnTo>
                <a:lnTo>
                  <a:pt x="80366" y="26789"/>
                </a:lnTo>
                <a:lnTo>
                  <a:pt x="62508" y="53578"/>
                </a:lnTo>
                <a:lnTo>
                  <a:pt x="53578" y="107156"/>
                </a:lnTo>
                <a:lnTo>
                  <a:pt x="44648" y="160734"/>
                </a:lnTo>
                <a:lnTo>
                  <a:pt x="44648" y="223242"/>
                </a:lnTo>
                <a:lnTo>
                  <a:pt x="35719" y="285750"/>
                </a:lnTo>
                <a:lnTo>
                  <a:pt x="26789" y="339328"/>
                </a:lnTo>
                <a:lnTo>
                  <a:pt x="17859" y="383976"/>
                </a:lnTo>
                <a:lnTo>
                  <a:pt x="8930" y="410765"/>
                </a:lnTo>
                <a:lnTo>
                  <a:pt x="0" y="428625"/>
                </a:lnTo>
                <a:lnTo>
                  <a:pt x="0" y="428625"/>
                </a:lnTo>
                <a:lnTo>
                  <a:pt x="0" y="410765"/>
                </a:lnTo>
                <a:lnTo>
                  <a:pt x="8930" y="375046"/>
                </a:lnTo>
                <a:lnTo>
                  <a:pt x="17859" y="330398"/>
                </a:lnTo>
                <a:lnTo>
                  <a:pt x="26789" y="276820"/>
                </a:lnTo>
                <a:lnTo>
                  <a:pt x="44648" y="214312"/>
                </a:lnTo>
                <a:lnTo>
                  <a:pt x="71437" y="151804"/>
                </a:lnTo>
                <a:lnTo>
                  <a:pt x="98226" y="98226"/>
                </a:lnTo>
                <a:lnTo>
                  <a:pt x="98226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8126016" y="4241601"/>
            <a:ext cx="276820" cy="464345"/>
          </a:xfrm>
          <a:custGeom>
            <a:avLst/>
            <a:gdLst/>
            <a:ahLst/>
            <a:cxnLst/>
            <a:rect l="0" t="0" r="0" b="0"/>
            <a:pathLst>
              <a:path w="276820" h="464345">
                <a:moveTo>
                  <a:pt x="223241" y="0"/>
                </a:moveTo>
                <a:lnTo>
                  <a:pt x="214311" y="17860"/>
                </a:lnTo>
                <a:lnTo>
                  <a:pt x="196452" y="35719"/>
                </a:lnTo>
                <a:lnTo>
                  <a:pt x="178593" y="62508"/>
                </a:lnTo>
                <a:lnTo>
                  <a:pt x="151804" y="107156"/>
                </a:lnTo>
                <a:lnTo>
                  <a:pt x="107155" y="151805"/>
                </a:lnTo>
                <a:lnTo>
                  <a:pt x="71436" y="196453"/>
                </a:lnTo>
                <a:lnTo>
                  <a:pt x="35718" y="250031"/>
                </a:lnTo>
                <a:lnTo>
                  <a:pt x="17859" y="303610"/>
                </a:lnTo>
                <a:lnTo>
                  <a:pt x="0" y="357188"/>
                </a:lnTo>
                <a:lnTo>
                  <a:pt x="0" y="401836"/>
                </a:lnTo>
                <a:lnTo>
                  <a:pt x="8929" y="437555"/>
                </a:lnTo>
                <a:lnTo>
                  <a:pt x="35718" y="464344"/>
                </a:lnTo>
                <a:lnTo>
                  <a:pt x="71436" y="464344"/>
                </a:lnTo>
                <a:lnTo>
                  <a:pt x="116085" y="455414"/>
                </a:lnTo>
                <a:lnTo>
                  <a:pt x="160733" y="437555"/>
                </a:lnTo>
                <a:lnTo>
                  <a:pt x="205382" y="410766"/>
                </a:lnTo>
                <a:lnTo>
                  <a:pt x="232171" y="375047"/>
                </a:lnTo>
                <a:lnTo>
                  <a:pt x="258960" y="339328"/>
                </a:lnTo>
                <a:lnTo>
                  <a:pt x="276819" y="303610"/>
                </a:lnTo>
                <a:lnTo>
                  <a:pt x="276819" y="30361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8304609" y="4348757"/>
            <a:ext cx="285751" cy="375048"/>
          </a:xfrm>
          <a:custGeom>
            <a:avLst/>
            <a:gdLst/>
            <a:ahLst/>
            <a:cxnLst/>
            <a:rect l="0" t="0" r="0" b="0"/>
            <a:pathLst>
              <a:path w="285751" h="375048">
                <a:moveTo>
                  <a:pt x="8929" y="178594"/>
                </a:moveTo>
                <a:lnTo>
                  <a:pt x="17859" y="178594"/>
                </a:lnTo>
                <a:lnTo>
                  <a:pt x="17859" y="187524"/>
                </a:lnTo>
                <a:lnTo>
                  <a:pt x="35718" y="196454"/>
                </a:lnTo>
                <a:lnTo>
                  <a:pt x="53578" y="196454"/>
                </a:lnTo>
                <a:lnTo>
                  <a:pt x="80367" y="196454"/>
                </a:lnTo>
                <a:lnTo>
                  <a:pt x="107156" y="187524"/>
                </a:lnTo>
                <a:lnTo>
                  <a:pt x="125015" y="169664"/>
                </a:lnTo>
                <a:lnTo>
                  <a:pt x="142875" y="151805"/>
                </a:lnTo>
                <a:lnTo>
                  <a:pt x="160734" y="125016"/>
                </a:lnTo>
                <a:lnTo>
                  <a:pt x="169664" y="98227"/>
                </a:lnTo>
                <a:lnTo>
                  <a:pt x="169664" y="62508"/>
                </a:lnTo>
                <a:lnTo>
                  <a:pt x="160734" y="26789"/>
                </a:lnTo>
                <a:lnTo>
                  <a:pt x="142875" y="8930"/>
                </a:lnTo>
                <a:lnTo>
                  <a:pt x="125015" y="0"/>
                </a:lnTo>
                <a:lnTo>
                  <a:pt x="89296" y="17860"/>
                </a:lnTo>
                <a:lnTo>
                  <a:pt x="62507" y="53579"/>
                </a:lnTo>
                <a:lnTo>
                  <a:pt x="26789" y="116086"/>
                </a:lnTo>
                <a:lnTo>
                  <a:pt x="8929" y="187524"/>
                </a:lnTo>
                <a:lnTo>
                  <a:pt x="0" y="258961"/>
                </a:lnTo>
                <a:lnTo>
                  <a:pt x="0" y="312539"/>
                </a:lnTo>
                <a:lnTo>
                  <a:pt x="8929" y="348258"/>
                </a:lnTo>
                <a:lnTo>
                  <a:pt x="44648" y="375047"/>
                </a:lnTo>
                <a:lnTo>
                  <a:pt x="80367" y="375047"/>
                </a:lnTo>
                <a:lnTo>
                  <a:pt x="116086" y="357188"/>
                </a:lnTo>
                <a:lnTo>
                  <a:pt x="160734" y="339329"/>
                </a:lnTo>
                <a:lnTo>
                  <a:pt x="196453" y="303610"/>
                </a:lnTo>
                <a:lnTo>
                  <a:pt x="223242" y="258961"/>
                </a:lnTo>
                <a:lnTo>
                  <a:pt x="250031" y="232172"/>
                </a:lnTo>
                <a:lnTo>
                  <a:pt x="267890" y="214313"/>
                </a:lnTo>
                <a:lnTo>
                  <a:pt x="276820" y="205383"/>
                </a:lnTo>
                <a:lnTo>
                  <a:pt x="285750" y="214313"/>
                </a:lnTo>
                <a:lnTo>
                  <a:pt x="285750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7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GNU Make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http://www.gnu.org/software/make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>
                <a:hlinkClick r:id="rId3"/>
              </a:rPr>
              <a:t>``</a:t>
            </a:r>
            <a:r>
              <a:rPr lang="en-US" dirty="0" err="1">
                <a:hlinkClick r:id="rId3"/>
              </a:rPr>
              <a:t>Makefile</a:t>
            </a:r>
            <a:r>
              <a:rPr lang="en-US" dirty="0">
                <a:hlinkClick r:id="rId3"/>
              </a:rPr>
              <a:t> conventions'' (147 k characters)</a:t>
            </a:r>
            <a:r>
              <a:rPr lang="en-US" dirty="0"/>
              <a:t> of the </a:t>
            </a:r>
            <a:r>
              <a:rPr lang="en-US" dirty="0">
                <a:hlinkClick r:id="rId4"/>
              </a:rPr>
              <a:t>GNU Coding Standards (147 k characters)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Downloading GNU ftp server:</a:t>
            </a:r>
          </a:p>
          <a:p>
            <a:pPr lvl="1"/>
            <a:r>
              <a:rPr lang="en-US" dirty="0">
                <a:hlinkClick r:id="rId5"/>
              </a:rPr>
              <a:t>http://ftp.gnu.org/gnu/make/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>
                <a:hlinkClick r:id="rId6"/>
              </a:rPr>
              <a:t>Documentation for Make</a:t>
            </a:r>
            <a:endParaRPr lang="en-US" dirty="0"/>
          </a:p>
          <a:p>
            <a:pPr lvl="1"/>
            <a:r>
              <a:rPr lang="en-US" dirty="0"/>
              <a:t>http://www.gnu.org/software/make/manual/</a:t>
            </a:r>
          </a:p>
        </p:txBody>
      </p:sp>
      <p:sp>
        <p:nvSpPr>
          <p:cNvPr id="4" name="Freeform 3"/>
          <p:cNvSpPr/>
          <p:nvPr/>
        </p:nvSpPr>
        <p:spPr>
          <a:xfrm>
            <a:off x="3062883" y="3562945"/>
            <a:ext cx="964407" cy="705446"/>
          </a:xfrm>
          <a:custGeom>
            <a:avLst/>
            <a:gdLst/>
            <a:ahLst/>
            <a:cxnLst/>
            <a:rect l="0" t="0" r="0" b="0"/>
            <a:pathLst>
              <a:path w="964407" h="705446">
                <a:moveTo>
                  <a:pt x="660797" y="80367"/>
                </a:moveTo>
                <a:lnTo>
                  <a:pt x="642937" y="80367"/>
                </a:lnTo>
                <a:lnTo>
                  <a:pt x="625078" y="71437"/>
                </a:lnTo>
                <a:lnTo>
                  <a:pt x="598289" y="71437"/>
                </a:lnTo>
                <a:lnTo>
                  <a:pt x="571500" y="62508"/>
                </a:lnTo>
                <a:lnTo>
                  <a:pt x="544711" y="53578"/>
                </a:lnTo>
                <a:lnTo>
                  <a:pt x="517922" y="44648"/>
                </a:lnTo>
                <a:lnTo>
                  <a:pt x="491133" y="35719"/>
                </a:lnTo>
                <a:lnTo>
                  <a:pt x="455414" y="26789"/>
                </a:lnTo>
                <a:lnTo>
                  <a:pt x="428625" y="17859"/>
                </a:lnTo>
                <a:lnTo>
                  <a:pt x="401836" y="0"/>
                </a:lnTo>
                <a:lnTo>
                  <a:pt x="366117" y="0"/>
                </a:lnTo>
                <a:lnTo>
                  <a:pt x="330398" y="0"/>
                </a:lnTo>
                <a:lnTo>
                  <a:pt x="294680" y="0"/>
                </a:lnTo>
                <a:lnTo>
                  <a:pt x="258961" y="0"/>
                </a:lnTo>
                <a:lnTo>
                  <a:pt x="223242" y="8930"/>
                </a:lnTo>
                <a:lnTo>
                  <a:pt x="187523" y="8930"/>
                </a:lnTo>
                <a:lnTo>
                  <a:pt x="160734" y="26789"/>
                </a:lnTo>
                <a:lnTo>
                  <a:pt x="125015" y="35719"/>
                </a:lnTo>
                <a:lnTo>
                  <a:pt x="98226" y="44648"/>
                </a:lnTo>
                <a:lnTo>
                  <a:pt x="71437" y="53578"/>
                </a:lnTo>
                <a:lnTo>
                  <a:pt x="53578" y="71437"/>
                </a:lnTo>
                <a:lnTo>
                  <a:pt x="35719" y="89297"/>
                </a:lnTo>
                <a:lnTo>
                  <a:pt x="26789" y="116086"/>
                </a:lnTo>
                <a:lnTo>
                  <a:pt x="8930" y="133945"/>
                </a:lnTo>
                <a:lnTo>
                  <a:pt x="0" y="169664"/>
                </a:lnTo>
                <a:lnTo>
                  <a:pt x="0" y="205383"/>
                </a:lnTo>
                <a:lnTo>
                  <a:pt x="0" y="241101"/>
                </a:lnTo>
                <a:lnTo>
                  <a:pt x="0" y="285750"/>
                </a:lnTo>
                <a:lnTo>
                  <a:pt x="0" y="330398"/>
                </a:lnTo>
                <a:lnTo>
                  <a:pt x="8930" y="375047"/>
                </a:lnTo>
                <a:lnTo>
                  <a:pt x="26789" y="419695"/>
                </a:lnTo>
                <a:lnTo>
                  <a:pt x="44648" y="455414"/>
                </a:lnTo>
                <a:lnTo>
                  <a:pt x="62508" y="500062"/>
                </a:lnTo>
                <a:lnTo>
                  <a:pt x="89297" y="535781"/>
                </a:lnTo>
                <a:lnTo>
                  <a:pt x="116086" y="562570"/>
                </a:lnTo>
                <a:lnTo>
                  <a:pt x="151805" y="598289"/>
                </a:lnTo>
                <a:lnTo>
                  <a:pt x="187523" y="616148"/>
                </a:lnTo>
                <a:lnTo>
                  <a:pt x="223242" y="642937"/>
                </a:lnTo>
                <a:lnTo>
                  <a:pt x="267890" y="660797"/>
                </a:lnTo>
                <a:lnTo>
                  <a:pt x="303609" y="678656"/>
                </a:lnTo>
                <a:lnTo>
                  <a:pt x="348258" y="687586"/>
                </a:lnTo>
                <a:lnTo>
                  <a:pt x="392906" y="696516"/>
                </a:lnTo>
                <a:lnTo>
                  <a:pt x="446484" y="705445"/>
                </a:lnTo>
                <a:lnTo>
                  <a:pt x="491133" y="696516"/>
                </a:lnTo>
                <a:lnTo>
                  <a:pt x="544711" y="696516"/>
                </a:lnTo>
                <a:lnTo>
                  <a:pt x="598289" y="678656"/>
                </a:lnTo>
                <a:lnTo>
                  <a:pt x="651867" y="660797"/>
                </a:lnTo>
                <a:lnTo>
                  <a:pt x="696515" y="634008"/>
                </a:lnTo>
                <a:lnTo>
                  <a:pt x="750094" y="616148"/>
                </a:lnTo>
                <a:lnTo>
                  <a:pt x="794742" y="580430"/>
                </a:lnTo>
                <a:lnTo>
                  <a:pt x="839390" y="544711"/>
                </a:lnTo>
                <a:lnTo>
                  <a:pt x="875109" y="508992"/>
                </a:lnTo>
                <a:lnTo>
                  <a:pt x="901898" y="464344"/>
                </a:lnTo>
                <a:lnTo>
                  <a:pt x="928687" y="419695"/>
                </a:lnTo>
                <a:lnTo>
                  <a:pt x="946547" y="366117"/>
                </a:lnTo>
                <a:lnTo>
                  <a:pt x="964406" y="321469"/>
                </a:lnTo>
                <a:lnTo>
                  <a:pt x="964406" y="258961"/>
                </a:lnTo>
                <a:lnTo>
                  <a:pt x="964406" y="214312"/>
                </a:lnTo>
                <a:lnTo>
                  <a:pt x="946547" y="160734"/>
                </a:lnTo>
                <a:lnTo>
                  <a:pt x="919758" y="125016"/>
                </a:lnTo>
                <a:lnTo>
                  <a:pt x="892969" y="89297"/>
                </a:lnTo>
                <a:lnTo>
                  <a:pt x="857250" y="62508"/>
                </a:lnTo>
                <a:lnTo>
                  <a:pt x="803672" y="44648"/>
                </a:lnTo>
                <a:lnTo>
                  <a:pt x="759023" y="35719"/>
                </a:lnTo>
                <a:lnTo>
                  <a:pt x="714375" y="26789"/>
                </a:lnTo>
                <a:lnTo>
                  <a:pt x="669726" y="26789"/>
                </a:lnTo>
                <a:lnTo>
                  <a:pt x="634008" y="26789"/>
                </a:lnTo>
                <a:lnTo>
                  <a:pt x="63400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374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http://ftp.gnu.org/gnu/make</a:t>
            </a:r>
            <a:r>
              <a:rPr lang="en-US" dirty="0" smtClean="0">
                <a:hlinkClick r:id="rId2"/>
              </a:rPr>
              <a:t>/</a:t>
            </a:r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mv make-3.82.tar.gz  GNU</a:t>
            </a:r>
          </a:p>
          <a:p>
            <a:r>
              <a:rPr lang="en-US" dirty="0" smtClean="0"/>
              <a:t>cd GNU</a:t>
            </a:r>
          </a:p>
          <a:p>
            <a:r>
              <a:rPr lang="en-US" dirty="0"/>
              <a:t>t</a:t>
            </a:r>
            <a:r>
              <a:rPr lang="en-US" dirty="0" smtClean="0"/>
              <a:t>ar </a:t>
            </a:r>
            <a:r>
              <a:rPr lang="en-US" dirty="0" err="1" smtClean="0"/>
              <a:t>xcfz</a:t>
            </a:r>
            <a:r>
              <a:rPr lang="en-US" dirty="0" smtClean="0"/>
              <a:t> make-3.82.tar.gz</a:t>
            </a:r>
          </a:p>
          <a:p>
            <a:r>
              <a:rPr lang="en-US" dirty="0"/>
              <a:t>m</a:t>
            </a:r>
            <a:r>
              <a:rPr lang="en-US" dirty="0" smtClean="0"/>
              <a:t>ore INSTALL README</a:t>
            </a:r>
          </a:p>
          <a:p>
            <a:r>
              <a:rPr lang="en-US" dirty="0" smtClean="0"/>
              <a:t>./configure  -- takes a while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981201"/>
            <a:ext cx="5715000" cy="21509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reeform 3"/>
          <p:cNvSpPr/>
          <p:nvPr/>
        </p:nvSpPr>
        <p:spPr>
          <a:xfrm>
            <a:off x="6438305" y="3643312"/>
            <a:ext cx="44649" cy="1"/>
          </a:xfrm>
          <a:custGeom>
            <a:avLst/>
            <a:gdLst/>
            <a:ahLst/>
            <a:cxnLst/>
            <a:rect l="0" t="0" r="0" b="0"/>
            <a:pathLst>
              <a:path w="44649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4464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6509742" y="3554015"/>
            <a:ext cx="1669853" cy="89298"/>
          </a:xfrm>
          <a:custGeom>
            <a:avLst/>
            <a:gdLst/>
            <a:ahLst/>
            <a:cxnLst/>
            <a:rect l="0" t="0" r="0" b="0"/>
            <a:pathLst>
              <a:path w="1669853" h="89298">
                <a:moveTo>
                  <a:pt x="0" y="89297"/>
                </a:moveTo>
                <a:lnTo>
                  <a:pt x="17860" y="89297"/>
                </a:lnTo>
                <a:lnTo>
                  <a:pt x="35719" y="89297"/>
                </a:lnTo>
                <a:lnTo>
                  <a:pt x="53578" y="89297"/>
                </a:lnTo>
                <a:lnTo>
                  <a:pt x="80367" y="89297"/>
                </a:lnTo>
                <a:lnTo>
                  <a:pt x="98227" y="80367"/>
                </a:lnTo>
                <a:lnTo>
                  <a:pt x="125016" y="80367"/>
                </a:lnTo>
                <a:lnTo>
                  <a:pt x="151805" y="71438"/>
                </a:lnTo>
                <a:lnTo>
                  <a:pt x="178594" y="62508"/>
                </a:lnTo>
                <a:lnTo>
                  <a:pt x="205383" y="62508"/>
                </a:lnTo>
                <a:lnTo>
                  <a:pt x="232172" y="53578"/>
                </a:lnTo>
                <a:lnTo>
                  <a:pt x="258961" y="53578"/>
                </a:lnTo>
                <a:lnTo>
                  <a:pt x="285750" y="44649"/>
                </a:lnTo>
                <a:lnTo>
                  <a:pt x="312539" y="44649"/>
                </a:lnTo>
                <a:lnTo>
                  <a:pt x="348258" y="44649"/>
                </a:lnTo>
                <a:lnTo>
                  <a:pt x="375047" y="35719"/>
                </a:lnTo>
                <a:lnTo>
                  <a:pt x="401836" y="35719"/>
                </a:lnTo>
                <a:lnTo>
                  <a:pt x="437555" y="35719"/>
                </a:lnTo>
                <a:lnTo>
                  <a:pt x="464344" y="26789"/>
                </a:lnTo>
                <a:lnTo>
                  <a:pt x="500063" y="26789"/>
                </a:lnTo>
                <a:lnTo>
                  <a:pt x="526852" y="26789"/>
                </a:lnTo>
                <a:lnTo>
                  <a:pt x="553641" y="26789"/>
                </a:lnTo>
                <a:lnTo>
                  <a:pt x="580430" y="17860"/>
                </a:lnTo>
                <a:lnTo>
                  <a:pt x="616149" y="17860"/>
                </a:lnTo>
                <a:lnTo>
                  <a:pt x="642938" y="8930"/>
                </a:lnTo>
                <a:lnTo>
                  <a:pt x="678656" y="8930"/>
                </a:lnTo>
                <a:lnTo>
                  <a:pt x="705446" y="0"/>
                </a:lnTo>
                <a:lnTo>
                  <a:pt x="741164" y="0"/>
                </a:lnTo>
                <a:lnTo>
                  <a:pt x="776883" y="0"/>
                </a:lnTo>
                <a:lnTo>
                  <a:pt x="803672" y="8930"/>
                </a:lnTo>
                <a:lnTo>
                  <a:pt x="839391" y="8930"/>
                </a:lnTo>
                <a:lnTo>
                  <a:pt x="866180" y="8930"/>
                </a:lnTo>
                <a:lnTo>
                  <a:pt x="892969" y="17860"/>
                </a:lnTo>
                <a:lnTo>
                  <a:pt x="919758" y="26789"/>
                </a:lnTo>
                <a:lnTo>
                  <a:pt x="946547" y="35719"/>
                </a:lnTo>
                <a:lnTo>
                  <a:pt x="964406" y="35719"/>
                </a:lnTo>
                <a:lnTo>
                  <a:pt x="991196" y="35719"/>
                </a:lnTo>
                <a:lnTo>
                  <a:pt x="1017985" y="44649"/>
                </a:lnTo>
                <a:lnTo>
                  <a:pt x="1035844" y="44649"/>
                </a:lnTo>
                <a:lnTo>
                  <a:pt x="1062633" y="44649"/>
                </a:lnTo>
                <a:lnTo>
                  <a:pt x="1089422" y="44649"/>
                </a:lnTo>
                <a:lnTo>
                  <a:pt x="1107281" y="44649"/>
                </a:lnTo>
                <a:lnTo>
                  <a:pt x="1125141" y="44649"/>
                </a:lnTo>
                <a:lnTo>
                  <a:pt x="1143000" y="44649"/>
                </a:lnTo>
                <a:lnTo>
                  <a:pt x="1160860" y="53578"/>
                </a:lnTo>
                <a:lnTo>
                  <a:pt x="1178719" y="53578"/>
                </a:lnTo>
                <a:lnTo>
                  <a:pt x="1196578" y="53578"/>
                </a:lnTo>
                <a:lnTo>
                  <a:pt x="1214438" y="62508"/>
                </a:lnTo>
                <a:lnTo>
                  <a:pt x="1223367" y="62508"/>
                </a:lnTo>
                <a:lnTo>
                  <a:pt x="1250156" y="62508"/>
                </a:lnTo>
                <a:lnTo>
                  <a:pt x="1268016" y="62508"/>
                </a:lnTo>
                <a:lnTo>
                  <a:pt x="1276946" y="62508"/>
                </a:lnTo>
                <a:lnTo>
                  <a:pt x="1303735" y="62508"/>
                </a:lnTo>
                <a:lnTo>
                  <a:pt x="1312664" y="62508"/>
                </a:lnTo>
                <a:lnTo>
                  <a:pt x="1330524" y="62508"/>
                </a:lnTo>
                <a:lnTo>
                  <a:pt x="1348383" y="62508"/>
                </a:lnTo>
                <a:lnTo>
                  <a:pt x="1366242" y="62508"/>
                </a:lnTo>
                <a:lnTo>
                  <a:pt x="1384102" y="62508"/>
                </a:lnTo>
                <a:lnTo>
                  <a:pt x="1410891" y="62508"/>
                </a:lnTo>
                <a:lnTo>
                  <a:pt x="1428750" y="71438"/>
                </a:lnTo>
                <a:lnTo>
                  <a:pt x="1455539" y="71438"/>
                </a:lnTo>
                <a:lnTo>
                  <a:pt x="1473399" y="71438"/>
                </a:lnTo>
                <a:lnTo>
                  <a:pt x="1491258" y="71438"/>
                </a:lnTo>
                <a:lnTo>
                  <a:pt x="1509117" y="71438"/>
                </a:lnTo>
                <a:lnTo>
                  <a:pt x="1526977" y="71438"/>
                </a:lnTo>
                <a:lnTo>
                  <a:pt x="1535906" y="71438"/>
                </a:lnTo>
                <a:lnTo>
                  <a:pt x="1553766" y="71438"/>
                </a:lnTo>
                <a:lnTo>
                  <a:pt x="1571625" y="71438"/>
                </a:lnTo>
                <a:lnTo>
                  <a:pt x="1580555" y="71438"/>
                </a:lnTo>
                <a:lnTo>
                  <a:pt x="1589485" y="71438"/>
                </a:lnTo>
                <a:lnTo>
                  <a:pt x="1607344" y="71438"/>
                </a:lnTo>
                <a:lnTo>
                  <a:pt x="1616274" y="71438"/>
                </a:lnTo>
                <a:lnTo>
                  <a:pt x="1625203" y="71438"/>
                </a:lnTo>
                <a:lnTo>
                  <a:pt x="1634133" y="62508"/>
                </a:lnTo>
                <a:lnTo>
                  <a:pt x="1643063" y="62508"/>
                </a:lnTo>
                <a:lnTo>
                  <a:pt x="1643063" y="62508"/>
                </a:lnTo>
                <a:lnTo>
                  <a:pt x="1651992" y="62508"/>
                </a:lnTo>
                <a:lnTo>
                  <a:pt x="1651992" y="62508"/>
                </a:lnTo>
                <a:lnTo>
                  <a:pt x="1660922" y="62508"/>
                </a:lnTo>
                <a:lnTo>
                  <a:pt x="1660922" y="62508"/>
                </a:lnTo>
                <a:lnTo>
                  <a:pt x="1660922" y="62508"/>
                </a:lnTo>
                <a:lnTo>
                  <a:pt x="1660922" y="62508"/>
                </a:lnTo>
                <a:lnTo>
                  <a:pt x="1669852" y="62508"/>
                </a:lnTo>
                <a:lnTo>
                  <a:pt x="1669852" y="62508"/>
                </a:lnTo>
                <a:lnTo>
                  <a:pt x="1669852" y="62508"/>
                </a:lnTo>
                <a:lnTo>
                  <a:pt x="1669852" y="62508"/>
                </a:lnTo>
                <a:lnTo>
                  <a:pt x="1669852" y="71438"/>
                </a:lnTo>
                <a:lnTo>
                  <a:pt x="1669852" y="71438"/>
                </a:lnTo>
                <a:lnTo>
                  <a:pt x="1669852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786063" y="4241601"/>
            <a:ext cx="526852" cy="71439"/>
          </a:xfrm>
          <a:custGeom>
            <a:avLst/>
            <a:gdLst/>
            <a:ahLst/>
            <a:cxnLst/>
            <a:rect l="0" t="0" r="0" b="0"/>
            <a:pathLst>
              <a:path w="526852" h="71439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8929" y="17860"/>
                </a:lnTo>
                <a:lnTo>
                  <a:pt x="17859" y="26789"/>
                </a:lnTo>
                <a:lnTo>
                  <a:pt x="26789" y="26789"/>
                </a:lnTo>
                <a:lnTo>
                  <a:pt x="35718" y="26789"/>
                </a:lnTo>
                <a:lnTo>
                  <a:pt x="44648" y="26789"/>
                </a:lnTo>
                <a:lnTo>
                  <a:pt x="62507" y="35719"/>
                </a:lnTo>
                <a:lnTo>
                  <a:pt x="71437" y="35719"/>
                </a:lnTo>
                <a:lnTo>
                  <a:pt x="89296" y="26789"/>
                </a:lnTo>
                <a:lnTo>
                  <a:pt x="107156" y="26789"/>
                </a:lnTo>
                <a:lnTo>
                  <a:pt x="125015" y="17860"/>
                </a:lnTo>
                <a:lnTo>
                  <a:pt x="151804" y="17860"/>
                </a:lnTo>
                <a:lnTo>
                  <a:pt x="169664" y="8930"/>
                </a:lnTo>
                <a:lnTo>
                  <a:pt x="187523" y="8930"/>
                </a:lnTo>
                <a:lnTo>
                  <a:pt x="214312" y="0"/>
                </a:lnTo>
                <a:lnTo>
                  <a:pt x="241101" y="0"/>
                </a:lnTo>
                <a:lnTo>
                  <a:pt x="258960" y="0"/>
                </a:lnTo>
                <a:lnTo>
                  <a:pt x="285750" y="0"/>
                </a:lnTo>
                <a:lnTo>
                  <a:pt x="303609" y="8930"/>
                </a:lnTo>
                <a:lnTo>
                  <a:pt x="321468" y="17860"/>
                </a:lnTo>
                <a:lnTo>
                  <a:pt x="348257" y="17860"/>
                </a:lnTo>
                <a:lnTo>
                  <a:pt x="366117" y="26789"/>
                </a:lnTo>
                <a:lnTo>
                  <a:pt x="375046" y="35719"/>
                </a:lnTo>
                <a:lnTo>
                  <a:pt x="392906" y="44649"/>
                </a:lnTo>
                <a:lnTo>
                  <a:pt x="410765" y="44649"/>
                </a:lnTo>
                <a:lnTo>
                  <a:pt x="428625" y="44649"/>
                </a:lnTo>
                <a:lnTo>
                  <a:pt x="446484" y="53578"/>
                </a:lnTo>
                <a:lnTo>
                  <a:pt x="464343" y="53578"/>
                </a:lnTo>
                <a:lnTo>
                  <a:pt x="482203" y="62508"/>
                </a:lnTo>
                <a:lnTo>
                  <a:pt x="500062" y="62508"/>
                </a:lnTo>
                <a:lnTo>
                  <a:pt x="508992" y="62508"/>
                </a:lnTo>
                <a:lnTo>
                  <a:pt x="526851" y="71438"/>
                </a:lnTo>
                <a:lnTo>
                  <a:pt x="526851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536156" y="3955851"/>
            <a:ext cx="125017" cy="196454"/>
          </a:xfrm>
          <a:custGeom>
            <a:avLst/>
            <a:gdLst/>
            <a:ahLst/>
            <a:cxnLst/>
            <a:rect l="0" t="0" r="0" b="0"/>
            <a:pathLst>
              <a:path w="125017" h="196454">
                <a:moveTo>
                  <a:pt x="8930" y="26789"/>
                </a:moveTo>
                <a:lnTo>
                  <a:pt x="8930" y="26789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26789"/>
                </a:lnTo>
                <a:lnTo>
                  <a:pt x="17860" y="35719"/>
                </a:lnTo>
                <a:lnTo>
                  <a:pt x="8930" y="53578"/>
                </a:lnTo>
                <a:lnTo>
                  <a:pt x="8930" y="71438"/>
                </a:lnTo>
                <a:lnTo>
                  <a:pt x="8930" y="98227"/>
                </a:lnTo>
                <a:lnTo>
                  <a:pt x="8930" y="116086"/>
                </a:lnTo>
                <a:lnTo>
                  <a:pt x="8930" y="142875"/>
                </a:lnTo>
                <a:lnTo>
                  <a:pt x="8930" y="160735"/>
                </a:lnTo>
                <a:lnTo>
                  <a:pt x="8930" y="169664"/>
                </a:lnTo>
                <a:lnTo>
                  <a:pt x="8930" y="169664"/>
                </a:lnTo>
                <a:lnTo>
                  <a:pt x="0" y="169664"/>
                </a:lnTo>
                <a:lnTo>
                  <a:pt x="0" y="160735"/>
                </a:lnTo>
                <a:lnTo>
                  <a:pt x="0" y="142875"/>
                </a:lnTo>
                <a:lnTo>
                  <a:pt x="0" y="125016"/>
                </a:lnTo>
                <a:lnTo>
                  <a:pt x="8930" y="107156"/>
                </a:lnTo>
                <a:lnTo>
                  <a:pt x="8930" y="80367"/>
                </a:lnTo>
                <a:lnTo>
                  <a:pt x="8930" y="62508"/>
                </a:lnTo>
                <a:lnTo>
                  <a:pt x="8930" y="53578"/>
                </a:lnTo>
                <a:lnTo>
                  <a:pt x="8930" y="3571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53578"/>
                </a:lnTo>
                <a:lnTo>
                  <a:pt x="17860" y="62508"/>
                </a:lnTo>
                <a:lnTo>
                  <a:pt x="26789" y="71438"/>
                </a:lnTo>
                <a:lnTo>
                  <a:pt x="35719" y="80367"/>
                </a:lnTo>
                <a:lnTo>
                  <a:pt x="44649" y="89297"/>
                </a:lnTo>
                <a:lnTo>
                  <a:pt x="53578" y="107156"/>
                </a:lnTo>
                <a:lnTo>
                  <a:pt x="62508" y="125016"/>
                </a:lnTo>
                <a:lnTo>
                  <a:pt x="80367" y="142875"/>
                </a:lnTo>
                <a:lnTo>
                  <a:pt x="89297" y="160735"/>
                </a:lnTo>
                <a:lnTo>
                  <a:pt x="98227" y="178594"/>
                </a:lnTo>
                <a:lnTo>
                  <a:pt x="107157" y="187524"/>
                </a:lnTo>
                <a:lnTo>
                  <a:pt x="107157" y="196453"/>
                </a:lnTo>
                <a:lnTo>
                  <a:pt x="116086" y="196453"/>
                </a:lnTo>
                <a:lnTo>
                  <a:pt x="116086" y="196453"/>
                </a:lnTo>
                <a:lnTo>
                  <a:pt x="116086" y="196453"/>
                </a:lnTo>
                <a:lnTo>
                  <a:pt x="116086" y="187524"/>
                </a:lnTo>
                <a:lnTo>
                  <a:pt x="116086" y="178594"/>
                </a:lnTo>
                <a:lnTo>
                  <a:pt x="107157" y="169664"/>
                </a:lnTo>
                <a:lnTo>
                  <a:pt x="107157" y="160735"/>
                </a:lnTo>
                <a:lnTo>
                  <a:pt x="98227" y="151805"/>
                </a:lnTo>
                <a:lnTo>
                  <a:pt x="98227" y="142875"/>
                </a:lnTo>
                <a:lnTo>
                  <a:pt x="98227" y="116086"/>
                </a:lnTo>
                <a:lnTo>
                  <a:pt x="98227" y="107156"/>
                </a:lnTo>
                <a:lnTo>
                  <a:pt x="107157" y="80367"/>
                </a:lnTo>
                <a:lnTo>
                  <a:pt x="107157" y="53578"/>
                </a:lnTo>
                <a:lnTo>
                  <a:pt x="116086" y="35719"/>
                </a:lnTo>
                <a:lnTo>
                  <a:pt x="116086" y="17860"/>
                </a:lnTo>
                <a:lnTo>
                  <a:pt x="116086" y="893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8930"/>
                </a:lnTo>
                <a:lnTo>
                  <a:pt x="116086" y="8930"/>
                </a:lnTo>
                <a:lnTo>
                  <a:pt x="116086" y="17860"/>
                </a:lnTo>
                <a:lnTo>
                  <a:pt x="125016" y="17860"/>
                </a:lnTo>
                <a:lnTo>
                  <a:pt x="125016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714750" y="3955851"/>
            <a:ext cx="178595" cy="214314"/>
          </a:xfrm>
          <a:custGeom>
            <a:avLst/>
            <a:gdLst/>
            <a:ahLst/>
            <a:cxnLst/>
            <a:rect l="0" t="0" r="0" b="0"/>
            <a:pathLst>
              <a:path w="178595" h="214314">
                <a:moveTo>
                  <a:pt x="0" y="3571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35719"/>
                </a:lnTo>
                <a:lnTo>
                  <a:pt x="0" y="53578"/>
                </a:lnTo>
                <a:lnTo>
                  <a:pt x="8930" y="80367"/>
                </a:lnTo>
                <a:lnTo>
                  <a:pt x="8930" y="107156"/>
                </a:lnTo>
                <a:lnTo>
                  <a:pt x="8930" y="142875"/>
                </a:lnTo>
                <a:lnTo>
                  <a:pt x="17859" y="169664"/>
                </a:lnTo>
                <a:lnTo>
                  <a:pt x="26789" y="196453"/>
                </a:lnTo>
                <a:lnTo>
                  <a:pt x="35719" y="205383"/>
                </a:lnTo>
                <a:lnTo>
                  <a:pt x="35719" y="214313"/>
                </a:lnTo>
                <a:lnTo>
                  <a:pt x="44648" y="205383"/>
                </a:lnTo>
                <a:lnTo>
                  <a:pt x="53578" y="196453"/>
                </a:lnTo>
                <a:lnTo>
                  <a:pt x="62508" y="178594"/>
                </a:lnTo>
                <a:lnTo>
                  <a:pt x="71438" y="151805"/>
                </a:lnTo>
                <a:lnTo>
                  <a:pt x="80367" y="125016"/>
                </a:lnTo>
                <a:lnTo>
                  <a:pt x="98227" y="89297"/>
                </a:lnTo>
                <a:lnTo>
                  <a:pt x="107156" y="62508"/>
                </a:lnTo>
                <a:lnTo>
                  <a:pt x="116086" y="35719"/>
                </a:lnTo>
                <a:lnTo>
                  <a:pt x="125016" y="17860"/>
                </a:lnTo>
                <a:lnTo>
                  <a:pt x="125016" y="8930"/>
                </a:lnTo>
                <a:lnTo>
                  <a:pt x="133945" y="0"/>
                </a:lnTo>
                <a:lnTo>
                  <a:pt x="133945" y="0"/>
                </a:lnTo>
                <a:lnTo>
                  <a:pt x="125016" y="17860"/>
                </a:lnTo>
                <a:lnTo>
                  <a:pt x="125016" y="35719"/>
                </a:lnTo>
                <a:lnTo>
                  <a:pt x="125016" y="62508"/>
                </a:lnTo>
                <a:lnTo>
                  <a:pt x="125016" y="89297"/>
                </a:lnTo>
                <a:lnTo>
                  <a:pt x="133945" y="116086"/>
                </a:lnTo>
                <a:lnTo>
                  <a:pt x="133945" y="142875"/>
                </a:lnTo>
                <a:lnTo>
                  <a:pt x="142875" y="160735"/>
                </a:lnTo>
                <a:lnTo>
                  <a:pt x="151805" y="178594"/>
                </a:lnTo>
                <a:lnTo>
                  <a:pt x="160734" y="187524"/>
                </a:lnTo>
                <a:lnTo>
                  <a:pt x="169664" y="187524"/>
                </a:lnTo>
                <a:lnTo>
                  <a:pt x="178594" y="178594"/>
                </a:lnTo>
                <a:lnTo>
                  <a:pt x="178594" y="17859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66180" y="4848820"/>
            <a:ext cx="348259" cy="53579"/>
          </a:xfrm>
          <a:custGeom>
            <a:avLst/>
            <a:gdLst/>
            <a:ahLst/>
            <a:cxnLst/>
            <a:rect l="0" t="0" r="0" b="0"/>
            <a:pathLst>
              <a:path w="348259" h="53579">
                <a:moveTo>
                  <a:pt x="26789" y="53578"/>
                </a:moveTo>
                <a:lnTo>
                  <a:pt x="2678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44649"/>
                </a:lnTo>
                <a:lnTo>
                  <a:pt x="8929" y="44649"/>
                </a:lnTo>
                <a:lnTo>
                  <a:pt x="8929" y="44649"/>
                </a:lnTo>
                <a:lnTo>
                  <a:pt x="8929" y="35719"/>
                </a:lnTo>
                <a:lnTo>
                  <a:pt x="8929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8929" y="26789"/>
                </a:lnTo>
                <a:lnTo>
                  <a:pt x="26789" y="26789"/>
                </a:lnTo>
                <a:lnTo>
                  <a:pt x="44648" y="35719"/>
                </a:lnTo>
                <a:lnTo>
                  <a:pt x="71437" y="35719"/>
                </a:lnTo>
                <a:lnTo>
                  <a:pt x="107156" y="44649"/>
                </a:lnTo>
                <a:lnTo>
                  <a:pt x="151804" y="44649"/>
                </a:lnTo>
                <a:lnTo>
                  <a:pt x="196453" y="44649"/>
                </a:lnTo>
                <a:lnTo>
                  <a:pt x="232172" y="44649"/>
                </a:lnTo>
                <a:lnTo>
                  <a:pt x="276820" y="35719"/>
                </a:lnTo>
                <a:lnTo>
                  <a:pt x="312539" y="26789"/>
                </a:lnTo>
                <a:lnTo>
                  <a:pt x="339328" y="17859"/>
                </a:lnTo>
                <a:lnTo>
                  <a:pt x="348258" y="8930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830586" y="4839890"/>
            <a:ext cx="1759149" cy="44650"/>
          </a:xfrm>
          <a:custGeom>
            <a:avLst/>
            <a:gdLst/>
            <a:ahLst/>
            <a:cxnLst/>
            <a:rect l="0" t="0" r="0" b="0"/>
            <a:pathLst>
              <a:path w="1759149" h="44650">
                <a:moveTo>
                  <a:pt x="26789" y="44649"/>
                </a:moveTo>
                <a:lnTo>
                  <a:pt x="26789" y="44649"/>
                </a:lnTo>
                <a:lnTo>
                  <a:pt x="26789" y="35719"/>
                </a:lnTo>
                <a:lnTo>
                  <a:pt x="26789" y="35719"/>
                </a:lnTo>
                <a:lnTo>
                  <a:pt x="26789" y="35719"/>
                </a:lnTo>
                <a:lnTo>
                  <a:pt x="17859" y="35719"/>
                </a:lnTo>
                <a:lnTo>
                  <a:pt x="17859" y="26789"/>
                </a:lnTo>
                <a:lnTo>
                  <a:pt x="8930" y="26789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26789"/>
                </a:lnTo>
                <a:lnTo>
                  <a:pt x="8930" y="26789"/>
                </a:lnTo>
                <a:lnTo>
                  <a:pt x="17859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8" y="26789"/>
                </a:lnTo>
                <a:lnTo>
                  <a:pt x="44648" y="26789"/>
                </a:lnTo>
                <a:lnTo>
                  <a:pt x="62508" y="26789"/>
                </a:lnTo>
                <a:lnTo>
                  <a:pt x="71437" y="26789"/>
                </a:lnTo>
                <a:lnTo>
                  <a:pt x="80367" y="35719"/>
                </a:lnTo>
                <a:lnTo>
                  <a:pt x="89297" y="35719"/>
                </a:lnTo>
                <a:lnTo>
                  <a:pt x="107156" y="35719"/>
                </a:lnTo>
                <a:lnTo>
                  <a:pt x="125016" y="35719"/>
                </a:lnTo>
                <a:lnTo>
                  <a:pt x="133945" y="35719"/>
                </a:lnTo>
                <a:lnTo>
                  <a:pt x="151805" y="35719"/>
                </a:lnTo>
                <a:lnTo>
                  <a:pt x="169664" y="35719"/>
                </a:lnTo>
                <a:lnTo>
                  <a:pt x="196453" y="35719"/>
                </a:lnTo>
                <a:lnTo>
                  <a:pt x="214312" y="35719"/>
                </a:lnTo>
                <a:lnTo>
                  <a:pt x="232172" y="35719"/>
                </a:lnTo>
                <a:lnTo>
                  <a:pt x="258961" y="35719"/>
                </a:lnTo>
                <a:lnTo>
                  <a:pt x="285750" y="35719"/>
                </a:lnTo>
                <a:lnTo>
                  <a:pt x="312539" y="35719"/>
                </a:lnTo>
                <a:lnTo>
                  <a:pt x="330398" y="35719"/>
                </a:lnTo>
                <a:lnTo>
                  <a:pt x="357187" y="35719"/>
                </a:lnTo>
                <a:lnTo>
                  <a:pt x="383977" y="35719"/>
                </a:lnTo>
                <a:lnTo>
                  <a:pt x="419695" y="35719"/>
                </a:lnTo>
                <a:lnTo>
                  <a:pt x="446484" y="35719"/>
                </a:lnTo>
                <a:lnTo>
                  <a:pt x="473273" y="35719"/>
                </a:lnTo>
                <a:lnTo>
                  <a:pt x="500062" y="35719"/>
                </a:lnTo>
                <a:lnTo>
                  <a:pt x="535781" y="35719"/>
                </a:lnTo>
                <a:lnTo>
                  <a:pt x="562570" y="35719"/>
                </a:lnTo>
                <a:lnTo>
                  <a:pt x="598289" y="35719"/>
                </a:lnTo>
                <a:lnTo>
                  <a:pt x="625078" y="35719"/>
                </a:lnTo>
                <a:lnTo>
                  <a:pt x="651867" y="35719"/>
                </a:lnTo>
                <a:lnTo>
                  <a:pt x="687586" y="35719"/>
                </a:lnTo>
                <a:lnTo>
                  <a:pt x="723305" y="26789"/>
                </a:lnTo>
                <a:lnTo>
                  <a:pt x="750094" y="26789"/>
                </a:lnTo>
                <a:lnTo>
                  <a:pt x="785812" y="26789"/>
                </a:lnTo>
                <a:lnTo>
                  <a:pt x="821531" y="26789"/>
                </a:lnTo>
                <a:lnTo>
                  <a:pt x="848320" y="26789"/>
                </a:lnTo>
                <a:lnTo>
                  <a:pt x="884039" y="26789"/>
                </a:lnTo>
                <a:lnTo>
                  <a:pt x="919758" y="35719"/>
                </a:lnTo>
                <a:lnTo>
                  <a:pt x="955477" y="35719"/>
                </a:lnTo>
                <a:lnTo>
                  <a:pt x="982266" y="35719"/>
                </a:lnTo>
                <a:lnTo>
                  <a:pt x="1017984" y="35719"/>
                </a:lnTo>
                <a:lnTo>
                  <a:pt x="1044773" y="35719"/>
                </a:lnTo>
                <a:lnTo>
                  <a:pt x="1080492" y="26789"/>
                </a:lnTo>
                <a:lnTo>
                  <a:pt x="1107281" y="26789"/>
                </a:lnTo>
                <a:lnTo>
                  <a:pt x="1134070" y="26789"/>
                </a:lnTo>
                <a:lnTo>
                  <a:pt x="1160859" y="26789"/>
                </a:lnTo>
                <a:lnTo>
                  <a:pt x="1187648" y="26789"/>
                </a:lnTo>
                <a:lnTo>
                  <a:pt x="1223367" y="26789"/>
                </a:lnTo>
                <a:lnTo>
                  <a:pt x="1250156" y="26789"/>
                </a:lnTo>
                <a:lnTo>
                  <a:pt x="1276945" y="26789"/>
                </a:lnTo>
                <a:lnTo>
                  <a:pt x="1312664" y="26789"/>
                </a:lnTo>
                <a:lnTo>
                  <a:pt x="1339453" y="17860"/>
                </a:lnTo>
                <a:lnTo>
                  <a:pt x="1366242" y="17860"/>
                </a:lnTo>
                <a:lnTo>
                  <a:pt x="1393031" y="17860"/>
                </a:lnTo>
                <a:lnTo>
                  <a:pt x="1419820" y="8930"/>
                </a:lnTo>
                <a:lnTo>
                  <a:pt x="1446609" y="8930"/>
                </a:lnTo>
                <a:lnTo>
                  <a:pt x="1473398" y="8930"/>
                </a:lnTo>
                <a:lnTo>
                  <a:pt x="1491258" y="8930"/>
                </a:lnTo>
                <a:lnTo>
                  <a:pt x="1518047" y="8930"/>
                </a:lnTo>
                <a:lnTo>
                  <a:pt x="1535906" y="8930"/>
                </a:lnTo>
                <a:lnTo>
                  <a:pt x="1562695" y="8930"/>
                </a:lnTo>
                <a:lnTo>
                  <a:pt x="1580555" y="8930"/>
                </a:lnTo>
                <a:lnTo>
                  <a:pt x="1598414" y="8930"/>
                </a:lnTo>
                <a:lnTo>
                  <a:pt x="1616273" y="0"/>
                </a:lnTo>
                <a:lnTo>
                  <a:pt x="1634133" y="0"/>
                </a:lnTo>
                <a:lnTo>
                  <a:pt x="1651992" y="0"/>
                </a:lnTo>
                <a:lnTo>
                  <a:pt x="1669852" y="0"/>
                </a:lnTo>
                <a:lnTo>
                  <a:pt x="1678781" y="0"/>
                </a:lnTo>
                <a:lnTo>
                  <a:pt x="1696641" y="0"/>
                </a:lnTo>
                <a:lnTo>
                  <a:pt x="1705570" y="0"/>
                </a:lnTo>
                <a:lnTo>
                  <a:pt x="1714500" y="0"/>
                </a:lnTo>
                <a:lnTo>
                  <a:pt x="1723430" y="0"/>
                </a:lnTo>
                <a:lnTo>
                  <a:pt x="1732359" y="0"/>
                </a:lnTo>
                <a:lnTo>
                  <a:pt x="1741289" y="0"/>
                </a:lnTo>
                <a:lnTo>
                  <a:pt x="1741289" y="0"/>
                </a:lnTo>
                <a:lnTo>
                  <a:pt x="1750219" y="0"/>
                </a:lnTo>
                <a:lnTo>
                  <a:pt x="1750219" y="8930"/>
                </a:lnTo>
                <a:lnTo>
                  <a:pt x="1759148" y="8930"/>
                </a:lnTo>
                <a:lnTo>
                  <a:pt x="1759148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277445" y="4723804"/>
            <a:ext cx="705447" cy="1205509"/>
          </a:xfrm>
          <a:custGeom>
            <a:avLst/>
            <a:gdLst/>
            <a:ahLst/>
            <a:cxnLst/>
            <a:rect l="0" t="0" r="0" b="0"/>
            <a:pathLst>
              <a:path w="705447" h="1205509">
                <a:moveTo>
                  <a:pt x="705446" y="0"/>
                </a:moveTo>
                <a:lnTo>
                  <a:pt x="696516" y="0"/>
                </a:lnTo>
                <a:lnTo>
                  <a:pt x="696516" y="8930"/>
                </a:lnTo>
                <a:lnTo>
                  <a:pt x="678657" y="17860"/>
                </a:lnTo>
                <a:lnTo>
                  <a:pt x="669727" y="26789"/>
                </a:lnTo>
                <a:lnTo>
                  <a:pt x="651868" y="53578"/>
                </a:lnTo>
                <a:lnTo>
                  <a:pt x="625078" y="89297"/>
                </a:lnTo>
                <a:lnTo>
                  <a:pt x="607219" y="133946"/>
                </a:lnTo>
                <a:lnTo>
                  <a:pt x="571500" y="187524"/>
                </a:lnTo>
                <a:lnTo>
                  <a:pt x="535782" y="250032"/>
                </a:lnTo>
                <a:lnTo>
                  <a:pt x="491133" y="330399"/>
                </a:lnTo>
                <a:lnTo>
                  <a:pt x="437555" y="419696"/>
                </a:lnTo>
                <a:lnTo>
                  <a:pt x="375047" y="517923"/>
                </a:lnTo>
                <a:lnTo>
                  <a:pt x="312539" y="607219"/>
                </a:lnTo>
                <a:lnTo>
                  <a:pt x="241102" y="714376"/>
                </a:lnTo>
                <a:lnTo>
                  <a:pt x="178594" y="803673"/>
                </a:lnTo>
                <a:lnTo>
                  <a:pt x="125016" y="892969"/>
                </a:lnTo>
                <a:lnTo>
                  <a:pt x="71438" y="973336"/>
                </a:lnTo>
                <a:lnTo>
                  <a:pt x="44649" y="1044773"/>
                </a:lnTo>
                <a:lnTo>
                  <a:pt x="17860" y="1098351"/>
                </a:lnTo>
                <a:lnTo>
                  <a:pt x="8930" y="1143000"/>
                </a:lnTo>
                <a:lnTo>
                  <a:pt x="0" y="1169789"/>
                </a:lnTo>
                <a:lnTo>
                  <a:pt x="0" y="1196578"/>
                </a:lnTo>
                <a:lnTo>
                  <a:pt x="0" y="1205508"/>
                </a:lnTo>
                <a:lnTo>
                  <a:pt x="8930" y="1187648"/>
                </a:lnTo>
                <a:lnTo>
                  <a:pt x="17860" y="1160859"/>
                </a:lnTo>
                <a:lnTo>
                  <a:pt x="17860" y="1160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072188" y="4607718"/>
            <a:ext cx="1393032" cy="1768079"/>
          </a:xfrm>
          <a:custGeom>
            <a:avLst/>
            <a:gdLst/>
            <a:ahLst/>
            <a:cxnLst/>
            <a:rect l="0" t="0" r="0" b="0"/>
            <a:pathLst>
              <a:path w="1393032" h="176807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26789"/>
                </a:lnTo>
                <a:lnTo>
                  <a:pt x="35718" y="44649"/>
                </a:lnTo>
                <a:lnTo>
                  <a:pt x="53578" y="62508"/>
                </a:lnTo>
                <a:lnTo>
                  <a:pt x="71437" y="98227"/>
                </a:lnTo>
                <a:lnTo>
                  <a:pt x="98226" y="133946"/>
                </a:lnTo>
                <a:lnTo>
                  <a:pt x="125015" y="169664"/>
                </a:lnTo>
                <a:lnTo>
                  <a:pt x="151804" y="223243"/>
                </a:lnTo>
                <a:lnTo>
                  <a:pt x="196453" y="285751"/>
                </a:lnTo>
                <a:lnTo>
                  <a:pt x="241101" y="348259"/>
                </a:lnTo>
                <a:lnTo>
                  <a:pt x="294679" y="419696"/>
                </a:lnTo>
                <a:lnTo>
                  <a:pt x="348257" y="500063"/>
                </a:lnTo>
                <a:lnTo>
                  <a:pt x="419695" y="589360"/>
                </a:lnTo>
                <a:lnTo>
                  <a:pt x="491132" y="669727"/>
                </a:lnTo>
                <a:lnTo>
                  <a:pt x="562570" y="759024"/>
                </a:lnTo>
                <a:lnTo>
                  <a:pt x="642937" y="857251"/>
                </a:lnTo>
                <a:lnTo>
                  <a:pt x="723304" y="946548"/>
                </a:lnTo>
                <a:lnTo>
                  <a:pt x="812601" y="1044773"/>
                </a:lnTo>
                <a:lnTo>
                  <a:pt x="892968" y="1134070"/>
                </a:lnTo>
                <a:lnTo>
                  <a:pt x="973335" y="1223367"/>
                </a:lnTo>
                <a:lnTo>
                  <a:pt x="1044773" y="1312664"/>
                </a:lnTo>
                <a:lnTo>
                  <a:pt x="1107281" y="1384102"/>
                </a:lnTo>
                <a:lnTo>
                  <a:pt x="1169789" y="1464469"/>
                </a:lnTo>
                <a:lnTo>
                  <a:pt x="1223367" y="1526977"/>
                </a:lnTo>
                <a:lnTo>
                  <a:pt x="1268015" y="1589484"/>
                </a:lnTo>
                <a:lnTo>
                  <a:pt x="1312664" y="1651992"/>
                </a:lnTo>
                <a:lnTo>
                  <a:pt x="1357312" y="1714500"/>
                </a:lnTo>
                <a:lnTo>
                  <a:pt x="1393031" y="1768078"/>
                </a:lnTo>
                <a:lnTo>
                  <a:pt x="1393031" y="17680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919758" y="5598913"/>
            <a:ext cx="1330524" cy="107158"/>
          </a:xfrm>
          <a:custGeom>
            <a:avLst/>
            <a:gdLst/>
            <a:ahLst/>
            <a:cxnLst/>
            <a:rect l="0" t="0" r="0" b="0"/>
            <a:pathLst>
              <a:path w="1330524" h="107158">
                <a:moveTo>
                  <a:pt x="17859" y="8930"/>
                </a:moveTo>
                <a:lnTo>
                  <a:pt x="17859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0"/>
                </a:lnTo>
                <a:lnTo>
                  <a:pt x="17859" y="0"/>
                </a:lnTo>
                <a:lnTo>
                  <a:pt x="35719" y="8930"/>
                </a:lnTo>
                <a:lnTo>
                  <a:pt x="53578" y="8930"/>
                </a:lnTo>
                <a:lnTo>
                  <a:pt x="71437" y="17860"/>
                </a:lnTo>
                <a:lnTo>
                  <a:pt x="98226" y="17860"/>
                </a:lnTo>
                <a:lnTo>
                  <a:pt x="133945" y="26789"/>
                </a:lnTo>
                <a:lnTo>
                  <a:pt x="169664" y="35719"/>
                </a:lnTo>
                <a:lnTo>
                  <a:pt x="205383" y="44649"/>
                </a:lnTo>
                <a:lnTo>
                  <a:pt x="250031" y="53578"/>
                </a:lnTo>
                <a:lnTo>
                  <a:pt x="294680" y="62508"/>
                </a:lnTo>
                <a:lnTo>
                  <a:pt x="330398" y="62508"/>
                </a:lnTo>
                <a:lnTo>
                  <a:pt x="375047" y="62508"/>
                </a:lnTo>
                <a:lnTo>
                  <a:pt x="419695" y="62508"/>
                </a:lnTo>
                <a:lnTo>
                  <a:pt x="464344" y="62508"/>
                </a:lnTo>
                <a:lnTo>
                  <a:pt x="508992" y="71438"/>
                </a:lnTo>
                <a:lnTo>
                  <a:pt x="553640" y="71438"/>
                </a:lnTo>
                <a:lnTo>
                  <a:pt x="598289" y="80367"/>
                </a:lnTo>
                <a:lnTo>
                  <a:pt x="651867" y="80367"/>
                </a:lnTo>
                <a:lnTo>
                  <a:pt x="696515" y="80367"/>
                </a:lnTo>
                <a:lnTo>
                  <a:pt x="741164" y="89297"/>
                </a:lnTo>
                <a:lnTo>
                  <a:pt x="794742" y="89297"/>
                </a:lnTo>
                <a:lnTo>
                  <a:pt x="839390" y="89297"/>
                </a:lnTo>
                <a:lnTo>
                  <a:pt x="884039" y="89297"/>
                </a:lnTo>
                <a:lnTo>
                  <a:pt x="928687" y="89297"/>
                </a:lnTo>
                <a:lnTo>
                  <a:pt x="964406" y="89297"/>
                </a:lnTo>
                <a:lnTo>
                  <a:pt x="1009055" y="89297"/>
                </a:lnTo>
                <a:lnTo>
                  <a:pt x="1053703" y="89297"/>
                </a:lnTo>
                <a:lnTo>
                  <a:pt x="1089422" y="89297"/>
                </a:lnTo>
                <a:lnTo>
                  <a:pt x="1134070" y="89297"/>
                </a:lnTo>
                <a:lnTo>
                  <a:pt x="1169789" y="98227"/>
                </a:lnTo>
                <a:lnTo>
                  <a:pt x="1196578" y="107157"/>
                </a:lnTo>
                <a:lnTo>
                  <a:pt x="1232297" y="107157"/>
                </a:lnTo>
                <a:lnTo>
                  <a:pt x="1259086" y="107157"/>
                </a:lnTo>
                <a:lnTo>
                  <a:pt x="1276945" y="107157"/>
                </a:lnTo>
                <a:lnTo>
                  <a:pt x="1294805" y="107157"/>
                </a:lnTo>
                <a:lnTo>
                  <a:pt x="1303734" y="98227"/>
                </a:lnTo>
                <a:lnTo>
                  <a:pt x="1321594" y="98227"/>
                </a:lnTo>
                <a:lnTo>
                  <a:pt x="1321594" y="98227"/>
                </a:lnTo>
                <a:lnTo>
                  <a:pt x="1330523" y="107157"/>
                </a:lnTo>
                <a:lnTo>
                  <a:pt x="1330523" y="107157"/>
                </a:lnTo>
                <a:lnTo>
                  <a:pt x="1321594" y="107157"/>
                </a:lnTo>
                <a:lnTo>
                  <a:pt x="1321594" y="1071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491383" y="5893593"/>
            <a:ext cx="321470" cy="214313"/>
          </a:xfrm>
          <a:custGeom>
            <a:avLst/>
            <a:gdLst/>
            <a:ahLst/>
            <a:cxnLst/>
            <a:rect l="0" t="0" r="0" b="0"/>
            <a:pathLst>
              <a:path w="321470" h="214313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17859"/>
                </a:lnTo>
                <a:lnTo>
                  <a:pt x="8930" y="35719"/>
                </a:lnTo>
                <a:lnTo>
                  <a:pt x="17859" y="62508"/>
                </a:lnTo>
                <a:lnTo>
                  <a:pt x="35719" y="89297"/>
                </a:lnTo>
                <a:lnTo>
                  <a:pt x="44648" y="116086"/>
                </a:lnTo>
                <a:lnTo>
                  <a:pt x="53578" y="142875"/>
                </a:lnTo>
                <a:lnTo>
                  <a:pt x="62508" y="160734"/>
                </a:lnTo>
                <a:lnTo>
                  <a:pt x="71437" y="178594"/>
                </a:lnTo>
                <a:lnTo>
                  <a:pt x="71437" y="187523"/>
                </a:lnTo>
                <a:lnTo>
                  <a:pt x="71437" y="196453"/>
                </a:lnTo>
                <a:lnTo>
                  <a:pt x="62508" y="187523"/>
                </a:lnTo>
                <a:lnTo>
                  <a:pt x="62508" y="178594"/>
                </a:lnTo>
                <a:lnTo>
                  <a:pt x="53578" y="160734"/>
                </a:lnTo>
                <a:lnTo>
                  <a:pt x="44648" y="142875"/>
                </a:lnTo>
                <a:lnTo>
                  <a:pt x="35719" y="116086"/>
                </a:lnTo>
                <a:lnTo>
                  <a:pt x="35719" y="89297"/>
                </a:lnTo>
                <a:lnTo>
                  <a:pt x="35719" y="62508"/>
                </a:lnTo>
                <a:lnTo>
                  <a:pt x="44648" y="44648"/>
                </a:lnTo>
                <a:lnTo>
                  <a:pt x="53578" y="35719"/>
                </a:lnTo>
                <a:lnTo>
                  <a:pt x="62508" y="35719"/>
                </a:lnTo>
                <a:lnTo>
                  <a:pt x="80367" y="44648"/>
                </a:lnTo>
                <a:lnTo>
                  <a:pt x="107156" y="62508"/>
                </a:lnTo>
                <a:lnTo>
                  <a:pt x="125015" y="89297"/>
                </a:lnTo>
                <a:lnTo>
                  <a:pt x="142875" y="116086"/>
                </a:lnTo>
                <a:lnTo>
                  <a:pt x="160734" y="151805"/>
                </a:lnTo>
                <a:lnTo>
                  <a:pt x="169664" y="178594"/>
                </a:lnTo>
                <a:lnTo>
                  <a:pt x="178594" y="196453"/>
                </a:lnTo>
                <a:lnTo>
                  <a:pt x="187523" y="214312"/>
                </a:lnTo>
                <a:lnTo>
                  <a:pt x="187523" y="214312"/>
                </a:lnTo>
                <a:lnTo>
                  <a:pt x="178594" y="205383"/>
                </a:lnTo>
                <a:lnTo>
                  <a:pt x="169664" y="196453"/>
                </a:lnTo>
                <a:lnTo>
                  <a:pt x="169664" y="169664"/>
                </a:lnTo>
                <a:lnTo>
                  <a:pt x="160734" y="133945"/>
                </a:lnTo>
                <a:lnTo>
                  <a:pt x="151805" y="98227"/>
                </a:lnTo>
                <a:lnTo>
                  <a:pt x="151805" y="62508"/>
                </a:lnTo>
                <a:lnTo>
                  <a:pt x="160734" y="35719"/>
                </a:lnTo>
                <a:lnTo>
                  <a:pt x="169664" y="17859"/>
                </a:lnTo>
                <a:lnTo>
                  <a:pt x="187523" y="17859"/>
                </a:lnTo>
                <a:lnTo>
                  <a:pt x="214312" y="26789"/>
                </a:lnTo>
                <a:lnTo>
                  <a:pt x="232172" y="44648"/>
                </a:lnTo>
                <a:lnTo>
                  <a:pt x="258961" y="80367"/>
                </a:lnTo>
                <a:lnTo>
                  <a:pt x="276820" y="107156"/>
                </a:lnTo>
                <a:lnTo>
                  <a:pt x="294680" y="142875"/>
                </a:lnTo>
                <a:lnTo>
                  <a:pt x="303609" y="169664"/>
                </a:lnTo>
                <a:lnTo>
                  <a:pt x="312539" y="178594"/>
                </a:lnTo>
                <a:lnTo>
                  <a:pt x="321469" y="187523"/>
                </a:lnTo>
                <a:lnTo>
                  <a:pt x="321469" y="178594"/>
                </a:lnTo>
                <a:lnTo>
                  <a:pt x="321469" y="169664"/>
                </a:lnTo>
                <a:lnTo>
                  <a:pt x="321469" y="142875"/>
                </a:lnTo>
                <a:lnTo>
                  <a:pt x="321469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3922" y="5866804"/>
            <a:ext cx="214313" cy="241102"/>
          </a:xfrm>
          <a:custGeom>
            <a:avLst/>
            <a:gdLst/>
            <a:ahLst/>
            <a:cxnLst/>
            <a:rect l="0" t="0" r="0" b="0"/>
            <a:pathLst>
              <a:path w="214313" h="241102">
                <a:moveTo>
                  <a:pt x="26789" y="8930"/>
                </a:moveTo>
                <a:lnTo>
                  <a:pt x="17859" y="0"/>
                </a:lnTo>
                <a:lnTo>
                  <a:pt x="17859" y="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8930" y="26789"/>
                </a:lnTo>
                <a:lnTo>
                  <a:pt x="8930" y="53578"/>
                </a:lnTo>
                <a:lnTo>
                  <a:pt x="17859" y="89297"/>
                </a:lnTo>
                <a:lnTo>
                  <a:pt x="26789" y="116086"/>
                </a:lnTo>
                <a:lnTo>
                  <a:pt x="35719" y="142875"/>
                </a:lnTo>
                <a:lnTo>
                  <a:pt x="44648" y="160734"/>
                </a:lnTo>
                <a:lnTo>
                  <a:pt x="53578" y="178594"/>
                </a:lnTo>
                <a:lnTo>
                  <a:pt x="62508" y="187523"/>
                </a:lnTo>
                <a:lnTo>
                  <a:pt x="71437" y="187523"/>
                </a:lnTo>
                <a:lnTo>
                  <a:pt x="71437" y="178594"/>
                </a:lnTo>
                <a:lnTo>
                  <a:pt x="80367" y="160734"/>
                </a:lnTo>
                <a:lnTo>
                  <a:pt x="80367" y="142875"/>
                </a:lnTo>
                <a:lnTo>
                  <a:pt x="80367" y="107156"/>
                </a:lnTo>
                <a:lnTo>
                  <a:pt x="71437" y="80367"/>
                </a:lnTo>
                <a:lnTo>
                  <a:pt x="71437" y="62508"/>
                </a:lnTo>
                <a:lnTo>
                  <a:pt x="71437" y="44648"/>
                </a:lnTo>
                <a:lnTo>
                  <a:pt x="71437" y="53578"/>
                </a:lnTo>
                <a:lnTo>
                  <a:pt x="80367" y="62508"/>
                </a:lnTo>
                <a:lnTo>
                  <a:pt x="89297" y="98226"/>
                </a:lnTo>
                <a:lnTo>
                  <a:pt x="107156" y="133945"/>
                </a:lnTo>
                <a:lnTo>
                  <a:pt x="133945" y="169664"/>
                </a:lnTo>
                <a:lnTo>
                  <a:pt x="151805" y="196453"/>
                </a:lnTo>
                <a:lnTo>
                  <a:pt x="169664" y="223242"/>
                </a:lnTo>
                <a:lnTo>
                  <a:pt x="187523" y="232172"/>
                </a:lnTo>
                <a:lnTo>
                  <a:pt x="205383" y="241101"/>
                </a:lnTo>
                <a:lnTo>
                  <a:pt x="214312" y="223242"/>
                </a:lnTo>
                <a:lnTo>
                  <a:pt x="214312" y="205383"/>
                </a:lnTo>
                <a:lnTo>
                  <a:pt x="214312" y="178594"/>
                </a:lnTo>
                <a:lnTo>
                  <a:pt x="205383" y="133945"/>
                </a:lnTo>
                <a:lnTo>
                  <a:pt x="187523" y="89297"/>
                </a:lnTo>
                <a:lnTo>
                  <a:pt x="187523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955727" y="5848945"/>
            <a:ext cx="116087" cy="223243"/>
          </a:xfrm>
          <a:custGeom>
            <a:avLst/>
            <a:gdLst/>
            <a:ahLst/>
            <a:cxnLst/>
            <a:rect l="0" t="0" r="0" b="0"/>
            <a:pathLst>
              <a:path w="116087" h="223243">
                <a:moveTo>
                  <a:pt x="0" y="0"/>
                </a:moveTo>
                <a:lnTo>
                  <a:pt x="0" y="0"/>
                </a:lnTo>
                <a:lnTo>
                  <a:pt x="8929" y="17859"/>
                </a:lnTo>
                <a:lnTo>
                  <a:pt x="17859" y="35718"/>
                </a:lnTo>
                <a:lnTo>
                  <a:pt x="35718" y="62507"/>
                </a:lnTo>
                <a:lnTo>
                  <a:pt x="53578" y="98226"/>
                </a:lnTo>
                <a:lnTo>
                  <a:pt x="62507" y="133945"/>
                </a:lnTo>
                <a:lnTo>
                  <a:pt x="80367" y="169664"/>
                </a:lnTo>
                <a:lnTo>
                  <a:pt x="98226" y="196453"/>
                </a:lnTo>
                <a:lnTo>
                  <a:pt x="107156" y="214312"/>
                </a:lnTo>
                <a:lnTo>
                  <a:pt x="116086" y="223242"/>
                </a:lnTo>
                <a:lnTo>
                  <a:pt x="116086" y="223242"/>
                </a:lnTo>
                <a:lnTo>
                  <a:pt x="107156" y="205382"/>
                </a:lnTo>
                <a:lnTo>
                  <a:pt x="98226" y="178593"/>
                </a:lnTo>
                <a:lnTo>
                  <a:pt x="80367" y="142875"/>
                </a:lnTo>
                <a:lnTo>
                  <a:pt x="62507" y="98226"/>
                </a:lnTo>
                <a:lnTo>
                  <a:pt x="62507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045023" y="5813226"/>
            <a:ext cx="187525" cy="187524"/>
          </a:xfrm>
          <a:custGeom>
            <a:avLst/>
            <a:gdLst/>
            <a:ahLst/>
            <a:cxnLst/>
            <a:rect l="0" t="0" r="0" b="0"/>
            <a:pathLst>
              <a:path w="187525" h="187524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26789"/>
                </a:lnTo>
                <a:lnTo>
                  <a:pt x="8930" y="35719"/>
                </a:lnTo>
                <a:lnTo>
                  <a:pt x="8930" y="62508"/>
                </a:lnTo>
                <a:lnTo>
                  <a:pt x="17860" y="89297"/>
                </a:lnTo>
                <a:lnTo>
                  <a:pt x="17860" y="116086"/>
                </a:lnTo>
                <a:lnTo>
                  <a:pt x="17860" y="142875"/>
                </a:lnTo>
                <a:lnTo>
                  <a:pt x="17860" y="160734"/>
                </a:lnTo>
                <a:lnTo>
                  <a:pt x="26790" y="169664"/>
                </a:lnTo>
                <a:lnTo>
                  <a:pt x="35719" y="178594"/>
                </a:lnTo>
                <a:lnTo>
                  <a:pt x="53579" y="178594"/>
                </a:lnTo>
                <a:lnTo>
                  <a:pt x="71438" y="178594"/>
                </a:lnTo>
                <a:lnTo>
                  <a:pt x="89297" y="178594"/>
                </a:lnTo>
                <a:lnTo>
                  <a:pt x="107157" y="178594"/>
                </a:lnTo>
                <a:lnTo>
                  <a:pt x="133946" y="178594"/>
                </a:lnTo>
                <a:lnTo>
                  <a:pt x="160735" y="187523"/>
                </a:lnTo>
                <a:lnTo>
                  <a:pt x="178594" y="187523"/>
                </a:lnTo>
                <a:lnTo>
                  <a:pt x="187524" y="187523"/>
                </a:lnTo>
                <a:lnTo>
                  <a:pt x="187524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152180" y="5795366"/>
            <a:ext cx="187524" cy="187525"/>
          </a:xfrm>
          <a:custGeom>
            <a:avLst/>
            <a:gdLst/>
            <a:ahLst/>
            <a:cxnLst/>
            <a:rect l="0" t="0" r="0" b="0"/>
            <a:pathLst>
              <a:path w="187524" h="187525">
                <a:moveTo>
                  <a:pt x="0" y="116086"/>
                </a:moveTo>
                <a:lnTo>
                  <a:pt x="0" y="125016"/>
                </a:lnTo>
                <a:lnTo>
                  <a:pt x="8929" y="125016"/>
                </a:lnTo>
                <a:lnTo>
                  <a:pt x="17859" y="133946"/>
                </a:lnTo>
                <a:lnTo>
                  <a:pt x="26789" y="142875"/>
                </a:lnTo>
                <a:lnTo>
                  <a:pt x="44648" y="142875"/>
                </a:lnTo>
                <a:lnTo>
                  <a:pt x="53578" y="133946"/>
                </a:lnTo>
                <a:lnTo>
                  <a:pt x="71437" y="125016"/>
                </a:lnTo>
                <a:lnTo>
                  <a:pt x="80367" y="116086"/>
                </a:lnTo>
                <a:lnTo>
                  <a:pt x="98226" y="98227"/>
                </a:lnTo>
                <a:lnTo>
                  <a:pt x="98226" y="89297"/>
                </a:lnTo>
                <a:lnTo>
                  <a:pt x="98226" y="71438"/>
                </a:lnTo>
                <a:lnTo>
                  <a:pt x="98226" y="44649"/>
                </a:lnTo>
                <a:lnTo>
                  <a:pt x="89297" y="26789"/>
                </a:lnTo>
                <a:lnTo>
                  <a:pt x="71437" y="17860"/>
                </a:lnTo>
                <a:lnTo>
                  <a:pt x="53578" y="0"/>
                </a:lnTo>
                <a:lnTo>
                  <a:pt x="44648" y="0"/>
                </a:lnTo>
                <a:lnTo>
                  <a:pt x="35718" y="8930"/>
                </a:lnTo>
                <a:lnTo>
                  <a:pt x="35718" y="17860"/>
                </a:lnTo>
                <a:lnTo>
                  <a:pt x="44648" y="44649"/>
                </a:lnTo>
                <a:lnTo>
                  <a:pt x="62508" y="71438"/>
                </a:lnTo>
                <a:lnTo>
                  <a:pt x="80367" y="107157"/>
                </a:lnTo>
                <a:lnTo>
                  <a:pt x="107156" y="133946"/>
                </a:lnTo>
                <a:lnTo>
                  <a:pt x="133945" y="160735"/>
                </a:lnTo>
                <a:lnTo>
                  <a:pt x="160734" y="178594"/>
                </a:lnTo>
                <a:lnTo>
                  <a:pt x="178593" y="187524"/>
                </a:lnTo>
                <a:lnTo>
                  <a:pt x="187523" y="187524"/>
                </a:lnTo>
                <a:lnTo>
                  <a:pt x="187523" y="178594"/>
                </a:lnTo>
                <a:lnTo>
                  <a:pt x="187523" y="17859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964656" y="6286499"/>
            <a:ext cx="285751" cy="214314"/>
          </a:xfrm>
          <a:custGeom>
            <a:avLst/>
            <a:gdLst/>
            <a:ahLst/>
            <a:cxnLst/>
            <a:rect l="0" t="0" r="0" b="0"/>
            <a:pathLst>
              <a:path w="285751" h="214314">
                <a:moveTo>
                  <a:pt x="0" y="26789"/>
                </a:moveTo>
                <a:lnTo>
                  <a:pt x="0" y="2678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53578"/>
                </a:lnTo>
                <a:lnTo>
                  <a:pt x="26789" y="71438"/>
                </a:lnTo>
                <a:lnTo>
                  <a:pt x="35719" y="89297"/>
                </a:lnTo>
                <a:lnTo>
                  <a:pt x="44649" y="116086"/>
                </a:lnTo>
                <a:lnTo>
                  <a:pt x="53578" y="133946"/>
                </a:lnTo>
                <a:lnTo>
                  <a:pt x="62508" y="142875"/>
                </a:lnTo>
                <a:lnTo>
                  <a:pt x="62508" y="151805"/>
                </a:lnTo>
                <a:lnTo>
                  <a:pt x="71438" y="169664"/>
                </a:lnTo>
                <a:lnTo>
                  <a:pt x="80367" y="187524"/>
                </a:lnTo>
                <a:lnTo>
                  <a:pt x="80367" y="187524"/>
                </a:lnTo>
                <a:lnTo>
                  <a:pt x="71438" y="178594"/>
                </a:lnTo>
                <a:lnTo>
                  <a:pt x="62508" y="160735"/>
                </a:lnTo>
                <a:lnTo>
                  <a:pt x="53578" y="125016"/>
                </a:lnTo>
                <a:lnTo>
                  <a:pt x="44649" y="89297"/>
                </a:lnTo>
                <a:lnTo>
                  <a:pt x="35719" y="62508"/>
                </a:lnTo>
                <a:lnTo>
                  <a:pt x="35719" y="44649"/>
                </a:lnTo>
                <a:lnTo>
                  <a:pt x="35719" y="26789"/>
                </a:lnTo>
                <a:lnTo>
                  <a:pt x="44649" y="35719"/>
                </a:lnTo>
                <a:lnTo>
                  <a:pt x="62508" y="53578"/>
                </a:lnTo>
                <a:lnTo>
                  <a:pt x="89297" y="80367"/>
                </a:lnTo>
                <a:lnTo>
                  <a:pt x="107157" y="107156"/>
                </a:lnTo>
                <a:lnTo>
                  <a:pt x="125016" y="133946"/>
                </a:lnTo>
                <a:lnTo>
                  <a:pt x="133946" y="151805"/>
                </a:lnTo>
                <a:lnTo>
                  <a:pt x="142875" y="169664"/>
                </a:lnTo>
                <a:lnTo>
                  <a:pt x="151805" y="187524"/>
                </a:lnTo>
                <a:lnTo>
                  <a:pt x="169664" y="205383"/>
                </a:lnTo>
                <a:lnTo>
                  <a:pt x="178594" y="214313"/>
                </a:lnTo>
                <a:lnTo>
                  <a:pt x="187524" y="205383"/>
                </a:lnTo>
                <a:lnTo>
                  <a:pt x="178594" y="169664"/>
                </a:lnTo>
                <a:lnTo>
                  <a:pt x="169664" y="125016"/>
                </a:lnTo>
                <a:lnTo>
                  <a:pt x="160735" y="80367"/>
                </a:lnTo>
                <a:lnTo>
                  <a:pt x="151805" y="35719"/>
                </a:lnTo>
                <a:lnTo>
                  <a:pt x="151805" y="8930"/>
                </a:lnTo>
                <a:lnTo>
                  <a:pt x="151805" y="0"/>
                </a:lnTo>
                <a:lnTo>
                  <a:pt x="160735" y="0"/>
                </a:lnTo>
                <a:lnTo>
                  <a:pt x="169664" y="26789"/>
                </a:lnTo>
                <a:lnTo>
                  <a:pt x="187524" y="62508"/>
                </a:lnTo>
                <a:lnTo>
                  <a:pt x="205383" y="89297"/>
                </a:lnTo>
                <a:lnTo>
                  <a:pt x="214313" y="116086"/>
                </a:lnTo>
                <a:lnTo>
                  <a:pt x="223242" y="133946"/>
                </a:lnTo>
                <a:lnTo>
                  <a:pt x="232172" y="142875"/>
                </a:lnTo>
                <a:lnTo>
                  <a:pt x="241102" y="169664"/>
                </a:lnTo>
                <a:lnTo>
                  <a:pt x="258961" y="187524"/>
                </a:lnTo>
                <a:lnTo>
                  <a:pt x="276821" y="196453"/>
                </a:lnTo>
                <a:lnTo>
                  <a:pt x="285750" y="196453"/>
                </a:lnTo>
                <a:lnTo>
                  <a:pt x="285750" y="187524"/>
                </a:lnTo>
                <a:lnTo>
                  <a:pt x="285750" y="18752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241477" y="6250780"/>
            <a:ext cx="214313" cy="223244"/>
          </a:xfrm>
          <a:custGeom>
            <a:avLst/>
            <a:gdLst/>
            <a:ahLst/>
            <a:cxnLst/>
            <a:rect l="0" t="0" r="0" b="0"/>
            <a:pathLst>
              <a:path w="214313" h="223244">
                <a:moveTo>
                  <a:pt x="0" y="35719"/>
                </a:moveTo>
                <a:lnTo>
                  <a:pt x="0" y="35719"/>
                </a:lnTo>
                <a:lnTo>
                  <a:pt x="0" y="44649"/>
                </a:lnTo>
                <a:lnTo>
                  <a:pt x="0" y="62508"/>
                </a:lnTo>
                <a:lnTo>
                  <a:pt x="0" y="80368"/>
                </a:lnTo>
                <a:lnTo>
                  <a:pt x="8929" y="107157"/>
                </a:lnTo>
                <a:lnTo>
                  <a:pt x="17859" y="142875"/>
                </a:lnTo>
                <a:lnTo>
                  <a:pt x="35718" y="169665"/>
                </a:lnTo>
                <a:lnTo>
                  <a:pt x="44648" y="178594"/>
                </a:lnTo>
                <a:lnTo>
                  <a:pt x="53578" y="196454"/>
                </a:lnTo>
                <a:lnTo>
                  <a:pt x="62507" y="205383"/>
                </a:lnTo>
                <a:lnTo>
                  <a:pt x="80367" y="214313"/>
                </a:lnTo>
                <a:lnTo>
                  <a:pt x="89296" y="205383"/>
                </a:lnTo>
                <a:lnTo>
                  <a:pt x="98226" y="178594"/>
                </a:lnTo>
                <a:lnTo>
                  <a:pt x="98226" y="133946"/>
                </a:lnTo>
                <a:lnTo>
                  <a:pt x="89296" y="98227"/>
                </a:lnTo>
                <a:lnTo>
                  <a:pt x="80367" y="62508"/>
                </a:lnTo>
                <a:lnTo>
                  <a:pt x="71437" y="26790"/>
                </a:lnTo>
                <a:lnTo>
                  <a:pt x="62507" y="8930"/>
                </a:lnTo>
                <a:lnTo>
                  <a:pt x="62507" y="0"/>
                </a:lnTo>
                <a:lnTo>
                  <a:pt x="71437" y="0"/>
                </a:lnTo>
                <a:lnTo>
                  <a:pt x="80367" y="26790"/>
                </a:lnTo>
                <a:lnTo>
                  <a:pt x="98226" y="62508"/>
                </a:lnTo>
                <a:lnTo>
                  <a:pt x="116086" y="116086"/>
                </a:lnTo>
                <a:lnTo>
                  <a:pt x="133945" y="151805"/>
                </a:lnTo>
                <a:lnTo>
                  <a:pt x="151804" y="169665"/>
                </a:lnTo>
                <a:lnTo>
                  <a:pt x="160734" y="187524"/>
                </a:lnTo>
                <a:lnTo>
                  <a:pt x="169664" y="205383"/>
                </a:lnTo>
                <a:lnTo>
                  <a:pt x="187523" y="214313"/>
                </a:lnTo>
                <a:lnTo>
                  <a:pt x="205382" y="223243"/>
                </a:lnTo>
                <a:lnTo>
                  <a:pt x="214312" y="214313"/>
                </a:lnTo>
                <a:lnTo>
                  <a:pt x="214312" y="178594"/>
                </a:lnTo>
                <a:lnTo>
                  <a:pt x="196453" y="133946"/>
                </a:lnTo>
                <a:lnTo>
                  <a:pt x="178593" y="89297"/>
                </a:lnTo>
                <a:lnTo>
                  <a:pt x="178593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384352" y="6215062"/>
            <a:ext cx="133946" cy="196454"/>
          </a:xfrm>
          <a:custGeom>
            <a:avLst/>
            <a:gdLst/>
            <a:ahLst/>
            <a:cxnLst/>
            <a:rect l="0" t="0" r="0" b="0"/>
            <a:pathLst>
              <a:path w="133946" h="196454">
                <a:moveTo>
                  <a:pt x="0" y="0"/>
                </a:moveTo>
                <a:lnTo>
                  <a:pt x="0" y="8929"/>
                </a:lnTo>
                <a:lnTo>
                  <a:pt x="8929" y="26789"/>
                </a:lnTo>
                <a:lnTo>
                  <a:pt x="26789" y="53578"/>
                </a:lnTo>
                <a:lnTo>
                  <a:pt x="35718" y="80367"/>
                </a:lnTo>
                <a:lnTo>
                  <a:pt x="62507" y="107156"/>
                </a:lnTo>
                <a:lnTo>
                  <a:pt x="80367" y="133945"/>
                </a:lnTo>
                <a:lnTo>
                  <a:pt x="98226" y="160734"/>
                </a:lnTo>
                <a:lnTo>
                  <a:pt x="116086" y="178593"/>
                </a:lnTo>
                <a:lnTo>
                  <a:pt x="125015" y="187523"/>
                </a:lnTo>
                <a:lnTo>
                  <a:pt x="133945" y="196453"/>
                </a:lnTo>
                <a:lnTo>
                  <a:pt x="133945" y="187523"/>
                </a:lnTo>
                <a:lnTo>
                  <a:pt x="125015" y="178593"/>
                </a:lnTo>
                <a:lnTo>
                  <a:pt x="116086" y="160734"/>
                </a:lnTo>
                <a:lnTo>
                  <a:pt x="107156" y="133945"/>
                </a:lnTo>
                <a:lnTo>
                  <a:pt x="89296" y="107156"/>
                </a:lnTo>
                <a:lnTo>
                  <a:pt x="89296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3482578" y="6134695"/>
            <a:ext cx="205384" cy="196454"/>
          </a:xfrm>
          <a:custGeom>
            <a:avLst/>
            <a:gdLst/>
            <a:ahLst/>
            <a:cxnLst/>
            <a:rect l="0" t="0" r="0" b="0"/>
            <a:pathLst>
              <a:path w="205384" h="196454">
                <a:moveTo>
                  <a:pt x="0" y="0"/>
                </a:moveTo>
                <a:lnTo>
                  <a:pt x="0" y="0"/>
                </a:lnTo>
                <a:lnTo>
                  <a:pt x="0" y="17859"/>
                </a:lnTo>
                <a:lnTo>
                  <a:pt x="8930" y="35718"/>
                </a:lnTo>
                <a:lnTo>
                  <a:pt x="17860" y="53578"/>
                </a:lnTo>
                <a:lnTo>
                  <a:pt x="17860" y="80367"/>
                </a:lnTo>
                <a:lnTo>
                  <a:pt x="26789" y="116085"/>
                </a:lnTo>
                <a:lnTo>
                  <a:pt x="35719" y="133945"/>
                </a:lnTo>
                <a:lnTo>
                  <a:pt x="35719" y="160734"/>
                </a:lnTo>
                <a:lnTo>
                  <a:pt x="35719" y="178593"/>
                </a:lnTo>
                <a:lnTo>
                  <a:pt x="44649" y="187523"/>
                </a:lnTo>
                <a:lnTo>
                  <a:pt x="53578" y="196453"/>
                </a:lnTo>
                <a:lnTo>
                  <a:pt x="62508" y="196453"/>
                </a:lnTo>
                <a:lnTo>
                  <a:pt x="80367" y="196453"/>
                </a:lnTo>
                <a:lnTo>
                  <a:pt x="107156" y="196453"/>
                </a:lnTo>
                <a:lnTo>
                  <a:pt x="125016" y="196453"/>
                </a:lnTo>
                <a:lnTo>
                  <a:pt x="151805" y="196453"/>
                </a:lnTo>
                <a:lnTo>
                  <a:pt x="178594" y="196453"/>
                </a:lnTo>
                <a:lnTo>
                  <a:pt x="187524" y="196453"/>
                </a:lnTo>
                <a:lnTo>
                  <a:pt x="205383" y="196453"/>
                </a:lnTo>
                <a:lnTo>
                  <a:pt x="205383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3598664" y="6143624"/>
            <a:ext cx="214314" cy="187525"/>
          </a:xfrm>
          <a:custGeom>
            <a:avLst/>
            <a:gdLst/>
            <a:ahLst/>
            <a:cxnLst/>
            <a:rect l="0" t="0" r="0" b="0"/>
            <a:pathLst>
              <a:path w="214314" h="187525">
                <a:moveTo>
                  <a:pt x="0" y="98227"/>
                </a:moveTo>
                <a:lnTo>
                  <a:pt x="8930" y="98227"/>
                </a:lnTo>
                <a:lnTo>
                  <a:pt x="17859" y="107156"/>
                </a:lnTo>
                <a:lnTo>
                  <a:pt x="26789" y="107156"/>
                </a:lnTo>
                <a:lnTo>
                  <a:pt x="44649" y="107156"/>
                </a:lnTo>
                <a:lnTo>
                  <a:pt x="62508" y="116086"/>
                </a:lnTo>
                <a:lnTo>
                  <a:pt x="80367" y="107156"/>
                </a:lnTo>
                <a:lnTo>
                  <a:pt x="98227" y="98227"/>
                </a:lnTo>
                <a:lnTo>
                  <a:pt x="107156" y="89297"/>
                </a:lnTo>
                <a:lnTo>
                  <a:pt x="116086" y="80367"/>
                </a:lnTo>
                <a:lnTo>
                  <a:pt x="107156" y="62508"/>
                </a:lnTo>
                <a:lnTo>
                  <a:pt x="107156" y="53578"/>
                </a:lnTo>
                <a:lnTo>
                  <a:pt x="89297" y="35719"/>
                </a:lnTo>
                <a:lnTo>
                  <a:pt x="80367" y="17860"/>
                </a:lnTo>
                <a:lnTo>
                  <a:pt x="62508" y="8930"/>
                </a:lnTo>
                <a:lnTo>
                  <a:pt x="44649" y="0"/>
                </a:lnTo>
                <a:lnTo>
                  <a:pt x="35719" y="0"/>
                </a:lnTo>
                <a:lnTo>
                  <a:pt x="26789" y="17860"/>
                </a:lnTo>
                <a:lnTo>
                  <a:pt x="35719" y="35719"/>
                </a:lnTo>
                <a:lnTo>
                  <a:pt x="44649" y="71438"/>
                </a:lnTo>
                <a:lnTo>
                  <a:pt x="71438" y="107156"/>
                </a:lnTo>
                <a:lnTo>
                  <a:pt x="89297" y="142875"/>
                </a:lnTo>
                <a:lnTo>
                  <a:pt x="125016" y="160735"/>
                </a:lnTo>
                <a:lnTo>
                  <a:pt x="151805" y="178594"/>
                </a:lnTo>
                <a:lnTo>
                  <a:pt x="169664" y="187524"/>
                </a:lnTo>
                <a:lnTo>
                  <a:pt x="196453" y="187524"/>
                </a:lnTo>
                <a:lnTo>
                  <a:pt x="205383" y="178594"/>
                </a:lnTo>
                <a:lnTo>
                  <a:pt x="214313" y="160735"/>
                </a:lnTo>
                <a:lnTo>
                  <a:pt x="214313" y="142875"/>
                </a:lnTo>
                <a:lnTo>
                  <a:pt x="214313" y="116086"/>
                </a:lnTo>
                <a:lnTo>
                  <a:pt x="214313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054078" y="5991820"/>
            <a:ext cx="133946" cy="232172"/>
          </a:xfrm>
          <a:custGeom>
            <a:avLst/>
            <a:gdLst/>
            <a:ahLst/>
            <a:cxnLst/>
            <a:rect l="0" t="0" r="0" b="0"/>
            <a:pathLst>
              <a:path w="133946" h="232172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8930" y="17859"/>
                </a:lnTo>
                <a:lnTo>
                  <a:pt x="8930" y="35718"/>
                </a:lnTo>
                <a:lnTo>
                  <a:pt x="17860" y="44648"/>
                </a:lnTo>
                <a:lnTo>
                  <a:pt x="26789" y="71437"/>
                </a:lnTo>
                <a:lnTo>
                  <a:pt x="44649" y="89296"/>
                </a:lnTo>
                <a:lnTo>
                  <a:pt x="53578" y="116085"/>
                </a:lnTo>
                <a:lnTo>
                  <a:pt x="62508" y="133945"/>
                </a:lnTo>
                <a:lnTo>
                  <a:pt x="80367" y="160734"/>
                </a:lnTo>
                <a:lnTo>
                  <a:pt x="98227" y="187523"/>
                </a:lnTo>
                <a:lnTo>
                  <a:pt x="116086" y="214312"/>
                </a:lnTo>
                <a:lnTo>
                  <a:pt x="125016" y="223242"/>
                </a:lnTo>
                <a:lnTo>
                  <a:pt x="133945" y="232171"/>
                </a:lnTo>
                <a:lnTo>
                  <a:pt x="133945" y="232171"/>
                </a:lnTo>
                <a:lnTo>
                  <a:pt x="133945" y="214312"/>
                </a:lnTo>
                <a:lnTo>
                  <a:pt x="116086" y="196453"/>
                </a:lnTo>
                <a:lnTo>
                  <a:pt x="116086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991570" y="5902523"/>
            <a:ext cx="71439" cy="44649"/>
          </a:xfrm>
          <a:custGeom>
            <a:avLst/>
            <a:gdLst/>
            <a:ahLst/>
            <a:cxnLst/>
            <a:rect l="0" t="0" r="0" b="0"/>
            <a:pathLst>
              <a:path w="71439" h="44649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17860" y="17859"/>
                </a:lnTo>
                <a:lnTo>
                  <a:pt x="35719" y="17859"/>
                </a:lnTo>
                <a:lnTo>
                  <a:pt x="53578" y="35718"/>
                </a:lnTo>
                <a:lnTo>
                  <a:pt x="71438" y="44648"/>
                </a:lnTo>
                <a:lnTo>
                  <a:pt x="71438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170164" y="5947171"/>
            <a:ext cx="223243" cy="214314"/>
          </a:xfrm>
          <a:custGeom>
            <a:avLst/>
            <a:gdLst/>
            <a:ahLst/>
            <a:cxnLst/>
            <a:rect l="0" t="0" r="0" b="0"/>
            <a:pathLst>
              <a:path w="223243" h="214314">
                <a:moveTo>
                  <a:pt x="0" y="26789"/>
                </a:moveTo>
                <a:lnTo>
                  <a:pt x="0" y="26789"/>
                </a:lnTo>
                <a:lnTo>
                  <a:pt x="8930" y="44649"/>
                </a:lnTo>
                <a:lnTo>
                  <a:pt x="17859" y="53578"/>
                </a:lnTo>
                <a:lnTo>
                  <a:pt x="35719" y="80367"/>
                </a:lnTo>
                <a:lnTo>
                  <a:pt x="53578" y="107156"/>
                </a:lnTo>
                <a:lnTo>
                  <a:pt x="62508" y="142875"/>
                </a:lnTo>
                <a:lnTo>
                  <a:pt x="80367" y="169664"/>
                </a:lnTo>
                <a:lnTo>
                  <a:pt x="89297" y="187524"/>
                </a:lnTo>
                <a:lnTo>
                  <a:pt x="98227" y="205383"/>
                </a:lnTo>
                <a:lnTo>
                  <a:pt x="98227" y="214313"/>
                </a:lnTo>
                <a:lnTo>
                  <a:pt x="98227" y="205383"/>
                </a:lnTo>
                <a:lnTo>
                  <a:pt x="89297" y="196453"/>
                </a:lnTo>
                <a:lnTo>
                  <a:pt x="80367" y="169664"/>
                </a:lnTo>
                <a:lnTo>
                  <a:pt x="80367" y="133945"/>
                </a:lnTo>
                <a:lnTo>
                  <a:pt x="71438" y="98227"/>
                </a:lnTo>
                <a:lnTo>
                  <a:pt x="62508" y="62508"/>
                </a:lnTo>
                <a:lnTo>
                  <a:pt x="62508" y="26789"/>
                </a:lnTo>
                <a:lnTo>
                  <a:pt x="71438" y="8930"/>
                </a:lnTo>
                <a:lnTo>
                  <a:pt x="80367" y="0"/>
                </a:lnTo>
                <a:lnTo>
                  <a:pt x="107156" y="8930"/>
                </a:lnTo>
                <a:lnTo>
                  <a:pt x="125016" y="35719"/>
                </a:lnTo>
                <a:lnTo>
                  <a:pt x="151805" y="71438"/>
                </a:lnTo>
                <a:lnTo>
                  <a:pt x="178594" y="107156"/>
                </a:lnTo>
                <a:lnTo>
                  <a:pt x="196453" y="133945"/>
                </a:lnTo>
                <a:lnTo>
                  <a:pt x="214313" y="160734"/>
                </a:lnTo>
                <a:lnTo>
                  <a:pt x="223242" y="169664"/>
                </a:lnTo>
                <a:lnTo>
                  <a:pt x="223242" y="169664"/>
                </a:lnTo>
                <a:lnTo>
                  <a:pt x="214313" y="160734"/>
                </a:lnTo>
                <a:lnTo>
                  <a:pt x="214313" y="142875"/>
                </a:lnTo>
                <a:lnTo>
                  <a:pt x="196453" y="107156"/>
                </a:lnTo>
                <a:lnTo>
                  <a:pt x="178594" y="62508"/>
                </a:lnTo>
                <a:lnTo>
                  <a:pt x="178594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321969" y="5848945"/>
            <a:ext cx="151805" cy="232172"/>
          </a:xfrm>
          <a:custGeom>
            <a:avLst/>
            <a:gdLst/>
            <a:ahLst/>
            <a:cxnLst/>
            <a:rect l="0" t="0" r="0" b="0"/>
            <a:pathLst>
              <a:path w="151805" h="232172">
                <a:moveTo>
                  <a:pt x="35719" y="0"/>
                </a:moveTo>
                <a:lnTo>
                  <a:pt x="26789" y="8929"/>
                </a:lnTo>
                <a:lnTo>
                  <a:pt x="26789" y="17859"/>
                </a:lnTo>
                <a:lnTo>
                  <a:pt x="17859" y="26789"/>
                </a:lnTo>
                <a:lnTo>
                  <a:pt x="8929" y="35718"/>
                </a:lnTo>
                <a:lnTo>
                  <a:pt x="0" y="44648"/>
                </a:lnTo>
                <a:lnTo>
                  <a:pt x="0" y="53578"/>
                </a:lnTo>
                <a:lnTo>
                  <a:pt x="8929" y="62507"/>
                </a:lnTo>
                <a:lnTo>
                  <a:pt x="17859" y="62507"/>
                </a:lnTo>
                <a:lnTo>
                  <a:pt x="26789" y="71437"/>
                </a:lnTo>
                <a:lnTo>
                  <a:pt x="53578" y="80367"/>
                </a:lnTo>
                <a:lnTo>
                  <a:pt x="71437" y="80367"/>
                </a:lnTo>
                <a:lnTo>
                  <a:pt x="98226" y="80367"/>
                </a:lnTo>
                <a:lnTo>
                  <a:pt x="116086" y="89296"/>
                </a:lnTo>
                <a:lnTo>
                  <a:pt x="133945" y="107156"/>
                </a:lnTo>
                <a:lnTo>
                  <a:pt x="151804" y="125015"/>
                </a:lnTo>
                <a:lnTo>
                  <a:pt x="151804" y="151804"/>
                </a:lnTo>
                <a:lnTo>
                  <a:pt x="151804" y="178593"/>
                </a:lnTo>
                <a:lnTo>
                  <a:pt x="142875" y="196453"/>
                </a:lnTo>
                <a:lnTo>
                  <a:pt x="125015" y="223242"/>
                </a:lnTo>
                <a:lnTo>
                  <a:pt x="107156" y="232171"/>
                </a:lnTo>
                <a:lnTo>
                  <a:pt x="89297" y="223242"/>
                </a:lnTo>
                <a:lnTo>
                  <a:pt x="71437" y="214312"/>
                </a:lnTo>
                <a:lnTo>
                  <a:pt x="53578" y="187523"/>
                </a:lnTo>
                <a:lnTo>
                  <a:pt x="44648" y="151804"/>
                </a:lnTo>
                <a:lnTo>
                  <a:pt x="35719" y="107156"/>
                </a:lnTo>
                <a:lnTo>
                  <a:pt x="35719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393406" y="5643562"/>
            <a:ext cx="205384" cy="339329"/>
          </a:xfrm>
          <a:custGeom>
            <a:avLst/>
            <a:gdLst/>
            <a:ahLst/>
            <a:cxnLst/>
            <a:rect l="0" t="0" r="0" b="0"/>
            <a:pathLst>
              <a:path w="205384" h="339329">
                <a:moveTo>
                  <a:pt x="0" y="0"/>
                </a:moveTo>
                <a:lnTo>
                  <a:pt x="8930" y="8929"/>
                </a:lnTo>
                <a:lnTo>
                  <a:pt x="8930" y="8929"/>
                </a:lnTo>
                <a:lnTo>
                  <a:pt x="17860" y="26789"/>
                </a:lnTo>
                <a:lnTo>
                  <a:pt x="26789" y="44648"/>
                </a:lnTo>
                <a:lnTo>
                  <a:pt x="44649" y="80367"/>
                </a:lnTo>
                <a:lnTo>
                  <a:pt x="62508" y="125015"/>
                </a:lnTo>
                <a:lnTo>
                  <a:pt x="80367" y="169664"/>
                </a:lnTo>
                <a:lnTo>
                  <a:pt x="98227" y="223242"/>
                </a:lnTo>
                <a:lnTo>
                  <a:pt x="116086" y="267890"/>
                </a:lnTo>
                <a:lnTo>
                  <a:pt x="142875" y="303609"/>
                </a:lnTo>
                <a:lnTo>
                  <a:pt x="160735" y="330398"/>
                </a:lnTo>
                <a:lnTo>
                  <a:pt x="169664" y="339328"/>
                </a:lnTo>
                <a:lnTo>
                  <a:pt x="187524" y="339328"/>
                </a:lnTo>
                <a:lnTo>
                  <a:pt x="196453" y="330398"/>
                </a:lnTo>
                <a:lnTo>
                  <a:pt x="205383" y="312539"/>
                </a:lnTo>
                <a:lnTo>
                  <a:pt x="205383" y="294679"/>
                </a:lnTo>
                <a:lnTo>
                  <a:pt x="205383" y="267890"/>
                </a:lnTo>
                <a:lnTo>
                  <a:pt x="187524" y="232172"/>
                </a:lnTo>
                <a:lnTo>
                  <a:pt x="169664" y="196453"/>
                </a:lnTo>
                <a:lnTo>
                  <a:pt x="142875" y="160734"/>
                </a:lnTo>
                <a:lnTo>
                  <a:pt x="107157" y="133945"/>
                </a:lnTo>
                <a:lnTo>
                  <a:pt x="107157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4375547" y="5723929"/>
            <a:ext cx="214313" cy="116087"/>
          </a:xfrm>
          <a:custGeom>
            <a:avLst/>
            <a:gdLst/>
            <a:ahLst/>
            <a:cxnLst/>
            <a:rect l="0" t="0" r="0" b="0"/>
            <a:pathLst>
              <a:path w="214313" h="116087">
                <a:moveTo>
                  <a:pt x="0" y="116086"/>
                </a:moveTo>
                <a:lnTo>
                  <a:pt x="8930" y="116086"/>
                </a:lnTo>
                <a:lnTo>
                  <a:pt x="8930" y="116086"/>
                </a:lnTo>
                <a:lnTo>
                  <a:pt x="17859" y="116086"/>
                </a:lnTo>
                <a:lnTo>
                  <a:pt x="26789" y="98226"/>
                </a:lnTo>
                <a:lnTo>
                  <a:pt x="44648" y="89297"/>
                </a:lnTo>
                <a:lnTo>
                  <a:pt x="71437" y="71437"/>
                </a:lnTo>
                <a:lnTo>
                  <a:pt x="98226" y="53578"/>
                </a:lnTo>
                <a:lnTo>
                  <a:pt x="125016" y="35719"/>
                </a:lnTo>
                <a:lnTo>
                  <a:pt x="160734" y="17859"/>
                </a:lnTo>
                <a:lnTo>
                  <a:pt x="196453" y="893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4625578" y="5482828"/>
            <a:ext cx="294681" cy="383977"/>
          </a:xfrm>
          <a:custGeom>
            <a:avLst/>
            <a:gdLst/>
            <a:ahLst/>
            <a:cxnLst/>
            <a:rect l="0" t="0" r="0" b="0"/>
            <a:pathLst>
              <a:path w="294681" h="383977">
                <a:moveTo>
                  <a:pt x="8930" y="223242"/>
                </a:moveTo>
                <a:lnTo>
                  <a:pt x="8930" y="223242"/>
                </a:lnTo>
                <a:lnTo>
                  <a:pt x="0" y="223242"/>
                </a:lnTo>
                <a:lnTo>
                  <a:pt x="0" y="223242"/>
                </a:lnTo>
                <a:lnTo>
                  <a:pt x="0" y="232171"/>
                </a:lnTo>
                <a:lnTo>
                  <a:pt x="8930" y="241101"/>
                </a:lnTo>
                <a:lnTo>
                  <a:pt x="8930" y="258960"/>
                </a:lnTo>
                <a:lnTo>
                  <a:pt x="8930" y="285749"/>
                </a:lnTo>
                <a:lnTo>
                  <a:pt x="17860" y="303609"/>
                </a:lnTo>
                <a:lnTo>
                  <a:pt x="17860" y="330398"/>
                </a:lnTo>
                <a:lnTo>
                  <a:pt x="26789" y="357187"/>
                </a:lnTo>
                <a:lnTo>
                  <a:pt x="35719" y="366117"/>
                </a:lnTo>
                <a:lnTo>
                  <a:pt x="35719" y="383976"/>
                </a:lnTo>
                <a:lnTo>
                  <a:pt x="44649" y="383976"/>
                </a:lnTo>
                <a:lnTo>
                  <a:pt x="44649" y="383976"/>
                </a:lnTo>
                <a:lnTo>
                  <a:pt x="53578" y="375046"/>
                </a:lnTo>
                <a:lnTo>
                  <a:pt x="53578" y="357187"/>
                </a:lnTo>
                <a:lnTo>
                  <a:pt x="53578" y="339327"/>
                </a:lnTo>
                <a:lnTo>
                  <a:pt x="53578" y="312538"/>
                </a:lnTo>
                <a:lnTo>
                  <a:pt x="53578" y="303609"/>
                </a:lnTo>
                <a:lnTo>
                  <a:pt x="53578" y="285749"/>
                </a:lnTo>
                <a:lnTo>
                  <a:pt x="62508" y="285749"/>
                </a:lnTo>
                <a:lnTo>
                  <a:pt x="71438" y="285749"/>
                </a:lnTo>
                <a:lnTo>
                  <a:pt x="80367" y="294679"/>
                </a:lnTo>
                <a:lnTo>
                  <a:pt x="89297" y="303609"/>
                </a:lnTo>
                <a:lnTo>
                  <a:pt x="107156" y="321468"/>
                </a:lnTo>
                <a:lnTo>
                  <a:pt x="125016" y="330398"/>
                </a:lnTo>
                <a:lnTo>
                  <a:pt x="133945" y="330398"/>
                </a:lnTo>
                <a:lnTo>
                  <a:pt x="142875" y="321468"/>
                </a:lnTo>
                <a:lnTo>
                  <a:pt x="151805" y="312538"/>
                </a:lnTo>
                <a:lnTo>
                  <a:pt x="151805" y="294679"/>
                </a:lnTo>
                <a:lnTo>
                  <a:pt x="151805" y="267890"/>
                </a:lnTo>
                <a:lnTo>
                  <a:pt x="151805" y="241101"/>
                </a:lnTo>
                <a:lnTo>
                  <a:pt x="142875" y="196452"/>
                </a:lnTo>
                <a:lnTo>
                  <a:pt x="133945" y="160734"/>
                </a:lnTo>
                <a:lnTo>
                  <a:pt x="125016" y="116085"/>
                </a:lnTo>
                <a:lnTo>
                  <a:pt x="107156" y="89297"/>
                </a:lnTo>
                <a:lnTo>
                  <a:pt x="107156" y="62508"/>
                </a:lnTo>
                <a:lnTo>
                  <a:pt x="98227" y="53578"/>
                </a:lnTo>
                <a:lnTo>
                  <a:pt x="98227" y="62508"/>
                </a:lnTo>
                <a:lnTo>
                  <a:pt x="98227" y="89297"/>
                </a:lnTo>
                <a:lnTo>
                  <a:pt x="98227" y="125015"/>
                </a:lnTo>
                <a:lnTo>
                  <a:pt x="98227" y="169663"/>
                </a:lnTo>
                <a:lnTo>
                  <a:pt x="107156" y="223242"/>
                </a:lnTo>
                <a:lnTo>
                  <a:pt x="125016" y="258960"/>
                </a:lnTo>
                <a:lnTo>
                  <a:pt x="133945" y="294679"/>
                </a:lnTo>
                <a:lnTo>
                  <a:pt x="151805" y="321468"/>
                </a:lnTo>
                <a:lnTo>
                  <a:pt x="160735" y="330398"/>
                </a:lnTo>
                <a:lnTo>
                  <a:pt x="178594" y="339327"/>
                </a:lnTo>
                <a:lnTo>
                  <a:pt x="196453" y="330398"/>
                </a:lnTo>
                <a:lnTo>
                  <a:pt x="214313" y="312538"/>
                </a:lnTo>
                <a:lnTo>
                  <a:pt x="232172" y="294679"/>
                </a:lnTo>
                <a:lnTo>
                  <a:pt x="250031" y="258960"/>
                </a:lnTo>
                <a:lnTo>
                  <a:pt x="258961" y="223242"/>
                </a:lnTo>
                <a:lnTo>
                  <a:pt x="267891" y="187523"/>
                </a:lnTo>
                <a:lnTo>
                  <a:pt x="276820" y="151804"/>
                </a:lnTo>
                <a:lnTo>
                  <a:pt x="267891" y="116085"/>
                </a:lnTo>
                <a:lnTo>
                  <a:pt x="258961" y="80367"/>
                </a:lnTo>
                <a:lnTo>
                  <a:pt x="250031" y="44649"/>
                </a:lnTo>
                <a:lnTo>
                  <a:pt x="232172" y="17860"/>
                </a:lnTo>
                <a:lnTo>
                  <a:pt x="214313" y="0"/>
                </a:lnTo>
                <a:lnTo>
                  <a:pt x="205383" y="0"/>
                </a:lnTo>
                <a:lnTo>
                  <a:pt x="205383" y="8930"/>
                </a:lnTo>
                <a:lnTo>
                  <a:pt x="214313" y="35719"/>
                </a:lnTo>
                <a:lnTo>
                  <a:pt x="223242" y="71438"/>
                </a:lnTo>
                <a:lnTo>
                  <a:pt x="232172" y="116085"/>
                </a:lnTo>
                <a:lnTo>
                  <a:pt x="250031" y="151804"/>
                </a:lnTo>
                <a:lnTo>
                  <a:pt x="267891" y="187523"/>
                </a:lnTo>
                <a:lnTo>
                  <a:pt x="285750" y="214312"/>
                </a:lnTo>
                <a:lnTo>
                  <a:pt x="294680" y="232171"/>
                </a:lnTo>
                <a:lnTo>
                  <a:pt x="294680" y="241101"/>
                </a:lnTo>
                <a:lnTo>
                  <a:pt x="294680" y="232171"/>
                </a:lnTo>
                <a:lnTo>
                  <a:pt x="294680" y="23217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Freeform 2047"/>
          <p:cNvSpPr/>
          <p:nvPr/>
        </p:nvSpPr>
        <p:spPr>
          <a:xfrm>
            <a:off x="2803922" y="3268265"/>
            <a:ext cx="348259" cy="669728"/>
          </a:xfrm>
          <a:custGeom>
            <a:avLst/>
            <a:gdLst/>
            <a:ahLst/>
            <a:cxnLst/>
            <a:rect l="0" t="0" r="0" b="0"/>
            <a:pathLst>
              <a:path w="348259" h="669728">
                <a:moveTo>
                  <a:pt x="8930" y="660797"/>
                </a:moveTo>
                <a:lnTo>
                  <a:pt x="8930" y="669727"/>
                </a:lnTo>
                <a:lnTo>
                  <a:pt x="0" y="669727"/>
                </a:lnTo>
                <a:lnTo>
                  <a:pt x="0" y="669727"/>
                </a:lnTo>
                <a:lnTo>
                  <a:pt x="0" y="669727"/>
                </a:lnTo>
                <a:lnTo>
                  <a:pt x="0" y="669727"/>
                </a:lnTo>
                <a:lnTo>
                  <a:pt x="0" y="660797"/>
                </a:lnTo>
                <a:lnTo>
                  <a:pt x="8930" y="642938"/>
                </a:lnTo>
                <a:lnTo>
                  <a:pt x="17859" y="607219"/>
                </a:lnTo>
                <a:lnTo>
                  <a:pt x="35719" y="562571"/>
                </a:lnTo>
                <a:lnTo>
                  <a:pt x="53578" y="508992"/>
                </a:lnTo>
                <a:lnTo>
                  <a:pt x="89297" y="446485"/>
                </a:lnTo>
                <a:lnTo>
                  <a:pt x="116086" y="375047"/>
                </a:lnTo>
                <a:lnTo>
                  <a:pt x="151805" y="312539"/>
                </a:lnTo>
                <a:lnTo>
                  <a:pt x="187523" y="250031"/>
                </a:lnTo>
                <a:lnTo>
                  <a:pt x="223242" y="205383"/>
                </a:lnTo>
                <a:lnTo>
                  <a:pt x="258961" y="160735"/>
                </a:lnTo>
                <a:lnTo>
                  <a:pt x="285750" y="125016"/>
                </a:lnTo>
                <a:lnTo>
                  <a:pt x="312539" y="89297"/>
                </a:lnTo>
                <a:lnTo>
                  <a:pt x="330398" y="62508"/>
                </a:lnTo>
                <a:lnTo>
                  <a:pt x="339328" y="35719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Freeform 2048"/>
          <p:cNvSpPr/>
          <p:nvPr/>
        </p:nvSpPr>
        <p:spPr>
          <a:xfrm>
            <a:off x="2160984" y="2830711"/>
            <a:ext cx="258962" cy="366118"/>
          </a:xfrm>
          <a:custGeom>
            <a:avLst/>
            <a:gdLst/>
            <a:ahLst/>
            <a:cxnLst/>
            <a:rect l="0" t="0" r="0" b="0"/>
            <a:pathLst>
              <a:path w="258962" h="366118">
                <a:moveTo>
                  <a:pt x="35719" y="116085"/>
                </a:moveTo>
                <a:lnTo>
                  <a:pt x="35719" y="107156"/>
                </a:lnTo>
                <a:lnTo>
                  <a:pt x="35719" y="98226"/>
                </a:lnTo>
                <a:lnTo>
                  <a:pt x="26789" y="89296"/>
                </a:lnTo>
                <a:lnTo>
                  <a:pt x="26789" y="71437"/>
                </a:lnTo>
                <a:lnTo>
                  <a:pt x="17860" y="44648"/>
                </a:lnTo>
                <a:lnTo>
                  <a:pt x="8930" y="26789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26789" y="35718"/>
                </a:lnTo>
                <a:lnTo>
                  <a:pt x="44649" y="62507"/>
                </a:lnTo>
                <a:lnTo>
                  <a:pt x="62508" y="107156"/>
                </a:lnTo>
                <a:lnTo>
                  <a:pt x="89297" y="151804"/>
                </a:lnTo>
                <a:lnTo>
                  <a:pt x="107157" y="205382"/>
                </a:lnTo>
                <a:lnTo>
                  <a:pt x="133946" y="258960"/>
                </a:lnTo>
                <a:lnTo>
                  <a:pt x="160735" y="303609"/>
                </a:lnTo>
                <a:lnTo>
                  <a:pt x="178594" y="330398"/>
                </a:lnTo>
                <a:lnTo>
                  <a:pt x="205383" y="357187"/>
                </a:lnTo>
                <a:lnTo>
                  <a:pt x="223243" y="366117"/>
                </a:lnTo>
                <a:lnTo>
                  <a:pt x="232172" y="357187"/>
                </a:lnTo>
                <a:lnTo>
                  <a:pt x="250032" y="339328"/>
                </a:lnTo>
                <a:lnTo>
                  <a:pt x="258961" y="321468"/>
                </a:lnTo>
                <a:lnTo>
                  <a:pt x="258961" y="285750"/>
                </a:lnTo>
                <a:lnTo>
                  <a:pt x="250032" y="250031"/>
                </a:lnTo>
                <a:lnTo>
                  <a:pt x="232172" y="214312"/>
                </a:lnTo>
                <a:lnTo>
                  <a:pt x="232172" y="2143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Freeform 2050"/>
          <p:cNvSpPr/>
          <p:nvPr/>
        </p:nvSpPr>
        <p:spPr>
          <a:xfrm>
            <a:off x="2089547" y="2928937"/>
            <a:ext cx="241102" cy="205384"/>
          </a:xfrm>
          <a:custGeom>
            <a:avLst/>
            <a:gdLst/>
            <a:ahLst/>
            <a:cxnLst/>
            <a:rect l="0" t="0" r="0" b="0"/>
            <a:pathLst>
              <a:path w="241102" h="205384">
                <a:moveTo>
                  <a:pt x="8930" y="196453"/>
                </a:moveTo>
                <a:lnTo>
                  <a:pt x="8930" y="205383"/>
                </a:lnTo>
                <a:lnTo>
                  <a:pt x="0" y="205383"/>
                </a:lnTo>
                <a:lnTo>
                  <a:pt x="0" y="196453"/>
                </a:lnTo>
                <a:lnTo>
                  <a:pt x="8930" y="187524"/>
                </a:lnTo>
                <a:lnTo>
                  <a:pt x="26789" y="160734"/>
                </a:lnTo>
                <a:lnTo>
                  <a:pt x="53578" y="142875"/>
                </a:lnTo>
                <a:lnTo>
                  <a:pt x="89297" y="107156"/>
                </a:lnTo>
                <a:lnTo>
                  <a:pt x="125016" y="80367"/>
                </a:lnTo>
                <a:lnTo>
                  <a:pt x="169664" y="53578"/>
                </a:lnTo>
                <a:lnTo>
                  <a:pt x="205383" y="26789"/>
                </a:lnTo>
                <a:lnTo>
                  <a:pt x="241101" y="0"/>
                </a:lnTo>
                <a:lnTo>
                  <a:pt x="24110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Freeform 2051"/>
          <p:cNvSpPr/>
          <p:nvPr/>
        </p:nvSpPr>
        <p:spPr>
          <a:xfrm>
            <a:off x="2357438" y="2669977"/>
            <a:ext cx="285751" cy="366117"/>
          </a:xfrm>
          <a:custGeom>
            <a:avLst/>
            <a:gdLst/>
            <a:ahLst/>
            <a:cxnLst/>
            <a:rect l="0" t="0" r="0" b="0"/>
            <a:pathLst>
              <a:path w="285751" h="366117">
                <a:moveTo>
                  <a:pt x="8929" y="160734"/>
                </a:moveTo>
                <a:lnTo>
                  <a:pt x="8929" y="160734"/>
                </a:lnTo>
                <a:lnTo>
                  <a:pt x="0" y="178593"/>
                </a:lnTo>
                <a:lnTo>
                  <a:pt x="0" y="196452"/>
                </a:lnTo>
                <a:lnTo>
                  <a:pt x="0" y="223241"/>
                </a:lnTo>
                <a:lnTo>
                  <a:pt x="8929" y="258960"/>
                </a:lnTo>
                <a:lnTo>
                  <a:pt x="26789" y="294679"/>
                </a:lnTo>
                <a:lnTo>
                  <a:pt x="35718" y="321468"/>
                </a:lnTo>
                <a:lnTo>
                  <a:pt x="53578" y="348257"/>
                </a:lnTo>
                <a:lnTo>
                  <a:pt x="62507" y="366116"/>
                </a:lnTo>
                <a:lnTo>
                  <a:pt x="80367" y="366116"/>
                </a:lnTo>
                <a:lnTo>
                  <a:pt x="89296" y="366116"/>
                </a:lnTo>
                <a:lnTo>
                  <a:pt x="98226" y="348257"/>
                </a:lnTo>
                <a:lnTo>
                  <a:pt x="107156" y="330398"/>
                </a:lnTo>
                <a:lnTo>
                  <a:pt x="107156" y="303609"/>
                </a:lnTo>
                <a:lnTo>
                  <a:pt x="98226" y="276819"/>
                </a:lnTo>
                <a:lnTo>
                  <a:pt x="98226" y="241101"/>
                </a:lnTo>
                <a:lnTo>
                  <a:pt x="89296" y="214312"/>
                </a:lnTo>
                <a:lnTo>
                  <a:pt x="80367" y="187523"/>
                </a:lnTo>
                <a:lnTo>
                  <a:pt x="71437" y="169663"/>
                </a:lnTo>
                <a:lnTo>
                  <a:pt x="71437" y="178593"/>
                </a:lnTo>
                <a:lnTo>
                  <a:pt x="71437" y="196452"/>
                </a:lnTo>
                <a:lnTo>
                  <a:pt x="80367" y="232171"/>
                </a:lnTo>
                <a:lnTo>
                  <a:pt x="98226" y="258960"/>
                </a:lnTo>
                <a:lnTo>
                  <a:pt x="107156" y="285749"/>
                </a:lnTo>
                <a:lnTo>
                  <a:pt x="125015" y="312538"/>
                </a:lnTo>
                <a:lnTo>
                  <a:pt x="142875" y="321468"/>
                </a:lnTo>
                <a:lnTo>
                  <a:pt x="151804" y="321468"/>
                </a:lnTo>
                <a:lnTo>
                  <a:pt x="160734" y="303609"/>
                </a:lnTo>
                <a:lnTo>
                  <a:pt x="169664" y="285749"/>
                </a:lnTo>
                <a:lnTo>
                  <a:pt x="169664" y="258960"/>
                </a:lnTo>
                <a:lnTo>
                  <a:pt x="169664" y="223241"/>
                </a:lnTo>
                <a:lnTo>
                  <a:pt x="160734" y="178593"/>
                </a:lnTo>
                <a:lnTo>
                  <a:pt x="151804" y="142874"/>
                </a:lnTo>
                <a:lnTo>
                  <a:pt x="142875" y="107156"/>
                </a:lnTo>
                <a:lnTo>
                  <a:pt x="142875" y="89296"/>
                </a:lnTo>
                <a:lnTo>
                  <a:pt x="142875" y="89296"/>
                </a:lnTo>
                <a:lnTo>
                  <a:pt x="151804" y="107156"/>
                </a:lnTo>
                <a:lnTo>
                  <a:pt x="160734" y="133944"/>
                </a:lnTo>
                <a:lnTo>
                  <a:pt x="178593" y="169663"/>
                </a:lnTo>
                <a:lnTo>
                  <a:pt x="205382" y="205382"/>
                </a:lnTo>
                <a:lnTo>
                  <a:pt x="232171" y="241101"/>
                </a:lnTo>
                <a:lnTo>
                  <a:pt x="250031" y="267890"/>
                </a:lnTo>
                <a:lnTo>
                  <a:pt x="267890" y="276819"/>
                </a:lnTo>
                <a:lnTo>
                  <a:pt x="276820" y="276819"/>
                </a:lnTo>
                <a:lnTo>
                  <a:pt x="285750" y="267890"/>
                </a:lnTo>
                <a:lnTo>
                  <a:pt x="276820" y="250030"/>
                </a:lnTo>
                <a:lnTo>
                  <a:pt x="267890" y="205382"/>
                </a:lnTo>
                <a:lnTo>
                  <a:pt x="250031" y="160734"/>
                </a:lnTo>
                <a:lnTo>
                  <a:pt x="232171" y="107156"/>
                </a:lnTo>
                <a:lnTo>
                  <a:pt x="223242" y="62507"/>
                </a:lnTo>
                <a:lnTo>
                  <a:pt x="214312" y="26789"/>
                </a:lnTo>
                <a:lnTo>
                  <a:pt x="214312" y="8929"/>
                </a:lnTo>
                <a:lnTo>
                  <a:pt x="223242" y="0"/>
                </a:lnTo>
                <a:lnTo>
                  <a:pt x="232171" y="0"/>
                </a:lnTo>
                <a:lnTo>
                  <a:pt x="241101" y="8929"/>
                </a:lnTo>
                <a:lnTo>
                  <a:pt x="250031" y="8929"/>
                </a:lnTo>
                <a:lnTo>
                  <a:pt x="258960" y="17859"/>
                </a:lnTo>
                <a:lnTo>
                  <a:pt x="267890" y="17859"/>
                </a:lnTo>
                <a:lnTo>
                  <a:pt x="276820" y="8929"/>
                </a:lnTo>
                <a:lnTo>
                  <a:pt x="276820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Freeform 2052"/>
          <p:cNvSpPr/>
          <p:nvPr/>
        </p:nvSpPr>
        <p:spPr>
          <a:xfrm>
            <a:off x="2571750" y="2384226"/>
            <a:ext cx="276821" cy="392908"/>
          </a:xfrm>
          <a:custGeom>
            <a:avLst/>
            <a:gdLst/>
            <a:ahLst/>
            <a:cxnLst/>
            <a:rect l="0" t="0" r="0" b="0"/>
            <a:pathLst>
              <a:path w="276821" h="392908">
                <a:moveTo>
                  <a:pt x="17859" y="0"/>
                </a:moveTo>
                <a:lnTo>
                  <a:pt x="17859" y="0"/>
                </a:lnTo>
                <a:lnTo>
                  <a:pt x="893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44649"/>
                </a:lnTo>
                <a:lnTo>
                  <a:pt x="0" y="62508"/>
                </a:lnTo>
                <a:lnTo>
                  <a:pt x="17859" y="98227"/>
                </a:lnTo>
                <a:lnTo>
                  <a:pt x="35719" y="133946"/>
                </a:lnTo>
                <a:lnTo>
                  <a:pt x="62508" y="178594"/>
                </a:lnTo>
                <a:lnTo>
                  <a:pt x="89297" y="223243"/>
                </a:lnTo>
                <a:lnTo>
                  <a:pt x="116086" y="276821"/>
                </a:lnTo>
                <a:lnTo>
                  <a:pt x="142875" y="321469"/>
                </a:lnTo>
                <a:lnTo>
                  <a:pt x="160734" y="348258"/>
                </a:lnTo>
                <a:lnTo>
                  <a:pt x="178594" y="375047"/>
                </a:lnTo>
                <a:lnTo>
                  <a:pt x="178594" y="392907"/>
                </a:lnTo>
                <a:lnTo>
                  <a:pt x="178594" y="392907"/>
                </a:lnTo>
                <a:lnTo>
                  <a:pt x="169664" y="383977"/>
                </a:lnTo>
                <a:lnTo>
                  <a:pt x="160734" y="366118"/>
                </a:lnTo>
                <a:lnTo>
                  <a:pt x="151805" y="330399"/>
                </a:lnTo>
                <a:lnTo>
                  <a:pt x="151805" y="285751"/>
                </a:lnTo>
                <a:lnTo>
                  <a:pt x="160734" y="241102"/>
                </a:lnTo>
                <a:lnTo>
                  <a:pt x="169664" y="205383"/>
                </a:lnTo>
                <a:lnTo>
                  <a:pt x="187523" y="178594"/>
                </a:lnTo>
                <a:lnTo>
                  <a:pt x="214313" y="169665"/>
                </a:lnTo>
                <a:lnTo>
                  <a:pt x="241102" y="178594"/>
                </a:lnTo>
                <a:lnTo>
                  <a:pt x="258961" y="187524"/>
                </a:lnTo>
                <a:lnTo>
                  <a:pt x="267891" y="214313"/>
                </a:lnTo>
                <a:lnTo>
                  <a:pt x="276820" y="250032"/>
                </a:lnTo>
                <a:lnTo>
                  <a:pt x="276820" y="285751"/>
                </a:lnTo>
                <a:lnTo>
                  <a:pt x="267891" y="312540"/>
                </a:lnTo>
                <a:lnTo>
                  <a:pt x="258961" y="321469"/>
                </a:lnTo>
                <a:lnTo>
                  <a:pt x="250031" y="321469"/>
                </a:lnTo>
                <a:lnTo>
                  <a:pt x="250031" y="312540"/>
                </a:lnTo>
                <a:lnTo>
                  <a:pt x="250031" y="31254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Freeform 2053"/>
          <p:cNvSpPr/>
          <p:nvPr/>
        </p:nvSpPr>
        <p:spPr>
          <a:xfrm>
            <a:off x="2866430" y="2214562"/>
            <a:ext cx="294680" cy="401837"/>
          </a:xfrm>
          <a:custGeom>
            <a:avLst/>
            <a:gdLst/>
            <a:ahLst/>
            <a:cxnLst/>
            <a:rect l="0" t="0" r="0" b="0"/>
            <a:pathLst>
              <a:path w="294680" h="401837">
                <a:moveTo>
                  <a:pt x="44648" y="142875"/>
                </a:moveTo>
                <a:lnTo>
                  <a:pt x="35718" y="151805"/>
                </a:lnTo>
                <a:lnTo>
                  <a:pt x="26789" y="160735"/>
                </a:lnTo>
                <a:lnTo>
                  <a:pt x="17859" y="169664"/>
                </a:lnTo>
                <a:lnTo>
                  <a:pt x="8929" y="196453"/>
                </a:lnTo>
                <a:lnTo>
                  <a:pt x="0" y="232172"/>
                </a:lnTo>
                <a:lnTo>
                  <a:pt x="0" y="267891"/>
                </a:lnTo>
                <a:lnTo>
                  <a:pt x="8929" y="312540"/>
                </a:lnTo>
                <a:lnTo>
                  <a:pt x="17859" y="348258"/>
                </a:lnTo>
                <a:lnTo>
                  <a:pt x="26789" y="375047"/>
                </a:lnTo>
                <a:lnTo>
                  <a:pt x="44648" y="401836"/>
                </a:lnTo>
                <a:lnTo>
                  <a:pt x="53578" y="401836"/>
                </a:lnTo>
                <a:lnTo>
                  <a:pt x="71437" y="401836"/>
                </a:lnTo>
                <a:lnTo>
                  <a:pt x="80367" y="383977"/>
                </a:lnTo>
                <a:lnTo>
                  <a:pt x="89297" y="357188"/>
                </a:lnTo>
                <a:lnTo>
                  <a:pt x="98226" y="321469"/>
                </a:lnTo>
                <a:lnTo>
                  <a:pt x="98226" y="276821"/>
                </a:lnTo>
                <a:lnTo>
                  <a:pt x="98226" y="241102"/>
                </a:lnTo>
                <a:lnTo>
                  <a:pt x="89297" y="205383"/>
                </a:lnTo>
                <a:lnTo>
                  <a:pt x="89297" y="187524"/>
                </a:lnTo>
                <a:lnTo>
                  <a:pt x="89297" y="169664"/>
                </a:lnTo>
                <a:lnTo>
                  <a:pt x="89297" y="178594"/>
                </a:lnTo>
                <a:lnTo>
                  <a:pt x="89297" y="196453"/>
                </a:lnTo>
                <a:lnTo>
                  <a:pt x="89297" y="232172"/>
                </a:lnTo>
                <a:lnTo>
                  <a:pt x="89297" y="258961"/>
                </a:lnTo>
                <a:lnTo>
                  <a:pt x="98226" y="294680"/>
                </a:lnTo>
                <a:lnTo>
                  <a:pt x="98226" y="321469"/>
                </a:lnTo>
                <a:lnTo>
                  <a:pt x="107156" y="330399"/>
                </a:lnTo>
                <a:lnTo>
                  <a:pt x="116086" y="348258"/>
                </a:lnTo>
                <a:lnTo>
                  <a:pt x="125015" y="339329"/>
                </a:lnTo>
                <a:lnTo>
                  <a:pt x="133945" y="330399"/>
                </a:lnTo>
                <a:lnTo>
                  <a:pt x="151804" y="303610"/>
                </a:lnTo>
                <a:lnTo>
                  <a:pt x="151804" y="276821"/>
                </a:lnTo>
                <a:lnTo>
                  <a:pt x="160734" y="232172"/>
                </a:lnTo>
                <a:lnTo>
                  <a:pt x="160734" y="196453"/>
                </a:lnTo>
                <a:lnTo>
                  <a:pt x="169664" y="160735"/>
                </a:lnTo>
                <a:lnTo>
                  <a:pt x="169664" y="125016"/>
                </a:lnTo>
                <a:lnTo>
                  <a:pt x="178593" y="116086"/>
                </a:lnTo>
                <a:lnTo>
                  <a:pt x="178593" y="116086"/>
                </a:lnTo>
                <a:lnTo>
                  <a:pt x="187523" y="125016"/>
                </a:lnTo>
                <a:lnTo>
                  <a:pt x="187523" y="151805"/>
                </a:lnTo>
                <a:lnTo>
                  <a:pt x="196453" y="178594"/>
                </a:lnTo>
                <a:lnTo>
                  <a:pt x="196453" y="205383"/>
                </a:lnTo>
                <a:lnTo>
                  <a:pt x="205383" y="232172"/>
                </a:lnTo>
                <a:lnTo>
                  <a:pt x="214312" y="250032"/>
                </a:lnTo>
                <a:lnTo>
                  <a:pt x="214312" y="267891"/>
                </a:lnTo>
                <a:lnTo>
                  <a:pt x="214312" y="267891"/>
                </a:lnTo>
                <a:lnTo>
                  <a:pt x="214312" y="258961"/>
                </a:lnTo>
                <a:lnTo>
                  <a:pt x="214312" y="250032"/>
                </a:lnTo>
                <a:lnTo>
                  <a:pt x="214312" y="223242"/>
                </a:lnTo>
                <a:lnTo>
                  <a:pt x="205383" y="187524"/>
                </a:lnTo>
                <a:lnTo>
                  <a:pt x="205383" y="151805"/>
                </a:lnTo>
                <a:lnTo>
                  <a:pt x="205383" y="116086"/>
                </a:lnTo>
                <a:lnTo>
                  <a:pt x="205383" y="89297"/>
                </a:lnTo>
                <a:lnTo>
                  <a:pt x="223242" y="62508"/>
                </a:lnTo>
                <a:lnTo>
                  <a:pt x="232172" y="44649"/>
                </a:lnTo>
                <a:lnTo>
                  <a:pt x="250031" y="35719"/>
                </a:lnTo>
                <a:lnTo>
                  <a:pt x="267890" y="26789"/>
                </a:lnTo>
                <a:lnTo>
                  <a:pt x="276820" y="17860"/>
                </a:lnTo>
                <a:lnTo>
                  <a:pt x="285750" y="8930"/>
                </a:lnTo>
                <a:lnTo>
                  <a:pt x="294679" y="8930"/>
                </a:lnTo>
                <a:lnTo>
                  <a:pt x="294679" y="8930"/>
                </a:lnTo>
                <a:lnTo>
                  <a:pt x="285750" y="0"/>
                </a:lnTo>
                <a:lnTo>
                  <a:pt x="267890" y="0"/>
                </a:lnTo>
                <a:lnTo>
                  <a:pt x="26789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Freeform 2054"/>
          <p:cNvSpPr/>
          <p:nvPr/>
        </p:nvSpPr>
        <p:spPr>
          <a:xfrm>
            <a:off x="2973586" y="2044898"/>
            <a:ext cx="98228" cy="410767"/>
          </a:xfrm>
          <a:custGeom>
            <a:avLst/>
            <a:gdLst/>
            <a:ahLst/>
            <a:cxnLst/>
            <a:rect l="0" t="0" r="0" b="0"/>
            <a:pathLst>
              <a:path w="98228" h="410767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8930" y="44649"/>
                </a:lnTo>
                <a:lnTo>
                  <a:pt x="8930" y="71438"/>
                </a:lnTo>
                <a:lnTo>
                  <a:pt x="17859" y="116086"/>
                </a:lnTo>
                <a:lnTo>
                  <a:pt x="26789" y="160735"/>
                </a:lnTo>
                <a:lnTo>
                  <a:pt x="44648" y="214313"/>
                </a:lnTo>
                <a:lnTo>
                  <a:pt x="62508" y="267891"/>
                </a:lnTo>
                <a:lnTo>
                  <a:pt x="71437" y="312539"/>
                </a:lnTo>
                <a:lnTo>
                  <a:pt x="80367" y="357188"/>
                </a:lnTo>
                <a:lnTo>
                  <a:pt x="89297" y="383977"/>
                </a:lnTo>
                <a:lnTo>
                  <a:pt x="98227" y="401836"/>
                </a:lnTo>
                <a:lnTo>
                  <a:pt x="98227" y="410766"/>
                </a:lnTo>
                <a:lnTo>
                  <a:pt x="98227" y="410766"/>
                </a:lnTo>
                <a:lnTo>
                  <a:pt x="98227" y="392906"/>
                </a:lnTo>
                <a:lnTo>
                  <a:pt x="98227" y="366117"/>
                </a:lnTo>
                <a:lnTo>
                  <a:pt x="98227" y="330399"/>
                </a:lnTo>
                <a:lnTo>
                  <a:pt x="98227" y="285750"/>
                </a:lnTo>
                <a:lnTo>
                  <a:pt x="98227" y="2857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6" name="Freeform 2055"/>
          <p:cNvSpPr/>
          <p:nvPr/>
        </p:nvSpPr>
        <p:spPr>
          <a:xfrm>
            <a:off x="3071813" y="1982390"/>
            <a:ext cx="116086" cy="446486"/>
          </a:xfrm>
          <a:custGeom>
            <a:avLst/>
            <a:gdLst/>
            <a:ahLst/>
            <a:cxnLst/>
            <a:rect l="0" t="0" r="0" b="0"/>
            <a:pathLst>
              <a:path w="116086" h="446486">
                <a:moveTo>
                  <a:pt x="17859" y="8930"/>
                </a:moveTo>
                <a:lnTo>
                  <a:pt x="17859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29" y="26789"/>
                </a:lnTo>
                <a:lnTo>
                  <a:pt x="8929" y="44649"/>
                </a:lnTo>
                <a:lnTo>
                  <a:pt x="17859" y="80368"/>
                </a:lnTo>
                <a:lnTo>
                  <a:pt x="35718" y="133946"/>
                </a:lnTo>
                <a:lnTo>
                  <a:pt x="44648" y="187524"/>
                </a:lnTo>
                <a:lnTo>
                  <a:pt x="62507" y="250032"/>
                </a:lnTo>
                <a:lnTo>
                  <a:pt x="80367" y="312539"/>
                </a:lnTo>
                <a:lnTo>
                  <a:pt x="98226" y="366118"/>
                </a:lnTo>
                <a:lnTo>
                  <a:pt x="107156" y="401836"/>
                </a:lnTo>
                <a:lnTo>
                  <a:pt x="116085" y="437555"/>
                </a:lnTo>
                <a:lnTo>
                  <a:pt x="116085" y="446485"/>
                </a:lnTo>
                <a:lnTo>
                  <a:pt x="116085" y="437555"/>
                </a:lnTo>
                <a:lnTo>
                  <a:pt x="107156" y="410766"/>
                </a:lnTo>
                <a:lnTo>
                  <a:pt x="107156" y="41076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 2056"/>
          <p:cNvSpPr/>
          <p:nvPr/>
        </p:nvSpPr>
        <p:spPr>
          <a:xfrm>
            <a:off x="6286500" y="455414"/>
            <a:ext cx="1116212" cy="1437681"/>
          </a:xfrm>
          <a:custGeom>
            <a:avLst/>
            <a:gdLst/>
            <a:ahLst/>
            <a:cxnLst/>
            <a:rect l="0" t="0" r="0" b="0"/>
            <a:pathLst>
              <a:path w="1116212" h="1437681">
                <a:moveTo>
                  <a:pt x="1116211" y="0"/>
                </a:moveTo>
                <a:lnTo>
                  <a:pt x="1116211" y="0"/>
                </a:lnTo>
                <a:lnTo>
                  <a:pt x="1107281" y="0"/>
                </a:lnTo>
                <a:lnTo>
                  <a:pt x="1107281" y="0"/>
                </a:lnTo>
                <a:lnTo>
                  <a:pt x="1089422" y="8930"/>
                </a:lnTo>
                <a:lnTo>
                  <a:pt x="1080492" y="17859"/>
                </a:lnTo>
                <a:lnTo>
                  <a:pt x="1053703" y="44648"/>
                </a:lnTo>
                <a:lnTo>
                  <a:pt x="1026914" y="89297"/>
                </a:lnTo>
                <a:lnTo>
                  <a:pt x="991195" y="142875"/>
                </a:lnTo>
                <a:lnTo>
                  <a:pt x="946547" y="205383"/>
                </a:lnTo>
                <a:lnTo>
                  <a:pt x="892969" y="285750"/>
                </a:lnTo>
                <a:lnTo>
                  <a:pt x="830461" y="375047"/>
                </a:lnTo>
                <a:lnTo>
                  <a:pt x="750094" y="464344"/>
                </a:lnTo>
                <a:lnTo>
                  <a:pt x="678656" y="553641"/>
                </a:lnTo>
                <a:lnTo>
                  <a:pt x="598289" y="651867"/>
                </a:lnTo>
                <a:lnTo>
                  <a:pt x="526852" y="741164"/>
                </a:lnTo>
                <a:lnTo>
                  <a:pt x="446484" y="830461"/>
                </a:lnTo>
                <a:lnTo>
                  <a:pt x="375047" y="928688"/>
                </a:lnTo>
                <a:lnTo>
                  <a:pt x="294680" y="1017984"/>
                </a:lnTo>
                <a:lnTo>
                  <a:pt x="232172" y="1107281"/>
                </a:lnTo>
                <a:lnTo>
                  <a:pt x="169664" y="1196578"/>
                </a:lnTo>
                <a:lnTo>
                  <a:pt x="116086" y="1268015"/>
                </a:lnTo>
                <a:lnTo>
                  <a:pt x="71438" y="1339453"/>
                </a:lnTo>
                <a:lnTo>
                  <a:pt x="35719" y="1384101"/>
                </a:lnTo>
                <a:lnTo>
                  <a:pt x="8930" y="1419820"/>
                </a:lnTo>
                <a:lnTo>
                  <a:pt x="0" y="1437680"/>
                </a:lnTo>
                <a:lnTo>
                  <a:pt x="0" y="1437680"/>
                </a:lnTo>
                <a:lnTo>
                  <a:pt x="8930" y="1410890"/>
                </a:lnTo>
                <a:lnTo>
                  <a:pt x="26789" y="1375172"/>
                </a:lnTo>
                <a:lnTo>
                  <a:pt x="62508" y="1321594"/>
                </a:lnTo>
                <a:lnTo>
                  <a:pt x="62508" y="132159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8" name="Freeform 2057"/>
          <p:cNvSpPr/>
          <p:nvPr/>
        </p:nvSpPr>
        <p:spPr>
          <a:xfrm>
            <a:off x="7402711" y="491133"/>
            <a:ext cx="714376" cy="1464469"/>
          </a:xfrm>
          <a:custGeom>
            <a:avLst/>
            <a:gdLst/>
            <a:ahLst/>
            <a:cxnLst/>
            <a:rect l="0" t="0" r="0" b="0"/>
            <a:pathLst>
              <a:path w="714376" h="1464469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44648"/>
                </a:lnTo>
                <a:lnTo>
                  <a:pt x="0" y="71437"/>
                </a:lnTo>
                <a:lnTo>
                  <a:pt x="8930" y="89297"/>
                </a:lnTo>
                <a:lnTo>
                  <a:pt x="17859" y="125015"/>
                </a:lnTo>
                <a:lnTo>
                  <a:pt x="35719" y="160734"/>
                </a:lnTo>
                <a:lnTo>
                  <a:pt x="53578" y="205383"/>
                </a:lnTo>
                <a:lnTo>
                  <a:pt x="80367" y="258961"/>
                </a:lnTo>
                <a:lnTo>
                  <a:pt x="98227" y="312539"/>
                </a:lnTo>
                <a:lnTo>
                  <a:pt x="133945" y="375047"/>
                </a:lnTo>
                <a:lnTo>
                  <a:pt x="160734" y="446484"/>
                </a:lnTo>
                <a:lnTo>
                  <a:pt x="196453" y="517922"/>
                </a:lnTo>
                <a:lnTo>
                  <a:pt x="232172" y="598289"/>
                </a:lnTo>
                <a:lnTo>
                  <a:pt x="267891" y="678656"/>
                </a:lnTo>
                <a:lnTo>
                  <a:pt x="303609" y="750094"/>
                </a:lnTo>
                <a:lnTo>
                  <a:pt x="339328" y="830461"/>
                </a:lnTo>
                <a:lnTo>
                  <a:pt x="375047" y="910828"/>
                </a:lnTo>
                <a:lnTo>
                  <a:pt x="419695" y="982265"/>
                </a:lnTo>
                <a:lnTo>
                  <a:pt x="455414" y="1053703"/>
                </a:lnTo>
                <a:lnTo>
                  <a:pt x="491133" y="1116211"/>
                </a:lnTo>
                <a:lnTo>
                  <a:pt x="526852" y="1178718"/>
                </a:lnTo>
                <a:lnTo>
                  <a:pt x="562570" y="1232296"/>
                </a:lnTo>
                <a:lnTo>
                  <a:pt x="598289" y="1285875"/>
                </a:lnTo>
                <a:lnTo>
                  <a:pt x="625078" y="1330523"/>
                </a:lnTo>
                <a:lnTo>
                  <a:pt x="651867" y="1366242"/>
                </a:lnTo>
                <a:lnTo>
                  <a:pt x="678656" y="1401961"/>
                </a:lnTo>
                <a:lnTo>
                  <a:pt x="696516" y="1428750"/>
                </a:lnTo>
                <a:lnTo>
                  <a:pt x="705445" y="1446609"/>
                </a:lnTo>
                <a:lnTo>
                  <a:pt x="714375" y="1464468"/>
                </a:lnTo>
                <a:lnTo>
                  <a:pt x="714375" y="146446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reeform 2058"/>
          <p:cNvSpPr/>
          <p:nvPr/>
        </p:nvSpPr>
        <p:spPr>
          <a:xfrm>
            <a:off x="3303984" y="857250"/>
            <a:ext cx="3536158" cy="1268016"/>
          </a:xfrm>
          <a:custGeom>
            <a:avLst/>
            <a:gdLst/>
            <a:ahLst/>
            <a:cxnLst/>
            <a:rect l="0" t="0" r="0" b="0"/>
            <a:pathLst>
              <a:path w="3536158" h="1268016">
                <a:moveTo>
                  <a:pt x="3536157" y="250031"/>
                </a:moveTo>
                <a:lnTo>
                  <a:pt x="3536157" y="250031"/>
                </a:lnTo>
                <a:lnTo>
                  <a:pt x="3536157" y="250031"/>
                </a:lnTo>
                <a:lnTo>
                  <a:pt x="3536157" y="241101"/>
                </a:lnTo>
                <a:lnTo>
                  <a:pt x="3536157" y="241101"/>
                </a:lnTo>
                <a:lnTo>
                  <a:pt x="3536157" y="241101"/>
                </a:lnTo>
                <a:lnTo>
                  <a:pt x="3536157" y="241101"/>
                </a:lnTo>
                <a:lnTo>
                  <a:pt x="3536157" y="232172"/>
                </a:lnTo>
                <a:lnTo>
                  <a:pt x="3536157" y="232172"/>
                </a:lnTo>
                <a:lnTo>
                  <a:pt x="3536157" y="232172"/>
                </a:lnTo>
                <a:lnTo>
                  <a:pt x="3527227" y="232172"/>
                </a:lnTo>
                <a:lnTo>
                  <a:pt x="3527227" y="223242"/>
                </a:lnTo>
                <a:lnTo>
                  <a:pt x="3527227" y="223242"/>
                </a:lnTo>
                <a:lnTo>
                  <a:pt x="3527227" y="214312"/>
                </a:lnTo>
                <a:lnTo>
                  <a:pt x="3527227" y="196453"/>
                </a:lnTo>
                <a:lnTo>
                  <a:pt x="3518297" y="187523"/>
                </a:lnTo>
                <a:lnTo>
                  <a:pt x="3509368" y="178594"/>
                </a:lnTo>
                <a:lnTo>
                  <a:pt x="3500438" y="160734"/>
                </a:lnTo>
                <a:lnTo>
                  <a:pt x="3482579" y="151805"/>
                </a:lnTo>
                <a:lnTo>
                  <a:pt x="3473649" y="133945"/>
                </a:lnTo>
                <a:lnTo>
                  <a:pt x="3455789" y="125016"/>
                </a:lnTo>
                <a:lnTo>
                  <a:pt x="3437930" y="116086"/>
                </a:lnTo>
                <a:lnTo>
                  <a:pt x="3411141" y="107156"/>
                </a:lnTo>
                <a:lnTo>
                  <a:pt x="3384352" y="89297"/>
                </a:lnTo>
                <a:lnTo>
                  <a:pt x="3357563" y="80367"/>
                </a:lnTo>
                <a:lnTo>
                  <a:pt x="3330774" y="62508"/>
                </a:lnTo>
                <a:lnTo>
                  <a:pt x="3295055" y="53578"/>
                </a:lnTo>
                <a:lnTo>
                  <a:pt x="3259336" y="44648"/>
                </a:lnTo>
                <a:lnTo>
                  <a:pt x="3214688" y="26789"/>
                </a:lnTo>
                <a:lnTo>
                  <a:pt x="3170039" y="17859"/>
                </a:lnTo>
                <a:lnTo>
                  <a:pt x="3125391" y="8930"/>
                </a:lnTo>
                <a:lnTo>
                  <a:pt x="3062883" y="8930"/>
                </a:lnTo>
                <a:lnTo>
                  <a:pt x="3009305" y="0"/>
                </a:lnTo>
                <a:lnTo>
                  <a:pt x="2946797" y="0"/>
                </a:lnTo>
                <a:lnTo>
                  <a:pt x="2875360" y="0"/>
                </a:lnTo>
                <a:lnTo>
                  <a:pt x="2812852" y="8930"/>
                </a:lnTo>
                <a:lnTo>
                  <a:pt x="2741414" y="8930"/>
                </a:lnTo>
                <a:lnTo>
                  <a:pt x="2669977" y="17859"/>
                </a:lnTo>
                <a:lnTo>
                  <a:pt x="2589610" y="17859"/>
                </a:lnTo>
                <a:lnTo>
                  <a:pt x="2509243" y="26789"/>
                </a:lnTo>
                <a:lnTo>
                  <a:pt x="2428875" y="35719"/>
                </a:lnTo>
                <a:lnTo>
                  <a:pt x="2348508" y="44648"/>
                </a:lnTo>
                <a:lnTo>
                  <a:pt x="2259211" y="53578"/>
                </a:lnTo>
                <a:lnTo>
                  <a:pt x="2178844" y="62508"/>
                </a:lnTo>
                <a:lnTo>
                  <a:pt x="2089547" y="80367"/>
                </a:lnTo>
                <a:lnTo>
                  <a:pt x="2009180" y="98226"/>
                </a:lnTo>
                <a:lnTo>
                  <a:pt x="1928813" y="116086"/>
                </a:lnTo>
                <a:lnTo>
                  <a:pt x="1848446" y="133945"/>
                </a:lnTo>
                <a:lnTo>
                  <a:pt x="1759149" y="142875"/>
                </a:lnTo>
                <a:lnTo>
                  <a:pt x="1678782" y="160734"/>
                </a:lnTo>
                <a:lnTo>
                  <a:pt x="1598414" y="187523"/>
                </a:lnTo>
                <a:lnTo>
                  <a:pt x="1518047" y="214312"/>
                </a:lnTo>
                <a:lnTo>
                  <a:pt x="1437680" y="241101"/>
                </a:lnTo>
                <a:lnTo>
                  <a:pt x="1357313" y="258961"/>
                </a:lnTo>
                <a:lnTo>
                  <a:pt x="1276946" y="294680"/>
                </a:lnTo>
                <a:lnTo>
                  <a:pt x="1196579" y="321469"/>
                </a:lnTo>
                <a:lnTo>
                  <a:pt x="1116211" y="348258"/>
                </a:lnTo>
                <a:lnTo>
                  <a:pt x="1044774" y="383977"/>
                </a:lnTo>
                <a:lnTo>
                  <a:pt x="973336" y="419695"/>
                </a:lnTo>
                <a:lnTo>
                  <a:pt x="901899" y="455414"/>
                </a:lnTo>
                <a:lnTo>
                  <a:pt x="839391" y="491133"/>
                </a:lnTo>
                <a:lnTo>
                  <a:pt x="767954" y="535781"/>
                </a:lnTo>
                <a:lnTo>
                  <a:pt x="696516" y="571500"/>
                </a:lnTo>
                <a:lnTo>
                  <a:pt x="634008" y="616148"/>
                </a:lnTo>
                <a:lnTo>
                  <a:pt x="562571" y="660797"/>
                </a:lnTo>
                <a:lnTo>
                  <a:pt x="500063" y="714375"/>
                </a:lnTo>
                <a:lnTo>
                  <a:pt x="446485" y="767953"/>
                </a:lnTo>
                <a:lnTo>
                  <a:pt x="392907" y="821531"/>
                </a:lnTo>
                <a:lnTo>
                  <a:pt x="348258" y="866179"/>
                </a:lnTo>
                <a:lnTo>
                  <a:pt x="303610" y="919758"/>
                </a:lnTo>
                <a:lnTo>
                  <a:pt x="258961" y="973336"/>
                </a:lnTo>
                <a:lnTo>
                  <a:pt x="223243" y="1017984"/>
                </a:lnTo>
                <a:lnTo>
                  <a:pt x="187524" y="1062633"/>
                </a:lnTo>
                <a:lnTo>
                  <a:pt x="160735" y="1098351"/>
                </a:lnTo>
                <a:lnTo>
                  <a:pt x="133946" y="1125140"/>
                </a:lnTo>
                <a:lnTo>
                  <a:pt x="116086" y="1151929"/>
                </a:lnTo>
                <a:lnTo>
                  <a:pt x="98227" y="1178719"/>
                </a:lnTo>
                <a:lnTo>
                  <a:pt x="71438" y="1196578"/>
                </a:lnTo>
                <a:lnTo>
                  <a:pt x="62508" y="1214437"/>
                </a:lnTo>
                <a:lnTo>
                  <a:pt x="44649" y="1223367"/>
                </a:lnTo>
                <a:lnTo>
                  <a:pt x="35719" y="1232297"/>
                </a:lnTo>
                <a:lnTo>
                  <a:pt x="26789" y="1241226"/>
                </a:lnTo>
                <a:lnTo>
                  <a:pt x="17860" y="1250156"/>
                </a:lnTo>
                <a:lnTo>
                  <a:pt x="17860" y="1259086"/>
                </a:lnTo>
                <a:lnTo>
                  <a:pt x="8930" y="1259086"/>
                </a:lnTo>
                <a:lnTo>
                  <a:pt x="8930" y="1259086"/>
                </a:lnTo>
                <a:lnTo>
                  <a:pt x="8930" y="1268015"/>
                </a:lnTo>
                <a:lnTo>
                  <a:pt x="8930" y="1268015"/>
                </a:lnTo>
                <a:lnTo>
                  <a:pt x="8930" y="1259086"/>
                </a:lnTo>
                <a:lnTo>
                  <a:pt x="8930" y="1259086"/>
                </a:lnTo>
                <a:lnTo>
                  <a:pt x="8930" y="1259086"/>
                </a:lnTo>
                <a:lnTo>
                  <a:pt x="8930" y="1250156"/>
                </a:lnTo>
                <a:lnTo>
                  <a:pt x="8930" y="1250156"/>
                </a:lnTo>
                <a:lnTo>
                  <a:pt x="0" y="1250156"/>
                </a:lnTo>
                <a:lnTo>
                  <a:pt x="8930" y="1250156"/>
                </a:lnTo>
                <a:lnTo>
                  <a:pt x="8930" y="1241226"/>
                </a:lnTo>
                <a:lnTo>
                  <a:pt x="8930" y="1232297"/>
                </a:lnTo>
                <a:lnTo>
                  <a:pt x="8930" y="1223367"/>
                </a:lnTo>
                <a:lnTo>
                  <a:pt x="8930" y="1223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Freeform 2059"/>
          <p:cNvSpPr/>
          <p:nvPr/>
        </p:nvSpPr>
        <p:spPr>
          <a:xfrm>
            <a:off x="3250406" y="1893094"/>
            <a:ext cx="241103" cy="294680"/>
          </a:xfrm>
          <a:custGeom>
            <a:avLst/>
            <a:gdLst/>
            <a:ahLst/>
            <a:cxnLst/>
            <a:rect l="0" t="0" r="0" b="0"/>
            <a:pathLst>
              <a:path w="241103" h="294680">
                <a:moveTo>
                  <a:pt x="142875" y="0"/>
                </a:moveTo>
                <a:lnTo>
                  <a:pt x="133946" y="8929"/>
                </a:lnTo>
                <a:lnTo>
                  <a:pt x="125016" y="8929"/>
                </a:lnTo>
                <a:lnTo>
                  <a:pt x="125016" y="17859"/>
                </a:lnTo>
                <a:lnTo>
                  <a:pt x="116086" y="35718"/>
                </a:lnTo>
                <a:lnTo>
                  <a:pt x="98227" y="62507"/>
                </a:lnTo>
                <a:lnTo>
                  <a:pt x="80367" y="89296"/>
                </a:lnTo>
                <a:lnTo>
                  <a:pt x="62508" y="125015"/>
                </a:lnTo>
                <a:lnTo>
                  <a:pt x="44649" y="160734"/>
                </a:lnTo>
                <a:lnTo>
                  <a:pt x="26789" y="196453"/>
                </a:lnTo>
                <a:lnTo>
                  <a:pt x="8930" y="223242"/>
                </a:lnTo>
                <a:lnTo>
                  <a:pt x="0" y="250031"/>
                </a:lnTo>
                <a:lnTo>
                  <a:pt x="0" y="267890"/>
                </a:lnTo>
                <a:lnTo>
                  <a:pt x="0" y="285750"/>
                </a:lnTo>
                <a:lnTo>
                  <a:pt x="17860" y="294679"/>
                </a:lnTo>
                <a:lnTo>
                  <a:pt x="35719" y="294679"/>
                </a:lnTo>
                <a:lnTo>
                  <a:pt x="62508" y="285750"/>
                </a:lnTo>
                <a:lnTo>
                  <a:pt x="98227" y="267890"/>
                </a:lnTo>
                <a:lnTo>
                  <a:pt x="133946" y="250031"/>
                </a:lnTo>
                <a:lnTo>
                  <a:pt x="178594" y="223242"/>
                </a:lnTo>
                <a:lnTo>
                  <a:pt x="214313" y="196453"/>
                </a:lnTo>
                <a:lnTo>
                  <a:pt x="241102" y="169664"/>
                </a:lnTo>
                <a:lnTo>
                  <a:pt x="241102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Freeform 2060"/>
          <p:cNvSpPr/>
          <p:nvPr/>
        </p:nvSpPr>
        <p:spPr>
          <a:xfrm>
            <a:off x="1375172" y="4884539"/>
            <a:ext cx="1" cy="17860"/>
          </a:xfrm>
          <a:custGeom>
            <a:avLst/>
            <a:gdLst/>
            <a:ahLst/>
            <a:cxnLst/>
            <a:rect l="0" t="0" r="0" b="0"/>
            <a:pathLst>
              <a:path w="1" h="17860">
                <a:moveTo>
                  <a:pt x="0" y="17859"/>
                </a:moveTo>
                <a:lnTo>
                  <a:pt x="0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Freeform 2061"/>
          <p:cNvSpPr/>
          <p:nvPr/>
        </p:nvSpPr>
        <p:spPr>
          <a:xfrm>
            <a:off x="1366242" y="4848820"/>
            <a:ext cx="35720" cy="26790"/>
          </a:xfrm>
          <a:custGeom>
            <a:avLst/>
            <a:gdLst/>
            <a:ahLst/>
            <a:cxnLst/>
            <a:rect l="0" t="0" r="0" b="0"/>
            <a:pathLst>
              <a:path w="35720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3" name="Freeform 2062"/>
          <p:cNvSpPr/>
          <p:nvPr/>
        </p:nvSpPr>
        <p:spPr>
          <a:xfrm>
            <a:off x="2419945" y="4188023"/>
            <a:ext cx="3402212" cy="634009"/>
          </a:xfrm>
          <a:custGeom>
            <a:avLst/>
            <a:gdLst/>
            <a:ahLst/>
            <a:cxnLst/>
            <a:rect l="0" t="0" r="0" b="0"/>
            <a:pathLst>
              <a:path w="3402212" h="634009">
                <a:moveTo>
                  <a:pt x="8930" y="428625"/>
                </a:moveTo>
                <a:lnTo>
                  <a:pt x="0" y="428625"/>
                </a:lnTo>
                <a:lnTo>
                  <a:pt x="0" y="428625"/>
                </a:lnTo>
                <a:lnTo>
                  <a:pt x="0" y="428625"/>
                </a:lnTo>
                <a:lnTo>
                  <a:pt x="0" y="428625"/>
                </a:lnTo>
                <a:lnTo>
                  <a:pt x="0" y="428625"/>
                </a:lnTo>
                <a:lnTo>
                  <a:pt x="0" y="428625"/>
                </a:lnTo>
                <a:lnTo>
                  <a:pt x="8930" y="428625"/>
                </a:lnTo>
                <a:lnTo>
                  <a:pt x="17860" y="428625"/>
                </a:lnTo>
                <a:lnTo>
                  <a:pt x="26789" y="419695"/>
                </a:lnTo>
                <a:lnTo>
                  <a:pt x="26789" y="419695"/>
                </a:lnTo>
                <a:lnTo>
                  <a:pt x="35719" y="419695"/>
                </a:lnTo>
                <a:lnTo>
                  <a:pt x="53578" y="419695"/>
                </a:lnTo>
                <a:lnTo>
                  <a:pt x="62508" y="410766"/>
                </a:lnTo>
                <a:lnTo>
                  <a:pt x="71438" y="410766"/>
                </a:lnTo>
                <a:lnTo>
                  <a:pt x="80368" y="401836"/>
                </a:lnTo>
                <a:lnTo>
                  <a:pt x="107157" y="392906"/>
                </a:lnTo>
                <a:lnTo>
                  <a:pt x="125016" y="375047"/>
                </a:lnTo>
                <a:lnTo>
                  <a:pt x="142875" y="366117"/>
                </a:lnTo>
                <a:lnTo>
                  <a:pt x="169664" y="348258"/>
                </a:lnTo>
                <a:lnTo>
                  <a:pt x="205383" y="339328"/>
                </a:lnTo>
                <a:lnTo>
                  <a:pt x="232172" y="321469"/>
                </a:lnTo>
                <a:lnTo>
                  <a:pt x="276821" y="303609"/>
                </a:lnTo>
                <a:lnTo>
                  <a:pt x="312539" y="276820"/>
                </a:lnTo>
                <a:lnTo>
                  <a:pt x="357188" y="258961"/>
                </a:lnTo>
                <a:lnTo>
                  <a:pt x="410766" y="241102"/>
                </a:lnTo>
                <a:lnTo>
                  <a:pt x="455414" y="214313"/>
                </a:lnTo>
                <a:lnTo>
                  <a:pt x="508993" y="196453"/>
                </a:lnTo>
                <a:lnTo>
                  <a:pt x="562571" y="178594"/>
                </a:lnTo>
                <a:lnTo>
                  <a:pt x="616149" y="160734"/>
                </a:lnTo>
                <a:lnTo>
                  <a:pt x="669727" y="151805"/>
                </a:lnTo>
                <a:lnTo>
                  <a:pt x="732235" y="133945"/>
                </a:lnTo>
                <a:lnTo>
                  <a:pt x="794743" y="125016"/>
                </a:lnTo>
                <a:lnTo>
                  <a:pt x="866180" y="107156"/>
                </a:lnTo>
                <a:lnTo>
                  <a:pt x="928688" y="98227"/>
                </a:lnTo>
                <a:lnTo>
                  <a:pt x="1000125" y="80367"/>
                </a:lnTo>
                <a:lnTo>
                  <a:pt x="1071563" y="71438"/>
                </a:lnTo>
                <a:lnTo>
                  <a:pt x="1151930" y="53578"/>
                </a:lnTo>
                <a:lnTo>
                  <a:pt x="1232297" y="44648"/>
                </a:lnTo>
                <a:lnTo>
                  <a:pt x="1312664" y="35719"/>
                </a:lnTo>
                <a:lnTo>
                  <a:pt x="1401961" y="26789"/>
                </a:lnTo>
                <a:lnTo>
                  <a:pt x="1482328" y="17859"/>
                </a:lnTo>
                <a:lnTo>
                  <a:pt x="1571625" y="8930"/>
                </a:lnTo>
                <a:lnTo>
                  <a:pt x="1660922" y="8930"/>
                </a:lnTo>
                <a:lnTo>
                  <a:pt x="1750219" y="0"/>
                </a:lnTo>
                <a:lnTo>
                  <a:pt x="1848446" y="8930"/>
                </a:lnTo>
                <a:lnTo>
                  <a:pt x="1937743" y="8930"/>
                </a:lnTo>
                <a:lnTo>
                  <a:pt x="2027039" y="17859"/>
                </a:lnTo>
                <a:lnTo>
                  <a:pt x="2116336" y="26789"/>
                </a:lnTo>
                <a:lnTo>
                  <a:pt x="2214563" y="44648"/>
                </a:lnTo>
                <a:lnTo>
                  <a:pt x="2303860" y="62508"/>
                </a:lnTo>
                <a:lnTo>
                  <a:pt x="2384227" y="80367"/>
                </a:lnTo>
                <a:lnTo>
                  <a:pt x="2473524" y="98227"/>
                </a:lnTo>
                <a:lnTo>
                  <a:pt x="2553891" y="125016"/>
                </a:lnTo>
                <a:lnTo>
                  <a:pt x="2634258" y="142875"/>
                </a:lnTo>
                <a:lnTo>
                  <a:pt x="2705696" y="169664"/>
                </a:lnTo>
                <a:lnTo>
                  <a:pt x="2777133" y="196453"/>
                </a:lnTo>
                <a:lnTo>
                  <a:pt x="2848571" y="232172"/>
                </a:lnTo>
                <a:lnTo>
                  <a:pt x="2920008" y="258961"/>
                </a:lnTo>
                <a:lnTo>
                  <a:pt x="2982516" y="294680"/>
                </a:lnTo>
                <a:lnTo>
                  <a:pt x="3036094" y="321469"/>
                </a:lnTo>
                <a:lnTo>
                  <a:pt x="3089672" y="357188"/>
                </a:lnTo>
                <a:lnTo>
                  <a:pt x="3134321" y="392906"/>
                </a:lnTo>
                <a:lnTo>
                  <a:pt x="3178969" y="419695"/>
                </a:lnTo>
                <a:lnTo>
                  <a:pt x="3214688" y="446484"/>
                </a:lnTo>
                <a:lnTo>
                  <a:pt x="3250407" y="473273"/>
                </a:lnTo>
                <a:lnTo>
                  <a:pt x="3277196" y="500063"/>
                </a:lnTo>
                <a:lnTo>
                  <a:pt x="3303985" y="526852"/>
                </a:lnTo>
                <a:lnTo>
                  <a:pt x="3321844" y="553641"/>
                </a:lnTo>
                <a:lnTo>
                  <a:pt x="3339703" y="571500"/>
                </a:lnTo>
                <a:lnTo>
                  <a:pt x="3348633" y="589359"/>
                </a:lnTo>
                <a:lnTo>
                  <a:pt x="3366493" y="607219"/>
                </a:lnTo>
                <a:lnTo>
                  <a:pt x="3375422" y="616148"/>
                </a:lnTo>
                <a:lnTo>
                  <a:pt x="3384352" y="625078"/>
                </a:lnTo>
                <a:lnTo>
                  <a:pt x="3393282" y="634008"/>
                </a:lnTo>
                <a:lnTo>
                  <a:pt x="3393282" y="634008"/>
                </a:lnTo>
                <a:lnTo>
                  <a:pt x="3402211" y="634008"/>
                </a:lnTo>
                <a:lnTo>
                  <a:pt x="3402211" y="634008"/>
                </a:lnTo>
                <a:lnTo>
                  <a:pt x="3402211" y="634008"/>
                </a:lnTo>
                <a:lnTo>
                  <a:pt x="3402211" y="625078"/>
                </a:lnTo>
                <a:lnTo>
                  <a:pt x="3402211" y="625078"/>
                </a:lnTo>
                <a:lnTo>
                  <a:pt x="3402211" y="616148"/>
                </a:lnTo>
                <a:lnTo>
                  <a:pt x="3393282" y="607219"/>
                </a:lnTo>
                <a:lnTo>
                  <a:pt x="3393282" y="607219"/>
                </a:lnTo>
                <a:lnTo>
                  <a:pt x="3393282" y="598289"/>
                </a:lnTo>
                <a:lnTo>
                  <a:pt x="3393282" y="589359"/>
                </a:lnTo>
                <a:lnTo>
                  <a:pt x="3393282" y="589359"/>
                </a:lnTo>
                <a:lnTo>
                  <a:pt x="3393282" y="589359"/>
                </a:lnTo>
                <a:lnTo>
                  <a:pt x="3393282" y="580430"/>
                </a:lnTo>
                <a:lnTo>
                  <a:pt x="3393282" y="580430"/>
                </a:lnTo>
                <a:lnTo>
                  <a:pt x="3384352" y="580430"/>
                </a:lnTo>
                <a:lnTo>
                  <a:pt x="3375422" y="571500"/>
                </a:lnTo>
                <a:lnTo>
                  <a:pt x="3375422" y="57150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Freeform 2063"/>
          <p:cNvSpPr/>
          <p:nvPr/>
        </p:nvSpPr>
        <p:spPr>
          <a:xfrm>
            <a:off x="5554266" y="4393406"/>
            <a:ext cx="330399" cy="383977"/>
          </a:xfrm>
          <a:custGeom>
            <a:avLst/>
            <a:gdLst/>
            <a:ahLst/>
            <a:cxnLst/>
            <a:rect l="0" t="0" r="0" b="0"/>
            <a:pathLst>
              <a:path w="330399" h="383977">
                <a:moveTo>
                  <a:pt x="0" y="339328"/>
                </a:moveTo>
                <a:lnTo>
                  <a:pt x="0" y="339328"/>
                </a:lnTo>
                <a:lnTo>
                  <a:pt x="8929" y="339328"/>
                </a:lnTo>
                <a:lnTo>
                  <a:pt x="26789" y="348258"/>
                </a:lnTo>
                <a:lnTo>
                  <a:pt x="53578" y="357187"/>
                </a:lnTo>
                <a:lnTo>
                  <a:pt x="80367" y="366117"/>
                </a:lnTo>
                <a:lnTo>
                  <a:pt x="116086" y="375047"/>
                </a:lnTo>
                <a:lnTo>
                  <a:pt x="151804" y="383976"/>
                </a:lnTo>
                <a:lnTo>
                  <a:pt x="178593" y="375047"/>
                </a:lnTo>
                <a:lnTo>
                  <a:pt x="205382" y="366117"/>
                </a:lnTo>
                <a:lnTo>
                  <a:pt x="232172" y="339328"/>
                </a:lnTo>
                <a:lnTo>
                  <a:pt x="250031" y="294680"/>
                </a:lnTo>
                <a:lnTo>
                  <a:pt x="267890" y="241101"/>
                </a:lnTo>
                <a:lnTo>
                  <a:pt x="285750" y="187523"/>
                </a:lnTo>
                <a:lnTo>
                  <a:pt x="303609" y="125015"/>
                </a:lnTo>
                <a:lnTo>
                  <a:pt x="312539" y="71437"/>
                </a:lnTo>
                <a:lnTo>
                  <a:pt x="321468" y="35719"/>
                </a:lnTo>
                <a:lnTo>
                  <a:pt x="330398" y="17859"/>
                </a:lnTo>
                <a:lnTo>
                  <a:pt x="321468" y="8930"/>
                </a:lnTo>
                <a:lnTo>
                  <a:pt x="294679" y="0"/>
                </a:lnTo>
                <a:lnTo>
                  <a:pt x="29467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71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600200"/>
            <a:ext cx="859155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4"/>
          <p:cNvSpPr/>
          <p:nvPr/>
        </p:nvSpPr>
        <p:spPr>
          <a:xfrm>
            <a:off x="6482953" y="160734"/>
            <a:ext cx="2152055" cy="1553767"/>
          </a:xfrm>
          <a:custGeom>
            <a:avLst/>
            <a:gdLst/>
            <a:ahLst/>
            <a:cxnLst/>
            <a:rect l="0" t="0" r="0" b="0"/>
            <a:pathLst>
              <a:path w="2152055" h="1553767">
                <a:moveTo>
                  <a:pt x="2152054" y="71438"/>
                </a:moveTo>
                <a:lnTo>
                  <a:pt x="2143124" y="62508"/>
                </a:lnTo>
                <a:lnTo>
                  <a:pt x="2134195" y="62508"/>
                </a:lnTo>
                <a:lnTo>
                  <a:pt x="2134195" y="62508"/>
                </a:lnTo>
                <a:lnTo>
                  <a:pt x="2125265" y="53578"/>
                </a:lnTo>
                <a:lnTo>
                  <a:pt x="2125265" y="53578"/>
                </a:lnTo>
                <a:lnTo>
                  <a:pt x="2116335" y="53578"/>
                </a:lnTo>
                <a:lnTo>
                  <a:pt x="2107406" y="44649"/>
                </a:lnTo>
                <a:lnTo>
                  <a:pt x="2098476" y="44649"/>
                </a:lnTo>
                <a:lnTo>
                  <a:pt x="2089546" y="35719"/>
                </a:lnTo>
                <a:lnTo>
                  <a:pt x="2080617" y="35719"/>
                </a:lnTo>
                <a:lnTo>
                  <a:pt x="2062757" y="26789"/>
                </a:lnTo>
                <a:lnTo>
                  <a:pt x="2044898" y="26789"/>
                </a:lnTo>
                <a:lnTo>
                  <a:pt x="2027038" y="26789"/>
                </a:lnTo>
                <a:lnTo>
                  <a:pt x="2009179" y="26789"/>
                </a:lnTo>
                <a:lnTo>
                  <a:pt x="1982390" y="26789"/>
                </a:lnTo>
                <a:lnTo>
                  <a:pt x="1955601" y="26789"/>
                </a:lnTo>
                <a:lnTo>
                  <a:pt x="1928812" y="17860"/>
                </a:lnTo>
                <a:lnTo>
                  <a:pt x="1902023" y="17860"/>
                </a:lnTo>
                <a:lnTo>
                  <a:pt x="1875234" y="17860"/>
                </a:lnTo>
                <a:lnTo>
                  <a:pt x="1839515" y="8930"/>
                </a:lnTo>
                <a:lnTo>
                  <a:pt x="1803796" y="8930"/>
                </a:lnTo>
                <a:lnTo>
                  <a:pt x="1777007" y="0"/>
                </a:lnTo>
                <a:lnTo>
                  <a:pt x="1741288" y="0"/>
                </a:lnTo>
                <a:lnTo>
                  <a:pt x="1705570" y="0"/>
                </a:lnTo>
                <a:lnTo>
                  <a:pt x="1660922" y="0"/>
                </a:lnTo>
                <a:lnTo>
                  <a:pt x="1625203" y="0"/>
                </a:lnTo>
                <a:lnTo>
                  <a:pt x="1589485" y="0"/>
                </a:lnTo>
                <a:lnTo>
                  <a:pt x="1553766" y="8930"/>
                </a:lnTo>
                <a:lnTo>
                  <a:pt x="1509117" y="8930"/>
                </a:lnTo>
                <a:lnTo>
                  <a:pt x="1473399" y="17860"/>
                </a:lnTo>
                <a:lnTo>
                  <a:pt x="1428750" y="17860"/>
                </a:lnTo>
                <a:lnTo>
                  <a:pt x="1393031" y="26789"/>
                </a:lnTo>
                <a:lnTo>
                  <a:pt x="1348383" y="26789"/>
                </a:lnTo>
                <a:lnTo>
                  <a:pt x="1312664" y="35719"/>
                </a:lnTo>
                <a:lnTo>
                  <a:pt x="1268016" y="35719"/>
                </a:lnTo>
                <a:lnTo>
                  <a:pt x="1232297" y="44649"/>
                </a:lnTo>
                <a:lnTo>
                  <a:pt x="1187649" y="44649"/>
                </a:lnTo>
                <a:lnTo>
                  <a:pt x="1151930" y="53578"/>
                </a:lnTo>
                <a:lnTo>
                  <a:pt x="1116211" y="53578"/>
                </a:lnTo>
                <a:lnTo>
                  <a:pt x="1080492" y="62508"/>
                </a:lnTo>
                <a:lnTo>
                  <a:pt x="1044774" y="62508"/>
                </a:lnTo>
                <a:lnTo>
                  <a:pt x="1017985" y="71438"/>
                </a:lnTo>
                <a:lnTo>
                  <a:pt x="982266" y="80368"/>
                </a:lnTo>
                <a:lnTo>
                  <a:pt x="946547" y="80368"/>
                </a:lnTo>
                <a:lnTo>
                  <a:pt x="919758" y="89297"/>
                </a:lnTo>
                <a:lnTo>
                  <a:pt x="884039" y="89297"/>
                </a:lnTo>
                <a:lnTo>
                  <a:pt x="848320" y="98227"/>
                </a:lnTo>
                <a:lnTo>
                  <a:pt x="821531" y="107157"/>
                </a:lnTo>
                <a:lnTo>
                  <a:pt x="750094" y="116086"/>
                </a:lnTo>
                <a:lnTo>
                  <a:pt x="687586" y="125016"/>
                </a:lnTo>
                <a:lnTo>
                  <a:pt x="634008" y="133946"/>
                </a:lnTo>
                <a:lnTo>
                  <a:pt x="580430" y="142875"/>
                </a:lnTo>
                <a:lnTo>
                  <a:pt x="535781" y="160735"/>
                </a:lnTo>
                <a:lnTo>
                  <a:pt x="500063" y="160735"/>
                </a:lnTo>
                <a:lnTo>
                  <a:pt x="473274" y="178594"/>
                </a:lnTo>
                <a:lnTo>
                  <a:pt x="437555" y="187524"/>
                </a:lnTo>
                <a:lnTo>
                  <a:pt x="419695" y="196453"/>
                </a:lnTo>
                <a:lnTo>
                  <a:pt x="392906" y="205383"/>
                </a:lnTo>
                <a:lnTo>
                  <a:pt x="366117" y="214313"/>
                </a:lnTo>
                <a:lnTo>
                  <a:pt x="348258" y="214313"/>
                </a:lnTo>
                <a:lnTo>
                  <a:pt x="321469" y="223243"/>
                </a:lnTo>
                <a:lnTo>
                  <a:pt x="303610" y="241102"/>
                </a:lnTo>
                <a:lnTo>
                  <a:pt x="285750" y="250032"/>
                </a:lnTo>
                <a:lnTo>
                  <a:pt x="267891" y="258961"/>
                </a:lnTo>
                <a:lnTo>
                  <a:pt x="250031" y="276821"/>
                </a:lnTo>
                <a:lnTo>
                  <a:pt x="232172" y="294680"/>
                </a:lnTo>
                <a:lnTo>
                  <a:pt x="214313" y="321469"/>
                </a:lnTo>
                <a:lnTo>
                  <a:pt x="196453" y="339328"/>
                </a:lnTo>
                <a:lnTo>
                  <a:pt x="187524" y="366118"/>
                </a:lnTo>
                <a:lnTo>
                  <a:pt x="169664" y="392907"/>
                </a:lnTo>
                <a:lnTo>
                  <a:pt x="151805" y="419696"/>
                </a:lnTo>
                <a:lnTo>
                  <a:pt x="133945" y="446485"/>
                </a:lnTo>
                <a:lnTo>
                  <a:pt x="125016" y="473274"/>
                </a:lnTo>
                <a:lnTo>
                  <a:pt x="107156" y="508993"/>
                </a:lnTo>
                <a:lnTo>
                  <a:pt x="89297" y="535782"/>
                </a:lnTo>
                <a:lnTo>
                  <a:pt x="71438" y="571500"/>
                </a:lnTo>
                <a:lnTo>
                  <a:pt x="53578" y="607219"/>
                </a:lnTo>
                <a:lnTo>
                  <a:pt x="35719" y="642938"/>
                </a:lnTo>
                <a:lnTo>
                  <a:pt x="26789" y="678657"/>
                </a:lnTo>
                <a:lnTo>
                  <a:pt x="17860" y="723305"/>
                </a:lnTo>
                <a:lnTo>
                  <a:pt x="8930" y="759024"/>
                </a:lnTo>
                <a:lnTo>
                  <a:pt x="0" y="794742"/>
                </a:lnTo>
                <a:lnTo>
                  <a:pt x="0" y="830461"/>
                </a:lnTo>
                <a:lnTo>
                  <a:pt x="0" y="857250"/>
                </a:lnTo>
                <a:lnTo>
                  <a:pt x="0" y="884039"/>
                </a:lnTo>
                <a:lnTo>
                  <a:pt x="8930" y="919758"/>
                </a:lnTo>
                <a:lnTo>
                  <a:pt x="8930" y="946547"/>
                </a:lnTo>
                <a:lnTo>
                  <a:pt x="8930" y="973336"/>
                </a:lnTo>
                <a:lnTo>
                  <a:pt x="8930" y="1009055"/>
                </a:lnTo>
                <a:lnTo>
                  <a:pt x="17860" y="1035844"/>
                </a:lnTo>
                <a:lnTo>
                  <a:pt x="17860" y="1071563"/>
                </a:lnTo>
                <a:lnTo>
                  <a:pt x="17860" y="1107282"/>
                </a:lnTo>
                <a:lnTo>
                  <a:pt x="26789" y="1134071"/>
                </a:lnTo>
                <a:lnTo>
                  <a:pt x="35719" y="1169789"/>
                </a:lnTo>
                <a:lnTo>
                  <a:pt x="35719" y="1196579"/>
                </a:lnTo>
                <a:lnTo>
                  <a:pt x="53578" y="1223368"/>
                </a:lnTo>
                <a:lnTo>
                  <a:pt x="62508" y="1250156"/>
                </a:lnTo>
                <a:lnTo>
                  <a:pt x="80367" y="1268016"/>
                </a:lnTo>
                <a:lnTo>
                  <a:pt x="98227" y="1285875"/>
                </a:lnTo>
                <a:lnTo>
                  <a:pt x="116086" y="1303735"/>
                </a:lnTo>
                <a:lnTo>
                  <a:pt x="133945" y="1321594"/>
                </a:lnTo>
                <a:lnTo>
                  <a:pt x="151805" y="1339453"/>
                </a:lnTo>
                <a:lnTo>
                  <a:pt x="169664" y="1357313"/>
                </a:lnTo>
                <a:lnTo>
                  <a:pt x="187524" y="1366242"/>
                </a:lnTo>
                <a:lnTo>
                  <a:pt x="205383" y="1393031"/>
                </a:lnTo>
                <a:lnTo>
                  <a:pt x="223242" y="1410891"/>
                </a:lnTo>
                <a:lnTo>
                  <a:pt x="241102" y="1419820"/>
                </a:lnTo>
                <a:lnTo>
                  <a:pt x="267891" y="1437680"/>
                </a:lnTo>
                <a:lnTo>
                  <a:pt x="294680" y="1446610"/>
                </a:lnTo>
                <a:lnTo>
                  <a:pt x="330399" y="1446610"/>
                </a:lnTo>
                <a:lnTo>
                  <a:pt x="357188" y="1455539"/>
                </a:lnTo>
                <a:lnTo>
                  <a:pt x="392906" y="1455539"/>
                </a:lnTo>
                <a:lnTo>
                  <a:pt x="428625" y="1455539"/>
                </a:lnTo>
                <a:lnTo>
                  <a:pt x="455414" y="1455539"/>
                </a:lnTo>
                <a:lnTo>
                  <a:pt x="482203" y="1464469"/>
                </a:lnTo>
                <a:lnTo>
                  <a:pt x="500063" y="1473399"/>
                </a:lnTo>
                <a:lnTo>
                  <a:pt x="526852" y="1491258"/>
                </a:lnTo>
                <a:lnTo>
                  <a:pt x="544711" y="1500188"/>
                </a:lnTo>
                <a:lnTo>
                  <a:pt x="571500" y="1518047"/>
                </a:lnTo>
                <a:lnTo>
                  <a:pt x="598289" y="1535906"/>
                </a:lnTo>
                <a:lnTo>
                  <a:pt x="625078" y="1544836"/>
                </a:lnTo>
                <a:lnTo>
                  <a:pt x="660797" y="1553766"/>
                </a:lnTo>
                <a:lnTo>
                  <a:pt x="696516" y="1553766"/>
                </a:lnTo>
                <a:lnTo>
                  <a:pt x="732235" y="1553766"/>
                </a:lnTo>
                <a:lnTo>
                  <a:pt x="767953" y="1553766"/>
                </a:lnTo>
                <a:lnTo>
                  <a:pt x="803672" y="1544836"/>
                </a:lnTo>
                <a:lnTo>
                  <a:pt x="839391" y="1544836"/>
                </a:lnTo>
                <a:lnTo>
                  <a:pt x="875110" y="1544836"/>
                </a:lnTo>
                <a:lnTo>
                  <a:pt x="901899" y="1544836"/>
                </a:lnTo>
                <a:lnTo>
                  <a:pt x="901899" y="154483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7438430" y="258961"/>
            <a:ext cx="1616273" cy="1509118"/>
          </a:xfrm>
          <a:custGeom>
            <a:avLst/>
            <a:gdLst/>
            <a:ahLst/>
            <a:cxnLst/>
            <a:rect l="0" t="0" r="0" b="0"/>
            <a:pathLst>
              <a:path w="1616273" h="1509118">
                <a:moveTo>
                  <a:pt x="0" y="1455539"/>
                </a:moveTo>
                <a:lnTo>
                  <a:pt x="26789" y="1455539"/>
                </a:lnTo>
                <a:lnTo>
                  <a:pt x="53578" y="1464468"/>
                </a:lnTo>
                <a:lnTo>
                  <a:pt x="89297" y="1464468"/>
                </a:lnTo>
                <a:lnTo>
                  <a:pt x="125015" y="1464468"/>
                </a:lnTo>
                <a:lnTo>
                  <a:pt x="160734" y="1473398"/>
                </a:lnTo>
                <a:lnTo>
                  <a:pt x="196453" y="1464468"/>
                </a:lnTo>
                <a:lnTo>
                  <a:pt x="241101" y="1464468"/>
                </a:lnTo>
                <a:lnTo>
                  <a:pt x="285750" y="1455539"/>
                </a:lnTo>
                <a:lnTo>
                  <a:pt x="330398" y="1446609"/>
                </a:lnTo>
                <a:lnTo>
                  <a:pt x="375047" y="1437679"/>
                </a:lnTo>
                <a:lnTo>
                  <a:pt x="419695" y="1428750"/>
                </a:lnTo>
                <a:lnTo>
                  <a:pt x="455414" y="1428750"/>
                </a:lnTo>
                <a:lnTo>
                  <a:pt x="491133" y="1428750"/>
                </a:lnTo>
                <a:lnTo>
                  <a:pt x="517922" y="1437679"/>
                </a:lnTo>
                <a:lnTo>
                  <a:pt x="553640" y="1446609"/>
                </a:lnTo>
                <a:lnTo>
                  <a:pt x="580429" y="1464468"/>
                </a:lnTo>
                <a:lnTo>
                  <a:pt x="625078" y="1482328"/>
                </a:lnTo>
                <a:lnTo>
                  <a:pt x="651867" y="1491258"/>
                </a:lnTo>
                <a:lnTo>
                  <a:pt x="696515" y="1500187"/>
                </a:lnTo>
                <a:lnTo>
                  <a:pt x="741164" y="1500187"/>
                </a:lnTo>
                <a:lnTo>
                  <a:pt x="785811" y="1500187"/>
                </a:lnTo>
                <a:lnTo>
                  <a:pt x="830460" y="1491258"/>
                </a:lnTo>
                <a:lnTo>
                  <a:pt x="875108" y="1482328"/>
                </a:lnTo>
                <a:lnTo>
                  <a:pt x="919757" y="1482328"/>
                </a:lnTo>
                <a:lnTo>
                  <a:pt x="964405" y="1473398"/>
                </a:lnTo>
                <a:lnTo>
                  <a:pt x="991194" y="1473398"/>
                </a:lnTo>
                <a:lnTo>
                  <a:pt x="1026913" y="1482328"/>
                </a:lnTo>
                <a:lnTo>
                  <a:pt x="1053702" y="1482328"/>
                </a:lnTo>
                <a:lnTo>
                  <a:pt x="1080491" y="1491258"/>
                </a:lnTo>
                <a:lnTo>
                  <a:pt x="1107280" y="1500187"/>
                </a:lnTo>
                <a:lnTo>
                  <a:pt x="1134069" y="1509117"/>
                </a:lnTo>
                <a:lnTo>
                  <a:pt x="1160858" y="1509117"/>
                </a:lnTo>
                <a:lnTo>
                  <a:pt x="1196577" y="1500187"/>
                </a:lnTo>
                <a:lnTo>
                  <a:pt x="1232296" y="1491258"/>
                </a:lnTo>
                <a:lnTo>
                  <a:pt x="1268015" y="1473398"/>
                </a:lnTo>
                <a:lnTo>
                  <a:pt x="1303733" y="1455539"/>
                </a:lnTo>
                <a:lnTo>
                  <a:pt x="1330522" y="1437679"/>
                </a:lnTo>
                <a:lnTo>
                  <a:pt x="1366241" y="1410890"/>
                </a:lnTo>
                <a:lnTo>
                  <a:pt x="1375171" y="1401961"/>
                </a:lnTo>
                <a:lnTo>
                  <a:pt x="1393030" y="1384101"/>
                </a:lnTo>
                <a:lnTo>
                  <a:pt x="1401960" y="1375172"/>
                </a:lnTo>
                <a:lnTo>
                  <a:pt x="1410890" y="1375172"/>
                </a:lnTo>
                <a:lnTo>
                  <a:pt x="1419819" y="1375172"/>
                </a:lnTo>
                <a:lnTo>
                  <a:pt x="1428749" y="1366242"/>
                </a:lnTo>
                <a:lnTo>
                  <a:pt x="1437679" y="1366242"/>
                </a:lnTo>
                <a:lnTo>
                  <a:pt x="1446608" y="1357312"/>
                </a:lnTo>
                <a:lnTo>
                  <a:pt x="1464468" y="1348383"/>
                </a:lnTo>
                <a:lnTo>
                  <a:pt x="1482327" y="1339453"/>
                </a:lnTo>
                <a:lnTo>
                  <a:pt x="1509116" y="1330523"/>
                </a:lnTo>
                <a:lnTo>
                  <a:pt x="1526975" y="1303734"/>
                </a:lnTo>
                <a:lnTo>
                  <a:pt x="1544835" y="1294804"/>
                </a:lnTo>
                <a:lnTo>
                  <a:pt x="1553765" y="1276945"/>
                </a:lnTo>
                <a:lnTo>
                  <a:pt x="1571624" y="1259086"/>
                </a:lnTo>
                <a:lnTo>
                  <a:pt x="1580554" y="1232297"/>
                </a:lnTo>
                <a:lnTo>
                  <a:pt x="1598413" y="1214437"/>
                </a:lnTo>
                <a:lnTo>
                  <a:pt x="1607343" y="1187648"/>
                </a:lnTo>
                <a:lnTo>
                  <a:pt x="1616272" y="1160859"/>
                </a:lnTo>
                <a:lnTo>
                  <a:pt x="1616272" y="1143000"/>
                </a:lnTo>
                <a:lnTo>
                  <a:pt x="1616272" y="1116211"/>
                </a:lnTo>
                <a:lnTo>
                  <a:pt x="1616272" y="1098352"/>
                </a:lnTo>
                <a:lnTo>
                  <a:pt x="1616272" y="1080492"/>
                </a:lnTo>
                <a:lnTo>
                  <a:pt x="1607343" y="1062633"/>
                </a:lnTo>
                <a:lnTo>
                  <a:pt x="1607343" y="1044773"/>
                </a:lnTo>
                <a:lnTo>
                  <a:pt x="1607343" y="1017984"/>
                </a:lnTo>
                <a:lnTo>
                  <a:pt x="1607343" y="1000125"/>
                </a:lnTo>
                <a:lnTo>
                  <a:pt x="1598413" y="973336"/>
                </a:lnTo>
                <a:lnTo>
                  <a:pt x="1598413" y="946547"/>
                </a:lnTo>
                <a:lnTo>
                  <a:pt x="1598413" y="910828"/>
                </a:lnTo>
                <a:lnTo>
                  <a:pt x="1589483" y="884039"/>
                </a:lnTo>
                <a:lnTo>
                  <a:pt x="1589483" y="857250"/>
                </a:lnTo>
                <a:lnTo>
                  <a:pt x="1580554" y="821531"/>
                </a:lnTo>
                <a:lnTo>
                  <a:pt x="1571624" y="794742"/>
                </a:lnTo>
                <a:lnTo>
                  <a:pt x="1553765" y="767953"/>
                </a:lnTo>
                <a:lnTo>
                  <a:pt x="1544835" y="741164"/>
                </a:lnTo>
                <a:lnTo>
                  <a:pt x="1535905" y="723305"/>
                </a:lnTo>
                <a:lnTo>
                  <a:pt x="1526975" y="696515"/>
                </a:lnTo>
                <a:lnTo>
                  <a:pt x="1518046" y="669726"/>
                </a:lnTo>
                <a:lnTo>
                  <a:pt x="1509116" y="642937"/>
                </a:lnTo>
                <a:lnTo>
                  <a:pt x="1500186" y="625078"/>
                </a:lnTo>
                <a:lnTo>
                  <a:pt x="1500186" y="598289"/>
                </a:lnTo>
                <a:lnTo>
                  <a:pt x="1491257" y="571500"/>
                </a:lnTo>
                <a:lnTo>
                  <a:pt x="1482327" y="535781"/>
                </a:lnTo>
                <a:lnTo>
                  <a:pt x="1482327" y="508992"/>
                </a:lnTo>
                <a:lnTo>
                  <a:pt x="1473397" y="482203"/>
                </a:lnTo>
                <a:lnTo>
                  <a:pt x="1464468" y="446484"/>
                </a:lnTo>
                <a:lnTo>
                  <a:pt x="1455538" y="419695"/>
                </a:lnTo>
                <a:lnTo>
                  <a:pt x="1437679" y="348258"/>
                </a:lnTo>
                <a:lnTo>
                  <a:pt x="1428749" y="312539"/>
                </a:lnTo>
                <a:lnTo>
                  <a:pt x="1419819" y="267891"/>
                </a:lnTo>
                <a:lnTo>
                  <a:pt x="1410890" y="232172"/>
                </a:lnTo>
                <a:lnTo>
                  <a:pt x="1401960" y="196453"/>
                </a:lnTo>
                <a:lnTo>
                  <a:pt x="1393030" y="160734"/>
                </a:lnTo>
                <a:lnTo>
                  <a:pt x="1375171" y="133945"/>
                </a:lnTo>
                <a:lnTo>
                  <a:pt x="1366241" y="116086"/>
                </a:lnTo>
                <a:lnTo>
                  <a:pt x="1357311" y="98226"/>
                </a:lnTo>
                <a:lnTo>
                  <a:pt x="1330522" y="89297"/>
                </a:lnTo>
                <a:lnTo>
                  <a:pt x="1321593" y="80367"/>
                </a:lnTo>
                <a:lnTo>
                  <a:pt x="1303733" y="71437"/>
                </a:lnTo>
                <a:lnTo>
                  <a:pt x="1294804" y="62508"/>
                </a:lnTo>
                <a:lnTo>
                  <a:pt x="1285874" y="53578"/>
                </a:lnTo>
                <a:lnTo>
                  <a:pt x="1285874" y="53578"/>
                </a:lnTo>
                <a:lnTo>
                  <a:pt x="1268015" y="44648"/>
                </a:lnTo>
                <a:lnTo>
                  <a:pt x="1268015" y="35719"/>
                </a:lnTo>
                <a:lnTo>
                  <a:pt x="1250155" y="17859"/>
                </a:lnTo>
                <a:lnTo>
                  <a:pt x="1241225" y="8930"/>
                </a:lnTo>
                <a:lnTo>
                  <a:pt x="1232296" y="0"/>
                </a:lnTo>
                <a:lnTo>
                  <a:pt x="1214436" y="0"/>
                </a:lnTo>
                <a:lnTo>
                  <a:pt x="1187647" y="8930"/>
                </a:lnTo>
                <a:lnTo>
                  <a:pt x="1160858" y="26789"/>
                </a:lnTo>
                <a:lnTo>
                  <a:pt x="1125140" y="53578"/>
                </a:lnTo>
                <a:lnTo>
                  <a:pt x="1125140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206008" y="5759648"/>
            <a:ext cx="482204" cy="553641"/>
          </a:xfrm>
          <a:custGeom>
            <a:avLst/>
            <a:gdLst/>
            <a:ahLst/>
            <a:cxnLst/>
            <a:rect l="0" t="0" r="0" b="0"/>
            <a:pathLst>
              <a:path w="482204" h="553641">
                <a:moveTo>
                  <a:pt x="0" y="535781"/>
                </a:moveTo>
                <a:lnTo>
                  <a:pt x="0" y="544711"/>
                </a:lnTo>
                <a:lnTo>
                  <a:pt x="0" y="544711"/>
                </a:lnTo>
                <a:lnTo>
                  <a:pt x="0" y="544711"/>
                </a:lnTo>
                <a:lnTo>
                  <a:pt x="0" y="553640"/>
                </a:lnTo>
                <a:lnTo>
                  <a:pt x="8930" y="553640"/>
                </a:lnTo>
                <a:lnTo>
                  <a:pt x="17859" y="553640"/>
                </a:lnTo>
                <a:lnTo>
                  <a:pt x="35719" y="553640"/>
                </a:lnTo>
                <a:lnTo>
                  <a:pt x="62508" y="535781"/>
                </a:lnTo>
                <a:lnTo>
                  <a:pt x="98226" y="491132"/>
                </a:lnTo>
                <a:lnTo>
                  <a:pt x="142875" y="428625"/>
                </a:lnTo>
                <a:lnTo>
                  <a:pt x="205383" y="339328"/>
                </a:lnTo>
                <a:lnTo>
                  <a:pt x="276820" y="250031"/>
                </a:lnTo>
                <a:lnTo>
                  <a:pt x="348258" y="160734"/>
                </a:lnTo>
                <a:lnTo>
                  <a:pt x="419695" y="80367"/>
                </a:lnTo>
                <a:lnTo>
                  <a:pt x="482203" y="0"/>
                </a:lnTo>
                <a:lnTo>
                  <a:pt x="48220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107906" y="3375421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107906" y="3330773"/>
            <a:ext cx="312540" cy="44649"/>
          </a:xfrm>
          <a:custGeom>
            <a:avLst/>
            <a:gdLst/>
            <a:ahLst/>
            <a:cxnLst/>
            <a:rect l="0" t="0" r="0" b="0"/>
            <a:pathLst>
              <a:path w="312540" h="44649">
                <a:moveTo>
                  <a:pt x="0" y="26789"/>
                </a:move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26789" y="17859"/>
                </a:lnTo>
                <a:lnTo>
                  <a:pt x="26789" y="17859"/>
                </a:lnTo>
                <a:lnTo>
                  <a:pt x="26789" y="17859"/>
                </a:lnTo>
                <a:lnTo>
                  <a:pt x="35719" y="17859"/>
                </a:lnTo>
                <a:lnTo>
                  <a:pt x="35719" y="8930"/>
                </a:lnTo>
                <a:lnTo>
                  <a:pt x="44649" y="8930"/>
                </a:lnTo>
                <a:lnTo>
                  <a:pt x="44649" y="8930"/>
                </a:lnTo>
                <a:lnTo>
                  <a:pt x="53578" y="8930"/>
                </a:lnTo>
                <a:lnTo>
                  <a:pt x="53578" y="893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71438" y="8930"/>
                </a:lnTo>
                <a:lnTo>
                  <a:pt x="71438" y="8930"/>
                </a:lnTo>
                <a:lnTo>
                  <a:pt x="71438" y="8930"/>
                </a:lnTo>
                <a:lnTo>
                  <a:pt x="80367" y="17859"/>
                </a:lnTo>
                <a:lnTo>
                  <a:pt x="80367" y="17859"/>
                </a:lnTo>
                <a:lnTo>
                  <a:pt x="80367" y="17859"/>
                </a:lnTo>
                <a:lnTo>
                  <a:pt x="80367" y="17859"/>
                </a:lnTo>
                <a:lnTo>
                  <a:pt x="89297" y="26789"/>
                </a:lnTo>
                <a:lnTo>
                  <a:pt x="98227" y="26789"/>
                </a:lnTo>
                <a:lnTo>
                  <a:pt x="107157" y="26789"/>
                </a:lnTo>
                <a:lnTo>
                  <a:pt x="116086" y="35719"/>
                </a:lnTo>
                <a:lnTo>
                  <a:pt x="133946" y="35719"/>
                </a:lnTo>
                <a:lnTo>
                  <a:pt x="151805" y="44648"/>
                </a:lnTo>
                <a:lnTo>
                  <a:pt x="169664" y="44648"/>
                </a:lnTo>
                <a:lnTo>
                  <a:pt x="187524" y="44648"/>
                </a:lnTo>
                <a:lnTo>
                  <a:pt x="214313" y="44648"/>
                </a:lnTo>
                <a:lnTo>
                  <a:pt x="232172" y="44648"/>
                </a:lnTo>
                <a:lnTo>
                  <a:pt x="258961" y="35719"/>
                </a:lnTo>
                <a:lnTo>
                  <a:pt x="285750" y="35719"/>
                </a:lnTo>
                <a:lnTo>
                  <a:pt x="312539" y="44648"/>
                </a:lnTo>
                <a:lnTo>
                  <a:pt x="312539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661547" y="3321843"/>
            <a:ext cx="473274" cy="26790"/>
          </a:xfrm>
          <a:custGeom>
            <a:avLst/>
            <a:gdLst/>
            <a:ahLst/>
            <a:cxnLst/>
            <a:rect l="0" t="0" r="0" b="0"/>
            <a:pathLst>
              <a:path w="473274" h="26790">
                <a:moveTo>
                  <a:pt x="0" y="26789"/>
                </a:moveTo>
                <a:lnTo>
                  <a:pt x="0" y="17860"/>
                </a:lnTo>
                <a:lnTo>
                  <a:pt x="0" y="17860"/>
                </a:lnTo>
                <a:lnTo>
                  <a:pt x="8930" y="17860"/>
                </a:lnTo>
                <a:lnTo>
                  <a:pt x="26789" y="17860"/>
                </a:lnTo>
                <a:lnTo>
                  <a:pt x="35719" y="26789"/>
                </a:lnTo>
                <a:lnTo>
                  <a:pt x="62508" y="26789"/>
                </a:lnTo>
                <a:lnTo>
                  <a:pt x="80367" y="17860"/>
                </a:lnTo>
                <a:lnTo>
                  <a:pt x="107156" y="17860"/>
                </a:lnTo>
                <a:lnTo>
                  <a:pt x="142875" y="17860"/>
                </a:lnTo>
                <a:lnTo>
                  <a:pt x="178594" y="8930"/>
                </a:lnTo>
                <a:lnTo>
                  <a:pt x="214312" y="0"/>
                </a:lnTo>
                <a:lnTo>
                  <a:pt x="250031" y="0"/>
                </a:lnTo>
                <a:lnTo>
                  <a:pt x="285750" y="0"/>
                </a:lnTo>
                <a:lnTo>
                  <a:pt x="321469" y="0"/>
                </a:lnTo>
                <a:lnTo>
                  <a:pt x="348258" y="0"/>
                </a:lnTo>
                <a:lnTo>
                  <a:pt x="383976" y="8930"/>
                </a:lnTo>
                <a:lnTo>
                  <a:pt x="419695" y="17860"/>
                </a:lnTo>
                <a:lnTo>
                  <a:pt x="446484" y="26789"/>
                </a:lnTo>
                <a:lnTo>
                  <a:pt x="473273" y="26789"/>
                </a:lnTo>
                <a:lnTo>
                  <a:pt x="473273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83977" y="4259461"/>
            <a:ext cx="1866305" cy="71438"/>
          </a:xfrm>
          <a:custGeom>
            <a:avLst/>
            <a:gdLst/>
            <a:ahLst/>
            <a:cxnLst/>
            <a:rect l="0" t="0" r="0" b="0"/>
            <a:pathLst>
              <a:path w="1866305" h="71438">
                <a:moveTo>
                  <a:pt x="8929" y="35718"/>
                </a:moveTo>
                <a:lnTo>
                  <a:pt x="8929" y="35718"/>
                </a:lnTo>
                <a:lnTo>
                  <a:pt x="8929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8929" y="35718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26789" y="26789"/>
                </a:lnTo>
                <a:lnTo>
                  <a:pt x="35718" y="35718"/>
                </a:lnTo>
                <a:lnTo>
                  <a:pt x="44648" y="35718"/>
                </a:lnTo>
                <a:lnTo>
                  <a:pt x="53578" y="35718"/>
                </a:lnTo>
                <a:lnTo>
                  <a:pt x="71437" y="35718"/>
                </a:lnTo>
                <a:lnTo>
                  <a:pt x="80367" y="35718"/>
                </a:lnTo>
                <a:lnTo>
                  <a:pt x="98226" y="35718"/>
                </a:lnTo>
                <a:lnTo>
                  <a:pt x="116086" y="26789"/>
                </a:lnTo>
                <a:lnTo>
                  <a:pt x="133945" y="26789"/>
                </a:lnTo>
                <a:lnTo>
                  <a:pt x="151804" y="17859"/>
                </a:lnTo>
                <a:lnTo>
                  <a:pt x="169664" y="17859"/>
                </a:lnTo>
                <a:lnTo>
                  <a:pt x="187523" y="17859"/>
                </a:lnTo>
                <a:lnTo>
                  <a:pt x="205382" y="17859"/>
                </a:lnTo>
                <a:lnTo>
                  <a:pt x="232172" y="17859"/>
                </a:lnTo>
                <a:lnTo>
                  <a:pt x="258961" y="17859"/>
                </a:lnTo>
                <a:lnTo>
                  <a:pt x="285750" y="17859"/>
                </a:lnTo>
                <a:lnTo>
                  <a:pt x="312539" y="17859"/>
                </a:lnTo>
                <a:lnTo>
                  <a:pt x="339328" y="17859"/>
                </a:lnTo>
                <a:lnTo>
                  <a:pt x="366117" y="17859"/>
                </a:lnTo>
                <a:lnTo>
                  <a:pt x="401836" y="17859"/>
                </a:lnTo>
                <a:lnTo>
                  <a:pt x="428625" y="17859"/>
                </a:lnTo>
                <a:lnTo>
                  <a:pt x="464343" y="17859"/>
                </a:lnTo>
                <a:lnTo>
                  <a:pt x="491132" y="8929"/>
                </a:lnTo>
                <a:lnTo>
                  <a:pt x="526851" y="8929"/>
                </a:lnTo>
                <a:lnTo>
                  <a:pt x="562570" y="8929"/>
                </a:lnTo>
                <a:lnTo>
                  <a:pt x="598289" y="8929"/>
                </a:lnTo>
                <a:lnTo>
                  <a:pt x="634007" y="8929"/>
                </a:lnTo>
                <a:lnTo>
                  <a:pt x="669726" y="0"/>
                </a:lnTo>
                <a:lnTo>
                  <a:pt x="705445" y="0"/>
                </a:lnTo>
                <a:lnTo>
                  <a:pt x="741164" y="8929"/>
                </a:lnTo>
                <a:lnTo>
                  <a:pt x="776882" y="8929"/>
                </a:lnTo>
                <a:lnTo>
                  <a:pt x="812601" y="8929"/>
                </a:lnTo>
                <a:lnTo>
                  <a:pt x="848320" y="8929"/>
                </a:lnTo>
                <a:lnTo>
                  <a:pt x="875109" y="17859"/>
                </a:lnTo>
                <a:lnTo>
                  <a:pt x="910828" y="17859"/>
                </a:lnTo>
                <a:lnTo>
                  <a:pt x="937617" y="17859"/>
                </a:lnTo>
                <a:lnTo>
                  <a:pt x="973336" y="17859"/>
                </a:lnTo>
                <a:lnTo>
                  <a:pt x="1009054" y="17859"/>
                </a:lnTo>
                <a:lnTo>
                  <a:pt x="1035843" y="26789"/>
                </a:lnTo>
                <a:lnTo>
                  <a:pt x="1071562" y="26789"/>
                </a:lnTo>
                <a:lnTo>
                  <a:pt x="1098351" y="26789"/>
                </a:lnTo>
                <a:lnTo>
                  <a:pt x="1134070" y="26789"/>
                </a:lnTo>
                <a:lnTo>
                  <a:pt x="1160859" y="26789"/>
                </a:lnTo>
                <a:lnTo>
                  <a:pt x="1196578" y="26789"/>
                </a:lnTo>
                <a:lnTo>
                  <a:pt x="1223367" y="26789"/>
                </a:lnTo>
                <a:lnTo>
                  <a:pt x="1250156" y="26789"/>
                </a:lnTo>
                <a:lnTo>
                  <a:pt x="1285875" y="26789"/>
                </a:lnTo>
                <a:lnTo>
                  <a:pt x="1312664" y="26789"/>
                </a:lnTo>
                <a:lnTo>
                  <a:pt x="1339453" y="26789"/>
                </a:lnTo>
                <a:lnTo>
                  <a:pt x="1366242" y="35718"/>
                </a:lnTo>
                <a:lnTo>
                  <a:pt x="1393031" y="35718"/>
                </a:lnTo>
                <a:lnTo>
                  <a:pt x="1419820" y="44648"/>
                </a:lnTo>
                <a:lnTo>
                  <a:pt x="1446609" y="44648"/>
                </a:lnTo>
                <a:lnTo>
                  <a:pt x="1473398" y="53578"/>
                </a:lnTo>
                <a:lnTo>
                  <a:pt x="1491257" y="53578"/>
                </a:lnTo>
                <a:lnTo>
                  <a:pt x="1518046" y="53578"/>
                </a:lnTo>
                <a:lnTo>
                  <a:pt x="1535906" y="53578"/>
                </a:lnTo>
                <a:lnTo>
                  <a:pt x="1562695" y="44648"/>
                </a:lnTo>
                <a:lnTo>
                  <a:pt x="1580554" y="44648"/>
                </a:lnTo>
                <a:lnTo>
                  <a:pt x="1598414" y="44648"/>
                </a:lnTo>
                <a:lnTo>
                  <a:pt x="1625203" y="53578"/>
                </a:lnTo>
                <a:lnTo>
                  <a:pt x="1643062" y="53578"/>
                </a:lnTo>
                <a:lnTo>
                  <a:pt x="1669851" y="53578"/>
                </a:lnTo>
                <a:lnTo>
                  <a:pt x="1687711" y="53578"/>
                </a:lnTo>
                <a:lnTo>
                  <a:pt x="1705570" y="53578"/>
                </a:lnTo>
                <a:lnTo>
                  <a:pt x="1723429" y="53578"/>
                </a:lnTo>
                <a:lnTo>
                  <a:pt x="1741289" y="53578"/>
                </a:lnTo>
                <a:lnTo>
                  <a:pt x="1759148" y="53578"/>
                </a:lnTo>
                <a:lnTo>
                  <a:pt x="1777007" y="53578"/>
                </a:lnTo>
                <a:lnTo>
                  <a:pt x="1785937" y="53578"/>
                </a:lnTo>
                <a:lnTo>
                  <a:pt x="1803796" y="53578"/>
                </a:lnTo>
                <a:lnTo>
                  <a:pt x="1812726" y="53578"/>
                </a:lnTo>
                <a:lnTo>
                  <a:pt x="1830586" y="53578"/>
                </a:lnTo>
                <a:lnTo>
                  <a:pt x="1839515" y="53578"/>
                </a:lnTo>
                <a:lnTo>
                  <a:pt x="1848445" y="53578"/>
                </a:lnTo>
                <a:lnTo>
                  <a:pt x="1857375" y="53578"/>
                </a:lnTo>
                <a:lnTo>
                  <a:pt x="1857375" y="53578"/>
                </a:lnTo>
                <a:lnTo>
                  <a:pt x="1866304" y="62507"/>
                </a:lnTo>
                <a:lnTo>
                  <a:pt x="1866304" y="71437"/>
                </a:lnTo>
                <a:lnTo>
                  <a:pt x="1866304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5866805" y="4241601"/>
            <a:ext cx="634009" cy="80368"/>
          </a:xfrm>
          <a:custGeom>
            <a:avLst/>
            <a:gdLst/>
            <a:ahLst/>
            <a:cxnLst/>
            <a:rect l="0" t="0" r="0" b="0"/>
            <a:pathLst>
              <a:path w="634009" h="80368">
                <a:moveTo>
                  <a:pt x="0" y="71438"/>
                </a:move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8929" y="62508"/>
                </a:lnTo>
                <a:lnTo>
                  <a:pt x="8929" y="62508"/>
                </a:lnTo>
                <a:lnTo>
                  <a:pt x="8929" y="62508"/>
                </a:lnTo>
                <a:lnTo>
                  <a:pt x="8929" y="62508"/>
                </a:lnTo>
                <a:lnTo>
                  <a:pt x="1785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26789" y="53578"/>
                </a:lnTo>
                <a:lnTo>
                  <a:pt x="26789" y="53578"/>
                </a:lnTo>
                <a:lnTo>
                  <a:pt x="35718" y="53578"/>
                </a:lnTo>
                <a:lnTo>
                  <a:pt x="44648" y="62508"/>
                </a:lnTo>
                <a:lnTo>
                  <a:pt x="53578" y="62508"/>
                </a:lnTo>
                <a:lnTo>
                  <a:pt x="62508" y="71438"/>
                </a:lnTo>
                <a:lnTo>
                  <a:pt x="80367" y="71438"/>
                </a:lnTo>
                <a:lnTo>
                  <a:pt x="98226" y="80367"/>
                </a:lnTo>
                <a:lnTo>
                  <a:pt x="125015" y="80367"/>
                </a:lnTo>
                <a:lnTo>
                  <a:pt x="151804" y="71438"/>
                </a:lnTo>
                <a:lnTo>
                  <a:pt x="178593" y="62508"/>
                </a:lnTo>
                <a:lnTo>
                  <a:pt x="214312" y="53578"/>
                </a:lnTo>
                <a:lnTo>
                  <a:pt x="250031" y="44649"/>
                </a:lnTo>
                <a:lnTo>
                  <a:pt x="276820" y="35719"/>
                </a:lnTo>
                <a:lnTo>
                  <a:pt x="312539" y="26789"/>
                </a:lnTo>
                <a:lnTo>
                  <a:pt x="348258" y="17860"/>
                </a:lnTo>
                <a:lnTo>
                  <a:pt x="375047" y="17860"/>
                </a:lnTo>
                <a:lnTo>
                  <a:pt x="410765" y="17860"/>
                </a:lnTo>
                <a:lnTo>
                  <a:pt x="446484" y="17860"/>
                </a:lnTo>
                <a:lnTo>
                  <a:pt x="473273" y="17860"/>
                </a:lnTo>
                <a:lnTo>
                  <a:pt x="500062" y="17860"/>
                </a:lnTo>
                <a:lnTo>
                  <a:pt x="517922" y="26789"/>
                </a:lnTo>
                <a:lnTo>
                  <a:pt x="544711" y="26789"/>
                </a:lnTo>
                <a:lnTo>
                  <a:pt x="562570" y="26789"/>
                </a:lnTo>
                <a:lnTo>
                  <a:pt x="589359" y="26789"/>
                </a:lnTo>
                <a:lnTo>
                  <a:pt x="607218" y="17860"/>
                </a:lnTo>
                <a:lnTo>
                  <a:pt x="625078" y="17860"/>
                </a:lnTo>
                <a:lnTo>
                  <a:pt x="634008" y="8930"/>
                </a:lnTo>
                <a:lnTo>
                  <a:pt x="634008" y="0"/>
                </a:lnTo>
                <a:lnTo>
                  <a:pt x="63400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Make-like tools are inherently shell-based: they evaluate a set of dependencies, then execute commands not unlike what you would issue on a shell</a:t>
            </a:r>
            <a:r>
              <a:rPr lang="en-US" dirty="0" smtClean="0"/>
              <a:t>.</a:t>
            </a:r>
          </a:p>
          <a:p>
            <a:r>
              <a:rPr lang="en-US" dirty="0" err="1"/>
              <a:t>Makefiles</a:t>
            </a:r>
            <a:r>
              <a:rPr lang="en-US" dirty="0"/>
              <a:t> are inherently evil as well.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dreaded tab problem</a:t>
            </a:r>
            <a:r>
              <a:rPr lang="en-US" dirty="0" smtClean="0"/>
              <a:t>.</a:t>
            </a:r>
          </a:p>
          <a:p>
            <a:r>
              <a:rPr lang="en-US" dirty="0"/>
              <a:t>configuration files are </a:t>
            </a:r>
            <a:r>
              <a:rPr lang="en-US" dirty="0" smtClean="0"/>
              <a:t>XML-based</a:t>
            </a:r>
          </a:p>
          <a:p>
            <a:r>
              <a:rPr lang="en-US" dirty="0" smtClean="0"/>
              <a:t>Cross platform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8215312" y="1634133"/>
            <a:ext cx="187524" cy="151805"/>
          </a:xfrm>
          <a:custGeom>
            <a:avLst/>
            <a:gdLst/>
            <a:ahLst/>
            <a:cxnLst/>
            <a:rect l="0" t="0" r="0" b="0"/>
            <a:pathLst>
              <a:path w="187524" h="151805">
                <a:moveTo>
                  <a:pt x="44648" y="17859"/>
                </a:moveTo>
                <a:lnTo>
                  <a:pt x="35718" y="26789"/>
                </a:lnTo>
                <a:lnTo>
                  <a:pt x="35718" y="26789"/>
                </a:lnTo>
                <a:lnTo>
                  <a:pt x="17859" y="44648"/>
                </a:lnTo>
                <a:lnTo>
                  <a:pt x="8929" y="62507"/>
                </a:lnTo>
                <a:lnTo>
                  <a:pt x="8929" y="89296"/>
                </a:lnTo>
                <a:lnTo>
                  <a:pt x="0" y="116086"/>
                </a:lnTo>
                <a:lnTo>
                  <a:pt x="8929" y="133945"/>
                </a:lnTo>
                <a:lnTo>
                  <a:pt x="17859" y="151804"/>
                </a:lnTo>
                <a:lnTo>
                  <a:pt x="35718" y="151804"/>
                </a:lnTo>
                <a:lnTo>
                  <a:pt x="62508" y="142875"/>
                </a:lnTo>
                <a:lnTo>
                  <a:pt x="89297" y="133945"/>
                </a:lnTo>
                <a:lnTo>
                  <a:pt x="116086" y="116086"/>
                </a:lnTo>
                <a:lnTo>
                  <a:pt x="151804" y="89296"/>
                </a:lnTo>
                <a:lnTo>
                  <a:pt x="169664" y="71437"/>
                </a:lnTo>
                <a:lnTo>
                  <a:pt x="187523" y="44648"/>
                </a:lnTo>
                <a:lnTo>
                  <a:pt x="187523" y="26789"/>
                </a:lnTo>
                <a:lnTo>
                  <a:pt x="178593" y="17859"/>
                </a:lnTo>
                <a:lnTo>
                  <a:pt x="160734" y="0"/>
                </a:lnTo>
                <a:lnTo>
                  <a:pt x="133945" y="0"/>
                </a:lnTo>
                <a:lnTo>
                  <a:pt x="116086" y="0"/>
                </a:lnTo>
                <a:lnTo>
                  <a:pt x="89297" y="0"/>
                </a:lnTo>
                <a:lnTo>
                  <a:pt x="71437" y="0"/>
                </a:lnTo>
                <a:lnTo>
                  <a:pt x="62508" y="8929"/>
                </a:lnTo>
                <a:lnTo>
                  <a:pt x="62508" y="8929"/>
                </a:lnTo>
                <a:lnTo>
                  <a:pt x="62508" y="8929"/>
                </a:lnTo>
                <a:lnTo>
                  <a:pt x="80367" y="8929"/>
                </a:lnTo>
                <a:lnTo>
                  <a:pt x="98226" y="0"/>
                </a:lnTo>
                <a:lnTo>
                  <a:pt x="9822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8438554" y="1553765"/>
            <a:ext cx="142876" cy="160736"/>
          </a:xfrm>
          <a:custGeom>
            <a:avLst/>
            <a:gdLst/>
            <a:ahLst/>
            <a:cxnLst/>
            <a:rect l="0" t="0" r="0" b="0"/>
            <a:pathLst>
              <a:path w="142876" h="160736">
                <a:moveTo>
                  <a:pt x="80367" y="8930"/>
                </a:moveTo>
                <a:lnTo>
                  <a:pt x="80367" y="8930"/>
                </a:lnTo>
                <a:lnTo>
                  <a:pt x="80367" y="8930"/>
                </a:lnTo>
                <a:lnTo>
                  <a:pt x="80367" y="8930"/>
                </a:lnTo>
                <a:lnTo>
                  <a:pt x="80367" y="0"/>
                </a:lnTo>
                <a:lnTo>
                  <a:pt x="71437" y="0"/>
                </a:lnTo>
                <a:lnTo>
                  <a:pt x="53578" y="0"/>
                </a:lnTo>
                <a:lnTo>
                  <a:pt x="35719" y="8930"/>
                </a:lnTo>
                <a:lnTo>
                  <a:pt x="26789" y="8930"/>
                </a:lnTo>
                <a:lnTo>
                  <a:pt x="8930" y="17860"/>
                </a:lnTo>
                <a:lnTo>
                  <a:pt x="0" y="26789"/>
                </a:lnTo>
                <a:lnTo>
                  <a:pt x="0" y="35719"/>
                </a:lnTo>
                <a:lnTo>
                  <a:pt x="8930" y="44649"/>
                </a:lnTo>
                <a:lnTo>
                  <a:pt x="26789" y="53579"/>
                </a:lnTo>
                <a:lnTo>
                  <a:pt x="44648" y="62508"/>
                </a:lnTo>
                <a:lnTo>
                  <a:pt x="80367" y="62508"/>
                </a:lnTo>
                <a:lnTo>
                  <a:pt x="107156" y="71438"/>
                </a:lnTo>
                <a:lnTo>
                  <a:pt x="133945" y="80368"/>
                </a:lnTo>
                <a:lnTo>
                  <a:pt x="142875" y="98227"/>
                </a:lnTo>
                <a:lnTo>
                  <a:pt x="142875" y="107157"/>
                </a:lnTo>
                <a:lnTo>
                  <a:pt x="133945" y="125016"/>
                </a:lnTo>
                <a:lnTo>
                  <a:pt x="116086" y="133946"/>
                </a:lnTo>
                <a:lnTo>
                  <a:pt x="80367" y="151805"/>
                </a:lnTo>
                <a:lnTo>
                  <a:pt x="53578" y="160735"/>
                </a:lnTo>
                <a:lnTo>
                  <a:pt x="26789" y="160735"/>
                </a:lnTo>
                <a:lnTo>
                  <a:pt x="8930" y="160735"/>
                </a:lnTo>
                <a:lnTo>
                  <a:pt x="8930" y="151805"/>
                </a:lnTo>
                <a:lnTo>
                  <a:pt x="8930" y="133946"/>
                </a:lnTo>
                <a:lnTo>
                  <a:pt x="8930" y="13394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590359" y="1562695"/>
            <a:ext cx="133946" cy="26790"/>
          </a:xfrm>
          <a:custGeom>
            <a:avLst/>
            <a:gdLst/>
            <a:ahLst/>
            <a:cxnLst/>
            <a:rect l="0" t="0" r="0" b="0"/>
            <a:pathLst>
              <a:path w="133946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8929" y="17859"/>
                </a:lnTo>
                <a:lnTo>
                  <a:pt x="17859" y="17859"/>
                </a:lnTo>
                <a:lnTo>
                  <a:pt x="26789" y="17859"/>
                </a:lnTo>
                <a:lnTo>
                  <a:pt x="44648" y="8930"/>
                </a:lnTo>
                <a:lnTo>
                  <a:pt x="62507" y="8930"/>
                </a:lnTo>
                <a:lnTo>
                  <a:pt x="89296" y="8930"/>
                </a:lnTo>
                <a:lnTo>
                  <a:pt x="107156" y="0"/>
                </a:lnTo>
                <a:lnTo>
                  <a:pt x="125015" y="0"/>
                </a:lnTo>
                <a:lnTo>
                  <a:pt x="133945" y="0"/>
                </a:lnTo>
                <a:lnTo>
                  <a:pt x="13394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8626077" y="1616273"/>
            <a:ext cx="80369" cy="35720"/>
          </a:xfrm>
          <a:custGeom>
            <a:avLst/>
            <a:gdLst/>
            <a:ahLst/>
            <a:cxnLst/>
            <a:rect l="0" t="0" r="0" b="0"/>
            <a:pathLst>
              <a:path w="80369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8930" y="26789"/>
                </a:lnTo>
                <a:lnTo>
                  <a:pt x="17860" y="26789"/>
                </a:lnTo>
                <a:lnTo>
                  <a:pt x="35719" y="17860"/>
                </a:lnTo>
                <a:lnTo>
                  <a:pt x="53578" y="17860"/>
                </a:lnTo>
                <a:lnTo>
                  <a:pt x="71438" y="8930"/>
                </a:lnTo>
                <a:lnTo>
                  <a:pt x="80368" y="8930"/>
                </a:lnTo>
                <a:lnTo>
                  <a:pt x="80368" y="0"/>
                </a:lnTo>
                <a:lnTo>
                  <a:pt x="8036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8786812" y="1473398"/>
            <a:ext cx="116087" cy="151806"/>
          </a:xfrm>
          <a:custGeom>
            <a:avLst/>
            <a:gdLst/>
            <a:ahLst/>
            <a:cxnLst/>
            <a:rect l="0" t="0" r="0" b="0"/>
            <a:pathLst>
              <a:path w="116087" h="151806">
                <a:moveTo>
                  <a:pt x="26789" y="0"/>
                </a:moveTo>
                <a:lnTo>
                  <a:pt x="2678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8929" y="26789"/>
                </a:lnTo>
                <a:lnTo>
                  <a:pt x="8929" y="35719"/>
                </a:lnTo>
                <a:lnTo>
                  <a:pt x="0" y="53578"/>
                </a:lnTo>
                <a:lnTo>
                  <a:pt x="0" y="71438"/>
                </a:lnTo>
                <a:lnTo>
                  <a:pt x="8929" y="89297"/>
                </a:lnTo>
                <a:lnTo>
                  <a:pt x="8929" y="107156"/>
                </a:lnTo>
                <a:lnTo>
                  <a:pt x="17859" y="116086"/>
                </a:lnTo>
                <a:lnTo>
                  <a:pt x="26789" y="125016"/>
                </a:lnTo>
                <a:lnTo>
                  <a:pt x="35718" y="133946"/>
                </a:lnTo>
                <a:lnTo>
                  <a:pt x="44648" y="125016"/>
                </a:lnTo>
                <a:lnTo>
                  <a:pt x="44648" y="125016"/>
                </a:lnTo>
                <a:lnTo>
                  <a:pt x="44648" y="125016"/>
                </a:lnTo>
                <a:lnTo>
                  <a:pt x="53578" y="125016"/>
                </a:lnTo>
                <a:lnTo>
                  <a:pt x="53578" y="116086"/>
                </a:lnTo>
                <a:lnTo>
                  <a:pt x="62508" y="107156"/>
                </a:lnTo>
                <a:lnTo>
                  <a:pt x="71437" y="89297"/>
                </a:lnTo>
                <a:lnTo>
                  <a:pt x="71437" y="80367"/>
                </a:lnTo>
                <a:lnTo>
                  <a:pt x="80367" y="62508"/>
                </a:lnTo>
                <a:lnTo>
                  <a:pt x="80367" y="53578"/>
                </a:lnTo>
                <a:lnTo>
                  <a:pt x="80367" y="53578"/>
                </a:lnTo>
                <a:lnTo>
                  <a:pt x="89297" y="44649"/>
                </a:lnTo>
                <a:lnTo>
                  <a:pt x="89297" y="35719"/>
                </a:lnTo>
                <a:lnTo>
                  <a:pt x="80367" y="44649"/>
                </a:lnTo>
                <a:lnTo>
                  <a:pt x="71437" y="62508"/>
                </a:lnTo>
                <a:lnTo>
                  <a:pt x="53578" y="98227"/>
                </a:lnTo>
                <a:lnTo>
                  <a:pt x="44648" y="125016"/>
                </a:lnTo>
                <a:lnTo>
                  <a:pt x="44648" y="142875"/>
                </a:lnTo>
                <a:lnTo>
                  <a:pt x="44648" y="142875"/>
                </a:lnTo>
                <a:lnTo>
                  <a:pt x="53578" y="151805"/>
                </a:lnTo>
                <a:lnTo>
                  <a:pt x="62508" y="151805"/>
                </a:lnTo>
                <a:lnTo>
                  <a:pt x="71437" y="151805"/>
                </a:lnTo>
                <a:lnTo>
                  <a:pt x="89297" y="151805"/>
                </a:lnTo>
                <a:lnTo>
                  <a:pt x="98226" y="133946"/>
                </a:lnTo>
                <a:lnTo>
                  <a:pt x="116086" y="125016"/>
                </a:lnTo>
                <a:lnTo>
                  <a:pt x="116086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920757" y="1500187"/>
            <a:ext cx="62509" cy="116087"/>
          </a:xfrm>
          <a:custGeom>
            <a:avLst/>
            <a:gdLst/>
            <a:ahLst/>
            <a:cxnLst/>
            <a:rect l="0" t="0" r="0" b="0"/>
            <a:pathLst>
              <a:path w="62509" h="116087">
                <a:moveTo>
                  <a:pt x="8930" y="0"/>
                </a:moveTo>
                <a:lnTo>
                  <a:pt x="893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8930" y="71438"/>
                </a:lnTo>
                <a:lnTo>
                  <a:pt x="8930" y="80367"/>
                </a:lnTo>
                <a:lnTo>
                  <a:pt x="8930" y="89297"/>
                </a:lnTo>
                <a:lnTo>
                  <a:pt x="8930" y="98227"/>
                </a:lnTo>
                <a:lnTo>
                  <a:pt x="8930" y="98227"/>
                </a:lnTo>
                <a:lnTo>
                  <a:pt x="8930" y="98227"/>
                </a:lnTo>
                <a:lnTo>
                  <a:pt x="8930" y="98227"/>
                </a:lnTo>
                <a:lnTo>
                  <a:pt x="17859" y="89297"/>
                </a:lnTo>
                <a:lnTo>
                  <a:pt x="17859" y="80367"/>
                </a:lnTo>
                <a:lnTo>
                  <a:pt x="26789" y="71438"/>
                </a:lnTo>
                <a:lnTo>
                  <a:pt x="26789" y="62508"/>
                </a:lnTo>
                <a:lnTo>
                  <a:pt x="35719" y="53578"/>
                </a:lnTo>
                <a:lnTo>
                  <a:pt x="44648" y="53578"/>
                </a:lnTo>
                <a:lnTo>
                  <a:pt x="53578" y="53578"/>
                </a:lnTo>
                <a:lnTo>
                  <a:pt x="53578" y="53578"/>
                </a:lnTo>
                <a:lnTo>
                  <a:pt x="53578" y="62508"/>
                </a:lnTo>
                <a:lnTo>
                  <a:pt x="53578" y="71438"/>
                </a:lnTo>
                <a:lnTo>
                  <a:pt x="53578" y="80367"/>
                </a:lnTo>
                <a:lnTo>
                  <a:pt x="53578" y="89297"/>
                </a:lnTo>
                <a:lnTo>
                  <a:pt x="53578" y="98227"/>
                </a:lnTo>
                <a:lnTo>
                  <a:pt x="53578" y="107157"/>
                </a:lnTo>
                <a:lnTo>
                  <a:pt x="62508" y="116086"/>
                </a:lnTo>
                <a:lnTo>
                  <a:pt x="62508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9036843" y="1544836"/>
            <a:ext cx="26790" cy="53579"/>
          </a:xfrm>
          <a:custGeom>
            <a:avLst/>
            <a:gdLst/>
            <a:ahLst/>
            <a:cxnLst/>
            <a:rect l="0" t="0" r="0" b="0"/>
            <a:pathLst>
              <a:path w="26790" h="53579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17859" y="44648"/>
                </a:lnTo>
                <a:lnTo>
                  <a:pt x="17859" y="53578"/>
                </a:lnTo>
                <a:lnTo>
                  <a:pt x="17859" y="53578"/>
                </a:lnTo>
                <a:lnTo>
                  <a:pt x="26789" y="53578"/>
                </a:lnTo>
                <a:lnTo>
                  <a:pt x="26789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010054" y="1446609"/>
            <a:ext cx="8931" cy="35720"/>
          </a:xfrm>
          <a:custGeom>
            <a:avLst/>
            <a:gdLst/>
            <a:ahLst/>
            <a:cxnLst/>
            <a:rect l="0" t="0" r="0" b="0"/>
            <a:pathLst>
              <a:path w="8931" h="35720">
                <a:moveTo>
                  <a:pt x="8930" y="35719"/>
                </a:moveTo>
                <a:lnTo>
                  <a:pt x="8930" y="26789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090421" y="1473398"/>
            <a:ext cx="44650" cy="107157"/>
          </a:xfrm>
          <a:custGeom>
            <a:avLst/>
            <a:gdLst/>
            <a:ahLst/>
            <a:cxnLst/>
            <a:rect l="0" t="0" r="0" b="0"/>
            <a:pathLst>
              <a:path w="44650" h="107157">
                <a:moveTo>
                  <a:pt x="0" y="0"/>
                </a:moveTo>
                <a:lnTo>
                  <a:pt x="8930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26789" y="26789"/>
                </a:lnTo>
                <a:lnTo>
                  <a:pt x="26789" y="35719"/>
                </a:lnTo>
                <a:lnTo>
                  <a:pt x="35719" y="53578"/>
                </a:lnTo>
                <a:lnTo>
                  <a:pt x="35719" y="62508"/>
                </a:lnTo>
                <a:lnTo>
                  <a:pt x="44649" y="71438"/>
                </a:lnTo>
                <a:lnTo>
                  <a:pt x="44649" y="89297"/>
                </a:lnTo>
                <a:lnTo>
                  <a:pt x="44649" y="98227"/>
                </a:lnTo>
                <a:lnTo>
                  <a:pt x="44649" y="98227"/>
                </a:lnTo>
                <a:lnTo>
                  <a:pt x="44649" y="107156"/>
                </a:lnTo>
                <a:lnTo>
                  <a:pt x="44649" y="98227"/>
                </a:lnTo>
                <a:lnTo>
                  <a:pt x="44649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9099351" y="1544836"/>
            <a:ext cx="35720" cy="71438"/>
          </a:xfrm>
          <a:custGeom>
            <a:avLst/>
            <a:gdLst/>
            <a:ahLst/>
            <a:cxnLst/>
            <a:rect l="0" t="0" r="0" b="0"/>
            <a:pathLst>
              <a:path w="35720" h="71438">
                <a:moveTo>
                  <a:pt x="35719" y="0"/>
                </a:moveTo>
                <a:lnTo>
                  <a:pt x="35719" y="17859"/>
                </a:lnTo>
                <a:lnTo>
                  <a:pt x="26789" y="35718"/>
                </a:lnTo>
                <a:lnTo>
                  <a:pt x="17859" y="44648"/>
                </a:lnTo>
                <a:lnTo>
                  <a:pt x="8929" y="62508"/>
                </a:lnTo>
                <a:lnTo>
                  <a:pt x="0" y="71437"/>
                </a:lnTo>
                <a:lnTo>
                  <a:pt x="0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286749" y="1732359"/>
            <a:ext cx="848322" cy="214314"/>
          </a:xfrm>
          <a:custGeom>
            <a:avLst/>
            <a:gdLst/>
            <a:ahLst/>
            <a:cxnLst/>
            <a:rect l="0" t="0" r="0" b="0"/>
            <a:pathLst>
              <a:path w="848322" h="214314">
                <a:moveTo>
                  <a:pt x="0" y="214313"/>
                </a:moveTo>
                <a:lnTo>
                  <a:pt x="0" y="214313"/>
                </a:lnTo>
                <a:lnTo>
                  <a:pt x="17860" y="205383"/>
                </a:lnTo>
                <a:lnTo>
                  <a:pt x="44649" y="196453"/>
                </a:lnTo>
                <a:lnTo>
                  <a:pt x="98227" y="187524"/>
                </a:lnTo>
                <a:lnTo>
                  <a:pt x="169664" y="169664"/>
                </a:lnTo>
                <a:lnTo>
                  <a:pt x="267891" y="151805"/>
                </a:lnTo>
                <a:lnTo>
                  <a:pt x="348258" y="133945"/>
                </a:lnTo>
                <a:lnTo>
                  <a:pt x="419696" y="116086"/>
                </a:lnTo>
                <a:lnTo>
                  <a:pt x="482203" y="107156"/>
                </a:lnTo>
                <a:lnTo>
                  <a:pt x="535781" y="98227"/>
                </a:lnTo>
                <a:lnTo>
                  <a:pt x="607219" y="80367"/>
                </a:lnTo>
                <a:lnTo>
                  <a:pt x="696516" y="62508"/>
                </a:lnTo>
                <a:lnTo>
                  <a:pt x="767953" y="35719"/>
                </a:lnTo>
                <a:lnTo>
                  <a:pt x="830461" y="17860"/>
                </a:lnTo>
                <a:lnTo>
                  <a:pt x="848321" y="0"/>
                </a:lnTo>
                <a:lnTo>
                  <a:pt x="84832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964406" y="4071937"/>
            <a:ext cx="5875736" cy="116087"/>
          </a:xfrm>
          <a:custGeom>
            <a:avLst/>
            <a:gdLst/>
            <a:ahLst/>
            <a:cxnLst/>
            <a:rect l="0" t="0" r="0" b="0"/>
            <a:pathLst>
              <a:path w="5875736" h="116087">
                <a:moveTo>
                  <a:pt x="17860" y="26789"/>
                </a:moveTo>
                <a:lnTo>
                  <a:pt x="1786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0"/>
                </a:lnTo>
                <a:lnTo>
                  <a:pt x="26789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17859"/>
                </a:lnTo>
                <a:lnTo>
                  <a:pt x="53578" y="17859"/>
                </a:lnTo>
                <a:lnTo>
                  <a:pt x="62508" y="26789"/>
                </a:lnTo>
                <a:lnTo>
                  <a:pt x="71438" y="26789"/>
                </a:lnTo>
                <a:lnTo>
                  <a:pt x="89297" y="26789"/>
                </a:lnTo>
                <a:lnTo>
                  <a:pt x="107157" y="26789"/>
                </a:lnTo>
                <a:lnTo>
                  <a:pt x="125016" y="26789"/>
                </a:lnTo>
                <a:lnTo>
                  <a:pt x="133946" y="26789"/>
                </a:lnTo>
                <a:lnTo>
                  <a:pt x="160735" y="26789"/>
                </a:lnTo>
                <a:lnTo>
                  <a:pt x="169664" y="26789"/>
                </a:lnTo>
                <a:lnTo>
                  <a:pt x="187524" y="26789"/>
                </a:lnTo>
                <a:lnTo>
                  <a:pt x="205383" y="26789"/>
                </a:lnTo>
                <a:lnTo>
                  <a:pt x="223243" y="35719"/>
                </a:lnTo>
                <a:lnTo>
                  <a:pt x="250032" y="35719"/>
                </a:lnTo>
                <a:lnTo>
                  <a:pt x="267891" y="44649"/>
                </a:lnTo>
                <a:lnTo>
                  <a:pt x="285750" y="44649"/>
                </a:lnTo>
                <a:lnTo>
                  <a:pt x="312539" y="44649"/>
                </a:lnTo>
                <a:lnTo>
                  <a:pt x="339328" y="44649"/>
                </a:lnTo>
                <a:lnTo>
                  <a:pt x="366117" y="53578"/>
                </a:lnTo>
                <a:lnTo>
                  <a:pt x="392907" y="53578"/>
                </a:lnTo>
                <a:lnTo>
                  <a:pt x="419696" y="53578"/>
                </a:lnTo>
                <a:lnTo>
                  <a:pt x="446485" y="53578"/>
                </a:lnTo>
                <a:lnTo>
                  <a:pt x="473274" y="53578"/>
                </a:lnTo>
                <a:lnTo>
                  <a:pt x="500063" y="53578"/>
                </a:lnTo>
                <a:lnTo>
                  <a:pt x="535782" y="62508"/>
                </a:lnTo>
                <a:lnTo>
                  <a:pt x="571500" y="62508"/>
                </a:lnTo>
                <a:lnTo>
                  <a:pt x="607219" y="62508"/>
                </a:lnTo>
                <a:lnTo>
                  <a:pt x="642938" y="71438"/>
                </a:lnTo>
                <a:lnTo>
                  <a:pt x="678657" y="71438"/>
                </a:lnTo>
                <a:lnTo>
                  <a:pt x="714375" y="71438"/>
                </a:lnTo>
                <a:lnTo>
                  <a:pt x="759024" y="62508"/>
                </a:lnTo>
                <a:lnTo>
                  <a:pt x="794742" y="62508"/>
                </a:lnTo>
                <a:lnTo>
                  <a:pt x="839391" y="62508"/>
                </a:lnTo>
                <a:lnTo>
                  <a:pt x="875110" y="53578"/>
                </a:lnTo>
                <a:lnTo>
                  <a:pt x="919758" y="53578"/>
                </a:lnTo>
                <a:lnTo>
                  <a:pt x="955477" y="53578"/>
                </a:lnTo>
                <a:lnTo>
                  <a:pt x="991196" y="53578"/>
                </a:lnTo>
                <a:lnTo>
                  <a:pt x="1035844" y="53578"/>
                </a:lnTo>
                <a:lnTo>
                  <a:pt x="1071563" y="53578"/>
                </a:lnTo>
                <a:lnTo>
                  <a:pt x="1116211" y="53578"/>
                </a:lnTo>
                <a:lnTo>
                  <a:pt x="1151930" y="53578"/>
                </a:lnTo>
                <a:lnTo>
                  <a:pt x="1196578" y="53578"/>
                </a:lnTo>
                <a:lnTo>
                  <a:pt x="1241227" y="53578"/>
                </a:lnTo>
                <a:lnTo>
                  <a:pt x="1276946" y="53578"/>
                </a:lnTo>
                <a:lnTo>
                  <a:pt x="1321594" y="53578"/>
                </a:lnTo>
                <a:lnTo>
                  <a:pt x="1366242" y="53578"/>
                </a:lnTo>
                <a:lnTo>
                  <a:pt x="1410891" y="53578"/>
                </a:lnTo>
                <a:lnTo>
                  <a:pt x="1455539" y="53578"/>
                </a:lnTo>
                <a:lnTo>
                  <a:pt x="1500188" y="53578"/>
                </a:lnTo>
                <a:lnTo>
                  <a:pt x="1544836" y="53578"/>
                </a:lnTo>
                <a:lnTo>
                  <a:pt x="1589485" y="53578"/>
                </a:lnTo>
                <a:lnTo>
                  <a:pt x="1643063" y="53578"/>
                </a:lnTo>
                <a:lnTo>
                  <a:pt x="1696641" y="53578"/>
                </a:lnTo>
                <a:lnTo>
                  <a:pt x="1741289" y="62508"/>
                </a:lnTo>
                <a:lnTo>
                  <a:pt x="1794867" y="62508"/>
                </a:lnTo>
                <a:lnTo>
                  <a:pt x="1848446" y="62508"/>
                </a:lnTo>
                <a:lnTo>
                  <a:pt x="1893094" y="62508"/>
                </a:lnTo>
                <a:lnTo>
                  <a:pt x="1946672" y="62508"/>
                </a:lnTo>
                <a:lnTo>
                  <a:pt x="1991321" y="62508"/>
                </a:lnTo>
                <a:lnTo>
                  <a:pt x="2044899" y="62508"/>
                </a:lnTo>
                <a:lnTo>
                  <a:pt x="2089547" y="62508"/>
                </a:lnTo>
                <a:lnTo>
                  <a:pt x="2143125" y="62508"/>
                </a:lnTo>
                <a:lnTo>
                  <a:pt x="2196703" y="62508"/>
                </a:lnTo>
                <a:lnTo>
                  <a:pt x="2241352" y="71438"/>
                </a:lnTo>
                <a:lnTo>
                  <a:pt x="2294930" y="71438"/>
                </a:lnTo>
                <a:lnTo>
                  <a:pt x="2348508" y="71438"/>
                </a:lnTo>
                <a:lnTo>
                  <a:pt x="2402086" y="71438"/>
                </a:lnTo>
                <a:lnTo>
                  <a:pt x="2446735" y="80367"/>
                </a:lnTo>
                <a:lnTo>
                  <a:pt x="2491383" y="80367"/>
                </a:lnTo>
                <a:lnTo>
                  <a:pt x="2544961" y="80367"/>
                </a:lnTo>
                <a:lnTo>
                  <a:pt x="2598539" y="80367"/>
                </a:lnTo>
                <a:lnTo>
                  <a:pt x="2643188" y="80367"/>
                </a:lnTo>
                <a:lnTo>
                  <a:pt x="2696766" y="80367"/>
                </a:lnTo>
                <a:lnTo>
                  <a:pt x="2741414" y="80367"/>
                </a:lnTo>
                <a:lnTo>
                  <a:pt x="2794992" y="89297"/>
                </a:lnTo>
                <a:lnTo>
                  <a:pt x="2839641" y="89297"/>
                </a:lnTo>
                <a:lnTo>
                  <a:pt x="2884289" y="89297"/>
                </a:lnTo>
                <a:lnTo>
                  <a:pt x="2937867" y="80367"/>
                </a:lnTo>
                <a:lnTo>
                  <a:pt x="2982516" y="80367"/>
                </a:lnTo>
                <a:lnTo>
                  <a:pt x="3036094" y="80367"/>
                </a:lnTo>
                <a:lnTo>
                  <a:pt x="3080742" y="80367"/>
                </a:lnTo>
                <a:lnTo>
                  <a:pt x="3125391" y="80367"/>
                </a:lnTo>
                <a:lnTo>
                  <a:pt x="3170039" y="71438"/>
                </a:lnTo>
                <a:lnTo>
                  <a:pt x="3214688" y="71438"/>
                </a:lnTo>
                <a:lnTo>
                  <a:pt x="3259336" y="80367"/>
                </a:lnTo>
                <a:lnTo>
                  <a:pt x="3303985" y="80367"/>
                </a:lnTo>
                <a:lnTo>
                  <a:pt x="3348633" y="80367"/>
                </a:lnTo>
                <a:lnTo>
                  <a:pt x="3393282" y="80367"/>
                </a:lnTo>
                <a:lnTo>
                  <a:pt x="3429000" y="80367"/>
                </a:lnTo>
                <a:lnTo>
                  <a:pt x="3473649" y="89297"/>
                </a:lnTo>
                <a:lnTo>
                  <a:pt x="3509367" y="89297"/>
                </a:lnTo>
                <a:lnTo>
                  <a:pt x="3554016" y="98227"/>
                </a:lnTo>
                <a:lnTo>
                  <a:pt x="3589735" y="98227"/>
                </a:lnTo>
                <a:lnTo>
                  <a:pt x="3625453" y="98227"/>
                </a:lnTo>
                <a:lnTo>
                  <a:pt x="3670102" y="98227"/>
                </a:lnTo>
                <a:lnTo>
                  <a:pt x="3714750" y="98227"/>
                </a:lnTo>
                <a:lnTo>
                  <a:pt x="3759399" y="98227"/>
                </a:lnTo>
                <a:lnTo>
                  <a:pt x="3804047" y="98227"/>
                </a:lnTo>
                <a:lnTo>
                  <a:pt x="3848696" y="98227"/>
                </a:lnTo>
                <a:lnTo>
                  <a:pt x="3893344" y="89297"/>
                </a:lnTo>
                <a:lnTo>
                  <a:pt x="3937992" y="89297"/>
                </a:lnTo>
                <a:lnTo>
                  <a:pt x="3982641" y="89297"/>
                </a:lnTo>
                <a:lnTo>
                  <a:pt x="4027289" y="89297"/>
                </a:lnTo>
                <a:lnTo>
                  <a:pt x="4063008" y="89297"/>
                </a:lnTo>
                <a:lnTo>
                  <a:pt x="4107657" y="89297"/>
                </a:lnTo>
                <a:lnTo>
                  <a:pt x="4152305" y="89297"/>
                </a:lnTo>
                <a:lnTo>
                  <a:pt x="4196953" y="80367"/>
                </a:lnTo>
                <a:lnTo>
                  <a:pt x="4241602" y="80367"/>
                </a:lnTo>
                <a:lnTo>
                  <a:pt x="4286250" y="80367"/>
                </a:lnTo>
                <a:lnTo>
                  <a:pt x="4321969" y="80367"/>
                </a:lnTo>
                <a:lnTo>
                  <a:pt x="4366617" y="80367"/>
                </a:lnTo>
                <a:lnTo>
                  <a:pt x="4411266" y="80367"/>
                </a:lnTo>
                <a:lnTo>
                  <a:pt x="4455914" y="80367"/>
                </a:lnTo>
                <a:lnTo>
                  <a:pt x="4491633" y="80367"/>
                </a:lnTo>
                <a:lnTo>
                  <a:pt x="4536282" y="71438"/>
                </a:lnTo>
                <a:lnTo>
                  <a:pt x="4580930" y="71438"/>
                </a:lnTo>
                <a:lnTo>
                  <a:pt x="4625578" y="71438"/>
                </a:lnTo>
                <a:lnTo>
                  <a:pt x="4670227" y="71438"/>
                </a:lnTo>
                <a:lnTo>
                  <a:pt x="4714875" y="71438"/>
                </a:lnTo>
                <a:lnTo>
                  <a:pt x="4759524" y="71438"/>
                </a:lnTo>
                <a:lnTo>
                  <a:pt x="4795242" y="71438"/>
                </a:lnTo>
                <a:lnTo>
                  <a:pt x="4839891" y="71438"/>
                </a:lnTo>
                <a:lnTo>
                  <a:pt x="4884539" y="71438"/>
                </a:lnTo>
                <a:lnTo>
                  <a:pt x="4920258" y="71438"/>
                </a:lnTo>
                <a:lnTo>
                  <a:pt x="4955977" y="71438"/>
                </a:lnTo>
                <a:lnTo>
                  <a:pt x="5000625" y="71438"/>
                </a:lnTo>
                <a:lnTo>
                  <a:pt x="5036344" y="71438"/>
                </a:lnTo>
                <a:lnTo>
                  <a:pt x="5080992" y="71438"/>
                </a:lnTo>
                <a:lnTo>
                  <a:pt x="5125641" y="71438"/>
                </a:lnTo>
                <a:lnTo>
                  <a:pt x="5170289" y="71438"/>
                </a:lnTo>
                <a:lnTo>
                  <a:pt x="5214938" y="71438"/>
                </a:lnTo>
                <a:lnTo>
                  <a:pt x="5250657" y="62508"/>
                </a:lnTo>
                <a:lnTo>
                  <a:pt x="5295305" y="62508"/>
                </a:lnTo>
                <a:lnTo>
                  <a:pt x="5331024" y="71438"/>
                </a:lnTo>
                <a:lnTo>
                  <a:pt x="5375672" y="71438"/>
                </a:lnTo>
                <a:lnTo>
                  <a:pt x="5411391" y="71438"/>
                </a:lnTo>
                <a:lnTo>
                  <a:pt x="5447110" y="71438"/>
                </a:lnTo>
                <a:lnTo>
                  <a:pt x="5491758" y="71438"/>
                </a:lnTo>
                <a:lnTo>
                  <a:pt x="5527477" y="71438"/>
                </a:lnTo>
                <a:lnTo>
                  <a:pt x="5563196" y="71438"/>
                </a:lnTo>
                <a:lnTo>
                  <a:pt x="5598914" y="71438"/>
                </a:lnTo>
                <a:lnTo>
                  <a:pt x="5634633" y="71438"/>
                </a:lnTo>
                <a:lnTo>
                  <a:pt x="5670352" y="71438"/>
                </a:lnTo>
                <a:lnTo>
                  <a:pt x="5706071" y="71438"/>
                </a:lnTo>
                <a:lnTo>
                  <a:pt x="5732860" y="71438"/>
                </a:lnTo>
                <a:lnTo>
                  <a:pt x="5759649" y="71438"/>
                </a:lnTo>
                <a:lnTo>
                  <a:pt x="5786438" y="71438"/>
                </a:lnTo>
                <a:lnTo>
                  <a:pt x="5813227" y="80367"/>
                </a:lnTo>
                <a:lnTo>
                  <a:pt x="5831086" y="80367"/>
                </a:lnTo>
                <a:lnTo>
                  <a:pt x="5848946" y="89297"/>
                </a:lnTo>
                <a:lnTo>
                  <a:pt x="5866805" y="98227"/>
                </a:lnTo>
                <a:lnTo>
                  <a:pt x="5875735" y="107156"/>
                </a:lnTo>
                <a:lnTo>
                  <a:pt x="5875735" y="116086"/>
                </a:lnTo>
                <a:lnTo>
                  <a:pt x="5875735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750094" y="3616523"/>
            <a:ext cx="44649" cy="142876"/>
          </a:xfrm>
          <a:custGeom>
            <a:avLst/>
            <a:gdLst/>
            <a:ahLst/>
            <a:cxnLst/>
            <a:rect l="0" t="0" r="0" b="0"/>
            <a:pathLst>
              <a:path w="44649" h="142876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8930" y="53578"/>
                </a:lnTo>
                <a:lnTo>
                  <a:pt x="17859" y="71438"/>
                </a:lnTo>
                <a:lnTo>
                  <a:pt x="17859" y="89297"/>
                </a:lnTo>
                <a:lnTo>
                  <a:pt x="26789" y="107156"/>
                </a:lnTo>
                <a:lnTo>
                  <a:pt x="26789" y="125016"/>
                </a:lnTo>
                <a:lnTo>
                  <a:pt x="35719" y="133945"/>
                </a:lnTo>
                <a:lnTo>
                  <a:pt x="35719" y="142875"/>
                </a:lnTo>
                <a:lnTo>
                  <a:pt x="44648" y="142875"/>
                </a:lnTo>
                <a:lnTo>
                  <a:pt x="35719" y="142875"/>
                </a:lnTo>
                <a:lnTo>
                  <a:pt x="35719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794742" y="3625453"/>
            <a:ext cx="26790" cy="89298"/>
          </a:xfrm>
          <a:custGeom>
            <a:avLst/>
            <a:gdLst/>
            <a:ahLst/>
            <a:cxnLst/>
            <a:rect l="0" t="0" r="0" b="0"/>
            <a:pathLst>
              <a:path w="26790" h="8929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17860" y="62508"/>
                </a:lnTo>
                <a:lnTo>
                  <a:pt x="26789" y="80367"/>
                </a:lnTo>
                <a:lnTo>
                  <a:pt x="26789" y="89297"/>
                </a:lnTo>
                <a:lnTo>
                  <a:pt x="26789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6938367" y="3562945"/>
            <a:ext cx="17861" cy="89298"/>
          </a:xfrm>
          <a:custGeom>
            <a:avLst/>
            <a:gdLst/>
            <a:ahLst/>
            <a:cxnLst/>
            <a:rect l="0" t="0" r="0" b="0"/>
            <a:pathLst>
              <a:path w="17861" h="89298">
                <a:moveTo>
                  <a:pt x="17860" y="0"/>
                </a:moveTo>
                <a:lnTo>
                  <a:pt x="17860" y="0"/>
                </a:lnTo>
                <a:lnTo>
                  <a:pt x="893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44648"/>
                </a:lnTo>
                <a:lnTo>
                  <a:pt x="0" y="53578"/>
                </a:lnTo>
                <a:lnTo>
                  <a:pt x="8930" y="62508"/>
                </a:lnTo>
                <a:lnTo>
                  <a:pt x="8930" y="71437"/>
                </a:lnTo>
                <a:lnTo>
                  <a:pt x="17860" y="80367"/>
                </a:lnTo>
                <a:lnTo>
                  <a:pt x="17860" y="89297"/>
                </a:lnTo>
                <a:lnTo>
                  <a:pt x="17860" y="89297"/>
                </a:lnTo>
                <a:lnTo>
                  <a:pt x="17860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991945" y="3509367"/>
            <a:ext cx="26790" cy="107157"/>
          </a:xfrm>
          <a:custGeom>
            <a:avLst/>
            <a:gdLst/>
            <a:ahLst/>
            <a:cxnLst/>
            <a:rect l="0" t="0" r="0" b="0"/>
            <a:pathLst>
              <a:path w="26790" h="107157">
                <a:moveTo>
                  <a:pt x="26789" y="0"/>
                </a:moveTo>
                <a:lnTo>
                  <a:pt x="26789" y="8929"/>
                </a:lnTo>
                <a:lnTo>
                  <a:pt x="17860" y="17859"/>
                </a:lnTo>
                <a:lnTo>
                  <a:pt x="8930" y="44648"/>
                </a:lnTo>
                <a:lnTo>
                  <a:pt x="0" y="62508"/>
                </a:lnTo>
                <a:lnTo>
                  <a:pt x="0" y="89297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7402711" y="3848695"/>
            <a:ext cx="17860" cy="214313"/>
          </a:xfrm>
          <a:custGeom>
            <a:avLst/>
            <a:gdLst/>
            <a:ahLst/>
            <a:cxnLst/>
            <a:rect l="0" t="0" r="0" b="0"/>
            <a:pathLst>
              <a:path w="17860" h="214313">
                <a:moveTo>
                  <a:pt x="17859" y="0"/>
                </a:moveTo>
                <a:lnTo>
                  <a:pt x="17859" y="8930"/>
                </a:lnTo>
                <a:lnTo>
                  <a:pt x="17859" y="17859"/>
                </a:lnTo>
                <a:lnTo>
                  <a:pt x="8930" y="44648"/>
                </a:lnTo>
                <a:lnTo>
                  <a:pt x="8930" y="71437"/>
                </a:lnTo>
                <a:lnTo>
                  <a:pt x="0" y="98226"/>
                </a:lnTo>
                <a:lnTo>
                  <a:pt x="0" y="125016"/>
                </a:lnTo>
                <a:lnTo>
                  <a:pt x="0" y="151805"/>
                </a:lnTo>
                <a:lnTo>
                  <a:pt x="0" y="178594"/>
                </a:lnTo>
                <a:lnTo>
                  <a:pt x="0" y="196453"/>
                </a:lnTo>
                <a:lnTo>
                  <a:pt x="8930" y="205383"/>
                </a:lnTo>
                <a:lnTo>
                  <a:pt x="8930" y="214312"/>
                </a:lnTo>
                <a:lnTo>
                  <a:pt x="17859" y="214312"/>
                </a:lnTo>
                <a:lnTo>
                  <a:pt x="17859" y="214312"/>
                </a:lnTo>
                <a:lnTo>
                  <a:pt x="17859" y="2143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7295555" y="3991570"/>
            <a:ext cx="223243" cy="125017"/>
          </a:xfrm>
          <a:custGeom>
            <a:avLst/>
            <a:gdLst/>
            <a:ahLst/>
            <a:cxnLst/>
            <a:rect l="0" t="0" r="0" b="0"/>
            <a:pathLst>
              <a:path w="223243" h="125017">
                <a:moveTo>
                  <a:pt x="0" y="107156"/>
                </a:moveTo>
                <a:lnTo>
                  <a:pt x="0" y="116086"/>
                </a:lnTo>
                <a:lnTo>
                  <a:pt x="0" y="116086"/>
                </a:lnTo>
                <a:lnTo>
                  <a:pt x="0" y="125016"/>
                </a:lnTo>
                <a:lnTo>
                  <a:pt x="17859" y="125016"/>
                </a:lnTo>
                <a:lnTo>
                  <a:pt x="35718" y="116086"/>
                </a:lnTo>
                <a:lnTo>
                  <a:pt x="62508" y="107156"/>
                </a:lnTo>
                <a:lnTo>
                  <a:pt x="89297" y="89297"/>
                </a:lnTo>
                <a:lnTo>
                  <a:pt x="116086" y="80367"/>
                </a:lnTo>
                <a:lnTo>
                  <a:pt x="151804" y="62508"/>
                </a:lnTo>
                <a:lnTo>
                  <a:pt x="178593" y="53578"/>
                </a:lnTo>
                <a:lnTo>
                  <a:pt x="205383" y="44648"/>
                </a:lnTo>
                <a:lnTo>
                  <a:pt x="223242" y="35719"/>
                </a:lnTo>
                <a:lnTo>
                  <a:pt x="223242" y="26789"/>
                </a:lnTo>
                <a:lnTo>
                  <a:pt x="223242" y="17859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7224117" y="3768328"/>
            <a:ext cx="303611" cy="133946"/>
          </a:xfrm>
          <a:custGeom>
            <a:avLst/>
            <a:gdLst/>
            <a:ahLst/>
            <a:cxnLst/>
            <a:rect l="0" t="0" r="0" b="0"/>
            <a:pathLst>
              <a:path w="303611" h="133946">
                <a:moveTo>
                  <a:pt x="0" y="133945"/>
                </a:moveTo>
                <a:lnTo>
                  <a:pt x="8930" y="133945"/>
                </a:lnTo>
                <a:lnTo>
                  <a:pt x="17860" y="125015"/>
                </a:lnTo>
                <a:lnTo>
                  <a:pt x="26789" y="116086"/>
                </a:lnTo>
                <a:lnTo>
                  <a:pt x="53578" y="107156"/>
                </a:lnTo>
                <a:lnTo>
                  <a:pt x="89297" y="89297"/>
                </a:lnTo>
                <a:lnTo>
                  <a:pt x="133946" y="62508"/>
                </a:lnTo>
                <a:lnTo>
                  <a:pt x="178594" y="44648"/>
                </a:lnTo>
                <a:lnTo>
                  <a:pt x="214313" y="26789"/>
                </a:lnTo>
                <a:lnTo>
                  <a:pt x="250031" y="8929"/>
                </a:lnTo>
                <a:lnTo>
                  <a:pt x="285750" y="8929"/>
                </a:lnTo>
                <a:lnTo>
                  <a:pt x="303610" y="0"/>
                </a:lnTo>
                <a:lnTo>
                  <a:pt x="30361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545586" y="3777257"/>
            <a:ext cx="205384" cy="223244"/>
          </a:xfrm>
          <a:custGeom>
            <a:avLst/>
            <a:gdLst/>
            <a:ahLst/>
            <a:cxnLst/>
            <a:rect l="0" t="0" r="0" b="0"/>
            <a:pathLst>
              <a:path w="205384" h="223244">
                <a:moveTo>
                  <a:pt x="0" y="89297"/>
                </a:moveTo>
                <a:lnTo>
                  <a:pt x="0" y="98227"/>
                </a:lnTo>
                <a:lnTo>
                  <a:pt x="0" y="107157"/>
                </a:lnTo>
                <a:lnTo>
                  <a:pt x="0" y="125016"/>
                </a:lnTo>
                <a:lnTo>
                  <a:pt x="8930" y="142875"/>
                </a:lnTo>
                <a:lnTo>
                  <a:pt x="8930" y="160735"/>
                </a:lnTo>
                <a:lnTo>
                  <a:pt x="8930" y="178594"/>
                </a:lnTo>
                <a:lnTo>
                  <a:pt x="8930" y="196454"/>
                </a:lnTo>
                <a:lnTo>
                  <a:pt x="8930" y="205383"/>
                </a:lnTo>
                <a:lnTo>
                  <a:pt x="8930" y="214313"/>
                </a:lnTo>
                <a:lnTo>
                  <a:pt x="8930" y="223243"/>
                </a:lnTo>
                <a:lnTo>
                  <a:pt x="17859" y="214313"/>
                </a:lnTo>
                <a:lnTo>
                  <a:pt x="17859" y="205383"/>
                </a:lnTo>
                <a:lnTo>
                  <a:pt x="26789" y="187524"/>
                </a:lnTo>
                <a:lnTo>
                  <a:pt x="35719" y="160735"/>
                </a:lnTo>
                <a:lnTo>
                  <a:pt x="44648" y="133946"/>
                </a:lnTo>
                <a:lnTo>
                  <a:pt x="53578" y="107157"/>
                </a:lnTo>
                <a:lnTo>
                  <a:pt x="62508" y="80368"/>
                </a:lnTo>
                <a:lnTo>
                  <a:pt x="71437" y="71438"/>
                </a:lnTo>
                <a:lnTo>
                  <a:pt x="80367" y="71438"/>
                </a:lnTo>
                <a:lnTo>
                  <a:pt x="89297" y="80368"/>
                </a:lnTo>
                <a:lnTo>
                  <a:pt x="98227" y="107157"/>
                </a:lnTo>
                <a:lnTo>
                  <a:pt x="98227" y="142875"/>
                </a:lnTo>
                <a:lnTo>
                  <a:pt x="107156" y="169664"/>
                </a:lnTo>
                <a:lnTo>
                  <a:pt x="116086" y="196454"/>
                </a:lnTo>
                <a:lnTo>
                  <a:pt x="125016" y="214313"/>
                </a:lnTo>
                <a:lnTo>
                  <a:pt x="133945" y="223243"/>
                </a:lnTo>
                <a:lnTo>
                  <a:pt x="142875" y="214313"/>
                </a:lnTo>
                <a:lnTo>
                  <a:pt x="151805" y="196454"/>
                </a:lnTo>
                <a:lnTo>
                  <a:pt x="160734" y="169664"/>
                </a:lnTo>
                <a:lnTo>
                  <a:pt x="169664" y="142875"/>
                </a:lnTo>
                <a:lnTo>
                  <a:pt x="178594" y="98227"/>
                </a:lnTo>
                <a:lnTo>
                  <a:pt x="187523" y="53579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7706320" y="3589734"/>
            <a:ext cx="285751" cy="339329"/>
          </a:xfrm>
          <a:custGeom>
            <a:avLst/>
            <a:gdLst/>
            <a:ahLst/>
            <a:cxnLst/>
            <a:rect l="0" t="0" r="0" b="0"/>
            <a:pathLst>
              <a:path w="285751" h="339329">
                <a:moveTo>
                  <a:pt x="116086" y="0"/>
                </a:moveTo>
                <a:lnTo>
                  <a:pt x="116086" y="8930"/>
                </a:lnTo>
                <a:lnTo>
                  <a:pt x="116086" y="17859"/>
                </a:lnTo>
                <a:lnTo>
                  <a:pt x="107157" y="26789"/>
                </a:lnTo>
                <a:lnTo>
                  <a:pt x="98227" y="53578"/>
                </a:lnTo>
                <a:lnTo>
                  <a:pt x="98227" y="80367"/>
                </a:lnTo>
                <a:lnTo>
                  <a:pt x="89297" y="125016"/>
                </a:lnTo>
                <a:lnTo>
                  <a:pt x="89297" y="169664"/>
                </a:lnTo>
                <a:lnTo>
                  <a:pt x="98227" y="214312"/>
                </a:lnTo>
                <a:lnTo>
                  <a:pt x="107157" y="258961"/>
                </a:lnTo>
                <a:lnTo>
                  <a:pt x="116086" y="285750"/>
                </a:lnTo>
                <a:lnTo>
                  <a:pt x="133946" y="312539"/>
                </a:lnTo>
                <a:lnTo>
                  <a:pt x="133946" y="321469"/>
                </a:lnTo>
                <a:lnTo>
                  <a:pt x="142875" y="330398"/>
                </a:lnTo>
                <a:lnTo>
                  <a:pt x="142875" y="339328"/>
                </a:lnTo>
                <a:lnTo>
                  <a:pt x="133946" y="339328"/>
                </a:lnTo>
                <a:lnTo>
                  <a:pt x="116086" y="339328"/>
                </a:lnTo>
                <a:lnTo>
                  <a:pt x="107157" y="330398"/>
                </a:lnTo>
                <a:lnTo>
                  <a:pt x="80368" y="312539"/>
                </a:lnTo>
                <a:lnTo>
                  <a:pt x="62508" y="294680"/>
                </a:lnTo>
                <a:lnTo>
                  <a:pt x="44649" y="276820"/>
                </a:lnTo>
                <a:lnTo>
                  <a:pt x="17860" y="250031"/>
                </a:lnTo>
                <a:lnTo>
                  <a:pt x="8930" y="232172"/>
                </a:lnTo>
                <a:lnTo>
                  <a:pt x="0" y="223242"/>
                </a:lnTo>
                <a:lnTo>
                  <a:pt x="0" y="214312"/>
                </a:lnTo>
                <a:lnTo>
                  <a:pt x="0" y="214312"/>
                </a:lnTo>
                <a:lnTo>
                  <a:pt x="8930" y="214312"/>
                </a:lnTo>
                <a:lnTo>
                  <a:pt x="26789" y="205383"/>
                </a:lnTo>
                <a:lnTo>
                  <a:pt x="53578" y="205383"/>
                </a:lnTo>
                <a:lnTo>
                  <a:pt x="71438" y="196453"/>
                </a:lnTo>
                <a:lnTo>
                  <a:pt x="107157" y="187523"/>
                </a:lnTo>
                <a:lnTo>
                  <a:pt x="133946" y="187523"/>
                </a:lnTo>
                <a:lnTo>
                  <a:pt x="151805" y="196453"/>
                </a:lnTo>
                <a:lnTo>
                  <a:pt x="178594" y="205383"/>
                </a:lnTo>
                <a:lnTo>
                  <a:pt x="196453" y="223242"/>
                </a:lnTo>
                <a:lnTo>
                  <a:pt x="205383" y="241102"/>
                </a:lnTo>
                <a:lnTo>
                  <a:pt x="205383" y="267891"/>
                </a:lnTo>
                <a:lnTo>
                  <a:pt x="205383" y="285750"/>
                </a:lnTo>
                <a:lnTo>
                  <a:pt x="205383" y="303609"/>
                </a:lnTo>
                <a:lnTo>
                  <a:pt x="205383" y="303609"/>
                </a:lnTo>
                <a:lnTo>
                  <a:pt x="205383" y="303609"/>
                </a:lnTo>
                <a:lnTo>
                  <a:pt x="205383" y="294680"/>
                </a:lnTo>
                <a:lnTo>
                  <a:pt x="205383" y="276820"/>
                </a:lnTo>
                <a:lnTo>
                  <a:pt x="214313" y="250031"/>
                </a:lnTo>
                <a:lnTo>
                  <a:pt x="223243" y="214312"/>
                </a:lnTo>
                <a:lnTo>
                  <a:pt x="241102" y="187523"/>
                </a:lnTo>
                <a:lnTo>
                  <a:pt x="250032" y="151805"/>
                </a:lnTo>
                <a:lnTo>
                  <a:pt x="267891" y="133945"/>
                </a:lnTo>
                <a:lnTo>
                  <a:pt x="276821" y="116086"/>
                </a:lnTo>
                <a:lnTo>
                  <a:pt x="285750" y="116086"/>
                </a:lnTo>
                <a:lnTo>
                  <a:pt x="285750" y="116086"/>
                </a:lnTo>
                <a:lnTo>
                  <a:pt x="285750" y="116086"/>
                </a:lnTo>
                <a:lnTo>
                  <a:pt x="285750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8001000" y="3723679"/>
            <a:ext cx="89298" cy="133947"/>
          </a:xfrm>
          <a:custGeom>
            <a:avLst/>
            <a:gdLst/>
            <a:ahLst/>
            <a:cxnLst/>
            <a:rect l="0" t="0" r="0" b="0"/>
            <a:pathLst>
              <a:path w="89298" h="133947">
                <a:moveTo>
                  <a:pt x="8930" y="26789"/>
                </a:moveTo>
                <a:lnTo>
                  <a:pt x="893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0" y="62508"/>
                </a:lnTo>
                <a:lnTo>
                  <a:pt x="0" y="89297"/>
                </a:lnTo>
                <a:lnTo>
                  <a:pt x="0" y="107157"/>
                </a:lnTo>
                <a:lnTo>
                  <a:pt x="0" y="116086"/>
                </a:lnTo>
                <a:lnTo>
                  <a:pt x="8930" y="133946"/>
                </a:lnTo>
                <a:lnTo>
                  <a:pt x="17859" y="133946"/>
                </a:lnTo>
                <a:lnTo>
                  <a:pt x="35719" y="133946"/>
                </a:lnTo>
                <a:lnTo>
                  <a:pt x="53578" y="125016"/>
                </a:lnTo>
                <a:lnTo>
                  <a:pt x="62508" y="107157"/>
                </a:lnTo>
                <a:lnTo>
                  <a:pt x="80367" y="80367"/>
                </a:lnTo>
                <a:lnTo>
                  <a:pt x="80367" y="62508"/>
                </a:lnTo>
                <a:lnTo>
                  <a:pt x="89297" y="35719"/>
                </a:lnTo>
                <a:lnTo>
                  <a:pt x="80367" y="17860"/>
                </a:lnTo>
                <a:lnTo>
                  <a:pt x="71438" y="8930"/>
                </a:lnTo>
                <a:lnTo>
                  <a:pt x="71438" y="0"/>
                </a:lnTo>
                <a:lnTo>
                  <a:pt x="53578" y="0"/>
                </a:lnTo>
                <a:lnTo>
                  <a:pt x="44648" y="17860"/>
                </a:lnTo>
                <a:lnTo>
                  <a:pt x="44648" y="26789"/>
                </a:lnTo>
                <a:lnTo>
                  <a:pt x="44648" y="44649"/>
                </a:lnTo>
                <a:lnTo>
                  <a:pt x="44648" y="53578"/>
                </a:lnTo>
                <a:lnTo>
                  <a:pt x="53578" y="53578"/>
                </a:lnTo>
                <a:lnTo>
                  <a:pt x="71438" y="53578"/>
                </a:lnTo>
                <a:lnTo>
                  <a:pt x="7143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8134945" y="3500437"/>
            <a:ext cx="794743" cy="330400"/>
          </a:xfrm>
          <a:custGeom>
            <a:avLst/>
            <a:gdLst/>
            <a:ahLst/>
            <a:cxnLst/>
            <a:rect l="0" t="0" r="0" b="0"/>
            <a:pathLst>
              <a:path w="794743" h="330400">
                <a:moveTo>
                  <a:pt x="89296" y="133945"/>
                </a:moveTo>
                <a:lnTo>
                  <a:pt x="80367" y="142875"/>
                </a:lnTo>
                <a:lnTo>
                  <a:pt x="71437" y="142875"/>
                </a:lnTo>
                <a:lnTo>
                  <a:pt x="53578" y="160734"/>
                </a:lnTo>
                <a:lnTo>
                  <a:pt x="35719" y="178594"/>
                </a:lnTo>
                <a:lnTo>
                  <a:pt x="17860" y="205383"/>
                </a:lnTo>
                <a:lnTo>
                  <a:pt x="8930" y="232172"/>
                </a:lnTo>
                <a:lnTo>
                  <a:pt x="0" y="258961"/>
                </a:lnTo>
                <a:lnTo>
                  <a:pt x="0" y="285750"/>
                </a:lnTo>
                <a:lnTo>
                  <a:pt x="0" y="303609"/>
                </a:lnTo>
                <a:lnTo>
                  <a:pt x="17860" y="312539"/>
                </a:lnTo>
                <a:lnTo>
                  <a:pt x="26789" y="321469"/>
                </a:lnTo>
                <a:lnTo>
                  <a:pt x="44649" y="312539"/>
                </a:lnTo>
                <a:lnTo>
                  <a:pt x="62507" y="303609"/>
                </a:lnTo>
                <a:lnTo>
                  <a:pt x="71437" y="285750"/>
                </a:lnTo>
                <a:lnTo>
                  <a:pt x="89296" y="258961"/>
                </a:lnTo>
                <a:lnTo>
                  <a:pt x="98226" y="232172"/>
                </a:lnTo>
                <a:lnTo>
                  <a:pt x="107156" y="205383"/>
                </a:lnTo>
                <a:lnTo>
                  <a:pt x="116085" y="169664"/>
                </a:lnTo>
                <a:lnTo>
                  <a:pt x="116085" y="142875"/>
                </a:lnTo>
                <a:lnTo>
                  <a:pt x="116085" y="107156"/>
                </a:lnTo>
                <a:lnTo>
                  <a:pt x="125015" y="71438"/>
                </a:lnTo>
                <a:lnTo>
                  <a:pt x="125015" y="53578"/>
                </a:lnTo>
                <a:lnTo>
                  <a:pt x="125015" y="35719"/>
                </a:lnTo>
                <a:lnTo>
                  <a:pt x="125015" y="35719"/>
                </a:lnTo>
                <a:lnTo>
                  <a:pt x="116085" y="53578"/>
                </a:lnTo>
                <a:lnTo>
                  <a:pt x="107156" y="80367"/>
                </a:lnTo>
                <a:lnTo>
                  <a:pt x="98226" y="116086"/>
                </a:lnTo>
                <a:lnTo>
                  <a:pt x="89296" y="160734"/>
                </a:lnTo>
                <a:lnTo>
                  <a:pt x="89296" y="205383"/>
                </a:lnTo>
                <a:lnTo>
                  <a:pt x="89296" y="250031"/>
                </a:lnTo>
                <a:lnTo>
                  <a:pt x="89296" y="285750"/>
                </a:lnTo>
                <a:lnTo>
                  <a:pt x="89296" y="312539"/>
                </a:lnTo>
                <a:lnTo>
                  <a:pt x="98226" y="321469"/>
                </a:lnTo>
                <a:lnTo>
                  <a:pt x="107156" y="330399"/>
                </a:lnTo>
                <a:lnTo>
                  <a:pt x="116085" y="321469"/>
                </a:lnTo>
                <a:lnTo>
                  <a:pt x="133945" y="303609"/>
                </a:lnTo>
                <a:lnTo>
                  <a:pt x="142875" y="276820"/>
                </a:lnTo>
                <a:lnTo>
                  <a:pt x="160734" y="241102"/>
                </a:lnTo>
                <a:lnTo>
                  <a:pt x="178593" y="205383"/>
                </a:lnTo>
                <a:lnTo>
                  <a:pt x="196453" y="178594"/>
                </a:lnTo>
                <a:lnTo>
                  <a:pt x="205382" y="151805"/>
                </a:lnTo>
                <a:lnTo>
                  <a:pt x="214312" y="142875"/>
                </a:lnTo>
                <a:lnTo>
                  <a:pt x="214312" y="151805"/>
                </a:lnTo>
                <a:lnTo>
                  <a:pt x="214312" y="169664"/>
                </a:lnTo>
                <a:lnTo>
                  <a:pt x="205382" y="187524"/>
                </a:lnTo>
                <a:lnTo>
                  <a:pt x="196453" y="223242"/>
                </a:lnTo>
                <a:lnTo>
                  <a:pt x="187523" y="250031"/>
                </a:lnTo>
                <a:lnTo>
                  <a:pt x="178593" y="267891"/>
                </a:lnTo>
                <a:lnTo>
                  <a:pt x="178593" y="285750"/>
                </a:lnTo>
                <a:lnTo>
                  <a:pt x="178593" y="294680"/>
                </a:lnTo>
                <a:lnTo>
                  <a:pt x="187523" y="294680"/>
                </a:lnTo>
                <a:lnTo>
                  <a:pt x="196453" y="285750"/>
                </a:lnTo>
                <a:lnTo>
                  <a:pt x="214312" y="267891"/>
                </a:lnTo>
                <a:lnTo>
                  <a:pt x="223242" y="250031"/>
                </a:lnTo>
                <a:lnTo>
                  <a:pt x="241101" y="223242"/>
                </a:lnTo>
                <a:lnTo>
                  <a:pt x="258960" y="196453"/>
                </a:lnTo>
                <a:lnTo>
                  <a:pt x="276820" y="169664"/>
                </a:lnTo>
                <a:lnTo>
                  <a:pt x="285750" y="160734"/>
                </a:lnTo>
                <a:lnTo>
                  <a:pt x="294679" y="160734"/>
                </a:lnTo>
                <a:lnTo>
                  <a:pt x="294679" y="169664"/>
                </a:lnTo>
                <a:lnTo>
                  <a:pt x="285750" y="187524"/>
                </a:lnTo>
                <a:lnTo>
                  <a:pt x="276820" y="205383"/>
                </a:lnTo>
                <a:lnTo>
                  <a:pt x="276820" y="223242"/>
                </a:lnTo>
                <a:lnTo>
                  <a:pt x="267890" y="232172"/>
                </a:lnTo>
                <a:lnTo>
                  <a:pt x="267890" y="241102"/>
                </a:lnTo>
                <a:lnTo>
                  <a:pt x="276820" y="241102"/>
                </a:lnTo>
                <a:lnTo>
                  <a:pt x="285750" y="232172"/>
                </a:lnTo>
                <a:lnTo>
                  <a:pt x="303609" y="223242"/>
                </a:lnTo>
                <a:lnTo>
                  <a:pt x="312539" y="205383"/>
                </a:lnTo>
                <a:lnTo>
                  <a:pt x="339328" y="187524"/>
                </a:lnTo>
                <a:lnTo>
                  <a:pt x="357187" y="169664"/>
                </a:lnTo>
                <a:lnTo>
                  <a:pt x="375046" y="151805"/>
                </a:lnTo>
                <a:lnTo>
                  <a:pt x="383976" y="142875"/>
                </a:lnTo>
                <a:lnTo>
                  <a:pt x="392906" y="142875"/>
                </a:lnTo>
                <a:lnTo>
                  <a:pt x="392906" y="151805"/>
                </a:lnTo>
                <a:lnTo>
                  <a:pt x="383976" y="160734"/>
                </a:lnTo>
                <a:lnTo>
                  <a:pt x="375046" y="178594"/>
                </a:lnTo>
                <a:lnTo>
                  <a:pt x="366117" y="196453"/>
                </a:lnTo>
                <a:lnTo>
                  <a:pt x="366117" y="205383"/>
                </a:lnTo>
                <a:lnTo>
                  <a:pt x="366117" y="214313"/>
                </a:lnTo>
                <a:lnTo>
                  <a:pt x="366117" y="214313"/>
                </a:lnTo>
                <a:lnTo>
                  <a:pt x="366117" y="205383"/>
                </a:lnTo>
                <a:lnTo>
                  <a:pt x="375046" y="196453"/>
                </a:lnTo>
                <a:lnTo>
                  <a:pt x="383976" y="178594"/>
                </a:lnTo>
                <a:lnTo>
                  <a:pt x="392906" y="160734"/>
                </a:lnTo>
                <a:lnTo>
                  <a:pt x="401835" y="142875"/>
                </a:lnTo>
                <a:lnTo>
                  <a:pt x="401835" y="133945"/>
                </a:lnTo>
                <a:lnTo>
                  <a:pt x="401835" y="125016"/>
                </a:lnTo>
                <a:lnTo>
                  <a:pt x="392906" y="133945"/>
                </a:lnTo>
                <a:lnTo>
                  <a:pt x="383976" y="151805"/>
                </a:lnTo>
                <a:lnTo>
                  <a:pt x="366117" y="169664"/>
                </a:lnTo>
                <a:lnTo>
                  <a:pt x="348257" y="205383"/>
                </a:lnTo>
                <a:lnTo>
                  <a:pt x="339328" y="232172"/>
                </a:lnTo>
                <a:lnTo>
                  <a:pt x="330398" y="250031"/>
                </a:lnTo>
                <a:lnTo>
                  <a:pt x="330398" y="276820"/>
                </a:lnTo>
                <a:lnTo>
                  <a:pt x="330398" y="276820"/>
                </a:lnTo>
                <a:lnTo>
                  <a:pt x="339328" y="285750"/>
                </a:lnTo>
                <a:lnTo>
                  <a:pt x="357187" y="276820"/>
                </a:lnTo>
                <a:lnTo>
                  <a:pt x="366117" y="258961"/>
                </a:lnTo>
                <a:lnTo>
                  <a:pt x="383976" y="232172"/>
                </a:lnTo>
                <a:lnTo>
                  <a:pt x="401835" y="205383"/>
                </a:lnTo>
                <a:lnTo>
                  <a:pt x="428625" y="169664"/>
                </a:lnTo>
                <a:lnTo>
                  <a:pt x="455414" y="125016"/>
                </a:lnTo>
                <a:lnTo>
                  <a:pt x="482203" y="89297"/>
                </a:lnTo>
                <a:lnTo>
                  <a:pt x="500062" y="53578"/>
                </a:lnTo>
                <a:lnTo>
                  <a:pt x="517921" y="17859"/>
                </a:lnTo>
                <a:lnTo>
                  <a:pt x="535781" y="8930"/>
                </a:lnTo>
                <a:lnTo>
                  <a:pt x="535781" y="0"/>
                </a:lnTo>
                <a:lnTo>
                  <a:pt x="517921" y="0"/>
                </a:lnTo>
                <a:lnTo>
                  <a:pt x="500062" y="17859"/>
                </a:lnTo>
                <a:lnTo>
                  <a:pt x="482203" y="44649"/>
                </a:lnTo>
                <a:lnTo>
                  <a:pt x="464343" y="80367"/>
                </a:lnTo>
                <a:lnTo>
                  <a:pt x="455414" y="116086"/>
                </a:lnTo>
                <a:lnTo>
                  <a:pt x="446484" y="160734"/>
                </a:lnTo>
                <a:lnTo>
                  <a:pt x="446484" y="196453"/>
                </a:lnTo>
                <a:lnTo>
                  <a:pt x="455414" y="232172"/>
                </a:lnTo>
                <a:lnTo>
                  <a:pt x="455414" y="258961"/>
                </a:lnTo>
                <a:lnTo>
                  <a:pt x="473273" y="267891"/>
                </a:lnTo>
                <a:lnTo>
                  <a:pt x="482203" y="267891"/>
                </a:lnTo>
                <a:lnTo>
                  <a:pt x="482203" y="258961"/>
                </a:lnTo>
                <a:lnTo>
                  <a:pt x="491132" y="241102"/>
                </a:lnTo>
                <a:lnTo>
                  <a:pt x="482203" y="223242"/>
                </a:lnTo>
                <a:lnTo>
                  <a:pt x="473273" y="187524"/>
                </a:lnTo>
                <a:lnTo>
                  <a:pt x="446484" y="160734"/>
                </a:lnTo>
                <a:lnTo>
                  <a:pt x="419695" y="133945"/>
                </a:lnTo>
                <a:lnTo>
                  <a:pt x="401835" y="107156"/>
                </a:lnTo>
                <a:lnTo>
                  <a:pt x="383976" y="98227"/>
                </a:lnTo>
                <a:lnTo>
                  <a:pt x="375046" y="89297"/>
                </a:lnTo>
                <a:lnTo>
                  <a:pt x="366117" y="89297"/>
                </a:lnTo>
                <a:lnTo>
                  <a:pt x="375046" y="89297"/>
                </a:lnTo>
                <a:lnTo>
                  <a:pt x="383976" y="98227"/>
                </a:lnTo>
                <a:lnTo>
                  <a:pt x="410765" y="98227"/>
                </a:lnTo>
                <a:lnTo>
                  <a:pt x="446484" y="98227"/>
                </a:lnTo>
                <a:lnTo>
                  <a:pt x="482203" y="98227"/>
                </a:lnTo>
                <a:lnTo>
                  <a:pt x="517921" y="98227"/>
                </a:lnTo>
                <a:lnTo>
                  <a:pt x="544710" y="98227"/>
                </a:lnTo>
                <a:lnTo>
                  <a:pt x="571500" y="107156"/>
                </a:lnTo>
                <a:lnTo>
                  <a:pt x="571500" y="116086"/>
                </a:lnTo>
                <a:lnTo>
                  <a:pt x="571500" y="133945"/>
                </a:lnTo>
                <a:lnTo>
                  <a:pt x="571500" y="151805"/>
                </a:lnTo>
                <a:lnTo>
                  <a:pt x="553640" y="169664"/>
                </a:lnTo>
                <a:lnTo>
                  <a:pt x="553640" y="187524"/>
                </a:lnTo>
                <a:lnTo>
                  <a:pt x="544710" y="196453"/>
                </a:lnTo>
                <a:lnTo>
                  <a:pt x="553640" y="205383"/>
                </a:lnTo>
                <a:lnTo>
                  <a:pt x="553640" y="196453"/>
                </a:lnTo>
                <a:lnTo>
                  <a:pt x="562570" y="196453"/>
                </a:lnTo>
                <a:lnTo>
                  <a:pt x="580429" y="178594"/>
                </a:lnTo>
                <a:lnTo>
                  <a:pt x="607218" y="160734"/>
                </a:lnTo>
                <a:lnTo>
                  <a:pt x="634007" y="142875"/>
                </a:lnTo>
                <a:lnTo>
                  <a:pt x="660796" y="133945"/>
                </a:lnTo>
                <a:lnTo>
                  <a:pt x="678656" y="116086"/>
                </a:lnTo>
                <a:lnTo>
                  <a:pt x="687585" y="116086"/>
                </a:lnTo>
                <a:lnTo>
                  <a:pt x="687585" y="116086"/>
                </a:lnTo>
                <a:lnTo>
                  <a:pt x="678656" y="133945"/>
                </a:lnTo>
                <a:lnTo>
                  <a:pt x="660796" y="142875"/>
                </a:lnTo>
                <a:lnTo>
                  <a:pt x="651867" y="151805"/>
                </a:lnTo>
                <a:lnTo>
                  <a:pt x="634007" y="160734"/>
                </a:lnTo>
                <a:lnTo>
                  <a:pt x="634007" y="169664"/>
                </a:lnTo>
                <a:lnTo>
                  <a:pt x="634007" y="169664"/>
                </a:lnTo>
                <a:lnTo>
                  <a:pt x="642937" y="169664"/>
                </a:lnTo>
                <a:lnTo>
                  <a:pt x="651867" y="169664"/>
                </a:lnTo>
                <a:lnTo>
                  <a:pt x="660796" y="160734"/>
                </a:lnTo>
                <a:lnTo>
                  <a:pt x="669726" y="160734"/>
                </a:lnTo>
                <a:lnTo>
                  <a:pt x="678656" y="160734"/>
                </a:lnTo>
                <a:lnTo>
                  <a:pt x="687585" y="151805"/>
                </a:lnTo>
                <a:lnTo>
                  <a:pt x="687585" y="151805"/>
                </a:lnTo>
                <a:lnTo>
                  <a:pt x="696515" y="151805"/>
                </a:lnTo>
                <a:lnTo>
                  <a:pt x="705445" y="142875"/>
                </a:lnTo>
                <a:lnTo>
                  <a:pt x="714375" y="142875"/>
                </a:lnTo>
                <a:lnTo>
                  <a:pt x="723304" y="133945"/>
                </a:lnTo>
                <a:lnTo>
                  <a:pt x="741164" y="125016"/>
                </a:lnTo>
                <a:lnTo>
                  <a:pt x="750093" y="116086"/>
                </a:lnTo>
                <a:lnTo>
                  <a:pt x="759023" y="98227"/>
                </a:lnTo>
                <a:lnTo>
                  <a:pt x="767953" y="89297"/>
                </a:lnTo>
                <a:lnTo>
                  <a:pt x="776882" y="71438"/>
                </a:lnTo>
                <a:lnTo>
                  <a:pt x="785812" y="53578"/>
                </a:lnTo>
                <a:lnTo>
                  <a:pt x="794742" y="26789"/>
                </a:lnTo>
                <a:lnTo>
                  <a:pt x="794742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8902898" y="3420070"/>
            <a:ext cx="26790" cy="26790"/>
          </a:xfrm>
          <a:custGeom>
            <a:avLst/>
            <a:gdLst/>
            <a:ahLst/>
            <a:cxnLst/>
            <a:rect l="0" t="0" r="0" b="0"/>
            <a:pathLst>
              <a:path w="26790" h="26790">
                <a:moveTo>
                  <a:pt x="26789" y="17859"/>
                </a:moveTo>
                <a:lnTo>
                  <a:pt x="2678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0" y="8930"/>
                </a:lnTo>
                <a:lnTo>
                  <a:pt x="0" y="17859"/>
                </a:lnTo>
                <a:lnTo>
                  <a:pt x="8929" y="26789"/>
                </a:lnTo>
                <a:lnTo>
                  <a:pt x="8929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5973961" y="3643312"/>
            <a:ext cx="3018235" cy="3036094"/>
          </a:xfrm>
          <a:custGeom>
            <a:avLst/>
            <a:gdLst/>
            <a:ahLst/>
            <a:cxnLst/>
            <a:rect l="0" t="0" r="0" b="0"/>
            <a:pathLst>
              <a:path w="3018235" h="3036094">
                <a:moveTo>
                  <a:pt x="3009304" y="0"/>
                </a:moveTo>
                <a:lnTo>
                  <a:pt x="3018234" y="8930"/>
                </a:lnTo>
                <a:lnTo>
                  <a:pt x="3018234" y="8930"/>
                </a:lnTo>
                <a:lnTo>
                  <a:pt x="3018234" y="17859"/>
                </a:lnTo>
                <a:lnTo>
                  <a:pt x="3018234" y="26789"/>
                </a:lnTo>
                <a:lnTo>
                  <a:pt x="3018234" y="35719"/>
                </a:lnTo>
                <a:lnTo>
                  <a:pt x="3018234" y="53578"/>
                </a:lnTo>
                <a:lnTo>
                  <a:pt x="3009304" y="62508"/>
                </a:lnTo>
                <a:lnTo>
                  <a:pt x="3009304" y="80367"/>
                </a:lnTo>
                <a:lnTo>
                  <a:pt x="3000374" y="107156"/>
                </a:lnTo>
                <a:lnTo>
                  <a:pt x="2991444" y="133945"/>
                </a:lnTo>
                <a:lnTo>
                  <a:pt x="2955726" y="205383"/>
                </a:lnTo>
                <a:lnTo>
                  <a:pt x="2911077" y="276820"/>
                </a:lnTo>
                <a:lnTo>
                  <a:pt x="2866429" y="348258"/>
                </a:lnTo>
                <a:lnTo>
                  <a:pt x="2803921" y="428625"/>
                </a:lnTo>
                <a:lnTo>
                  <a:pt x="2750343" y="500063"/>
                </a:lnTo>
                <a:lnTo>
                  <a:pt x="2687835" y="571500"/>
                </a:lnTo>
                <a:lnTo>
                  <a:pt x="2616398" y="651867"/>
                </a:lnTo>
                <a:lnTo>
                  <a:pt x="2536030" y="732234"/>
                </a:lnTo>
                <a:lnTo>
                  <a:pt x="2437804" y="821531"/>
                </a:lnTo>
                <a:lnTo>
                  <a:pt x="2339577" y="919758"/>
                </a:lnTo>
                <a:lnTo>
                  <a:pt x="2214562" y="1017984"/>
                </a:lnTo>
                <a:lnTo>
                  <a:pt x="2089547" y="1134070"/>
                </a:lnTo>
                <a:lnTo>
                  <a:pt x="1946672" y="1241227"/>
                </a:lnTo>
                <a:lnTo>
                  <a:pt x="1794867" y="1366243"/>
                </a:lnTo>
                <a:lnTo>
                  <a:pt x="1634133" y="1491258"/>
                </a:lnTo>
                <a:lnTo>
                  <a:pt x="1464469" y="1616274"/>
                </a:lnTo>
                <a:lnTo>
                  <a:pt x="1294805" y="1750219"/>
                </a:lnTo>
                <a:lnTo>
                  <a:pt x="1107281" y="1893094"/>
                </a:lnTo>
                <a:lnTo>
                  <a:pt x="937617" y="2035968"/>
                </a:lnTo>
                <a:lnTo>
                  <a:pt x="759023" y="2187773"/>
                </a:lnTo>
                <a:lnTo>
                  <a:pt x="598289" y="2339578"/>
                </a:lnTo>
                <a:lnTo>
                  <a:pt x="446484" y="2482453"/>
                </a:lnTo>
                <a:lnTo>
                  <a:pt x="357187" y="2580679"/>
                </a:lnTo>
                <a:lnTo>
                  <a:pt x="285750" y="2661047"/>
                </a:lnTo>
                <a:lnTo>
                  <a:pt x="241102" y="2714625"/>
                </a:lnTo>
                <a:lnTo>
                  <a:pt x="196453" y="2777133"/>
                </a:lnTo>
                <a:lnTo>
                  <a:pt x="133945" y="2848570"/>
                </a:lnTo>
                <a:lnTo>
                  <a:pt x="80367" y="2911078"/>
                </a:lnTo>
                <a:lnTo>
                  <a:pt x="44648" y="2973586"/>
                </a:lnTo>
                <a:lnTo>
                  <a:pt x="17859" y="3009304"/>
                </a:lnTo>
                <a:lnTo>
                  <a:pt x="0" y="3036093"/>
                </a:lnTo>
                <a:lnTo>
                  <a:pt x="0" y="3036093"/>
                </a:lnTo>
                <a:lnTo>
                  <a:pt x="8930" y="3009304"/>
                </a:lnTo>
                <a:lnTo>
                  <a:pt x="8930" y="30093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6081117" y="6072187"/>
            <a:ext cx="482204" cy="419696"/>
          </a:xfrm>
          <a:custGeom>
            <a:avLst/>
            <a:gdLst/>
            <a:ahLst/>
            <a:cxnLst/>
            <a:rect l="0" t="0" r="0" b="0"/>
            <a:pathLst>
              <a:path w="482204" h="419696">
                <a:moveTo>
                  <a:pt x="160735" y="0"/>
                </a:moveTo>
                <a:lnTo>
                  <a:pt x="151805" y="8929"/>
                </a:lnTo>
                <a:lnTo>
                  <a:pt x="133946" y="35718"/>
                </a:lnTo>
                <a:lnTo>
                  <a:pt x="116086" y="71437"/>
                </a:lnTo>
                <a:lnTo>
                  <a:pt x="89297" y="116086"/>
                </a:lnTo>
                <a:lnTo>
                  <a:pt x="71438" y="169664"/>
                </a:lnTo>
                <a:lnTo>
                  <a:pt x="44649" y="223242"/>
                </a:lnTo>
                <a:lnTo>
                  <a:pt x="17860" y="276820"/>
                </a:lnTo>
                <a:lnTo>
                  <a:pt x="8930" y="303609"/>
                </a:lnTo>
                <a:lnTo>
                  <a:pt x="0" y="330398"/>
                </a:lnTo>
                <a:lnTo>
                  <a:pt x="8930" y="357187"/>
                </a:lnTo>
                <a:lnTo>
                  <a:pt x="8930" y="383976"/>
                </a:lnTo>
                <a:lnTo>
                  <a:pt x="44649" y="401836"/>
                </a:lnTo>
                <a:lnTo>
                  <a:pt x="98227" y="419695"/>
                </a:lnTo>
                <a:lnTo>
                  <a:pt x="196453" y="401836"/>
                </a:lnTo>
                <a:lnTo>
                  <a:pt x="312539" y="375047"/>
                </a:lnTo>
                <a:lnTo>
                  <a:pt x="401836" y="330398"/>
                </a:lnTo>
                <a:lnTo>
                  <a:pt x="482203" y="276820"/>
                </a:lnTo>
                <a:lnTo>
                  <a:pt x="482203" y="27682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6063258" y="330398"/>
            <a:ext cx="178595" cy="26790"/>
          </a:xfrm>
          <a:custGeom>
            <a:avLst/>
            <a:gdLst/>
            <a:ahLst/>
            <a:cxnLst/>
            <a:rect l="0" t="0" r="0" b="0"/>
            <a:pathLst>
              <a:path w="178595" h="26790">
                <a:moveTo>
                  <a:pt x="0" y="17860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17859" y="26789"/>
                </a:lnTo>
                <a:lnTo>
                  <a:pt x="44648" y="17860"/>
                </a:lnTo>
                <a:lnTo>
                  <a:pt x="71437" y="17860"/>
                </a:lnTo>
                <a:lnTo>
                  <a:pt x="98226" y="8930"/>
                </a:lnTo>
                <a:lnTo>
                  <a:pt x="133945" y="8930"/>
                </a:lnTo>
                <a:lnTo>
                  <a:pt x="151805" y="0"/>
                </a:lnTo>
                <a:lnTo>
                  <a:pt x="169664" y="0"/>
                </a:lnTo>
                <a:lnTo>
                  <a:pt x="178594" y="8930"/>
                </a:lnTo>
                <a:lnTo>
                  <a:pt x="178594" y="8930"/>
                </a:lnTo>
                <a:lnTo>
                  <a:pt x="178594" y="17860"/>
                </a:lnTo>
                <a:lnTo>
                  <a:pt x="169664" y="26789"/>
                </a:lnTo>
                <a:lnTo>
                  <a:pt x="169664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Freeform 2047"/>
          <p:cNvSpPr/>
          <p:nvPr/>
        </p:nvSpPr>
        <p:spPr>
          <a:xfrm>
            <a:off x="6107906" y="634008"/>
            <a:ext cx="196454" cy="53579"/>
          </a:xfrm>
          <a:custGeom>
            <a:avLst/>
            <a:gdLst/>
            <a:ahLst/>
            <a:cxnLst/>
            <a:rect l="0" t="0" r="0" b="0"/>
            <a:pathLst>
              <a:path w="196454" h="53579">
                <a:moveTo>
                  <a:pt x="893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44648"/>
                </a:lnTo>
                <a:lnTo>
                  <a:pt x="8930" y="44648"/>
                </a:lnTo>
                <a:lnTo>
                  <a:pt x="17860" y="35719"/>
                </a:lnTo>
                <a:lnTo>
                  <a:pt x="44649" y="26789"/>
                </a:lnTo>
                <a:lnTo>
                  <a:pt x="71438" y="17859"/>
                </a:lnTo>
                <a:lnTo>
                  <a:pt x="98227" y="8930"/>
                </a:lnTo>
                <a:lnTo>
                  <a:pt x="133946" y="0"/>
                </a:lnTo>
                <a:lnTo>
                  <a:pt x="160735" y="0"/>
                </a:lnTo>
                <a:lnTo>
                  <a:pt x="178594" y="0"/>
                </a:lnTo>
                <a:lnTo>
                  <a:pt x="187524" y="0"/>
                </a:lnTo>
                <a:lnTo>
                  <a:pt x="196453" y="8930"/>
                </a:lnTo>
                <a:lnTo>
                  <a:pt x="196453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Freeform 2048"/>
          <p:cNvSpPr/>
          <p:nvPr/>
        </p:nvSpPr>
        <p:spPr>
          <a:xfrm>
            <a:off x="6179344" y="571500"/>
            <a:ext cx="35720" cy="223243"/>
          </a:xfrm>
          <a:custGeom>
            <a:avLst/>
            <a:gdLst/>
            <a:ahLst/>
            <a:cxnLst/>
            <a:rect l="0" t="0" r="0" b="0"/>
            <a:pathLst>
              <a:path w="35720" h="223243">
                <a:moveTo>
                  <a:pt x="0" y="0"/>
                </a:moveTo>
                <a:lnTo>
                  <a:pt x="0" y="0"/>
                </a:lnTo>
                <a:lnTo>
                  <a:pt x="0" y="17859"/>
                </a:lnTo>
                <a:lnTo>
                  <a:pt x="0" y="44648"/>
                </a:lnTo>
                <a:lnTo>
                  <a:pt x="0" y="71438"/>
                </a:lnTo>
                <a:lnTo>
                  <a:pt x="8929" y="107156"/>
                </a:lnTo>
                <a:lnTo>
                  <a:pt x="8929" y="151805"/>
                </a:lnTo>
                <a:lnTo>
                  <a:pt x="17859" y="187523"/>
                </a:lnTo>
                <a:lnTo>
                  <a:pt x="26789" y="214312"/>
                </a:lnTo>
                <a:lnTo>
                  <a:pt x="35719" y="223242"/>
                </a:lnTo>
                <a:lnTo>
                  <a:pt x="35719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Freeform 2050"/>
          <p:cNvSpPr/>
          <p:nvPr/>
        </p:nvSpPr>
        <p:spPr>
          <a:xfrm>
            <a:off x="4661297" y="5107781"/>
            <a:ext cx="2125267" cy="223243"/>
          </a:xfrm>
          <a:custGeom>
            <a:avLst/>
            <a:gdLst/>
            <a:ahLst/>
            <a:cxnLst/>
            <a:rect l="0" t="0" r="0" b="0"/>
            <a:pathLst>
              <a:path w="2125267" h="223243">
                <a:moveTo>
                  <a:pt x="35719" y="53578"/>
                </a:moveTo>
                <a:lnTo>
                  <a:pt x="35719" y="53578"/>
                </a:lnTo>
                <a:lnTo>
                  <a:pt x="35719" y="44649"/>
                </a:lnTo>
                <a:lnTo>
                  <a:pt x="26789" y="44649"/>
                </a:lnTo>
                <a:lnTo>
                  <a:pt x="26789" y="44649"/>
                </a:lnTo>
                <a:lnTo>
                  <a:pt x="26789" y="35719"/>
                </a:lnTo>
                <a:lnTo>
                  <a:pt x="26789" y="35719"/>
                </a:lnTo>
                <a:lnTo>
                  <a:pt x="26789" y="26789"/>
                </a:lnTo>
                <a:lnTo>
                  <a:pt x="26789" y="26789"/>
                </a:lnTo>
                <a:lnTo>
                  <a:pt x="26789" y="17860"/>
                </a:lnTo>
                <a:lnTo>
                  <a:pt x="17859" y="17860"/>
                </a:lnTo>
                <a:lnTo>
                  <a:pt x="26789" y="17860"/>
                </a:lnTo>
                <a:lnTo>
                  <a:pt x="26789" y="17860"/>
                </a:lnTo>
                <a:lnTo>
                  <a:pt x="26789" y="26789"/>
                </a:lnTo>
                <a:lnTo>
                  <a:pt x="26789" y="26789"/>
                </a:lnTo>
                <a:lnTo>
                  <a:pt x="26789" y="35719"/>
                </a:lnTo>
                <a:lnTo>
                  <a:pt x="26789" y="44649"/>
                </a:lnTo>
                <a:lnTo>
                  <a:pt x="26789" y="62508"/>
                </a:lnTo>
                <a:lnTo>
                  <a:pt x="26789" y="71438"/>
                </a:lnTo>
                <a:lnTo>
                  <a:pt x="17859" y="89297"/>
                </a:lnTo>
                <a:lnTo>
                  <a:pt x="17859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0" y="142875"/>
                </a:lnTo>
                <a:lnTo>
                  <a:pt x="0" y="160735"/>
                </a:lnTo>
                <a:lnTo>
                  <a:pt x="0" y="169664"/>
                </a:lnTo>
                <a:lnTo>
                  <a:pt x="0" y="178594"/>
                </a:lnTo>
                <a:lnTo>
                  <a:pt x="0" y="178594"/>
                </a:lnTo>
                <a:lnTo>
                  <a:pt x="0" y="187524"/>
                </a:lnTo>
                <a:lnTo>
                  <a:pt x="8930" y="187524"/>
                </a:lnTo>
                <a:lnTo>
                  <a:pt x="8930" y="187524"/>
                </a:lnTo>
                <a:lnTo>
                  <a:pt x="26789" y="196453"/>
                </a:lnTo>
                <a:lnTo>
                  <a:pt x="35719" y="196453"/>
                </a:lnTo>
                <a:lnTo>
                  <a:pt x="53578" y="187524"/>
                </a:lnTo>
                <a:lnTo>
                  <a:pt x="71437" y="187524"/>
                </a:lnTo>
                <a:lnTo>
                  <a:pt x="98226" y="187524"/>
                </a:lnTo>
                <a:lnTo>
                  <a:pt x="125016" y="187524"/>
                </a:lnTo>
                <a:lnTo>
                  <a:pt x="151805" y="178594"/>
                </a:lnTo>
                <a:lnTo>
                  <a:pt x="187523" y="178594"/>
                </a:lnTo>
                <a:lnTo>
                  <a:pt x="223242" y="187524"/>
                </a:lnTo>
                <a:lnTo>
                  <a:pt x="267891" y="178594"/>
                </a:lnTo>
                <a:lnTo>
                  <a:pt x="303609" y="178594"/>
                </a:lnTo>
                <a:lnTo>
                  <a:pt x="357187" y="178594"/>
                </a:lnTo>
                <a:lnTo>
                  <a:pt x="401836" y="178594"/>
                </a:lnTo>
                <a:lnTo>
                  <a:pt x="455414" y="178594"/>
                </a:lnTo>
                <a:lnTo>
                  <a:pt x="508992" y="178594"/>
                </a:lnTo>
                <a:lnTo>
                  <a:pt x="571500" y="178594"/>
                </a:lnTo>
                <a:lnTo>
                  <a:pt x="634008" y="169664"/>
                </a:lnTo>
                <a:lnTo>
                  <a:pt x="687586" y="169664"/>
                </a:lnTo>
                <a:lnTo>
                  <a:pt x="750094" y="160735"/>
                </a:lnTo>
                <a:lnTo>
                  <a:pt x="821531" y="160735"/>
                </a:lnTo>
                <a:lnTo>
                  <a:pt x="884039" y="160735"/>
                </a:lnTo>
                <a:lnTo>
                  <a:pt x="955476" y="160735"/>
                </a:lnTo>
                <a:lnTo>
                  <a:pt x="1017984" y="169664"/>
                </a:lnTo>
                <a:lnTo>
                  <a:pt x="1089422" y="169664"/>
                </a:lnTo>
                <a:lnTo>
                  <a:pt x="1160859" y="178594"/>
                </a:lnTo>
                <a:lnTo>
                  <a:pt x="1232297" y="178594"/>
                </a:lnTo>
                <a:lnTo>
                  <a:pt x="1303734" y="187524"/>
                </a:lnTo>
                <a:lnTo>
                  <a:pt x="1375172" y="187524"/>
                </a:lnTo>
                <a:lnTo>
                  <a:pt x="1446609" y="187524"/>
                </a:lnTo>
                <a:lnTo>
                  <a:pt x="1518047" y="187524"/>
                </a:lnTo>
                <a:lnTo>
                  <a:pt x="1589484" y="187524"/>
                </a:lnTo>
                <a:lnTo>
                  <a:pt x="1651992" y="187524"/>
                </a:lnTo>
                <a:lnTo>
                  <a:pt x="1723430" y="187524"/>
                </a:lnTo>
                <a:lnTo>
                  <a:pt x="1785937" y="187524"/>
                </a:lnTo>
                <a:lnTo>
                  <a:pt x="1839516" y="196453"/>
                </a:lnTo>
                <a:lnTo>
                  <a:pt x="1893094" y="196453"/>
                </a:lnTo>
                <a:lnTo>
                  <a:pt x="1937742" y="196453"/>
                </a:lnTo>
                <a:lnTo>
                  <a:pt x="1982391" y="196453"/>
                </a:lnTo>
                <a:lnTo>
                  <a:pt x="2018109" y="196453"/>
                </a:lnTo>
                <a:lnTo>
                  <a:pt x="2044898" y="205383"/>
                </a:lnTo>
                <a:lnTo>
                  <a:pt x="2071687" y="205383"/>
                </a:lnTo>
                <a:lnTo>
                  <a:pt x="2089547" y="214313"/>
                </a:lnTo>
                <a:lnTo>
                  <a:pt x="2107406" y="214313"/>
                </a:lnTo>
                <a:lnTo>
                  <a:pt x="2116336" y="214313"/>
                </a:lnTo>
                <a:lnTo>
                  <a:pt x="2125266" y="223242"/>
                </a:lnTo>
                <a:lnTo>
                  <a:pt x="2125266" y="223242"/>
                </a:lnTo>
                <a:lnTo>
                  <a:pt x="2125266" y="223242"/>
                </a:lnTo>
                <a:lnTo>
                  <a:pt x="2125266" y="223242"/>
                </a:lnTo>
                <a:lnTo>
                  <a:pt x="2125266" y="223242"/>
                </a:lnTo>
                <a:lnTo>
                  <a:pt x="2125266" y="223242"/>
                </a:lnTo>
                <a:lnTo>
                  <a:pt x="2116336" y="223242"/>
                </a:lnTo>
                <a:lnTo>
                  <a:pt x="2107406" y="214313"/>
                </a:lnTo>
                <a:lnTo>
                  <a:pt x="2098476" y="214313"/>
                </a:lnTo>
                <a:lnTo>
                  <a:pt x="2080617" y="205383"/>
                </a:lnTo>
                <a:lnTo>
                  <a:pt x="2062758" y="196453"/>
                </a:lnTo>
                <a:lnTo>
                  <a:pt x="2053828" y="178594"/>
                </a:lnTo>
                <a:lnTo>
                  <a:pt x="2035969" y="151805"/>
                </a:lnTo>
                <a:lnTo>
                  <a:pt x="2027039" y="116086"/>
                </a:lnTo>
                <a:lnTo>
                  <a:pt x="2018109" y="80367"/>
                </a:lnTo>
                <a:lnTo>
                  <a:pt x="2027039" y="35719"/>
                </a:lnTo>
                <a:lnTo>
                  <a:pt x="2035969" y="0"/>
                </a:lnTo>
                <a:lnTo>
                  <a:pt x="203596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24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86600" cy="1143000"/>
          </a:xfrm>
        </p:spPr>
        <p:txBody>
          <a:bodyPr/>
          <a:lstStyle/>
          <a:p>
            <a:r>
              <a:rPr lang="en-US" dirty="0"/>
              <a:t>Writing a Simple </a:t>
            </a:r>
            <a:r>
              <a:rPr lang="en-US" dirty="0" err="1"/>
              <a:t>Buildfile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project</a:t>
            </a:r>
            <a:r>
              <a:rPr lang="en-US" dirty="0"/>
              <a:t> has three attributes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ame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efault</a:t>
            </a:r>
          </a:p>
          <a:p>
            <a:pPr lvl="1"/>
            <a:r>
              <a:rPr lang="en-US" dirty="0" err="1" smtClean="0"/>
              <a:t>Basedir</a:t>
            </a:r>
            <a:endParaRPr lang="en-US" dirty="0" smtClean="0"/>
          </a:p>
          <a:p>
            <a:r>
              <a:rPr lang="en-US" dirty="0" smtClean="0"/>
              <a:t>Targets</a:t>
            </a:r>
          </a:p>
          <a:p>
            <a:r>
              <a:rPr lang="en-US" dirty="0" smtClean="0"/>
              <a:t>Tasks</a:t>
            </a:r>
          </a:p>
          <a:p>
            <a:pPr lvl="1"/>
            <a:r>
              <a:rPr lang="en-US" dirty="0" err="1" smtClean="0"/>
              <a:t>Builtin</a:t>
            </a:r>
            <a:r>
              <a:rPr lang="en-US" dirty="0" smtClean="0"/>
              <a:t> or write your own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1339453" y="5339953"/>
            <a:ext cx="2455665" cy="98228"/>
          </a:xfrm>
          <a:custGeom>
            <a:avLst/>
            <a:gdLst/>
            <a:ahLst/>
            <a:cxnLst/>
            <a:rect l="0" t="0" r="0" b="0"/>
            <a:pathLst>
              <a:path w="2455665" h="98228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8930"/>
                </a:lnTo>
                <a:lnTo>
                  <a:pt x="26789" y="8930"/>
                </a:lnTo>
                <a:lnTo>
                  <a:pt x="44649" y="8930"/>
                </a:lnTo>
                <a:lnTo>
                  <a:pt x="53578" y="17860"/>
                </a:lnTo>
                <a:lnTo>
                  <a:pt x="71438" y="17860"/>
                </a:lnTo>
                <a:lnTo>
                  <a:pt x="89297" y="17860"/>
                </a:lnTo>
                <a:lnTo>
                  <a:pt x="116086" y="26789"/>
                </a:lnTo>
                <a:lnTo>
                  <a:pt x="133945" y="26789"/>
                </a:lnTo>
                <a:lnTo>
                  <a:pt x="160735" y="26789"/>
                </a:lnTo>
                <a:lnTo>
                  <a:pt x="187524" y="26789"/>
                </a:lnTo>
                <a:lnTo>
                  <a:pt x="223242" y="26789"/>
                </a:lnTo>
                <a:lnTo>
                  <a:pt x="250031" y="35719"/>
                </a:lnTo>
                <a:lnTo>
                  <a:pt x="285750" y="35719"/>
                </a:lnTo>
                <a:lnTo>
                  <a:pt x="321469" y="44649"/>
                </a:lnTo>
                <a:lnTo>
                  <a:pt x="366117" y="53578"/>
                </a:lnTo>
                <a:lnTo>
                  <a:pt x="410766" y="62508"/>
                </a:lnTo>
                <a:lnTo>
                  <a:pt x="455414" y="62508"/>
                </a:lnTo>
                <a:lnTo>
                  <a:pt x="500063" y="71438"/>
                </a:lnTo>
                <a:lnTo>
                  <a:pt x="553641" y="80367"/>
                </a:lnTo>
                <a:lnTo>
                  <a:pt x="607219" y="89297"/>
                </a:lnTo>
                <a:lnTo>
                  <a:pt x="669727" y="89297"/>
                </a:lnTo>
                <a:lnTo>
                  <a:pt x="723305" y="89297"/>
                </a:lnTo>
                <a:lnTo>
                  <a:pt x="785813" y="89297"/>
                </a:lnTo>
                <a:lnTo>
                  <a:pt x="839391" y="89297"/>
                </a:lnTo>
                <a:lnTo>
                  <a:pt x="901899" y="89297"/>
                </a:lnTo>
                <a:lnTo>
                  <a:pt x="964406" y="89297"/>
                </a:lnTo>
                <a:lnTo>
                  <a:pt x="1035844" y="89297"/>
                </a:lnTo>
                <a:lnTo>
                  <a:pt x="1098352" y="98227"/>
                </a:lnTo>
                <a:lnTo>
                  <a:pt x="1169789" y="98227"/>
                </a:lnTo>
                <a:lnTo>
                  <a:pt x="1241227" y="98227"/>
                </a:lnTo>
                <a:lnTo>
                  <a:pt x="1312664" y="98227"/>
                </a:lnTo>
                <a:lnTo>
                  <a:pt x="1384102" y="89297"/>
                </a:lnTo>
                <a:lnTo>
                  <a:pt x="1455539" y="89297"/>
                </a:lnTo>
                <a:lnTo>
                  <a:pt x="1526977" y="89297"/>
                </a:lnTo>
                <a:lnTo>
                  <a:pt x="1598414" y="80367"/>
                </a:lnTo>
                <a:lnTo>
                  <a:pt x="1678781" y="71438"/>
                </a:lnTo>
                <a:lnTo>
                  <a:pt x="1750219" y="71438"/>
                </a:lnTo>
                <a:lnTo>
                  <a:pt x="1821656" y="62508"/>
                </a:lnTo>
                <a:lnTo>
                  <a:pt x="1893094" y="53578"/>
                </a:lnTo>
                <a:lnTo>
                  <a:pt x="1973461" y="53578"/>
                </a:lnTo>
                <a:lnTo>
                  <a:pt x="2044899" y="44649"/>
                </a:lnTo>
                <a:lnTo>
                  <a:pt x="2116336" y="44649"/>
                </a:lnTo>
                <a:lnTo>
                  <a:pt x="2187774" y="44649"/>
                </a:lnTo>
                <a:lnTo>
                  <a:pt x="2250281" y="53578"/>
                </a:lnTo>
                <a:lnTo>
                  <a:pt x="2312789" y="53578"/>
                </a:lnTo>
                <a:lnTo>
                  <a:pt x="2366367" y="62508"/>
                </a:lnTo>
                <a:lnTo>
                  <a:pt x="2419945" y="71438"/>
                </a:lnTo>
                <a:lnTo>
                  <a:pt x="2455664" y="80367"/>
                </a:lnTo>
                <a:lnTo>
                  <a:pt x="2455664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812977" y="5322094"/>
            <a:ext cx="1259087" cy="80368"/>
          </a:xfrm>
          <a:custGeom>
            <a:avLst/>
            <a:gdLst/>
            <a:ahLst/>
            <a:cxnLst/>
            <a:rect l="0" t="0" r="0" b="0"/>
            <a:pathLst>
              <a:path w="1259087" h="80368">
                <a:moveTo>
                  <a:pt x="0" y="80367"/>
                </a:moveTo>
                <a:lnTo>
                  <a:pt x="0" y="80367"/>
                </a:lnTo>
                <a:lnTo>
                  <a:pt x="0" y="71437"/>
                </a:lnTo>
                <a:lnTo>
                  <a:pt x="0" y="71437"/>
                </a:lnTo>
                <a:lnTo>
                  <a:pt x="0" y="62508"/>
                </a:lnTo>
                <a:lnTo>
                  <a:pt x="8929" y="53578"/>
                </a:lnTo>
                <a:lnTo>
                  <a:pt x="17859" y="44648"/>
                </a:lnTo>
                <a:lnTo>
                  <a:pt x="26789" y="44648"/>
                </a:lnTo>
                <a:lnTo>
                  <a:pt x="35718" y="35719"/>
                </a:lnTo>
                <a:lnTo>
                  <a:pt x="53578" y="26789"/>
                </a:lnTo>
                <a:lnTo>
                  <a:pt x="71437" y="26789"/>
                </a:lnTo>
                <a:lnTo>
                  <a:pt x="89296" y="26789"/>
                </a:lnTo>
                <a:lnTo>
                  <a:pt x="116086" y="26789"/>
                </a:lnTo>
                <a:lnTo>
                  <a:pt x="142875" y="26789"/>
                </a:lnTo>
                <a:lnTo>
                  <a:pt x="169664" y="35719"/>
                </a:lnTo>
                <a:lnTo>
                  <a:pt x="205382" y="35719"/>
                </a:lnTo>
                <a:lnTo>
                  <a:pt x="232171" y="44648"/>
                </a:lnTo>
                <a:lnTo>
                  <a:pt x="276820" y="44648"/>
                </a:lnTo>
                <a:lnTo>
                  <a:pt x="312539" y="53578"/>
                </a:lnTo>
                <a:lnTo>
                  <a:pt x="348257" y="53578"/>
                </a:lnTo>
                <a:lnTo>
                  <a:pt x="392906" y="53578"/>
                </a:lnTo>
                <a:lnTo>
                  <a:pt x="437554" y="44648"/>
                </a:lnTo>
                <a:lnTo>
                  <a:pt x="482203" y="35719"/>
                </a:lnTo>
                <a:lnTo>
                  <a:pt x="526851" y="35719"/>
                </a:lnTo>
                <a:lnTo>
                  <a:pt x="580429" y="17859"/>
                </a:lnTo>
                <a:lnTo>
                  <a:pt x="634007" y="8929"/>
                </a:lnTo>
                <a:lnTo>
                  <a:pt x="687586" y="8929"/>
                </a:lnTo>
                <a:lnTo>
                  <a:pt x="741164" y="0"/>
                </a:lnTo>
                <a:lnTo>
                  <a:pt x="794742" y="0"/>
                </a:lnTo>
                <a:lnTo>
                  <a:pt x="848320" y="8929"/>
                </a:lnTo>
                <a:lnTo>
                  <a:pt x="901898" y="8929"/>
                </a:lnTo>
                <a:lnTo>
                  <a:pt x="946546" y="17859"/>
                </a:lnTo>
                <a:lnTo>
                  <a:pt x="991195" y="17859"/>
                </a:lnTo>
                <a:lnTo>
                  <a:pt x="1035843" y="26789"/>
                </a:lnTo>
                <a:lnTo>
                  <a:pt x="1071562" y="26789"/>
                </a:lnTo>
                <a:lnTo>
                  <a:pt x="1116211" y="26789"/>
                </a:lnTo>
                <a:lnTo>
                  <a:pt x="1151929" y="35719"/>
                </a:lnTo>
                <a:lnTo>
                  <a:pt x="1187648" y="35719"/>
                </a:lnTo>
                <a:lnTo>
                  <a:pt x="1232296" y="44648"/>
                </a:lnTo>
                <a:lnTo>
                  <a:pt x="1259086" y="44648"/>
                </a:lnTo>
                <a:lnTo>
                  <a:pt x="1259086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Ant:  example </a:t>
            </a:r>
            <a:r>
              <a:rPr lang="en-US" dirty="0" err="1" smtClean="0"/>
              <a:t>Buildfile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&lt;project name="</a:t>
            </a:r>
            <a:r>
              <a:rPr lang="en-US" sz="2400" dirty="0" err="1"/>
              <a:t>MyProject</a:t>
            </a:r>
            <a:r>
              <a:rPr lang="en-US" sz="2400" dirty="0"/>
              <a:t>" default="</a:t>
            </a:r>
            <a:r>
              <a:rPr lang="en-US" sz="2400" dirty="0" err="1"/>
              <a:t>dist</a:t>
            </a:r>
            <a:r>
              <a:rPr lang="en-US" sz="2400" dirty="0"/>
              <a:t>" </a:t>
            </a:r>
            <a:r>
              <a:rPr lang="en-US" sz="2400" dirty="0" err="1"/>
              <a:t>basedir</a:t>
            </a:r>
            <a:r>
              <a:rPr lang="en-US" sz="2400" dirty="0"/>
              <a:t>="."&gt; </a:t>
            </a:r>
            <a:r>
              <a:rPr lang="en-US" sz="2400" dirty="0" smtClean="0"/>
              <a:t>	&lt;</a:t>
            </a:r>
            <a:r>
              <a:rPr lang="en-US" sz="2400" dirty="0"/>
              <a:t>description&gt; simple example build file &lt;/description&gt;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&lt;!-- </a:t>
            </a:r>
            <a:r>
              <a:rPr lang="en-US" sz="2400" dirty="0"/>
              <a:t>set global properties for this build --&gt; </a:t>
            </a:r>
            <a:r>
              <a:rPr lang="en-US" sz="2400" dirty="0" smtClean="0"/>
              <a:t>	</a:t>
            </a:r>
          </a:p>
          <a:p>
            <a:pPr marL="0" indent="0">
              <a:buNone/>
            </a:pPr>
            <a:r>
              <a:rPr lang="en-US" sz="2400" dirty="0" smtClean="0"/>
              <a:t>&lt;</a:t>
            </a:r>
            <a:r>
              <a:rPr lang="en-US" sz="2400" dirty="0"/>
              <a:t>property name="</a:t>
            </a:r>
            <a:r>
              <a:rPr lang="en-US" sz="2400" dirty="0" err="1"/>
              <a:t>src</a:t>
            </a:r>
            <a:r>
              <a:rPr lang="en-US" sz="2400" dirty="0"/>
              <a:t>" location="</a:t>
            </a:r>
            <a:r>
              <a:rPr lang="en-US" sz="2400" dirty="0" err="1"/>
              <a:t>src</a:t>
            </a:r>
            <a:r>
              <a:rPr lang="en-US" sz="2400" dirty="0"/>
              <a:t>"/&gt; </a:t>
            </a:r>
          </a:p>
          <a:p>
            <a:pPr marL="0" indent="0">
              <a:buNone/>
            </a:pPr>
            <a:r>
              <a:rPr lang="en-US" sz="2400" dirty="0" smtClean="0"/>
              <a:t>&lt;</a:t>
            </a:r>
            <a:r>
              <a:rPr lang="en-US" sz="2400" dirty="0"/>
              <a:t>property name="build" location="build"/&gt;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&lt;</a:t>
            </a:r>
            <a:r>
              <a:rPr lang="en-US" sz="2400" dirty="0"/>
              <a:t>property name="</a:t>
            </a:r>
            <a:r>
              <a:rPr lang="en-US" sz="2400" dirty="0" err="1"/>
              <a:t>dist</a:t>
            </a:r>
            <a:r>
              <a:rPr lang="en-US" sz="2400" dirty="0"/>
              <a:t>" location="</a:t>
            </a:r>
            <a:r>
              <a:rPr lang="en-US" sz="2400" dirty="0" err="1"/>
              <a:t>dist</a:t>
            </a:r>
            <a:r>
              <a:rPr lang="en-US" sz="2400" dirty="0"/>
              <a:t>"/&gt;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&lt;</a:t>
            </a:r>
            <a:r>
              <a:rPr lang="en-US" sz="2400" dirty="0"/>
              <a:t>target name="</a:t>
            </a:r>
            <a:r>
              <a:rPr lang="en-US" sz="2400" dirty="0" err="1"/>
              <a:t>init</a:t>
            </a:r>
            <a:r>
              <a:rPr lang="en-US" sz="2400" dirty="0"/>
              <a:t>"&gt;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&lt;!-- </a:t>
            </a:r>
            <a:r>
              <a:rPr lang="en-US" sz="2400" dirty="0"/>
              <a:t>Create the time stamp --&gt;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</a:t>
            </a:r>
            <a:r>
              <a:rPr lang="en-US" sz="2400" dirty="0" err="1"/>
              <a:t>tstamp</a:t>
            </a:r>
            <a:r>
              <a:rPr lang="en-US" sz="2400" dirty="0"/>
              <a:t>/&gt;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&lt;!-- </a:t>
            </a:r>
            <a:r>
              <a:rPr lang="en-US" sz="2400" dirty="0"/>
              <a:t>Create the build directory structure used by compile --&gt; </a:t>
            </a:r>
            <a:r>
              <a:rPr lang="en-US" sz="2400" dirty="0" smtClean="0"/>
              <a:t>	&lt;</a:t>
            </a:r>
            <a:r>
              <a:rPr lang="en-US" sz="2400" dirty="0" err="1"/>
              <a:t>mkdir</a:t>
            </a:r>
            <a:r>
              <a:rPr lang="en-US" sz="2400" dirty="0"/>
              <a:t> </a:t>
            </a:r>
            <a:r>
              <a:rPr lang="en-US" sz="2400" dirty="0" err="1"/>
              <a:t>dir</a:t>
            </a:r>
            <a:r>
              <a:rPr lang="en-US" sz="2400" dirty="0"/>
              <a:t>="${build}"/&gt;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&lt;/</a:t>
            </a:r>
            <a:r>
              <a:rPr lang="en-US" sz="2400" dirty="0"/>
              <a:t>target&gt;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687586" y="1902023"/>
            <a:ext cx="750095" cy="44650"/>
          </a:xfrm>
          <a:custGeom>
            <a:avLst/>
            <a:gdLst/>
            <a:ahLst/>
            <a:cxnLst/>
            <a:rect l="0" t="0" r="0" b="0"/>
            <a:pathLst>
              <a:path w="750095" h="44650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26789" y="17860"/>
                </a:lnTo>
                <a:lnTo>
                  <a:pt x="26789" y="17860"/>
                </a:lnTo>
                <a:lnTo>
                  <a:pt x="35719" y="17860"/>
                </a:lnTo>
                <a:lnTo>
                  <a:pt x="44648" y="17860"/>
                </a:lnTo>
                <a:lnTo>
                  <a:pt x="53578" y="17860"/>
                </a:lnTo>
                <a:lnTo>
                  <a:pt x="62508" y="17860"/>
                </a:lnTo>
                <a:lnTo>
                  <a:pt x="71438" y="17860"/>
                </a:lnTo>
                <a:lnTo>
                  <a:pt x="80367" y="17860"/>
                </a:lnTo>
                <a:lnTo>
                  <a:pt x="89297" y="17860"/>
                </a:lnTo>
                <a:lnTo>
                  <a:pt x="107156" y="17860"/>
                </a:lnTo>
                <a:lnTo>
                  <a:pt x="116086" y="26789"/>
                </a:lnTo>
                <a:lnTo>
                  <a:pt x="125016" y="26789"/>
                </a:lnTo>
                <a:lnTo>
                  <a:pt x="142875" y="26789"/>
                </a:lnTo>
                <a:lnTo>
                  <a:pt x="151805" y="26789"/>
                </a:lnTo>
                <a:lnTo>
                  <a:pt x="169664" y="26789"/>
                </a:lnTo>
                <a:lnTo>
                  <a:pt x="178594" y="26789"/>
                </a:lnTo>
                <a:lnTo>
                  <a:pt x="187523" y="26789"/>
                </a:lnTo>
                <a:lnTo>
                  <a:pt x="205383" y="26789"/>
                </a:lnTo>
                <a:lnTo>
                  <a:pt x="214313" y="26789"/>
                </a:lnTo>
                <a:lnTo>
                  <a:pt x="223242" y="26789"/>
                </a:lnTo>
                <a:lnTo>
                  <a:pt x="232172" y="26789"/>
                </a:lnTo>
                <a:lnTo>
                  <a:pt x="241102" y="26789"/>
                </a:lnTo>
                <a:lnTo>
                  <a:pt x="250031" y="26789"/>
                </a:lnTo>
                <a:lnTo>
                  <a:pt x="258961" y="35719"/>
                </a:lnTo>
                <a:lnTo>
                  <a:pt x="276820" y="35719"/>
                </a:lnTo>
                <a:lnTo>
                  <a:pt x="285750" y="35719"/>
                </a:lnTo>
                <a:lnTo>
                  <a:pt x="294680" y="35719"/>
                </a:lnTo>
                <a:lnTo>
                  <a:pt x="312539" y="35719"/>
                </a:lnTo>
                <a:lnTo>
                  <a:pt x="330398" y="44649"/>
                </a:lnTo>
                <a:lnTo>
                  <a:pt x="348258" y="44649"/>
                </a:lnTo>
                <a:lnTo>
                  <a:pt x="366117" y="44649"/>
                </a:lnTo>
                <a:lnTo>
                  <a:pt x="383977" y="35719"/>
                </a:lnTo>
                <a:lnTo>
                  <a:pt x="401836" y="35719"/>
                </a:lnTo>
                <a:lnTo>
                  <a:pt x="419695" y="35719"/>
                </a:lnTo>
                <a:lnTo>
                  <a:pt x="437555" y="35719"/>
                </a:lnTo>
                <a:lnTo>
                  <a:pt x="455414" y="35719"/>
                </a:lnTo>
                <a:lnTo>
                  <a:pt x="464344" y="35719"/>
                </a:lnTo>
                <a:lnTo>
                  <a:pt x="482203" y="35719"/>
                </a:lnTo>
                <a:lnTo>
                  <a:pt x="491133" y="26789"/>
                </a:lnTo>
                <a:lnTo>
                  <a:pt x="508992" y="26789"/>
                </a:lnTo>
                <a:lnTo>
                  <a:pt x="526852" y="26789"/>
                </a:lnTo>
                <a:lnTo>
                  <a:pt x="544711" y="26789"/>
                </a:lnTo>
                <a:lnTo>
                  <a:pt x="553641" y="26789"/>
                </a:lnTo>
                <a:lnTo>
                  <a:pt x="571500" y="26789"/>
                </a:lnTo>
                <a:lnTo>
                  <a:pt x="589359" y="26789"/>
                </a:lnTo>
                <a:lnTo>
                  <a:pt x="607219" y="26789"/>
                </a:lnTo>
                <a:lnTo>
                  <a:pt x="616148" y="26789"/>
                </a:lnTo>
                <a:lnTo>
                  <a:pt x="634008" y="17860"/>
                </a:lnTo>
                <a:lnTo>
                  <a:pt x="651867" y="17860"/>
                </a:lnTo>
                <a:lnTo>
                  <a:pt x="669727" y="17860"/>
                </a:lnTo>
                <a:lnTo>
                  <a:pt x="678656" y="17860"/>
                </a:lnTo>
                <a:lnTo>
                  <a:pt x="687586" y="17860"/>
                </a:lnTo>
                <a:lnTo>
                  <a:pt x="705445" y="8930"/>
                </a:lnTo>
                <a:lnTo>
                  <a:pt x="714375" y="8930"/>
                </a:lnTo>
                <a:lnTo>
                  <a:pt x="723305" y="8930"/>
                </a:lnTo>
                <a:lnTo>
                  <a:pt x="732234" y="0"/>
                </a:lnTo>
                <a:lnTo>
                  <a:pt x="732234" y="0"/>
                </a:lnTo>
                <a:lnTo>
                  <a:pt x="732234" y="0"/>
                </a:lnTo>
                <a:lnTo>
                  <a:pt x="741164" y="0"/>
                </a:lnTo>
                <a:lnTo>
                  <a:pt x="741164" y="0"/>
                </a:lnTo>
                <a:lnTo>
                  <a:pt x="741164" y="0"/>
                </a:lnTo>
                <a:lnTo>
                  <a:pt x="741164" y="0"/>
                </a:lnTo>
                <a:lnTo>
                  <a:pt x="741164" y="0"/>
                </a:lnTo>
                <a:lnTo>
                  <a:pt x="741164" y="0"/>
                </a:lnTo>
                <a:lnTo>
                  <a:pt x="750094" y="0"/>
                </a:lnTo>
                <a:lnTo>
                  <a:pt x="75009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419820" y="1910953"/>
            <a:ext cx="17861" cy="8931"/>
          </a:xfrm>
          <a:custGeom>
            <a:avLst/>
            <a:gdLst/>
            <a:ahLst/>
            <a:cxnLst/>
            <a:rect l="0" t="0" r="0" b="0"/>
            <a:pathLst>
              <a:path w="17861" h="8931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893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91195" y="6000749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017984" y="6081116"/>
            <a:ext cx="1" cy="17861"/>
          </a:xfrm>
          <a:custGeom>
            <a:avLst/>
            <a:gdLst/>
            <a:ahLst/>
            <a:cxnLst/>
            <a:rect l="0" t="0" r="0" b="0"/>
            <a:pathLst>
              <a:path w="1" h="17861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1026914" y="6215062"/>
            <a:ext cx="8931" cy="53579"/>
          </a:xfrm>
          <a:custGeom>
            <a:avLst/>
            <a:gdLst/>
            <a:ahLst/>
            <a:cxnLst/>
            <a:rect l="0" t="0" r="0" b="0"/>
            <a:pathLst>
              <a:path w="8931" h="53579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8930" y="44648"/>
                </a:lnTo>
                <a:lnTo>
                  <a:pt x="8930" y="53578"/>
                </a:lnTo>
                <a:lnTo>
                  <a:pt x="8930" y="44648"/>
                </a:lnTo>
                <a:lnTo>
                  <a:pt x="8930" y="44648"/>
                </a:lnTo>
                <a:lnTo>
                  <a:pt x="0" y="35718"/>
                </a:lnTo>
                <a:lnTo>
                  <a:pt x="0" y="3571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69852" y="6090046"/>
            <a:ext cx="241102" cy="214314"/>
          </a:xfrm>
          <a:custGeom>
            <a:avLst/>
            <a:gdLst/>
            <a:ahLst/>
            <a:cxnLst/>
            <a:rect l="0" t="0" r="0" b="0"/>
            <a:pathLst>
              <a:path w="241102" h="214314">
                <a:moveTo>
                  <a:pt x="116086" y="8930"/>
                </a:moveTo>
                <a:lnTo>
                  <a:pt x="116086" y="8930"/>
                </a:lnTo>
                <a:lnTo>
                  <a:pt x="116086" y="893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07156" y="0"/>
                </a:lnTo>
                <a:lnTo>
                  <a:pt x="107156" y="0"/>
                </a:lnTo>
                <a:lnTo>
                  <a:pt x="107156" y="8930"/>
                </a:lnTo>
                <a:lnTo>
                  <a:pt x="98226" y="8930"/>
                </a:lnTo>
                <a:lnTo>
                  <a:pt x="98226" y="17859"/>
                </a:lnTo>
                <a:lnTo>
                  <a:pt x="89296" y="17859"/>
                </a:lnTo>
                <a:lnTo>
                  <a:pt x="80367" y="35719"/>
                </a:lnTo>
                <a:lnTo>
                  <a:pt x="80367" y="44649"/>
                </a:lnTo>
                <a:lnTo>
                  <a:pt x="62507" y="62508"/>
                </a:lnTo>
                <a:lnTo>
                  <a:pt x="53578" y="71438"/>
                </a:lnTo>
                <a:lnTo>
                  <a:pt x="44648" y="80367"/>
                </a:lnTo>
                <a:lnTo>
                  <a:pt x="26789" y="98227"/>
                </a:lnTo>
                <a:lnTo>
                  <a:pt x="17859" y="107156"/>
                </a:lnTo>
                <a:lnTo>
                  <a:pt x="17859" y="107156"/>
                </a:lnTo>
                <a:lnTo>
                  <a:pt x="8929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25016"/>
                </a:lnTo>
                <a:lnTo>
                  <a:pt x="0" y="125016"/>
                </a:lnTo>
                <a:lnTo>
                  <a:pt x="8929" y="125016"/>
                </a:lnTo>
                <a:lnTo>
                  <a:pt x="17859" y="133945"/>
                </a:lnTo>
                <a:lnTo>
                  <a:pt x="26789" y="133945"/>
                </a:lnTo>
                <a:lnTo>
                  <a:pt x="35718" y="151805"/>
                </a:lnTo>
                <a:lnTo>
                  <a:pt x="53578" y="151805"/>
                </a:lnTo>
                <a:lnTo>
                  <a:pt x="71437" y="169664"/>
                </a:lnTo>
                <a:lnTo>
                  <a:pt x="89296" y="178594"/>
                </a:lnTo>
                <a:lnTo>
                  <a:pt x="116086" y="196453"/>
                </a:lnTo>
                <a:lnTo>
                  <a:pt x="133945" y="205383"/>
                </a:lnTo>
                <a:lnTo>
                  <a:pt x="151804" y="205383"/>
                </a:lnTo>
                <a:lnTo>
                  <a:pt x="169664" y="214313"/>
                </a:lnTo>
                <a:lnTo>
                  <a:pt x="187523" y="214313"/>
                </a:lnTo>
                <a:lnTo>
                  <a:pt x="205382" y="214313"/>
                </a:lnTo>
                <a:lnTo>
                  <a:pt x="214312" y="214313"/>
                </a:lnTo>
                <a:lnTo>
                  <a:pt x="223242" y="214313"/>
                </a:lnTo>
                <a:lnTo>
                  <a:pt x="232171" y="214313"/>
                </a:lnTo>
                <a:lnTo>
                  <a:pt x="241101" y="214313"/>
                </a:lnTo>
                <a:lnTo>
                  <a:pt x="241101" y="205383"/>
                </a:lnTo>
                <a:lnTo>
                  <a:pt x="241101" y="205383"/>
                </a:lnTo>
                <a:lnTo>
                  <a:pt x="241101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902023" y="6027538"/>
            <a:ext cx="125017" cy="151806"/>
          </a:xfrm>
          <a:custGeom>
            <a:avLst/>
            <a:gdLst/>
            <a:ahLst/>
            <a:cxnLst/>
            <a:rect l="0" t="0" r="0" b="0"/>
            <a:pathLst>
              <a:path w="125017" h="151806">
                <a:moveTo>
                  <a:pt x="125016" y="17860"/>
                </a:moveTo>
                <a:lnTo>
                  <a:pt x="125016" y="8930"/>
                </a:lnTo>
                <a:lnTo>
                  <a:pt x="125016" y="8930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0"/>
                </a:lnTo>
                <a:lnTo>
                  <a:pt x="116086" y="8930"/>
                </a:lnTo>
                <a:lnTo>
                  <a:pt x="116086" y="8930"/>
                </a:lnTo>
                <a:lnTo>
                  <a:pt x="107157" y="17860"/>
                </a:lnTo>
                <a:lnTo>
                  <a:pt x="107157" y="26789"/>
                </a:lnTo>
                <a:lnTo>
                  <a:pt x="98227" y="35719"/>
                </a:lnTo>
                <a:lnTo>
                  <a:pt x="89297" y="53578"/>
                </a:lnTo>
                <a:lnTo>
                  <a:pt x="80368" y="62508"/>
                </a:lnTo>
                <a:lnTo>
                  <a:pt x="71438" y="80367"/>
                </a:lnTo>
                <a:lnTo>
                  <a:pt x="53579" y="98227"/>
                </a:lnTo>
                <a:lnTo>
                  <a:pt x="35719" y="116086"/>
                </a:lnTo>
                <a:lnTo>
                  <a:pt x="26790" y="125016"/>
                </a:lnTo>
                <a:lnTo>
                  <a:pt x="17860" y="133946"/>
                </a:lnTo>
                <a:lnTo>
                  <a:pt x="8930" y="142875"/>
                </a:lnTo>
                <a:lnTo>
                  <a:pt x="893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0" y="142875"/>
                </a:lnTo>
                <a:lnTo>
                  <a:pt x="8930" y="142875"/>
                </a:lnTo>
                <a:lnTo>
                  <a:pt x="8930" y="133946"/>
                </a:lnTo>
                <a:lnTo>
                  <a:pt x="17860" y="125016"/>
                </a:lnTo>
                <a:lnTo>
                  <a:pt x="17860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152055" y="5973960"/>
            <a:ext cx="142876" cy="348259"/>
          </a:xfrm>
          <a:custGeom>
            <a:avLst/>
            <a:gdLst/>
            <a:ahLst/>
            <a:cxnLst/>
            <a:rect l="0" t="0" r="0" b="0"/>
            <a:pathLst>
              <a:path w="142876" h="348259">
                <a:moveTo>
                  <a:pt x="8929" y="133945"/>
                </a:moveTo>
                <a:lnTo>
                  <a:pt x="8929" y="133945"/>
                </a:lnTo>
                <a:lnTo>
                  <a:pt x="8929" y="133945"/>
                </a:lnTo>
                <a:lnTo>
                  <a:pt x="8929" y="133945"/>
                </a:lnTo>
                <a:lnTo>
                  <a:pt x="0" y="133945"/>
                </a:lnTo>
                <a:lnTo>
                  <a:pt x="0" y="133945"/>
                </a:lnTo>
                <a:lnTo>
                  <a:pt x="8929" y="133945"/>
                </a:lnTo>
                <a:lnTo>
                  <a:pt x="8929" y="142875"/>
                </a:lnTo>
                <a:lnTo>
                  <a:pt x="8929" y="151805"/>
                </a:lnTo>
                <a:lnTo>
                  <a:pt x="17859" y="169664"/>
                </a:lnTo>
                <a:lnTo>
                  <a:pt x="26789" y="187524"/>
                </a:lnTo>
                <a:lnTo>
                  <a:pt x="26789" y="214313"/>
                </a:lnTo>
                <a:lnTo>
                  <a:pt x="35718" y="232172"/>
                </a:lnTo>
                <a:lnTo>
                  <a:pt x="35718" y="258961"/>
                </a:lnTo>
                <a:lnTo>
                  <a:pt x="35718" y="294680"/>
                </a:lnTo>
                <a:lnTo>
                  <a:pt x="35718" y="312539"/>
                </a:lnTo>
                <a:lnTo>
                  <a:pt x="35718" y="330399"/>
                </a:lnTo>
                <a:lnTo>
                  <a:pt x="35718" y="339328"/>
                </a:lnTo>
                <a:lnTo>
                  <a:pt x="35718" y="348258"/>
                </a:lnTo>
                <a:lnTo>
                  <a:pt x="26789" y="330399"/>
                </a:lnTo>
                <a:lnTo>
                  <a:pt x="17859" y="321469"/>
                </a:lnTo>
                <a:lnTo>
                  <a:pt x="17859" y="294680"/>
                </a:lnTo>
                <a:lnTo>
                  <a:pt x="8929" y="258961"/>
                </a:lnTo>
                <a:lnTo>
                  <a:pt x="0" y="223242"/>
                </a:lnTo>
                <a:lnTo>
                  <a:pt x="0" y="187524"/>
                </a:lnTo>
                <a:lnTo>
                  <a:pt x="0" y="160735"/>
                </a:lnTo>
                <a:lnTo>
                  <a:pt x="0" y="125016"/>
                </a:lnTo>
                <a:lnTo>
                  <a:pt x="0" y="98227"/>
                </a:lnTo>
                <a:lnTo>
                  <a:pt x="8929" y="71438"/>
                </a:lnTo>
                <a:lnTo>
                  <a:pt x="17859" y="44649"/>
                </a:lnTo>
                <a:lnTo>
                  <a:pt x="26789" y="26789"/>
                </a:lnTo>
                <a:lnTo>
                  <a:pt x="44648" y="8930"/>
                </a:lnTo>
                <a:lnTo>
                  <a:pt x="62508" y="0"/>
                </a:lnTo>
                <a:lnTo>
                  <a:pt x="80367" y="0"/>
                </a:lnTo>
                <a:lnTo>
                  <a:pt x="98226" y="0"/>
                </a:lnTo>
                <a:lnTo>
                  <a:pt x="116086" y="17860"/>
                </a:lnTo>
                <a:lnTo>
                  <a:pt x="133945" y="26789"/>
                </a:lnTo>
                <a:lnTo>
                  <a:pt x="142875" y="44649"/>
                </a:lnTo>
                <a:lnTo>
                  <a:pt x="142875" y="62508"/>
                </a:lnTo>
                <a:lnTo>
                  <a:pt x="142875" y="80367"/>
                </a:lnTo>
                <a:lnTo>
                  <a:pt x="125015" y="107156"/>
                </a:lnTo>
                <a:lnTo>
                  <a:pt x="116086" y="125016"/>
                </a:lnTo>
                <a:lnTo>
                  <a:pt x="98226" y="133945"/>
                </a:lnTo>
                <a:lnTo>
                  <a:pt x="80367" y="151805"/>
                </a:lnTo>
                <a:lnTo>
                  <a:pt x="62508" y="160735"/>
                </a:lnTo>
                <a:lnTo>
                  <a:pt x="53578" y="160735"/>
                </a:lnTo>
                <a:lnTo>
                  <a:pt x="44648" y="160735"/>
                </a:lnTo>
                <a:lnTo>
                  <a:pt x="35718" y="160735"/>
                </a:lnTo>
                <a:lnTo>
                  <a:pt x="35718" y="160735"/>
                </a:lnTo>
                <a:lnTo>
                  <a:pt x="44648" y="160735"/>
                </a:lnTo>
                <a:lnTo>
                  <a:pt x="53578" y="151805"/>
                </a:lnTo>
                <a:lnTo>
                  <a:pt x="62508" y="151805"/>
                </a:lnTo>
                <a:lnTo>
                  <a:pt x="62508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428875" y="5956101"/>
            <a:ext cx="151806" cy="160735"/>
          </a:xfrm>
          <a:custGeom>
            <a:avLst/>
            <a:gdLst/>
            <a:ahLst/>
            <a:cxnLst/>
            <a:rect l="0" t="0" r="0" b="0"/>
            <a:pathLst>
              <a:path w="151806" h="16073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17859"/>
                </a:lnTo>
                <a:lnTo>
                  <a:pt x="0" y="35719"/>
                </a:lnTo>
                <a:lnTo>
                  <a:pt x="8930" y="62508"/>
                </a:lnTo>
                <a:lnTo>
                  <a:pt x="8930" y="80367"/>
                </a:lnTo>
                <a:lnTo>
                  <a:pt x="17859" y="107156"/>
                </a:lnTo>
                <a:lnTo>
                  <a:pt x="17859" y="125015"/>
                </a:lnTo>
                <a:lnTo>
                  <a:pt x="26789" y="142875"/>
                </a:lnTo>
                <a:lnTo>
                  <a:pt x="26789" y="151804"/>
                </a:lnTo>
                <a:lnTo>
                  <a:pt x="35719" y="160734"/>
                </a:lnTo>
                <a:lnTo>
                  <a:pt x="35719" y="160734"/>
                </a:lnTo>
                <a:lnTo>
                  <a:pt x="35719" y="151804"/>
                </a:lnTo>
                <a:lnTo>
                  <a:pt x="35719" y="133945"/>
                </a:lnTo>
                <a:lnTo>
                  <a:pt x="35719" y="125015"/>
                </a:lnTo>
                <a:lnTo>
                  <a:pt x="35719" y="107156"/>
                </a:lnTo>
                <a:lnTo>
                  <a:pt x="44648" y="89297"/>
                </a:lnTo>
                <a:lnTo>
                  <a:pt x="44648" y="80367"/>
                </a:lnTo>
                <a:lnTo>
                  <a:pt x="53578" y="71437"/>
                </a:lnTo>
                <a:lnTo>
                  <a:pt x="62508" y="62508"/>
                </a:lnTo>
                <a:lnTo>
                  <a:pt x="71438" y="53578"/>
                </a:lnTo>
                <a:lnTo>
                  <a:pt x="89297" y="53578"/>
                </a:lnTo>
                <a:lnTo>
                  <a:pt x="98227" y="44648"/>
                </a:lnTo>
                <a:lnTo>
                  <a:pt x="116086" y="44648"/>
                </a:lnTo>
                <a:lnTo>
                  <a:pt x="125016" y="35719"/>
                </a:lnTo>
                <a:lnTo>
                  <a:pt x="142875" y="26789"/>
                </a:lnTo>
                <a:lnTo>
                  <a:pt x="151805" y="17859"/>
                </a:lnTo>
                <a:lnTo>
                  <a:pt x="151805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607469" y="5947171"/>
            <a:ext cx="71438" cy="125017"/>
          </a:xfrm>
          <a:custGeom>
            <a:avLst/>
            <a:gdLst/>
            <a:ahLst/>
            <a:cxnLst/>
            <a:rect l="0" t="0" r="0" b="0"/>
            <a:pathLst>
              <a:path w="71438" h="125017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8929" y="26789"/>
                </a:lnTo>
                <a:lnTo>
                  <a:pt x="8929" y="35719"/>
                </a:lnTo>
                <a:lnTo>
                  <a:pt x="8929" y="53578"/>
                </a:lnTo>
                <a:lnTo>
                  <a:pt x="8929" y="62508"/>
                </a:lnTo>
                <a:lnTo>
                  <a:pt x="8929" y="80367"/>
                </a:lnTo>
                <a:lnTo>
                  <a:pt x="17859" y="98227"/>
                </a:lnTo>
                <a:lnTo>
                  <a:pt x="17859" y="107156"/>
                </a:lnTo>
                <a:lnTo>
                  <a:pt x="17859" y="125016"/>
                </a:lnTo>
                <a:lnTo>
                  <a:pt x="17859" y="125016"/>
                </a:lnTo>
                <a:lnTo>
                  <a:pt x="26789" y="125016"/>
                </a:lnTo>
                <a:lnTo>
                  <a:pt x="35719" y="125016"/>
                </a:lnTo>
                <a:lnTo>
                  <a:pt x="44648" y="116086"/>
                </a:lnTo>
                <a:lnTo>
                  <a:pt x="53578" y="107156"/>
                </a:lnTo>
                <a:lnTo>
                  <a:pt x="62508" y="89297"/>
                </a:lnTo>
                <a:lnTo>
                  <a:pt x="62508" y="80367"/>
                </a:lnTo>
                <a:lnTo>
                  <a:pt x="71437" y="71438"/>
                </a:lnTo>
                <a:lnTo>
                  <a:pt x="71437" y="53578"/>
                </a:lnTo>
                <a:lnTo>
                  <a:pt x="71437" y="44649"/>
                </a:lnTo>
                <a:lnTo>
                  <a:pt x="62508" y="44649"/>
                </a:lnTo>
                <a:lnTo>
                  <a:pt x="53578" y="44649"/>
                </a:lnTo>
                <a:lnTo>
                  <a:pt x="44648" y="44649"/>
                </a:lnTo>
                <a:lnTo>
                  <a:pt x="35719" y="53578"/>
                </a:lnTo>
                <a:lnTo>
                  <a:pt x="26789" y="53578"/>
                </a:lnTo>
                <a:lnTo>
                  <a:pt x="17859" y="53578"/>
                </a:lnTo>
                <a:lnTo>
                  <a:pt x="17859" y="53578"/>
                </a:lnTo>
                <a:lnTo>
                  <a:pt x="26789" y="44649"/>
                </a:lnTo>
                <a:lnTo>
                  <a:pt x="26789" y="35719"/>
                </a:lnTo>
                <a:lnTo>
                  <a:pt x="26789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741414" y="5911452"/>
            <a:ext cx="133946" cy="375048"/>
          </a:xfrm>
          <a:custGeom>
            <a:avLst/>
            <a:gdLst/>
            <a:ahLst/>
            <a:cxnLst/>
            <a:rect l="0" t="0" r="0" b="0"/>
            <a:pathLst>
              <a:path w="133946" h="375048">
                <a:moveTo>
                  <a:pt x="116086" y="0"/>
                </a:moveTo>
                <a:lnTo>
                  <a:pt x="107156" y="0"/>
                </a:lnTo>
                <a:lnTo>
                  <a:pt x="107156" y="8930"/>
                </a:lnTo>
                <a:lnTo>
                  <a:pt x="107156" y="8930"/>
                </a:lnTo>
                <a:lnTo>
                  <a:pt x="107156" y="17860"/>
                </a:lnTo>
                <a:lnTo>
                  <a:pt x="107156" y="35719"/>
                </a:lnTo>
                <a:lnTo>
                  <a:pt x="107156" y="62508"/>
                </a:lnTo>
                <a:lnTo>
                  <a:pt x="116086" y="98227"/>
                </a:lnTo>
                <a:lnTo>
                  <a:pt x="116086" y="142875"/>
                </a:lnTo>
                <a:lnTo>
                  <a:pt x="116086" y="187524"/>
                </a:lnTo>
                <a:lnTo>
                  <a:pt x="125016" y="232172"/>
                </a:lnTo>
                <a:lnTo>
                  <a:pt x="125016" y="267891"/>
                </a:lnTo>
                <a:lnTo>
                  <a:pt x="133945" y="303610"/>
                </a:lnTo>
                <a:lnTo>
                  <a:pt x="133945" y="330399"/>
                </a:lnTo>
                <a:lnTo>
                  <a:pt x="133945" y="348258"/>
                </a:lnTo>
                <a:lnTo>
                  <a:pt x="125016" y="366118"/>
                </a:lnTo>
                <a:lnTo>
                  <a:pt x="116086" y="375047"/>
                </a:lnTo>
                <a:lnTo>
                  <a:pt x="107156" y="375047"/>
                </a:lnTo>
                <a:lnTo>
                  <a:pt x="89297" y="375047"/>
                </a:lnTo>
                <a:lnTo>
                  <a:pt x="80367" y="357188"/>
                </a:lnTo>
                <a:lnTo>
                  <a:pt x="62508" y="348258"/>
                </a:lnTo>
                <a:lnTo>
                  <a:pt x="44649" y="321469"/>
                </a:lnTo>
                <a:lnTo>
                  <a:pt x="26789" y="294680"/>
                </a:lnTo>
                <a:lnTo>
                  <a:pt x="17859" y="258961"/>
                </a:lnTo>
                <a:lnTo>
                  <a:pt x="8930" y="214313"/>
                </a:lnTo>
                <a:lnTo>
                  <a:pt x="0" y="169664"/>
                </a:lnTo>
                <a:lnTo>
                  <a:pt x="0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66430" y="5795366"/>
            <a:ext cx="35719" cy="71439"/>
          </a:xfrm>
          <a:custGeom>
            <a:avLst/>
            <a:gdLst/>
            <a:ahLst/>
            <a:cxnLst/>
            <a:rect l="0" t="0" r="0" b="0"/>
            <a:pathLst>
              <a:path w="35719" h="71439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9"/>
                </a:lnTo>
                <a:lnTo>
                  <a:pt x="8929" y="53579"/>
                </a:lnTo>
                <a:lnTo>
                  <a:pt x="17859" y="62508"/>
                </a:lnTo>
                <a:lnTo>
                  <a:pt x="26789" y="71438"/>
                </a:lnTo>
                <a:lnTo>
                  <a:pt x="35718" y="62508"/>
                </a:lnTo>
                <a:lnTo>
                  <a:pt x="35718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991445" y="5929312"/>
            <a:ext cx="89298" cy="142876"/>
          </a:xfrm>
          <a:custGeom>
            <a:avLst/>
            <a:gdLst/>
            <a:ahLst/>
            <a:cxnLst/>
            <a:rect l="0" t="0" r="0" b="0"/>
            <a:pathLst>
              <a:path w="89298" h="142876">
                <a:moveTo>
                  <a:pt x="0" y="71437"/>
                </a:moveTo>
                <a:lnTo>
                  <a:pt x="0" y="71437"/>
                </a:lnTo>
                <a:lnTo>
                  <a:pt x="0" y="80367"/>
                </a:lnTo>
                <a:lnTo>
                  <a:pt x="8930" y="89297"/>
                </a:lnTo>
                <a:lnTo>
                  <a:pt x="17860" y="98226"/>
                </a:lnTo>
                <a:lnTo>
                  <a:pt x="17860" y="107156"/>
                </a:lnTo>
                <a:lnTo>
                  <a:pt x="26789" y="107156"/>
                </a:lnTo>
                <a:lnTo>
                  <a:pt x="35719" y="107156"/>
                </a:lnTo>
                <a:lnTo>
                  <a:pt x="44649" y="98226"/>
                </a:lnTo>
                <a:lnTo>
                  <a:pt x="53578" y="80367"/>
                </a:lnTo>
                <a:lnTo>
                  <a:pt x="53578" y="62508"/>
                </a:lnTo>
                <a:lnTo>
                  <a:pt x="62508" y="44648"/>
                </a:lnTo>
                <a:lnTo>
                  <a:pt x="53578" y="26789"/>
                </a:lnTo>
                <a:lnTo>
                  <a:pt x="53578" y="8929"/>
                </a:lnTo>
                <a:lnTo>
                  <a:pt x="53578" y="0"/>
                </a:lnTo>
                <a:lnTo>
                  <a:pt x="44649" y="0"/>
                </a:lnTo>
                <a:lnTo>
                  <a:pt x="35719" y="8929"/>
                </a:lnTo>
                <a:lnTo>
                  <a:pt x="35719" y="17859"/>
                </a:lnTo>
                <a:lnTo>
                  <a:pt x="26789" y="44648"/>
                </a:lnTo>
                <a:lnTo>
                  <a:pt x="26789" y="71437"/>
                </a:lnTo>
                <a:lnTo>
                  <a:pt x="35719" y="98226"/>
                </a:lnTo>
                <a:lnTo>
                  <a:pt x="35719" y="125015"/>
                </a:lnTo>
                <a:lnTo>
                  <a:pt x="53578" y="142875"/>
                </a:lnTo>
                <a:lnTo>
                  <a:pt x="62508" y="142875"/>
                </a:lnTo>
                <a:lnTo>
                  <a:pt x="71438" y="142875"/>
                </a:lnTo>
                <a:lnTo>
                  <a:pt x="89297" y="133945"/>
                </a:lnTo>
                <a:lnTo>
                  <a:pt x="89297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143250" y="5893593"/>
            <a:ext cx="53579" cy="232173"/>
          </a:xfrm>
          <a:custGeom>
            <a:avLst/>
            <a:gdLst/>
            <a:ahLst/>
            <a:cxnLst/>
            <a:rect l="0" t="0" r="0" b="0"/>
            <a:pathLst>
              <a:path w="53579" h="232173">
                <a:moveTo>
                  <a:pt x="17859" y="0"/>
                </a:moveTo>
                <a:lnTo>
                  <a:pt x="17859" y="0"/>
                </a:lnTo>
                <a:lnTo>
                  <a:pt x="17859" y="17859"/>
                </a:lnTo>
                <a:lnTo>
                  <a:pt x="8930" y="44648"/>
                </a:lnTo>
                <a:lnTo>
                  <a:pt x="8930" y="80367"/>
                </a:lnTo>
                <a:lnTo>
                  <a:pt x="0" y="116086"/>
                </a:lnTo>
                <a:lnTo>
                  <a:pt x="0" y="151805"/>
                </a:lnTo>
                <a:lnTo>
                  <a:pt x="8930" y="187523"/>
                </a:lnTo>
                <a:lnTo>
                  <a:pt x="8930" y="214312"/>
                </a:lnTo>
                <a:lnTo>
                  <a:pt x="17859" y="232172"/>
                </a:lnTo>
                <a:lnTo>
                  <a:pt x="26789" y="232172"/>
                </a:lnTo>
                <a:lnTo>
                  <a:pt x="35719" y="214312"/>
                </a:lnTo>
                <a:lnTo>
                  <a:pt x="44648" y="187523"/>
                </a:lnTo>
                <a:lnTo>
                  <a:pt x="53578" y="151805"/>
                </a:lnTo>
                <a:lnTo>
                  <a:pt x="53578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286125" y="5706070"/>
            <a:ext cx="80368" cy="357188"/>
          </a:xfrm>
          <a:custGeom>
            <a:avLst/>
            <a:gdLst/>
            <a:ahLst/>
            <a:cxnLst/>
            <a:rect l="0" t="0" r="0" b="0"/>
            <a:pathLst>
              <a:path w="80368" h="357188">
                <a:moveTo>
                  <a:pt x="17859" y="0"/>
                </a:moveTo>
                <a:lnTo>
                  <a:pt x="17859" y="0"/>
                </a:lnTo>
                <a:lnTo>
                  <a:pt x="17859" y="8929"/>
                </a:lnTo>
                <a:lnTo>
                  <a:pt x="8930" y="26789"/>
                </a:lnTo>
                <a:lnTo>
                  <a:pt x="8930" y="53578"/>
                </a:lnTo>
                <a:lnTo>
                  <a:pt x="8930" y="98226"/>
                </a:lnTo>
                <a:lnTo>
                  <a:pt x="0" y="142875"/>
                </a:lnTo>
                <a:lnTo>
                  <a:pt x="0" y="187523"/>
                </a:lnTo>
                <a:lnTo>
                  <a:pt x="0" y="232171"/>
                </a:lnTo>
                <a:lnTo>
                  <a:pt x="8930" y="276820"/>
                </a:lnTo>
                <a:lnTo>
                  <a:pt x="17859" y="312539"/>
                </a:lnTo>
                <a:lnTo>
                  <a:pt x="17859" y="330398"/>
                </a:lnTo>
                <a:lnTo>
                  <a:pt x="35719" y="348257"/>
                </a:lnTo>
                <a:lnTo>
                  <a:pt x="44648" y="357187"/>
                </a:lnTo>
                <a:lnTo>
                  <a:pt x="53578" y="357187"/>
                </a:lnTo>
                <a:lnTo>
                  <a:pt x="62508" y="357187"/>
                </a:lnTo>
                <a:lnTo>
                  <a:pt x="71438" y="339328"/>
                </a:lnTo>
                <a:lnTo>
                  <a:pt x="80367" y="330398"/>
                </a:lnTo>
                <a:lnTo>
                  <a:pt x="80367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232547" y="5831085"/>
            <a:ext cx="169665" cy="17861"/>
          </a:xfrm>
          <a:custGeom>
            <a:avLst/>
            <a:gdLst/>
            <a:ahLst/>
            <a:cxnLst/>
            <a:rect l="0" t="0" r="0" b="0"/>
            <a:pathLst>
              <a:path w="169665" h="17861">
                <a:moveTo>
                  <a:pt x="0" y="0"/>
                </a:moveTo>
                <a:lnTo>
                  <a:pt x="0" y="0"/>
                </a:lnTo>
                <a:lnTo>
                  <a:pt x="8930" y="8930"/>
                </a:lnTo>
                <a:lnTo>
                  <a:pt x="26789" y="8930"/>
                </a:lnTo>
                <a:lnTo>
                  <a:pt x="62508" y="17860"/>
                </a:lnTo>
                <a:lnTo>
                  <a:pt x="98226" y="17860"/>
                </a:lnTo>
                <a:lnTo>
                  <a:pt x="142875" y="17860"/>
                </a:lnTo>
                <a:lnTo>
                  <a:pt x="169664" y="8930"/>
                </a:lnTo>
                <a:lnTo>
                  <a:pt x="169664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455789" y="5679280"/>
            <a:ext cx="321470" cy="375048"/>
          </a:xfrm>
          <a:custGeom>
            <a:avLst/>
            <a:gdLst/>
            <a:ahLst/>
            <a:cxnLst/>
            <a:rect l="0" t="0" r="0" b="0"/>
            <a:pathLst>
              <a:path w="321470" h="375048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8930"/>
                </a:lnTo>
                <a:lnTo>
                  <a:pt x="62508" y="17860"/>
                </a:lnTo>
                <a:lnTo>
                  <a:pt x="71438" y="26790"/>
                </a:lnTo>
                <a:lnTo>
                  <a:pt x="89297" y="26790"/>
                </a:lnTo>
                <a:lnTo>
                  <a:pt x="107156" y="26790"/>
                </a:lnTo>
                <a:lnTo>
                  <a:pt x="133945" y="26790"/>
                </a:lnTo>
                <a:lnTo>
                  <a:pt x="151805" y="35719"/>
                </a:lnTo>
                <a:lnTo>
                  <a:pt x="178594" y="35719"/>
                </a:lnTo>
                <a:lnTo>
                  <a:pt x="205383" y="35719"/>
                </a:lnTo>
                <a:lnTo>
                  <a:pt x="232172" y="35719"/>
                </a:lnTo>
                <a:lnTo>
                  <a:pt x="250031" y="44649"/>
                </a:lnTo>
                <a:lnTo>
                  <a:pt x="267891" y="53579"/>
                </a:lnTo>
                <a:lnTo>
                  <a:pt x="285750" y="62508"/>
                </a:lnTo>
                <a:lnTo>
                  <a:pt x="294680" y="80368"/>
                </a:lnTo>
                <a:lnTo>
                  <a:pt x="303609" y="98227"/>
                </a:lnTo>
                <a:lnTo>
                  <a:pt x="312539" y="107157"/>
                </a:lnTo>
                <a:lnTo>
                  <a:pt x="321469" y="125016"/>
                </a:lnTo>
                <a:lnTo>
                  <a:pt x="321469" y="142875"/>
                </a:lnTo>
                <a:lnTo>
                  <a:pt x="312539" y="151805"/>
                </a:lnTo>
                <a:lnTo>
                  <a:pt x="303609" y="160735"/>
                </a:lnTo>
                <a:lnTo>
                  <a:pt x="294680" y="169665"/>
                </a:lnTo>
                <a:lnTo>
                  <a:pt x="276820" y="187524"/>
                </a:lnTo>
                <a:lnTo>
                  <a:pt x="258961" y="196454"/>
                </a:lnTo>
                <a:lnTo>
                  <a:pt x="241102" y="223243"/>
                </a:lnTo>
                <a:lnTo>
                  <a:pt x="214313" y="250032"/>
                </a:lnTo>
                <a:lnTo>
                  <a:pt x="187524" y="285750"/>
                </a:lnTo>
                <a:lnTo>
                  <a:pt x="178594" y="321469"/>
                </a:lnTo>
                <a:lnTo>
                  <a:pt x="160734" y="348258"/>
                </a:lnTo>
                <a:lnTo>
                  <a:pt x="160734" y="375047"/>
                </a:lnTo>
                <a:lnTo>
                  <a:pt x="169664" y="375047"/>
                </a:lnTo>
                <a:lnTo>
                  <a:pt x="178594" y="357188"/>
                </a:lnTo>
                <a:lnTo>
                  <a:pt x="178594" y="35718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607344" y="1509117"/>
            <a:ext cx="8930" cy="17860"/>
          </a:xfrm>
          <a:custGeom>
            <a:avLst/>
            <a:gdLst/>
            <a:ahLst/>
            <a:cxnLst/>
            <a:rect l="0" t="0" r="0" b="0"/>
            <a:pathLst>
              <a:path w="8930" h="17860">
                <a:moveTo>
                  <a:pt x="8929" y="17859"/>
                </a:moveTo>
                <a:lnTo>
                  <a:pt x="8929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589484" y="1500187"/>
            <a:ext cx="8931" cy="80368"/>
          </a:xfrm>
          <a:custGeom>
            <a:avLst/>
            <a:gdLst/>
            <a:ahLst/>
            <a:cxnLst/>
            <a:rect l="0" t="0" r="0" b="0"/>
            <a:pathLst>
              <a:path w="8931" h="80368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8930" y="71438"/>
                </a:lnTo>
                <a:lnTo>
                  <a:pt x="8930" y="80367"/>
                </a:lnTo>
                <a:lnTo>
                  <a:pt x="8930" y="80367"/>
                </a:lnTo>
                <a:lnTo>
                  <a:pt x="8930" y="80367"/>
                </a:lnTo>
                <a:lnTo>
                  <a:pt x="8930" y="71438"/>
                </a:lnTo>
                <a:lnTo>
                  <a:pt x="8930" y="62508"/>
                </a:lnTo>
                <a:lnTo>
                  <a:pt x="8930" y="53578"/>
                </a:lnTo>
                <a:lnTo>
                  <a:pt x="8930" y="35719"/>
                </a:lnTo>
                <a:lnTo>
                  <a:pt x="8930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607344" y="1393031"/>
            <a:ext cx="2768204" cy="80368"/>
          </a:xfrm>
          <a:custGeom>
            <a:avLst/>
            <a:gdLst/>
            <a:ahLst/>
            <a:cxnLst/>
            <a:rect l="0" t="0" r="0" b="0"/>
            <a:pathLst>
              <a:path w="2768204" h="80368">
                <a:moveTo>
                  <a:pt x="0" y="80367"/>
                </a:move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0" y="80367"/>
                </a:lnTo>
                <a:lnTo>
                  <a:pt x="8929" y="71438"/>
                </a:lnTo>
                <a:lnTo>
                  <a:pt x="17859" y="71438"/>
                </a:lnTo>
                <a:lnTo>
                  <a:pt x="26789" y="62508"/>
                </a:lnTo>
                <a:lnTo>
                  <a:pt x="35719" y="53578"/>
                </a:lnTo>
                <a:lnTo>
                  <a:pt x="44648" y="53578"/>
                </a:lnTo>
                <a:lnTo>
                  <a:pt x="62508" y="53578"/>
                </a:lnTo>
                <a:lnTo>
                  <a:pt x="71437" y="53578"/>
                </a:lnTo>
                <a:lnTo>
                  <a:pt x="80367" y="53578"/>
                </a:lnTo>
                <a:lnTo>
                  <a:pt x="98226" y="53578"/>
                </a:lnTo>
                <a:lnTo>
                  <a:pt x="107156" y="53578"/>
                </a:lnTo>
                <a:lnTo>
                  <a:pt x="125015" y="53578"/>
                </a:lnTo>
                <a:lnTo>
                  <a:pt x="133945" y="53578"/>
                </a:lnTo>
                <a:lnTo>
                  <a:pt x="151804" y="53578"/>
                </a:lnTo>
                <a:lnTo>
                  <a:pt x="169664" y="53578"/>
                </a:lnTo>
                <a:lnTo>
                  <a:pt x="178594" y="53578"/>
                </a:lnTo>
                <a:lnTo>
                  <a:pt x="196453" y="53578"/>
                </a:lnTo>
                <a:lnTo>
                  <a:pt x="214312" y="53578"/>
                </a:lnTo>
                <a:lnTo>
                  <a:pt x="232172" y="53578"/>
                </a:lnTo>
                <a:lnTo>
                  <a:pt x="250031" y="53578"/>
                </a:lnTo>
                <a:lnTo>
                  <a:pt x="267890" y="62508"/>
                </a:lnTo>
                <a:lnTo>
                  <a:pt x="276820" y="62508"/>
                </a:lnTo>
                <a:lnTo>
                  <a:pt x="294679" y="62508"/>
                </a:lnTo>
                <a:lnTo>
                  <a:pt x="321469" y="62508"/>
                </a:lnTo>
                <a:lnTo>
                  <a:pt x="339328" y="62508"/>
                </a:lnTo>
                <a:lnTo>
                  <a:pt x="357187" y="62508"/>
                </a:lnTo>
                <a:lnTo>
                  <a:pt x="375047" y="71438"/>
                </a:lnTo>
                <a:lnTo>
                  <a:pt x="401836" y="71438"/>
                </a:lnTo>
                <a:lnTo>
                  <a:pt x="428625" y="71438"/>
                </a:lnTo>
                <a:lnTo>
                  <a:pt x="446484" y="71438"/>
                </a:lnTo>
                <a:lnTo>
                  <a:pt x="482203" y="71438"/>
                </a:lnTo>
                <a:lnTo>
                  <a:pt x="508992" y="71438"/>
                </a:lnTo>
                <a:lnTo>
                  <a:pt x="535781" y="71438"/>
                </a:lnTo>
                <a:lnTo>
                  <a:pt x="562570" y="80367"/>
                </a:lnTo>
                <a:lnTo>
                  <a:pt x="598289" y="80367"/>
                </a:lnTo>
                <a:lnTo>
                  <a:pt x="625078" y="80367"/>
                </a:lnTo>
                <a:lnTo>
                  <a:pt x="660797" y="80367"/>
                </a:lnTo>
                <a:lnTo>
                  <a:pt x="696515" y="80367"/>
                </a:lnTo>
                <a:lnTo>
                  <a:pt x="723304" y="80367"/>
                </a:lnTo>
                <a:lnTo>
                  <a:pt x="759023" y="80367"/>
                </a:lnTo>
                <a:lnTo>
                  <a:pt x="794742" y="80367"/>
                </a:lnTo>
                <a:lnTo>
                  <a:pt x="830461" y="80367"/>
                </a:lnTo>
                <a:lnTo>
                  <a:pt x="866179" y="80367"/>
                </a:lnTo>
                <a:lnTo>
                  <a:pt x="901898" y="71438"/>
                </a:lnTo>
                <a:lnTo>
                  <a:pt x="946547" y="71438"/>
                </a:lnTo>
                <a:lnTo>
                  <a:pt x="982265" y="71438"/>
                </a:lnTo>
                <a:lnTo>
                  <a:pt x="1026914" y="62508"/>
                </a:lnTo>
                <a:lnTo>
                  <a:pt x="1071562" y="62508"/>
                </a:lnTo>
                <a:lnTo>
                  <a:pt x="1107281" y="53578"/>
                </a:lnTo>
                <a:lnTo>
                  <a:pt x="1151929" y="53578"/>
                </a:lnTo>
                <a:lnTo>
                  <a:pt x="1196578" y="44648"/>
                </a:lnTo>
                <a:lnTo>
                  <a:pt x="1241226" y="44648"/>
                </a:lnTo>
                <a:lnTo>
                  <a:pt x="1285875" y="35719"/>
                </a:lnTo>
                <a:lnTo>
                  <a:pt x="1321594" y="35719"/>
                </a:lnTo>
                <a:lnTo>
                  <a:pt x="1375172" y="26789"/>
                </a:lnTo>
                <a:lnTo>
                  <a:pt x="1419820" y="26789"/>
                </a:lnTo>
                <a:lnTo>
                  <a:pt x="1464469" y="26789"/>
                </a:lnTo>
                <a:lnTo>
                  <a:pt x="1509117" y="26789"/>
                </a:lnTo>
                <a:lnTo>
                  <a:pt x="1562695" y="17859"/>
                </a:lnTo>
                <a:lnTo>
                  <a:pt x="1607344" y="17859"/>
                </a:lnTo>
                <a:lnTo>
                  <a:pt x="1651992" y="17859"/>
                </a:lnTo>
                <a:lnTo>
                  <a:pt x="1696640" y="8930"/>
                </a:lnTo>
                <a:lnTo>
                  <a:pt x="1741289" y="8930"/>
                </a:lnTo>
                <a:lnTo>
                  <a:pt x="1785937" y="8930"/>
                </a:lnTo>
                <a:lnTo>
                  <a:pt x="1821656" y="8930"/>
                </a:lnTo>
                <a:lnTo>
                  <a:pt x="1866304" y="8930"/>
                </a:lnTo>
                <a:lnTo>
                  <a:pt x="1910953" y="8930"/>
                </a:lnTo>
                <a:lnTo>
                  <a:pt x="1946672" y="8930"/>
                </a:lnTo>
                <a:lnTo>
                  <a:pt x="1991320" y="0"/>
                </a:lnTo>
                <a:lnTo>
                  <a:pt x="2035969" y="0"/>
                </a:lnTo>
                <a:lnTo>
                  <a:pt x="2080617" y="0"/>
                </a:lnTo>
                <a:lnTo>
                  <a:pt x="2125265" y="0"/>
                </a:lnTo>
                <a:lnTo>
                  <a:pt x="2169914" y="0"/>
                </a:lnTo>
                <a:lnTo>
                  <a:pt x="2214562" y="0"/>
                </a:lnTo>
                <a:lnTo>
                  <a:pt x="2250281" y="0"/>
                </a:lnTo>
                <a:lnTo>
                  <a:pt x="2294929" y="0"/>
                </a:lnTo>
                <a:lnTo>
                  <a:pt x="2339578" y="0"/>
                </a:lnTo>
                <a:lnTo>
                  <a:pt x="2375297" y="8930"/>
                </a:lnTo>
                <a:lnTo>
                  <a:pt x="2419945" y="8930"/>
                </a:lnTo>
                <a:lnTo>
                  <a:pt x="2464594" y="8930"/>
                </a:lnTo>
                <a:lnTo>
                  <a:pt x="2500312" y="17859"/>
                </a:lnTo>
                <a:lnTo>
                  <a:pt x="2544961" y="17859"/>
                </a:lnTo>
                <a:lnTo>
                  <a:pt x="2580679" y="17859"/>
                </a:lnTo>
                <a:lnTo>
                  <a:pt x="2625328" y="26789"/>
                </a:lnTo>
                <a:lnTo>
                  <a:pt x="2661047" y="26789"/>
                </a:lnTo>
                <a:lnTo>
                  <a:pt x="2696765" y="26789"/>
                </a:lnTo>
                <a:lnTo>
                  <a:pt x="2732484" y="35719"/>
                </a:lnTo>
                <a:lnTo>
                  <a:pt x="2768203" y="35719"/>
                </a:lnTo>
                <a:lnTo>
                  <a:pt x="2768203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634508" y="1446609"/>
            <a:ext cx="62509" cy="1"/>
          </a:xfrm>
          <a:custGeom>
            <a:avLst/>
            <a:gdLst/>
            <a:ahLst/>
            <a:cxnLst/>
            <a:rect l="0" t="0" r="0" b="0"/>
            <a:pathLst>
              <a:path w="62509" h="1">
                <a:moveTo>
                  <a:pt x="0" y="0"/>
                </a:moveTo>
                <a:lnTo>
                  <a:pt x="35719" y="0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4938117" y="1464469"/>
            <a:ext cx="1910954" cy="205383"/>
          </a:xfrm>
          <a:custGeom>
            <a:avLst/>
            <a:gdLst/>
            <a:ahLst/>
            <a:cxnLst/>
            <a:rect l="0" t="0" r="0" b="0"/>
            <a:pathLst>
              <a:path w="1910954" h="205383">
                <a:moveTo>
                  <a:pt x="0" y="0"/>
                </a:moveTo>
                <a:lnTo>
                  <a:pt x="26789" y="0"/>
                </a:lnTo>
                <a:lnTo>
                  <a:pt x="53578" y="0"/>
                </a:lnTo>
                <a:lnTo>
                  <a:pt x="89297" y="0"/>
                </a:lnTo>
                <a:lnTo>
                  <a:pt x="116086" y="0"/>
                </a:lnTo>
                <a:lnTo>
                  <a:pt x="142875" y="0"/>
                </a:lnTo>
                <a:lnTo>
                  <a:pt x="169664" y="0"/>
                </a:lnTo>
                <a:lnTo>
                  <a:pt x="196453" y="0"/>
                </a:lnTo>
                <a:lnTo>
                  <a:pt x="232172" y="0"/>
                </a:lnTo>
                <a:lnTo>
                  <a:pt x="258961" y="0"/>
                </a:lnTo>
                <a:lnTo>
                  <a:pt x="276821" y="0"/>
                </a:lnTo>
                <a:lnTo>
                  <a:pt x="303610" y="0"/>
                </a:lnTo>
                <a:lnTo>
                  <a:pt x="330399" y="0"/>
                </a:lnTo>
                <a:lnTo>
                  <a:pt x="348258" y="0"/>
                </a:lnTo>
                <a:lnTo>
                  <a:pt x="375047" y="0"/>
                </a:lnTo>
                <a:lnTo>
                  <a:pt x="392906" y="0"/>
                </a:lnTo>
                <a:lnTo>
                  <a:pt x="419696" y="0"/>
                </a:lnTo>
                <a:lnTo>
                  <a:pt x="446485" y="0"/>
                </a:lnTo>
                <a:lnTo>
                  <a:pt x="464344" y="0"/>
                </a:lnTo>
                <a:lnTo>
                  <a:pt x="482203" y="0"/>
                </a:lnTo>
                <a:lnTo>
                  <a:pt x="508992" y="8929"/>
                </a:lnTo>
                <a:lnTo>
                  <a:pt x="526852" y="8929"/>
                </a:lnTo>
                <a:lnTo>
                  <a:pt x="544711" y="8929"/>
                </a:lnTo>
                <a:lnTo>
                  <a:pt x="562571" y="8929"/>
                </a:lnTo>
                <a:lnTo>
                  <a:pt x="580430" y="8929"/>
                </a:lnTo>
                <a:lnTo>
                  <a:pt x="598289" y="8929"/>
                </a:lnTo>
                <a:lnTo>
                  <a:pt x="616149" y="17859"/>
                </a:lnTo>
                <a:lnTo>
                  <a:pt x="634008" y="17859"/>
                </a:lnTo>
                <a:lnTo>
                  <a:pt x="651867" y="17859"/>
                </a:lnTo>
                <a:lnTo>
                  <a:pt x="669727" y="17859"/>
                </a:lnTo>
                <a:lnTo>
                  <a:pt x="687586" y="17859"/>
                </a:lnTo>
                <a:lnTo>
                  <a:pt x="696516" y="17859"/>
                </a:lnTo>
                <a:lnTo>
                  <a:pt x="723305" y="17859"/>
                </a:lnTo>
                <a:lnTo>
                  <a:pt x="732235" y="17859"/>
                </a:lnTo>
                <a:lnTo>
                  <a:pt x="750094" y="17859"/>
                </a:lnTo>
                <a:lnTo>
                  <a:pt x="767953" y="17859"/>
                </a:lnTo>
                <a:lnTo>
                  <a:pt x="785813" y="17859"/>
                </a:lnTo>
                <a:lnTo>
                  <a:pt x="794742" y="26789"/>
                </a:lnTo>
                <a:lnTo>
                  <a:pt x="812602" y="26789"/>
                </a:lnTo>
                <a:lnTo>
                  <a:pt x="821531" y="26789"/>
                </a:lnTo>
                <a:lnTo>
                  <a:pt x="839391" y="26789"/>
                </a:lnTo>
                <a:lnTo>
                  <a:pt x="848321" y="26789"/>
                </a:lnTo>
                <a:lnTo>
                  <a:pt x="866180" y="26789"/>
                </a:lnTo>
                <a:lnTo>
                  <a:pt x="875110" y="26789"/>
                </a:lnTo>
                <a:lnTo>
                  <a:pt x="892969" y="26789"/>
                </a:lnTo>
                <a:lnTo>
                  <a:pt x="901899" y="35718"/>
                </a:lnTo>
                <a:lnTo>
                  <a:pt x="910828" y="35718"/>
                </a:lnTo>
                <a:lnTo>
                  <a:pt x="928688" y="35718"/>
                </a:lnTo>
                <a:lnTo>
                  <a:pt x="937617" y="35718"/>
                </a:lnTo>
                <a:lnTo>
                  <a:pt x="946547" y="35718"/>
                </a:lnTo>
                <a:lnTo>
                  <a:pt x="964406" y="35718"/>
                </a:lnTo>
                <a:lnTo>
                  <a:pt x="973336" y="35718"/>
                </a:lnTo>
                <a:lnTo>
                  <a:pt x="991196" y="26789"/>
                </a:lnTo>
                <a:lnTo>
                  <a:pt x="1000125" y="26789"/>
                </a:lnTo>
                <a:lnTo>
                  <a:pt x="1017985" y="26789"/>
                </a:lnTo>
                <a:lnTo>
                  <a:pt x="1026914" y="35718"/>
                </a:lnTo>
                <a:lnTo>
                  <a:pt x="1044774" y="35718"/>
                </a:lnTo>
                <a:lnTo>
                  <a:pt x="1053703" y="35718"/>
                </a:lnTo>
                <a:lnTo>
                  <a:pt x="1071563" y="35718"/>
                </a:lnTo>
                <a:lnTo>
                  <a:pt x="1089422" y="35718"/>
                </a:lnTo>
                <a:lnTo>
                  <a:pt x="1107281" y="35718"/>
                </a:lnTo>
                <a:lnTo>
                  <a:pt x="1125141" y="35718"/>
                </a:lnTo>
                <a:lnTo>
                  <a:pt x="1143000" y="35718"/>
                </a:lnTo>
                <a:lnTo>
                  <a:pt x="1160860" y="35718"/>
                </a:lnTo>
                <a:lnTo>
                  <a:pt x="1178719" y="35718"/>
                </a:lnTo>
                <a:lnTo>
                  <a:pt x="1196578" y="35718"/>
                </a:lnTo>
                <a:lnTo>
                  <a:pt x="1214438" y="35718"/>
                </a:lnTo>
                <a:lnTo>
                  <a:pt x="1223367" y="35718"/>
                </a:lnTo>
                <a:lnTo>
                  <a:pt x="1241227" y="35718"/>
                </a:lnTo>
                <a:lnTo>
                  <a:pt x="1259086" y="35718"/>
                </a:lnTo>
                <a:lnTo>
                  <a:pt x="1268016" y="44648"/>
                </a:lnTo>
                <a:lnTo>
                  <a:pt x="1285875" y="44648"/>
                </a:lnTo>
                <a:lnTo>
                  <a:pt x="1303735" y="44648"/>
                </a:lnTo>
                <a:lnTo>
                  <a:pt x="1312664" y="44648"/>
                </a:lnTo>
                <a:lnTo>
                  <a:pt x="1330524" y="44648"/>
                </a:lnTo>
                <a:lnTo>
                  <a:pt x="1348383" y="44648"/>
                </a:lnTo>
                <a:lnTo>
                  <a:pt x="1366242" y="44648"/>
                </a:lnTo>
                <a:lnTo>
                  <a:pt x="1384102" y="44648"/>
                </a:lnTo>
                <a:lnTo>
                  <a:pt x="1401961" y="44648"/>
                </a:lnTo>
                <a:lnTo>
                  <a:pt x="1419821" y="44648"/>
                </a:lnTo>
                <a:lnTo>
                  <a:pt x="1428750" y="53578"/>
                </a:lnTo>
                <a:lnTo>
                  <a:pt x="1446610" y="53578"/>
                </a:lnTo>
                <a:lnTo>
                  <a:pt x="1464469" y="53578"/>
                </a:lnTo>
                <a:lnTo>
                  <a:pt x="1482328" y="53578"/>
                </a:lnTo>
                <a:lnTo>
                  <a:pt x="1491258" y="53578"/>
                </a:lnTo>
                <a:lnTo>
                  <a:pt x="1509117" y="53578"/>
                </a:lnTo>
                <a:lnTo>
                  <a:pt x="1526977" y="62507"/>
                </a:lnTo>
                <a:lnTo>
                  <a:pt x="1544836" y="62507"/>
                </a:lnTo>
                <a:lnTo>
                  <a:pt x="1553766" y="62507"/>
                </a:lnTo>
                <a:lnTo>
                  <a:pt x="1571625" y="62507"/>
                </a:lnTo>
                <a:lnTo>
                  <a:pt x="1589485" y="62507"/>
                </a:lnTo>
                <a:lnTo>
                  <a:pt x="1598414" y="62507"/>
                </a:lnTo>
                <a:lnTo>
                  <a:pt x="1607344" y="62507"/>
                </a:lnTo>
                <a:lnTo>
                  <a:pt x="1625203" y="62507"/>
                </a:lnTo>
                <a:lnTo>
                  <a:pt x="1634133" y="71437"/>
                </a:lnTo>
                <a:lnTo>
                  <a:pt x="1651992" y="71437"/>
                </a:lnTo>
                <a:lnTo>
                  <a:pt x="1660922" y="71437"/>
                </a:lnTo>
                <a:lnTo>
                  <a:pt x="1678781" y="71437"/>
                </a:lnTo>
                <a:lnTo>
                  <a:pt x="1687711" y="71437"/>
                </a:lnTo>
                <a:lnTo>
                  <a:pt x="1705571" y="71437"/>
                </a:lnTo>
                <a:lnTo>
                  <a:pt x="1714500" y="71437"/>
                </a:lnTo>
                <a:lnTo>
                  <a:pt x="1723430" y="71437"/>
                </a:lnTo>
                <a:lnTo>
                  <a:pt x="1732360" y="71437"/>
                </a:lnTo>
                <a:lnTo>
                  <a:pt x="1750219" y="71437"/>
                </a:lnTo>
                <a:lnTo>
                  <a:pt x="1759149" y="71437"/>
                </a:lnTo>
                <a:lnTo>
                  <a:pt x="1768078" y="71437"/>
                </a:lnTo>
                <a:lnTo>
                  <a:pt x="1777008" y="71437"/>
                </a:lnTo>
                <a:lnTo>
                  <a:pt x="1785938" y="71437"/>
                </a:lnTo>
                <a:lnTo>
                  <a:pt x="1785938" y="71437"/>
                </a:lnTo>
                <a:lnTo>
                  <a:pt x="1794867" y="80367"/>
                </a:lnTo>
                <a:lnTo>
                  <a:pt x="1803797" y="80367"/>
                </a:lnTo>
                <a:lnTo>
                  <a:pt x="1803797" y="80367"/>
                </a:lnTo>
                <a:lnTo>
                  <a:pt x="1812727" y="80367"/>
                </a:lnTo>
                <a:lnTo>
                  <a:pt x="1812727" y="80367"/>
                </a:lnTo>
                <a:lnTo>
                  <a:pt x="1821656" y="80367"/>
                </a:lnTo>
                <a:lnTo>
                  <a:pt x="1821656" y="80367"/>
                </a:lnTo>
                <a:lnTo>
                  <a:pt x="1821656" y="80367"/>
                </a:lnTo>
                <a:lnTo>
                  <a:pt x="1821656" y="80367"/>
                </a:lnTo>
                <a:lnTo>
                  <a:pt x="1830586" y="80367"/>
                </a:lnTo>
                <a:lnTo>
                  <a:pt x="1839516" y="80367"/>
                </a:lnTo>
                <a:lnTo>
                  <a:pt x="1839516" y="80367"/>
                </a:lnTo>
                <a:lnTo>
                  <a:pt x="1848446" y="80367"/>
                </a:lnTo>
                <a:lnTo>
                  <a:pt x="1848446" y="80367"/>
                </a:lnTo>
                <a:lnTo>
                  <a:pt x="1857375" y="80367"/>
                </a:lnTo>
                <a:lnTo>
                  <a:pt x="1857375" y="80367"/>
                </a:lnTo>
                <a:lnTo>
                  <a:pt x="1866305" y="80367"/>
                </a:lnTo>
                <a:lnTo>
                  <a:pt x="1866305" y="80367"/>
                </a:lnTo>
                <a:lnTo>
                  <a:pt x="1866305" y="80367"/>
                </a:lnTo>
                <a:lnTo>
                  <a:pt x="1866305" y="80367"/>
                </a:lnTo>
                <a:lnTo>
                  <a:pt x="1866305" y="80367"/>
                </a:lnTo>
                <a:lnTo>
                  <a:pt x="1866305" y="80367"/>
                </a:lnTo>
                <a:lnTo>
                  <a:pt x="1866305" y="89296"/>
                </a:lnTo>
                <a:lnTo>
                  <a:pt x="1866305" y="89296"/>
                </a:lnTo>
                <a:lnTo>
                  <a:pt x="186630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75235" y="89296"/>
                </a:lnTo>
                <a:lnTo>
                  <a:pt x="1884164" y="89296"/>
                </a:lnTo>
                <a:lnTo>
                  <a:pt x="1884164" y="89296"/>
                </a:lnTo>
                <a:lnTo>
                  <a:pt x="1884164" y="89296"/>
                </a:lnTo>
                <a:lnTo>
                  <a:pt x="1884164" y="89296"/>
                </a:lnTo>
                <a:lnTo>
                  <a:pt x="1893094" y="89296"/>
                </a:lnTo>
                <a:lnTo>
                  <a:pt x="1893094" y="89296"/>
                </a:lnTo>
                <a:lnTo>
                  <a:pt x="1893094" y="89296"/>
                </a:lnTo>
                <a:lnTo>
                  <a:pt x="1902024" y="89296"/>
                </a:lnTo>
                <a:lnTo>
                  <a:pt x="1902024" y="89296"/>
                </a:lnTo>
                <a:lnTo>
                  <a:pt x="1902024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89296"/>
                </a:lnTo>
                <a:lnTo>
                  <a:pt x="1910953" y="98226"/>
                </a:lnTo>
                <a:lnTo>
                  <a:pt x="1910953" y="107156"/>
                </a:lnTo>
                <a:lnTo>
                  <a:pt x="1910953" y="107156"/>
                </a:lnTo>
                <a:lnTo>
                  <a:pt x="1910953" y="116085"/>
                </a:lnTo>
                <a:lnTo>
                  <a:pt x="1910953" y="125015"/>
                </a:lnTo>
                <a:lnTo>
                  <a:pt x="1910953" y="133945"/>
                </a:lnTo>
                <a:lnTo>
                  <a:pt x="1910953" y="142875"/>
                </a:lnTo>
                <a:lnTo>
                  <a:pt x="1910953" y="151804"/>
                </a:lnTo>
                <a:lnTo>
                  <a:pt x="1910953" y="160734"/>
                </a:lnTo>
                <a:lnTo>
                  <a:pt x="1910953" y="160734"/>
                </a:lnTo>
                <a:lnTo>
                  <a:pt x="1910953" y="169664"/>
                </a:lnTo>
                <a:lnTo>
                  <a:pt x="1910953" y="178593"/>
                </a:lnTo>
                <a:lnTo>
                  <a:pt x="1910953" y="187523"/>
                </a:lnTo>
                <a:lnTo>
                  <a:pt x="1910953" y="196453"/>
                </a:lnTo>
                <a:lnTo>
                  <a:pt x="1902024" y="205382"/>
                </a:lnTo>
                <a:lnTo>
                  <a:pt x="1893094" y="205382"/>
                </a:lnTo>
                <a:lnTo>
                  <a:pt x="1893094" y="20538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1598414" y="2178844"/>
            <a:ext cx="1098353" cy="89297"/>
          </a:xfrm>
          <a:custGeom>
            <a:avLst/>
            <a:gdLst/>
            <a:ahLst/>
            <a:cxnLst/>
            <a:rect l="0" t="0" r="0" b="0"/>
            <a:pathLst>
              <a:path w="1098353" h="89297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0" y="35718"/>
                </a:lnTo>
                <a:lnTo>
                  <a:pt x="0" y="35718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17859" y="26789"/>
                </a:lnTo>
                <a:lnTo>
                  <a:pt x="17859" y="35718"/>
                </a:lnTo>
                <a:lnTo>
                  <a:pt x="26789" y="44648"/>
                </a:lnTo>
                <a:lnTo>
                  <a:pt x="26789" y="44648"/>
                </a:lnTo>
                <a:lnTo>
                  <a:pt x="35719" y="53578"/>
                </a:lnTo>
                <a:lnTo>
                  <a:pt x="35719" y="44648"/>
                </a:lnTo>
                <a:lnTo>
                  <a:pt x="44649" y="44648"/>
                </a:lnTo>
                <a:lnTo>
                  <a:pt x="53578" y="35718"/>
                </a:lnTo>
                <a:lnTo>
                  <a:pt x="62508" y="35718"/>
                </a:lnTo>
                <a:lnTo>
                  <a:pt x="71438" y="17859"/>
                </a:lnTo>
                <a:lnTo>
                  <a:pt x="89297" y="17859"/>
                </a:lnTo>
                <a:lnTo>
                  <a:pt x="107156" y="8929"/>
                </a:lnTo>
                <a:lnTo>
                  <a:pt x="125016" y="8929"/>
                </a:lnTo>
                <a:lnTo>
                  <a:pt x="151805" y="0"/>
                </a:lnTo>
                <a:lnTo>
                  <a:pt x="169664" y="0"/>
                </a:lnTo>
                <a:lnTo>
                  <a:pt x="196453" y="0"/>
                </a:lnTo>
                <a:lnTo>
                  <a:pt x="223242" y="0"/>
                </a:lnTo>
                <a:lnTo>
                  <a:pt x="250031" y="0"/>
                </a:lnTo>
                <a:lnTo>
                  <a:pt x="276820" y="0"/>
                </a:lnTo>
                <a:lnTo>
                  <a:pt x="303609" y="0"/>
                </a:lnTo>
                <a:lnTo>
                  <a:pt x="330399" y="0"/>
                </a:lnTo>
                <a:lnTo>
                  <a:pt x="348258" y="8929"/>
                </a:lnTo>
                <a:lnTo>
                  <a:pt x="375047" y="8929"/>
                </a:lnTo>
                <a:lnTo>
                  <a:pt x="410766" y="8929"/>
                </a:lnTo>
                <a:lnTo>
                  <a:pt x="437555" y="17859"/>
                </a:lnTo>
                <a:lnTo>
                  <a:pt x="464344" y="17859"/>
                </a:lnTo>
                <a:lnTo>
                  <a:pt x="500063" y="26789"/>
                </a:lnTo>
                <a:lnTo>
                  <a:pt x="535781" y="26789"/>
                </a:lnTo>
                <a:lnTo>
                  <a:pt x="562570" y="35718"/>
                </a:lnTo>
                <a:lnTo>
                  <a:pt x="598289" y="44648"/>
                </a:lnTo>
                <a:lnTo>
                  <a:pt x="634008" y="44648"/>
                </a:lnTo>
                <a:lnTo>
                  <a:pt x="660797" y="44648"/>
                </a:lnTo>
                <a:lnTo>
                  <a:pt x="696516" y="53578"/>
                </a:lnTo>
                <a:lnTo>
                  <a:pt x="732234" y="53578"/>
                </a:lnTo>
                <a:lnTo>
                  <a:pt x="767953" y="53578"/>
                </a:lnTo>
                <a:lnTo>
                  <a:pt x="794742" y="53578"/>
                </a:lnTo>
                <a:lnTo>
                  <a:pt x="821531" y="53578"/>
                </a:lnTo>
                <a:lnTo>
                  <a:pt x="857250" y="53578"/>
                </a:lnTo>
                <a:lnTo>
                  <a:pt x="884039" y="53578"/>
                </a:lnTo>
                <a:lnTo>
                  <a:pt x="919758" y="62507"/>
                </a:lnTo>
                <a:lnTo>
                  <a:pt x="946547" y="62507"/>
                </a:lnTo>
                <a:lnTo>
                  <a:pt x="973336" y="62507"/>
                </a:lnTo>
                <a:lnTo>
                  <a:pt x="991195" y="71437"/>
                </a:lnTo>
                <a:lnTo>
                  <a:pt x="1017984" y="71437"/>
                </a:lnTo>
                <a:lnTo>
                  <a:pt x="1035844" y="71437"/>
                </a:lnTo>
                <a:lnTo>
                  <a:pt x="1053703" y="71437"/>
                </a:lnTo>
                <a:lnTo>
                  <a:pt x="1071563" y="71437"/>
                </a:lnTo>
                <a:lnTo>
                  <a:pt x="1089422" y="71437"/>
                </a:lnTo>
                <a:lnTo>
                  <a:pt x="1098352" y="80367"/>
                </a:lnTo>
                <a:lnTo>
                  <a:pt x="1098352" y="89296"/>
                </a:lnTo>
                <a:lnTo>
                  <a:pt x="1098352" y="8929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090047" y="2241351"/>
            <a:ext cx="1544837" cy="80369"/>
          </a:xfrm>
          <a:custGeom>
            <a:avLst/>
            <a:gdLst/>
            <a:ahLst/>
            <a:cxnLst/>
            <a:rect l="0" t="0" r="0" b="0"/>
            <a:pathLst>
              <a:path w="1544837" h="80369">
                <a:moveTo>
                  <a:pt x="0" y="26789"/>
                </a:move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35719" y="0"/>
                </a:lnTo>
                <a:lnTo>
                  <a:pt x="44648" y="0"/>
                </a:lnTo>
                <a:lnTo>
                  <a:pt x="53578" y="8930"/>
                </a:lnTo>
                <a:lnTo>
                  <a:pt x="62508" y="8930"/>
                </a:lnTo>
                <a:lnTo>
                  <a:pt x="71437" y="8930"/>
                </a:lnTo>
                <a:lnTo>
                  <a:pt x="80367" y="17860"/>
                </a:lnTo>
                <a:lnTo>
                  <a:pt x="98226" y="26789"/>
                </a:lnTo>
                <a:lnTo>
                  <a:pt x="107156" y="35719"/>
                </a:lnTo>
                <a:lnTo>
                  <a:pt x="133945" y="44649"/>
                </a:lnTo>
                <a:lnTo>
                  <a:pt x="151805" y="53578"/>
                </a:lnTo>
                <a:lnTo>
                  <a:pt x="187523" y="62508"/>
                </a:lnTo>
                <a:lnTo>
                  <a:pt x="232172" y="62508"/>
                </a:lnTo>
                <a:lnTo>
                  <a:pt x="285750" y="62508"/>
                </a:lnTo>
                <a:lnTo>
                  <a:pt x="348258" y="62508"/>
                </a:lnTo>
                <a:lnTo>
                  <a:pt x="410766" y="62508"/>
                </a:lnTo>
                <a:lnTo>
                  <a:pt x="482203" y="53578"/>
                </a:lnTo>
                <a:lnTo>
                  <a:pt x="544711" y="44649"/>
                </a:lnTo>
                <a:lnTo>
                  <a:pt x="616148" y="44649"/>
                </a:lnTo>
                <a:lnTo>
                  <a:pt x="687586" y="44649"/>
                </a:lnTo>
                <a:lnTo>
                  <a:pt x="759023" y="44649"/>
                </a:lnTo>
                <a:lnTo>
                  <a:pt x="830461" y="53578"/>
                </a:lnTo>
                <a:lnTo>
                  <a:pt x="901898" y="53578"/>
                </a:lnTo>
                <a:lnTo>
                  <a:pt x="973336" y="62508"/>
                </a:lnTo>
                <a:lnTo>
                  <a:pt x="1044773" y="62508"/>
                </a:lnTo>
                <a:lnTo>
                  <a:pt x="1116211" y="71438"/>
                </a:lnTo>
                <a:lnTo>
                  <a:pt x="1178719" y="80368"/>
                </a:lnTo>
                <a:lnTo>
                  <a:pt x="1250156" y="80368"/>
                </a:lnTo>
                <a:lnTo>
                  <a:pt x="1312664" y="80368"/>
                </a:lnTo>
                <a:lnTo>
                  <a:pt x="1375172" y="80368"/>
                </a:lnTo>
                <a:lnTo>
                  <a:pt x="1437680" y="80368"/>
                </a:lnTo>
                <a:lnTo>
                  <a:pt x="1500187" y="80368"/>
                </a:lnTo>
                <a:lnTo>
                  <a:pt x="1544836" y="71438"/>
                </a:lnTo>
                <a:lnTo>
                  <a:pt x="1544836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55414" y="2134195"/>
            <a:ext cx="616150" cy="473275"/>
          </a:xfrm>
          <a:custGeom>
            <a:avLst/>
            <a:gdLst/>
            <a:ahLst/>
            <a:cxnLst/>
            <a:rect l="0" t="0" r="0" b="0"/>
            <a:pathLst>
              <a:path w="616150" h="473275">
                <a:moveTo>
                  <a:pt x="383977" y="35719"/>
                </a:moveTo>
                <a:lnTo>
                  <a:pt x="375047" y="35719"/>
                </a:lnTo>
                <a:lnTo>
                  <a:pt x="375047" y="35719"/>
                </a:lnTo>
                <a:lnTo>
                  <a:pt x="366117" y="35719"/>
                </a:lnTo>
                <a:lnTo>
                  <a:pt x="366117" y="35719"/>
                </a:lnTo>
                <a:lnTo>
                  <a:pt x="348258" y="26789"/>
                </a:lnTo>
                <a:lnTo>
                  <a:pt x="339328" y="17859"/>
                </a:lnTo>
                <a:lnTo>
                  <a:pt x="321469" y="17859"/>
                </a:lnTo>
                <a:lnTo>
                  <a:pt x="312539" y="8930"/>
                </a:lnTo>
                <a:lnTo>
                  <a:pt x="294680" y="8930"/>
                </a:lnTo>
                <a:lnTo>
                  <a:pt x="276820" y="0"/>
                </a:lnTo>
                <a:lnTo>
                  <a:pt x="267891" y="0"/>
                </a:lnTo>
                <a:lnTo>
                  <a:pt x="250031" y="0"/>
                </a:lnTo>
                <a:lnTo>
                  <a:pt x="232172" y="0"/>
                </a:lnTo>
                <a:lnTo>
                  <a:pt x="214313" y="0"/>
                </a:lnTo>
                <a:lnTo>
                  <a:pt x="205383" y="8930"/>
                </a:lnTo>
                <a:lnTo>
                  <a:pt x="187524" y="8930"/>
                </a:lnTo>
                <a:lnTo>
                  <a:pt x="169664" y="8930"/>
                </a:lnTo>
                <a:lnTo>
                  <a:pt x="151805" y="17859"/>
                </a:lnTo>
                <a:lnTo>
                  <a:pt x="133945" y="26789"/>
                </a:lnTo>
                <a:lnTo>
                  <a:pt x="116086" y="35719"/>
                </a:lnTo>
                <a:lnTo>
                  <a:pt x="98227" y="44649"/>
                </a:lnTo>
                <a:lnTo>
                  <a:pt x="80367" y="53578"/>
                </a:lnTo>
                <a:lnTo>
                  <a:pt x="71438" y="62508"/>
                </a:lnTo>
                <a:lnTo>
                  <a:pt x="62508" y="71438"/>
                </a:lnTo>
                <a:lnTo>
                  <a:pt x="44649" y="89297"/>
                </a:lnTo>
                <a:lnTo>
                  <a:pt x="35719" y="98227"/>
                </a:lnTo>
                <a:lnTo>
                  <a:pt x="26789" y="116086"/>
                </a:lnTo>
                <a:lnTo>
                  <a:pt x="17860" y="133945"/>
                </a:lnTo>
                <a:lnTo>
                  <a:pt x="17860" y="160734"/>
                </a:lnTo>
                <a:lnTo>
                  <a:pt x="8930" y="178594"/>
                </a:lnTo>
                <a:lnTo>
                  <a:pt x="8930" y="196453"/>
                </a:lnTo>
                <a:lnTo>
                  <a:pt x="0" y="223242"/>
                </a:lnTo>
                <a:lnTo>
                  <a:pt x="0" y="250031"/>
                </a:lnTo>
                <a:lnTo>
                  <a:pt x="0" y="267891"/>
                </a:lnTo>
                <a:lnTo>
                  <a:pt x="0" y="294680"/>
                </a:lnTo>
                <a:lnTo>
                  <a:pt x="8930" y="312539"/>
                </a:lnTo>
                <a:lnTo>
                  <a:pt x="17860" y="330399"/>
                </a:lnTo>
                <a:lnTo>
                  <a:pt x="35719" y="348258"/>
                </a:lnTo>
                <a:lnTo>
                  <a:pt x="53578" y="366118"/>
                </a:lnTo>
                <a:lnTo>
                  <a:pt x="71438" y="383977"/>
                </a:lnTo>
                <a:lnTo>
                  <a:pt x="89297" y="392907"/>
                </a:lnTo>
                <a:lnTo>
                  <a:pt x="116086" y="401836"/>
                </a:lnTo>
                <a:lnTo>
                  <a:pt x="142875" y="410766"/>
                </a:lnTo>
                <a:lnTo>
                  <a:pt x="160735" y="428625"/>
                </a:lnTo>
                <a:lnTo>
                  <a:pt x="187524" y="437555"/>
                </a:lnTo>
                <a:lnTo>
                  <a:pt x="214313" y="446485"/>
                </a:lnTo>
                <a:lnTo>
                  <a:pt x="250031" y="455414"/>
                </a:lnTo>
                <a:lnTo>
                  <a:pt x="285750" y="464344"/>
                </a:lnTo>
                <a:lnTo>
                  <a:pt x="321469" y="464344"/>
                </a:lnTo>
                <a:lnTo>
                  <a:pt x="357188" y="473274"/>
                </a:lnTo>
                <a:lnTo>
                  <a:pt x="392906" y="464344"/>
                </a:lnTo>
                <a:lnTo>
                  <a:pt x="428625" y="464344"/>
                </a:lnTo>
                <a:lnTo>
                  <a:pt x="464344" y="455414"/>
                </a:lnTo>
                <a:lnTo>
                  <a:pt x="491133" y="437555"/>
                </a:lnTo>
                <a:lnTo>
                  <a:pt x="517922" y="419696"/>
                </a:lnTo>
                <a:lnTo>
                  <a:pt x="544711" y="401836"/>
                </a:lnTo>
                <a:lnTo>
                  <a:pt x="571500" y="366118"/>
                </a:lnTo>
                <a:lnTo>
                  <a:pt x="589360" y="330399"/>
                </a:lnTo>
                <a:lnTo>
                  <a:pt x="607219" y="294680"/>
                </a:lnTo>
                <a:lnTo>
                  <a:pt x="616149" y="258961"/>
                </a:lnTo>
                <a:lnTo>
                  <a:pt x="616149" y="232172"/>
                </a:lnTo>
                <a:lnTo>
                  <a:pt x="616149" y="196453"/>
                </a:lnTo>
                <a:lnTo>
                  <a:pt x="598289" y="169664"/>
                </a:lnTo>
                <a:lnTo>
                  <a:pt x="580430" y="151805"/>
                </a:lnTo>
                <a:lnTo>
                  <a:pt x="553641" y="133945"/>
                </a:lnTo>
                <a:lnTo>
                  <a:pt x="517922" y="116086"/>
                </a:lnTo>
                <a:lnTo>
                  <a:pt x="491133" y="107156"/>
                </a:lnTo>
                <a:lnTo>
                  <a:pt x="455414" y="107156"/>
                </a:lnTo>
                <a:lnTo>
                  <a:pt x="419695" y="98227"/>
                </a:lnTo>
                <a:lnTo>
                  <a:pt x="375047" y="89297"/>
                </a:lnTo>
                <a:lnTo>
                  <a:pt x="339328" y="89297"/>
                </a:lnTo>
                <a:lnTo>
                  <a:pt x="303610" y="80367"/>
                </a:lnTo>
                <a:lnTo>
                  <a:pt x="267891" y="80367"/>
                </a:lnTo>
                <a:lnTo>
                  <a:pt x="232172" y="71438"/>
                </a:lnTo>
                <a:lnTo>
                  <a:pt x="214313" y="71438"/>
                </a:lnTo>
                <a:lnTo>
                  <a:pt x="214313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8001000" y="4857750"/>
            <a:ext cx="303610" cy="294681"/>
          </a:xfrm>
          <a:custGeom>
            <a:avLst/>
            <a:gdLst/>
            <a:ahLst/>
            <a:cxnLst/>
            <a:rect l="0" t="0" r="0" b="0"/>
            <a:pathLst>
              <a:path w="303610" h="294681">
                <a:moveTo>
                  <a:pt x="303609" y="44648"/>
                </a:moveTo>
                <a:lnTo>
                  <a:pt x="294679" y="35719"/>
                </a:lnTo>
                <a:lnTo>
                  <a:pt x="294679" y="35719"/>
                </a:lnTo>
                <a:lnTo>
                  <a:pt x="285749" y="35719"/>
                </a:lnTo>
                <a:lnTo>
                  <a:pt x="285749" y="35719"/>
                </a:lnTo>
                <a:lnTo>
                  <a:pt x="285749" y="26789"/>
                </a:lnTo>
                <a:lnTo>
                  <a:pt x="276820" y="26789"/>
                </a:lnTo>
                <a:lnTo>
                  <a:pt x="276820" y="26789"/>
                </a:lnTo>
                <a:lnTo>
                  <a:pt x="276820" y="26789"/>
                </a:lnTo>
                <a:lnTo>
                  <a:pt x="267890" y="17859"/>
                </a:lnTo>
                <a:lnTo>
                  <a:pt x="267890" y="17859"/>
                </a:lnTo>
                <a:lnTo>
                  <a:pt x="267890" y="17859"/>
                </a:lnTo>
                <a:lnTo>
                  <a:pt x="267890" y="17859"/>
                </a:lnTo>
                <a:lnTo>
                  <a:pt x="267890" y="17859"/>
                </a:lnTo>
                <a:lnTo>
                  <a:pt x="267890" y="8929"/>
                </a:lnTo>
                <a:lnTo>
                  <a:pt x="258960" y="8929"/>
                </a:lnTo>
                <a:lnTo>
                  <a:pt x="258960" y="8929"/>
                </a:lnTo>
                <a:lnTo>
                  <a:pt x="258960" y="8929"/>
                </a:lnTo>
                <a:lnTo>
                  <a:pt x="250030" y="0"/>
                </a:lnTo>
                <a:lnTo>
                  <a:pt x="250030" y="0"/>
                </a:lnTo>
                <a:lnTo>
                  <a:pt x="241101" y="0"/>
                </a:lnTo>
                <a:lnTo>
                  <a:pt x="232171" y="0"/>
                </a:lnTo>
                <a:lnTo>
                  <a:pt x="232171" y="0"/>
                </a:lnTo>
                <a:lnTo>
                  <a:pt x="223241" y="0"/>
                </a:lnTo>
                <a:lnTo>
                  <a:pt x="214312" y="0"/>
                </a:lnTo>
                <a:lnTo>
                  <a:pt x="205382" y="0"/>
                </a:lnTo>
                <a:lnTo>
                  <a:pt x="205382" y="0"/>
                </a:lnTo>
                <a:lnTo>
                  <a:pt x="187523" y="0"/>
                </a:lnTo>
                <a:lnTo>
                  <a:pt x="178594" y="0"/>
                </a:lnTo>
                <a:lnTo>
                  <a:pt x="169664" y="0"/>
                </a:lnTo>
                <a:lnTo>
                  <a:pt x="160734" y="0"/>
                </a:lnTo>
                <a:lnTo>
                  <a:pt x="151805" y="8929"/>
                </a:lnTo>
                <a:lnTo>
                  <a:pt x="142875" y="8929"/>
                </a:lnTo>
                <a:lnTo>
                  <a:pt x="125016" y="8929"/>
                </a:lnTo>
                <a:lnTo>
                  <a:pt x="116086" y="8929"/>
                </a:lnTo>
                <a:lnTo>
                  <a:pt x="107156" y="17859"/>
                </a:lnTo>
                <a:lnTo>
                  <a:pt x="98227" y="17859"/>
                </a:lnTo>
                <a:lnTo>
                  <a:pt x="89297" y="17859"/>
                </a:lnTo>
                <a:lnTo>
                  <a:pt x="80367" y="17859"/>
                </a:lnTo>
                <a:lnTo>
                  <a:pt x="71438" y="26789"/>
                </a:lnTo>
                <a:lnTo>
                  <a:pt x="62508" y="35719"/>
                </a:lnTo>
                <a:lnTo>
                  <a:pt x="53578" y="35719"/>
                </a:lnTo>
                <a:lnTo>
                  <a:pt x="44648" y="44648"/>
                </a:lnTo>
                <a:lnTo>
                  <a:pt x="44648" y="44648"/>
                </a:lnTo>
                <a:lnTo>
                  <a:pt x="35719" y="53578"/>
                </a:lnTo>
                <a:lnTo>
                  <a:pt x="26789" y="53578"/>
                </a:lnTo>
                <a:lnTo>
                  <a:pt x="17859" y="62508"/>
                </a:lnTo>
                <a:lnTo>
                  <a:pt x="17859" y="71438"/>
                </a:lnTo>
                <a:lnTo>
                  <a:pt x="8930" y="71438"/>
                </a:lnTo>
                <a:lnTo>
                  <a:pt x="0" y="80367"/>
                </a:lnTo>
                <a:lnTo>
                  <a:pt x="0" y="89297"/>
                </a:lnTo>
                <a:lnTo>
                  <a:pt x="0" y="89297"/>
                </a:lnTo>
                <a:lnTo>
                  <a:pt x="0" y="98227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0" y="133945"/>
                </a:lnTo>
                <a:lnTo>
                  <a:pt x="0" y="142875"/>
                </a:lnTo>
                <a:lnTo>
                  <a:pt x="0" y="151805"/>
                </a:lnTo>
                <a:lnTo>
                  <a:pt x="0" y="160734"/>
                </a:lnTo>
                <a:lnTo>
                  <a:pt x="0" y="169664"/>
                </a:lnTo>
                <a:lnTo>
                  <a:pt x="0" y="178594"/>
                </a:lnTo>
                <a:lnTo>
                  <a:pt x="0" y="187523"/>
                </a:lnTo>
                <a:lnTo>
                  <a:pt x="0" y="196453"/>
                </a:lnTo>
                <a:lnTo>
                  <a:pt x="0" y="205383"/>
                </a:lnTo>
                <a:lnTo>
                  <a:pt x="0" y="223242"/>
                </a:lnTo>
                <a:lnTo>
                  <a:pt x="8930" y="232172"/>
                </a:lnTo>
                <a:lnTo>
                  <a:pt x="8930" y="250031"/>
                </a:lnTo>
                <a:lnTo>
                  <a:pt x="17859" y="258961"/>
                </a:lnTo>
                <a:lnTo>
                  <a:pt x="17859" y="267891"/>
                </a:lnTo>
                <a:lnTo>
                  <a:pt x="26789" y="276820"/>
                </a:lnTo>
                <a:lnTo>
                  <a:pt x="26789" y="285750"/>
                </a:lnTo>
                <a:lnTo>
                  <a:pt x="35719" y="285750"/>
                </a:lnTo>
                <a:lnTo>
                  <a:pt x="35719" y="294680"/>
                </a:lnTo>
                <a:lnTo>
                  <a:pt x="35719" y="294680"/>
                </a:lnTo>
                <a:lnTo>
                  <a:pt x="35719" y="294680"/>
                </a:lnTo>
                <a:lnTo>
                  <a:pt x="35719" y="29468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8036719" y="5161359"/>
            <a:ext cx="232172" cy="98228"/>
          </a:xfrm>
          <a:custGeom>
            <a:avLst/>
            <a:gdLst/>
            <a:ahLst/>
            <a:cxnLst/>
            <a:rect l="0" t="0" r="0" b="0"/>
            <a:pathLst>
              <a:path w="232172" h="98228">
                <a:moveTo>
                  <a:pt x="0" y="0"/>
                </a:moveTo>
                <a:lnTo>
                  <a:pt x="8929" y="8930"/>
                </a:lnTo>
                <a:lnTo>
                  <a:pt x="8929" y="17860"/>
                </a:lnTo>
                <a:lnTo>
                  <a:pt x="17859" y="26789"/>
                </a:lnTo>
                <a:lnTo>
                  <a:pt x="17859" y="35719"/>
                </a:lnTo>
                <a:lnTo>
                  <a:pt x="17859" y="44649"/>
                </a:lnTo>
                <a:lnTo>
                  <a:pt x="26789" y="53579"/>
                </a:lnTo>
                <a:lnTo>
                  <a:pt x="35719" y="62508"/>
                </a:lnTo>
                <a:lnTo>
                  <a:pt x="44648" y="62508"/>
                </a:lnTo>
                <a:lnTo>
                  <a:pt x="44648" y="71438"/>
                </a:lnTo>
                <a:lnTo>
                  <a:pt x="53578" y="71438"/>
                </a:lnTo>
                <a:lnTo>
                  <a:pt x="62508" y="71438"/>
                </a:lnTo>
                <a:lnTo>
                  <a:pt x="71437" y="80368"/>
                </a:lnTo>
                <a:lnTo>
                  <a:pt x="80367" y="80368"/>
                </a:lnTo>
                <a:lnTo>
                  <a:pt x="98226" y="80368"/>
                </a:lnTo>
                <a:lnTo>
                  <a:pt x="107156" y="89297"/>
                </a:lnTo>
                <a:lnTo>
                  <a:pt x="125015" y="89297"/>
                </a:lnTo>
                <a:lnTo>
                  <a:pt x="142875" y="98227"/>
                </a:lnTo>
                <a:lnTo>
                  <a:pt x="151804" y="98227"/>
                </a:lnTo>
                <a:lnTo>
                  <a:pt x="169663" y="98227"/>
                </a:lnTo>
                <a:lnTo>
                  <a:pt x="187522" y="89297"/>
                </a:lnTo>
                <a:lnTo>
                  <a:pt x="196452" y="89297"/>
                </a:lnTo>
                <a:lnTo>
                  <a:pt x="214311" y="80368"/>
                </a:lnTo>
                <a:lnTo>
                  <a:pt x="232171" y="71438"/>
                </a:lnTo>
                <a:lnTo>
                  <a:pt x="232171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Freeform 2047"/>
          <p:cNvSpPr/>
          <p:nvPr/>
        </p:nvSpPr>
        <p:spPr>
          <a:xfrm>
            <a:off x="8313538" y="4991695"/>
            <a:ext cx="151806" cy="223244"/>
          </a:xfrm>
          <a:custGeom>
            <a:avLst/>
            <a:gdLst/>
            <a:ahLst/>
            <a:cxnLst/>
            <a:rect l="0" t="0" r="0" b="0"/>
            <a:pathLst>
              <a:path w="151806" h="223244">
                <a:moveTo>
                  <a:pt x="0" y="223243"/>
                </a:moveTo>
                <a:lnTo>
                  <a:pt x="17860" y="214313"/>
                </a:lnTo>
                <a:lnTo>
                  <a:pt x="35719" y="205383"/>
                </a:lnTo>
                <a:lnTo>
                  <a:pt x="53578" y="196453"/>
                </a:lnTo>
                <a:lnTo>
                  <a:pt x="71438" y="187524"/>
                </a:lnTo>
                <a:lnTo>
                  <a:pt x="80367" y="169664"/>
                </a:lnTo>
                <a:lnTo>
                  <a:pt x="98227" y="160735"/>
                </a:lnTo>
                <a:lnTo>
                  <a:pt x="116086" y="151805"/>
                </a:lnTo>
                <a:lnTo>
                  <a:pt x="125016" y="125016"/>
                </a:lnTo>
                <a:lnTo>
                  <a:pt x="133946" y="107157"/>
                </a:lnTo>
                <a:lnTo>
                  <a:pt x="142875" y="89297"/>
                </a:lnTo>
                <a:lnTo>
                  <a:pt x="151805" y="71438"/>
                </a:lnTo>
                <a:lnTo>
                  <a:pt x="151805" y="44649"/>
                </a:lnTo>
                <a:lnTo>
                  <a:pt x="151805" y="35719"/>
                </a:lnTo>
                <a:lnTo>
                  <a:pt x="151805" y="1786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Freeform 2048"/>
          <p:cNvSpPr/>
          <p:nvPr/>
        </p:nvSpPr>
        <p:spPr>
          <a:xfrm>
            <a:off x="8179594" y="4848820"/>
            <a:ext cx="250031" cy="107158"/>
          </a:xfrm>
          <a:custGeom>
            <a:avLst/>
            <a:gdLst/>
            <a:ahLst/>
            <a:cxnLst/>
            <a:rect l="0" t="0" r="0" b="0"/>
            <a:pathLst>
              <a:path w="250031" h="107158">
                <a:moveTo>
                  <a:pt x="250030" y="107157"/>
                </a:moveTo>
                <a:lnTo>
                  <a:pt x="241101" y="98227"/>
                </a:lnTo>
                <a:lnTo>
                  <a:pt x="214311" y="80368"/>
                </a:lnTo>
                <a:lnTo>
                  <a:pt x="205382" y="53578"/>
                </a:lnTo>
                <a:lnTo>
                  <a:pt x="178593" y="44649"/>
                </a:lnTo>
                <a:lnTo>
                  <a:pt x="160733" y="26789"/>
                </a:lnTo>
                <a:lnTo>
                  <a:pt x="133944" y="17859"/>
                </a:lnTo>
                <a:lnTo>
                  <a:pt x="107155" y="8930"/>
                </a:lnTo>
                <a:lnTo>
                  <a:pt x="89296" y="8930"/>
                </a:lnTo>
                <a:lnTo>
                  <a:pt x="62507" y="0"/>
                </a:lnTo>
                <a:lnTo>
                  <a:pt x="44647" y="0"/>
                </a:lnTo>
                <a:lnTo>
                  <a:pt x="17858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Freeform 2050"/>
          <p:cNvSpPr/>
          <p:nvPr/>
        </p:nvSpPr>
        <p:spPr>
          <a:xfrm>
            <a:off x="7956352" y="4804171"/>
            <a:ext cx="607219" cy="589361"/>
          </a:xfrm>
          <a:custGeom>
            <a:avLst/>
            <a:gdLst/>
            <a:ahLst/>
            <a:cxnLst/>
            <a:rect l="0" t="0" r="0" b="0"/>
            <a:pathLst>
              <a:path w="607219" h="589361">
                <a:moveTo>
                  <a:pt x="116086" y="89298"/>
                </a:moveTo>
                <a:lnTo>
                  <a:pt x="116086" y="89298"/>
                </a:lnTo>
                <a:lnTo>
                  <a:pt x="116086" y="89298"/>
                </a:lnTo>
                <a:lnTo>
                  <a:pt x="116086" y="98227"/>
                </a:lnTo>
                <a:lnTo>
                  <a:pt x="107156" y="107157"/>
                </a:lnTo>
                <a:lnTo>
                  <a:pt x="98226" y="125017"/>
                </a:lnTo>
                <a:lnTo>
                  <a:pt x="98226" y="142876"/>
                </a:lnTo>
                <a:lnTo>
                  <a:pt x="89296" y="160735"/>
                </a:lnTo>
                <a:lnTo>
                  <a:pt x="89296" y="187524"/>
                </a:lnTo>
                <a:lnTo>
                  <a:pt x="80367" y="205384"/>
                </a:lnTo>
                <a:lnTo>
                  <a:pt x="80367" y="223243"/>
                </a:lnTo>
                <a:lnTo>
                  <a:pt x="80367" y="232173"/>
                </a:lnTo>
                <a:lnTo>
                  <a:pt x="80367" y="232173"/>
                </a:lnTo>
                <a:lnTo>
                  <a:pt x="80367" y="241102"/>
                </a:lnTo>
                <a:lnTo>
                  <a:pt x="71437" y="241102"/>
                </a:lnTo>
                <a:lnTo>
                  <a:pt x="71437" y="232173"/>
                </a:lnTo>
                <a:lnTo>
                  <a:pt x="71437" y="214313"/>
                </a:lnTo>
                <a:lnTo>
                  <a:pt x="80367" y="187524"/>
                </a:lnTo>
                <a:lnTo>
                  <a:pt x="80367" y="151806"/>
                </a:lnTo>
                <a:lnTo>
                  <a:pt x="89296" y="107157"/>
                </a:lnTo>
                <a:lnTo>
                  <a:pt x="98226" y="62508"/>
                </a:lnTo>
                <a:lnTo>
                  <a:pt x="98226" y="35719"/>
                </a:lnTo>
                <a:lnTo>
                  <a:pt x="98226" y="26790"/>
                </a:lnTo>
                <a:lnTo>
                  <a:pt x="80367" y="44649"/>
                </a:lnTo>
                <a:lnTo>
                  <a:pt x="62507" y="98227"/>
                </a:lnTo>
                <a:lnTo>
                  <a:pt x="35718" y="169665"/>
                </a:lnTo>
                <a:lnTo>
                  <a:pt x="17859" y="232173"/>
                </a:lnTo>
                <a:lnTo>
                  <a:pt x="8929" y="303610"/>
                </a:lnTo>
                <a:lnTo>
                  <a:pt x="0" y="348259"/>
                </a:lnTo>
                <a:lnTo>
                  <a:pt x="0" y="375048"/>
                </a:lnTo>
                <a:lnTo>
                  <a:pt x="8929" y="383977"/>
                </a:lnTo>
                <a:lnTo>
                  <a:pt x="17859" y="366118"/>
                </a:lnTo>
                <a:lnTo>
                  <a:pt x="35718" y="330399"/>
                </a:lnTo>
                <a:lnTo>
                  <a:pt x="62507" y="267892"/>
                </a:lnTo>
                <a:lnTo>
                  <a:pt x="98226" y="205384"/>
                </a:lnTo>
                <a:lnTo>
                  <a:pt x="133945" y="133946"/>
                </a:lnTo>
                <a:lnTo>
                  <a:pt x="160734" y="71438"/>
                </a:lnTo>
                <a:lnTo>
                  <a:pt x="178593" y="26790"/>
                </a:lnTo>
                <a:lnTo>
                  <a:pt x="187523" y="17860"/>
                </a:lnTo>
                <a:lnTo>
                  <a:pt x="187523" y="26790"/>
                </a:lnTo>
                <a:lnTo>
                  <a:pt x="169664" y="71438"/>
                </a:lnTo>
                <a:lnTo>
                  <a:pt x="160734" y="142876"/>
                </a:lnTo>
                <a:lnTo>
                  <a:pt x="142875" y="214313"/>
                </a:lnTo>
                <a:lnTo>
                  <a:pt x="133945" y="285751"/>
                </a:lnTo>
                <a:lnTo>
                  <a:pt x="133945" y="339329"/>
                </a:lnTo>
                <a:lnTo>
                  <a:pt x="133945" y="375048"/>
                </a:lnTo>
                <a:lnTo>
                  <a:pt x="133945" y="383977"/>
                </a:lnTo>
                <a:lnTo>
                  <a:pt x="142875" y="366118"/>
                </a:lnTo>
                <a:lnTo>
                  <a:pt x="160734" y="339329"/>
                </a:lnTo>
                <a:lnTo>
                  <a:pt x="178593" y="285751"/>
                </a:lnTo>
                <a:lnTo>
                  <a:pt x="214312" y="223243"/>
                </a:lnTo>
                <a:lnTo>
                  <a:pt x="241100" y="142876"/>
                </a:lnTo>
                <a:lnTo>
                  <a:pt x="267889" y="71438"/>
                </a:lnTo>
                <a:lnTo>
                  <a:pt x="294678" y="17860"/>
                </a:lnTo>
                <a:lnTo>
                  <a:pt x="303608" y="0"/>
                </a:lnTo>
                <a:lnTo>
                  <a:pt x="303608" y="8930"/>
                </a:lnTo>
                <a:lnTo>
                  <a:pt x="285749" y="53579"/>
                </a:lnTo>
                <a:lnTo>
                  <a:pt x="267889" y="125017"/>
                </a:lnTo>
                <a:lnTo>
                  <a:pt x="250030" y="214313"/>
                </a:lnTo>
                <a:lnTo>
                  <a:pt x="232171" y="303610"/>
                </a:lnTo>
                <a:lnTo>
                  <a:pt x="223242" y="375048"/>
                </a:lnTo>
                <a:lnTo>
                  <a:pt x="214312" y="419696"/>
                </a:lnTo>
                <a:lnTo>
                  <a:pt x="214312" y="446485"/>
                </a:lnTo>
                <a:lnTo>
                  <a:pt x="223242" y="446485"/>
                </a:lnTo>
                <a:lnTo>
                  <a:pt x="232171" y="419696"/>
                </a:lnTo>
                <a:lnTo>
                  <a:pt x="250030" y="375048"/>
                </a:lnTo>
                <a:lnTo>
                  <a:pt x="267889" y="312540"/>
                </a:lnTo>
                <a:lnTo>
                  <a:pt x="294678" y="232173"/>
                </a:lnTo>
                <a:lnTo>
                  <a:pt x="321468" y="160735"/>
                </a:lnTo>
                <a:lnTo>
                  <a:pt x="339327" y="89298"/>
                </a:lnTo>
                <a:lnTo>
                  <a:pt x="348257" y="44649"/>
                </a:lnTo>
                <a:lnTo>
                  <a:pt x="339327" y="44649"/>
                </a:lnTo>
                <a:lnTo>
                  <a:pt x="321468" y="80368"/>
                </a:lnTo>
                <a:lnTo>
                  <a:pt x="303608" y="151806"/>
                </a:lnTo>
                <a:lnTo>
                  <a:pt x="276819" y="250032"/>
                </a:lnTo>
                <a:lnTo>
                  <a:pt x="250030" y="348259"/>
                </a:lnTo>
                <a:lnTo>
                  <a:pt x="232171" y="437556"/>
                </a:lnTo>
                <a:lnTo>
                  <a:pt x="223242" y="500063"/>
                </a:lnTo>
                <a:lnTo>
                  <a:pt x="214312" y="535782"/>
                </a:lnTo>
                <a:lnTo>
                  <a:pt x="214312" y="535782"/>
                </a:lnTo>
                <a:lnTo>
                  <a:pt x="223242" y="517923"/>
                </a:lnTo>
                <a:lnTo>
                  <a:pt x="241100" y="473274"/>
                </a:lnTo>
                <a:lnTo>
                  <a:pt x="267889" y="401837"/>
                </a:lnTo>
                <a:lnTo>
                  <a:pt x="294678" y="312540"/>
                </a:lnTo>
                <a:lnTo>
                  <a:pt x="321468" y="223243"/>
                </a:lnTo>
                <a:lnTo>
                  <a:pt x="348257" y="142876"/>
                </a:lnTo>
                <a:lnTo>
                  <a:pt x="357186" y="98227"/>
                </a:lnTo>
                <a:lnTo>
                  <a:pt x="366116" y="89298"/>
                </a:lnTo>
                <a:lnTo>
                  <a:pt x="357186" y="116087"/>
                </a:lnTo>
                <a:lnTo>
                  <a:pt x="339327" y="187524"/>
                </a:lnTo>
                <a:lnTo>
                  <a:pt x="330397" y="276821"/>
                </a:lnTo>
                <a:lnTo>
                  <a:pt x="312538" y="375048"/>
                </a:lnTo>
                <a:lnTo>
                  <a:pt x="303608" y="464345"/>
                </a:lnTo>
                <a:lnTo>
                  <a:pt x="303608" y="517923"/>
                </a:lnTo>
                <a:lnTo>
                  <a:pt x="303608" y="553642"/>
                </a:lnTo>
                <a:lnTo>
                  <a:pt x="303608" y="553642"/>
                </a:lnTo>
                <a:lnTo>
                  <a:pt x="321468" y="526852"/>
                </a:lnTo>
                <a:lnTo>
                  <a:pt x="339327" y="473274"/>
                </a:lnTo>
                <a:lnTo>
                  <a:pt x="366116" y="401837"/>
                </a:lnTo>
                <a:lnTo>
                  <a:pt x="383975" y="312540"/>
                </a:lnTo>
                <a:lnTo>
                  <a:pt x="410764" y="232173"/>
                </a:lnTo>
                <a:lnTo>
                  <a:pt x="428624" y="169665"/>
                </a:lnTo>
                <a:lnTo>
                  <a:pt x="437553" y="151806"/>
                </a:lnTo>
                <a:lnTo>
                  <a:pt x="428624" y="178595"/>
                </a:lnTo>
                <a:lnTo>
                  <a:pt x="419694" y="241102"/>
                </a:lnTo>
                <a:lnTo>
                  <a:pt x="419694" y="330399"/>
                </a:lnTo>
                <a:lnTo>
                  <a:pt x="419694" y="428626"/>
                </a:lnTo>
                <a:lnTo>
                  <a:pt x="428624" y="508993"/>
                </a:lnTo>
                <a:lnTo>
                  <a:pt x="446483" y="571501"/>
                </a:lnTo>
                <a:lnTo>
                  <a:pt x="473272" y="589360"/>
                </a:lnTo>
                <a:lnTo>
                  <a:pt x="500061" y="571501"/>
                </a:lnTo>
                <a:lnTo>
                  <a:pt x="535780" y="526852"/>
                </a:lnTo>
                <a:lnTo>
                  <a:pt x="571499" y="446485"/>
                </a:lnTo>
                <a:lnTo>
                  <a:pt x="607218" y="330399"/>
                </a:lnTo>
                <a:lnTo>
                  <a:pt x="607218" y="33039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Freeform 2051"/>
          <p:cNvSpPr/>
          <p:nvPr/>
        </p:nvSpPr>
        <p:spPr>
          <a:xfrm>
            <a:off x="4875609" y="2232422"/>
            <a:ext cx="500064" cy="410767"/>
          </a:xfrm>
          <a:custGeom>
            <a:avLst/>
            <a:gdLst/>
            <a:ahLst/>
            <a:cxnLst/>
            <a:rect l="0" t="0" r="0" b="0"/>
            <a:pathLst>
              <a:path w="500064" h="410767">
                <a:moveTo>
                  <a:pt x="491133" y="35718"/>
                </a:moveTo>
                <a:lnTo>
                  <a:pt x="491133" y="35718"/>
                </a:lnTo>
                <a:lnTo>
                  <a:pt x="482204" y="35718"/>
                </a:lnTo>
                <a:lnTo>
                  <a:pt x="482204" y="35718"/>
                </a:lnTo>
                <a:lnTo>
                  <a:pt x="482204" y="35718"/>
                </a:lnTo>
                <a:lnTo>
                  <a:pt x="482204" y="35718"/>
                </a:lnTo>
                <a:lnTo>
                  <a:pt x="473274" y="35718"/>
                </a:lnTo>
                <a:lnTo>
                  <a:pt x="464344" y="26789"/>
                </a:lnTo>
                <a:lnTo>
                  <a:pt x="455414" y="26789"/>
                </a:lnTo>
                <a:lnTo>
                  <a:pt x="437555" y="17859"/>
                </a:lnTo>
                <a:lnTo>
                  <a:pt x="428625" y="17859"/>
                </a:lnTo>
                <a:lnTo>
                  <a:pt x="401836" y="8929"/>
                </a:lnTo>
                <a:lnTo>
                  <a:pt x="375047" y="8929"/>
                </a:lnTo>
                <a:lnTo>
                  <a:pt x="348258" y="0"/>
                </a:lnTo>
                <a:lnTo>
                  <a:pt x="312539" y="8929"/>
                </a:lnTo>
                <a:lnTo>
                  <a:pt x="276821" y="8929"/>
                </a:lnTo>
                <a:lnTo>
                  <a:pt x="241102" y="17859"/>
                </a:lnTo>
                <a:lnTo>
                  <a:pt x="205383" y="35718"/>
                </a:lnTo>
                <a:lnTo>
                  <a:pt x="169664" y="44648"/>
                </a:lnTo>
                <a:lnTo>
                  <a:pt x="133946" y="71437"/>
                </a:lnTo>
                <a:lnTo>
                  <a:pt x="98227" y="89297"/>
                </a:lnTo>
                <a:lnTo>
                  <a:pt x="71438" y="107156"/>
                </a:lnTo>
                <a:lnTo>
                  <a:pt x="44649" y="133945"/>
                </a:lnTo>
                <a:lnTo>
                  <a:pt x="17860" y="160734"/>
                </a:lnTo>
                <a:lnTo>
                  <a:pt x="8930" y="196453"/>
                </a:lnTo>
                <a:lnTo>
                  <a:pt x="0" y="232172"/>
                </a:lnTo>
                <a:lnTo>
                  <a:pt x="0" y="276820"/>
                </a:lnTo>
                <a:lnTo>
                  <a:pt x="8930" y="312539"/>
                </a:lnTo>
                <a:lnTo>
                  <a:pt x="35719" y="357187"/>
                </a:lnTo>
                <a:lnTo>
                  <a:pt x="62508" y="392906"/>
                </a:lnTo>
                <a:lnTo>
                  <a:pt x="116086" y="410766"/>
                </a:lnTo>
                <a:lnTo>
                  <a:pt x="169664" y="401836"/>
                </a:lnTo>
                <a:lnTo>
                  <a:pt x="232172" y="392906"/>
                </a:lnTo>
                <a:lnTo>
                  <a:pt x="294680" y="357187"/>
                </a:lnTo>
                <a:lnTo>
                  <a:pt x="357188" y="303609"/>
                </a:lnTo>
                <a:lnTo>
                  <a:pt x="410766" y="250031"/>
                </a:lnTo>
                <a:lnTo>
                  <a:pt x="455414" y="196453"/>
                </a:lnTo>
                <a:lnTo>
                  <a:pt x="491133" y="151804"/>
                </a:lnTo>
                <a:lnTo>
                  <a:pt x="500063" y="107156"/>
                </a:lnTo>
                <a:lnTo>
                  <a:pt x="491133" y="80367"/>
                </a:lnTo>
                <a:lnTo>
                  <a:pt x="464344" y="71437"/>
                </a:lnTo>
                <a:lnTo>
                  <a:pt x="419696" y="62507"/>
                </a:lnTo>
                <a:lnTo>
                  <a:pt x="419696" y="6250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Freeform 2052"/>
          <p:cNvSpPr/>
          <p:nvPr/>
        </p:nvSpPr>
        <p:spPr>
          <a:xfrm>
            <a:off x="4804172" y="2598539"/>
            <a:ext cx="348259" cy="401837"/>
          </a:xfrm>
          <a:custGeom>
            <a:avLst/>
            <a:gdLst/>
            <a:ahLst/>
            <a:cxnLst/>
            <a:rect l="0" t="0" r="0" b="0"/>
            <a:pathLst>
              <a:path w="348259" h="401837">
                <a:moveTo>
                  <a:pt x="223242" y="80367"/>
                </a:moveTo>
                <a:lnTo>
                  <a:pt x="223242" y="80367"/>
                </a:lnTo>
                <a:lnTo>
                  <a:pt x="223242" y="80367"/>
                </a:lnTo>
                <a:lnTo>
                  <a:pt x="223242" y="80367"/>
                </a:lnTo>
                <a:lnTo>
                  <a:pt x="223242" y="80367"/>
                </a:lnTo>
                <a:lnTo>
                  <a:pt x="223242" y="80367"/>
                </a:lnTo>
                <a:lnTo>
                  <a:pt x="223242" y="80367"/>
                </a:lnTo>
                <a:lnTo>
                  <a:pt x="223242" y="71438"/>
                </a:lnTo>
                <a:lnTo>
                  <a:pt x="223242" y="71438"/>
                </a:lnTo>
                <a:lnTo>
                  <a:pt x="223242" y="62508"/>
                </a:lnTo>
                <a:lnTo>
                  <a:pt x="223242" y="62508"/>
                </a:lnTo>
                <a:lnTo>
                  <a:pt x="223242" y="53578"/>
                </a:lnTo>
                <a:lnTo>
                  <a:pt x="214312" y="44649"/>
                </a:lnTo>
                <a:lnTo>
                  <a:pt x="214312" y="35719"/>
                </a:lnTo>
                <a:lnTo>
                  <a:pt x="205383" y="35719"/>
                </a:lnTo>
                <a:lnTo>
                  <a:pt x="205383" y="26789"/>
                </a:lnTo>
                <a:lnTo>
                  <a:pt x="196453" y="17859"/>
                </a:lnTo>
                <a:lnTo>
                  <a:pt x="196453" y="8930"/>
                </a:lnTo>
                <a:lnTo>
                  <a:pt x="187523" y="8930"/>
                </a:lnTo>
                <a:lnTo>
                  <a:pt x="178594" y="0"/>
                </a:lnTo>
                <a:lnTo>
                  <a:pt x="169664" y="0"/>
                </a:lnTo>
                <a:lnTo>
                  <a:pt x="151805" y="0"/>
                </a:lnTo>
                <a:lnTo>
                  <a:pt x="142875" y="0"/>
                </a:lnTo>
                <a:lnTo>
                  <a:pt x="125016" y="8930"/>
                </a:lnTo>
                <a:lnTo>
                  <a:pt x="107156" y="8930"/>
                </a:lnTo>
                <a:lnTo>
                  <a:pt x="89297" y="17859"/>
                </a:lnTo>
                <a:lnTo>
                  <a:pt x="71437" y="17859"/>
                </a:lnTo>
                <a:lnTo>
                  <a:pt x="53578" y="26789"/>
                </a:lnTo>
                <a:lnTo>
                  <a:pt x="44648" y="35719"/>
                </a:lnTo>
                <a:lnTo>
                  <a:pt x="35719" y="44649"/>
                </a:lnTo>
                <a:lnTo>
                  <a:pt x="17859" y="53578"/>
                </a:lnTo>
                <a:lnTo>
                  <a:pt x="8930" y="71438"/>
                </a:lnTo>
                <a:lnTo>
                  <a:pt x="8930" y="89297"/>
                </a:lnTo>
                <a:lnTo>
                  <a:pt x="0" y="125016"/>
                </a:lnTo>
                <a:lnTo>
                  <a:pt x="0" y="151805"/>
                </a:lnTo>
                <a:lnTo>
                  <a:pt x="0" y="196453"/>
                </a:lnTo>
                <a:lnTo>
                  <a:pt x="0" y="241101"/>
                </a:lnTo>
                <a:lnTo>
                  <a:pt x="0" y="285750"/>
                </a:lnTo>
                <a:lnTo>
                  <a:pt x="8930" y="321468"/>
                </a:lnTo>
                <a:lnTo>
                  <a:pt x="17859" y="357187"/>
                </a:lnTo>
                <a:lnTo>
                  <a:pt x="35719" y="375047"/>
                </a:lnTo>
                <a:lnTo>
                  <a:pt x="53578" y="392906"/>
                </a:lnTo>
                <a:lnTo>
                  <a:pt x="89297" y="401836"/>
                </a:lnTo>
                <a:lnTo>
                  <a:pt x="116086" y="392906"/>
                </a:lnTo>
                <a:lnTo>
                  <a:pt x="151805" y="383976"/>
                </a:lnTo>
                <a:lnTo>
                  <a:pt x="196453" y="357187"/>
                </a:lnTo>
                <a:lnTo>
                  <a:pt x="241101" y="330398"/>
                </a:lnTo>
                <a:lnTo>
                  <a:pt x="276820" y="294679"/>
                </a:lnTo>
                <a:lnTo>
                  <a:pt x="303609" y="258961"/>
                </a:lnTo>
                <a:lnTo>
                  <a:pt x="339328" y="223242"/>
                </a:lnTo>
                <a:lnTo>
                  <a:pt x="348258" y="178594"/>
                </a:lnTo>
                <a:lnTo>
                  <a:pt x="348258" y="142875"/>
                </a:lnTo>
                <a:lnTo>
                  <a:pt x="339328" y="116086"/>
                </a:lnTo>
                <a:lnTo>
                  <a:pt x="321469" y="89297"/>
                </a:lnTo>
                <a:lnTo>
                  <a:pt x="294680" y="62508"/>
                </a:lnTo>
                <a:lnTo>
                  <a:pt x="258961" y="53578"/>
                </a:lnTo>
                <a:lnTo>
                  <a:pt x="232172" y="44649"/>
                </a:lnTo>
                <a:lnTo>
                  <a:pt x="205383" y="44649"/>
                </a:lnTo>
                <a:lnTo>
                  <a:pt x="205383" y="446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Freeform 2053"/>
          <p:cNvSpPr/>
          <p:nvPr/>
        </p:nvSpPr>
        <p:spPr>
          <a:xfrm>
            <a:off x="2723555" y="3393281"/>
            <a:ext cx="178594" cy="1"/>
          </a:xfrm>
          <a:custGeom>
            <a:avLst/>
            <a:gdLst/>
            <a:ahLst/>
            <a:cxnLst/>
            <a:rect l="0" t="0" r="0" b="0"/>
            <a:pathLst>
              <a:path w="178594" h="1">
                <a:moveTo>
                  <a:pt x="0" y="0"/>
                </a:moveTo>
                <a:lnTo>
                  <a:pt x="8929" y="0"/>
                </a:lnTo>
                <a:lnTo>
                  <a:pt x="17859" y="0"/>
                </a:lnTo>
                <a:lnTo>
                  <a:pt x="35718" y="0"/>
                </a:lnTo>
                <a:lnTo>
                  <a:pt x="53578" y="0"/>
                </a:lnTo>
                <a:lnTo>
                  <a:pt x="80367" y="0"/>
                </a:lnTo>
                <a:lnTo>
                  <a:pt x="116086" y="0"/>
                </a:lnTo>
                <a:lnTo>
                  <a:pt x="142875" y="0"/>
                </a:lnTo>
                <a:lnTo>
                  <a:pt x="178593" y="0"/>
                </a:lnTo>
                <a:lnTo>
                  <a:pt x="17859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Freeform 2054"/>
          <p:cNvSpPr/>
          <p:nvPr/>
        </p:nvSpPr>
        <p:spPr>
          <a:xfrm>
            <a:off x="2982516" y="3357562"/>
            <a:ext cx="214313" cy="35720"/>
          </a:xfrm>
          <a:custGeom>
            <a:avLst/>
            <a:gdLst/>
            <a:ahLst/>
            <a:cxnLst/>
            <a:rect l="0" t="0" r="0" b="0"/>
            <a:pathLst>
              <a:path w="214313" h="35720">
                <a:moveTo>
                  <a:pt x="0" y="35719"/>
                </a:moveTo>
                <a:lnTo>
                  <a:pt x="35718" y="26789"/>
                </a:lnTo>
                <a:lnTo>
                  <a:pt x="71437" y="17859"/>
                </a:lnTo>
                <a:lnTo>
                  <a:pt x="116086" y="8930"/>
                </a:lnTo>
                <a:lnTo>
                  <a:pt x="151804" y="8930"/>
                </a:lnTo>
                <a:lnTo>
                  <a:pt x="178593" y="0"/>
                </a:lnTo>
                <a:lnTo>
                  <a:pt x="196453" y="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6" name="Freeform 2055"/>
          <p:cNvSpPr/>
          <p:nvPr/>
        </p:nvSpPr>
        <p:spPr>
          <a:xfrm>
            <a:off x="2732484" y="3643312"/>
            <a:ext cx="366119" cy="53579"/>
          </a:xfrm>
          <a:custGeom>
            <a:avLst/>
            <a:gdLst/>
            <a:ahLst/>
            <a:cxnLst/>
            <a:rect l="0" t="0" r="0" b="0"/>
            <a:pathLst>
              <a:path w="366119" h="53579">
                <a:moveTo>
                  <a:pt x="0" y="53578"/>
                </a:moveTo>
                <a:lnTo>
                  <a:pt x="0" y="53578"/>
                </a:lnTo>
                <a:lnTo>
                  <a:pt x="8930" y="44649"/>
                </a:lnTo>
                <a:lnTo>
                  <a:pt x="17860" y="44649"/>
                </a:lnTo>
                <a:lnTo>
                  <a:pt x="35719" y="44649"/>
                </a:lnTo>
                <a:lnTo>
                  <a:pt x="53579" y="44649"/>
                </a:lnTo>
                <a:lnTo>
                  <a:pt x="80368" y="44649"/>
                </a:lnTo>
                <a:lnTo>
                  <a:pt x="107157" y="44649"/>
                </a:lnTo>
                <a:lnTo>
                  <a:pt x="133946" y="44649"/>
                </a:lnTo>
                <a:lnTo>
                  <a:pt x="169664" y="35719"/>
                </a:lnTo>
                <a:lnTo>
                  <a:pt x="196454" y="26789"/>
                </a:lnTo>
                <a:lnTo>
                  <a:pt x="232172" y="26789"/>
                </a:lnTo>
                <a:lnTo>
                  <a:pt x="258961" y="17859"/>
                </a:lnTo>
                <a:lnTo>
                  <a:pt x="285750" y="8930"/>
                </a:lnTo>
                <a:lnTo>
                  <a:pt x="303610" y="8930"/>
                </a:lnTo>
                <a:lnTo>
                  <a:pt x="330399" y="0"/>
                </a:lnTo>
                <a:lnTo>
                  <a:pt x="348258" y="0"/>
                </a:lnTo>
                <a:lnTo>
                  <a:pt x="366118" y="0"/>
                </a:lnTo>
                <a:lnTo>
                  <a:pt x="36611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 2056"/>
          <p:cNvSpPr/>
          <p:nvPr/>
        </p:nvSpPr>
        <p:spPr>
          <a:xfrm>
            <a:off x="2759273" y="2911078"/>
            <a:ext cx="258962" cy="35719"/>
          </a:xfrm>
          <a:custGeom>
            <a:avLst/>
            <a:gdLst/>
            <a:ahLst/>
            <a:cxnLst/>
            <a:rect l="0" t="0" r="0" b="0"/>
            <a:pathLst>
              <a:path w="258962" h="35719">
                <a:moveTo>
                  <a:pt x="0" y="35718"/>
                </a:moveTo>
                <a:lnTo>
                  <a:pt x="0" y="35718"/>
                </a:lnTo>
                <a:lnTo>
                  <a:pt x="8930" y="35718"/>
                </a:lnTo>
                <a:lnTo>
                  <a:pt x="17860" y="26789"/>
                </a:lnTo>
                <a:lnTo>
                  <a:pt x="17860" y="17859"/>
                </a:lnTo>
                <a:lnTo>
                  <a:pt x="26790" y="17859"/>
                </a:lnTo>
                <a:lnTo>
                  <a:pt x="44649" y="17859"/>
                </a:lnTo>
                <a:lnTo>
                  <a:pt x="62508" y="17859"/>
                </a:lnTo>
                <a:lnTo>
                  <a:pt x="80368" y="17859"/>
                </a:lnTo>
                <a:lnTo>
                  <a:pt x="98227" y="17859"/>
                </a:lnTo>
                <a:lnTo>
                  <a:pt x="125016" y="26789"/>
                </a:lnTo>
                <a:lnTo>
                  <a:pt x="151805" y="26789"/>
                </a:lnTo>
                <a:lnTo>
                  <a:pt x="178594" y="17859"/>
                </a:lnTo>
                <a:lnTo>
                  <a:pt x="214313" y="17859"/>
                </a:lnTo>
                <a:lnTo>
                  <a:pt x="241102" y="8929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8" name="Freeform 2057"/>
          <p:cNvSpPr/>
          <p:nvPr/>
        </p:nvSpPr>
        <p:spPr>
          <a:xfrm>
            <a:off x="2402086" y="4036218"/>
            <a:ext cx="303610" cy="17861"/>
          </a:xfrm>
          <a:custGeom>
            <a:avLst/>
            <a:gdLst/>
            <a:ahLst/>
            <a:cxnLst/>
            <a:rect l="0" t="0" r="0" b="0"/>
            <a:pathLst>
              <a:path w="303610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26789" y="8930"/>
                </a:lnTo>
                <a:lnTo>
                  <a:pt x="44648" y="8930"/>
                </a:lnTo>
                <a:lnTo>
                  <a:pt x="80367" y="17860"/>
                </a:lnTo>
                <a:lnTo>
                  <a:pt x="116086" y="17860"/>
                </a:lnTo>
                <a:lnTo>
                  <a:pt x="151805" y="8930"/>
                </a:lnTo>
                <a:lnTo>
                  <a:pt x="187523" y="8930"/>
                </a:lnTo>
                <a:lnTo>
                  <a:pt x="232172" y="8930"/>
                </a:lnTo>
                <a:lnTo>
                  <a:pt x="258961" y="8930"/>
                </a:lnTo>
                <a:lnTo>
                  <a:pt x="285750" y="8930"/>
                </a:lnTo>
                <a:lnTo>
                  <a:pt x="303609" y="17860"/>
                </a:lnTo>
                <a:lnTo>
                  <a:pt x="303609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reeform 2058"/>
          <p:cNvSpPr/>
          <p:nvPr/>
        </p:nvSpPr>
        <p:spPr>
          <a:xfrm>
            <a:off x="6018609" y="3634382"/>
            <a:ext cx="223244" cy="330400"/>
          </a:xfrm>
          <a:custGeom>
            <a:avLst/>
            <a:gdLst/>
            <a:ahLst/>
            <a:cxnLst/>
            <a:rect l="0" t="0" r="0" b="0"/>
            <a:pathLst>
              <a:path w="223244" h="330400">
                <a:moveTo>
                  <a:pt x="0" y="116086"/>
                </a:move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33946"/>
                </a:lnTo>
                <a:lnTo>
                  <a:pt x="0" y="142875"/>
                </a:lnTo>
                <a:lnTo>
                  <a:pt x="8930" y="169664"/>
                </a:lnTo>
                <a:lnTo>
                  <a:pt x="8930" y="196454"/>
                </a:lnTo>
                <a:lnTo>
                  <a:pt x="8930" y="232172"/>
                </a:lnTo>
                <a:lnTo>
                  <a:pt x="8930" y="267891"/>
                </a:lnTo>
                <a:lnTo>
                  <a:pt x="8930" y="294680"/>
                </a:lnTo>
                <a:lnTo>
                  <a:pt x="8930" y="312539"/>
                </a:lnTo>
                <a:lnTo>
                  <a:pt x="8930" y="330399"/>
                </a:lnTo>
                <a:lnTo>
                  <a:pt x="17860" y="330399"/>
                </a:lnTo>
                <a:lnTo>
                  <a:pt x="17860" y="330399"/>
                </a:lnTo>
                <a:lnTo>
                  <a:pt x="17860" y="312539"/>
                </a:lnTo>
                <a:lnTo>
                  <a:pt x="17860" y="294680"/>
                </a:lnTo>
                <a:lnTo>
                  <a:pt x="8930" y="258961"/>
                </a:lnTo>
                <a:lnTo>
                  <a:pt x="8930" y="223243"/>
                </a:lnTo>
                <a:lnTo>
                  <a:pt x="0" y="187524"/>
                </a:lnTo>
                <a:lnTo>
                  <a:pt x="0" y="151805"/>
                </a:lnTo>
                <a:lnTo>
                  <a:pt x="0" y="125016"/>
                </a:lnTo>
                <a:lnTo>
                  <a:pt x="0" y="116086"/>
                </a:lnTo>
                <a:lnTo>
                  <a:pt x="8930" y="116086"/>
                </a:lnTo>
                <a:lnTo>
                  <a:pt x="17860" y="142875"/>
                </a:lnTo>
                <a:lnTo>
                  <a:pt x="35719" y="169664"/>
                </a:lnTo>
                <a:lnTo>
                  <a:pt x="53579" y="214313"/>
                </a:lnTo>
                <a:lnTo>
                  <a:pt x="62508" y="250032"/>
                </a:lnTo>
                <a:lnTo>
                  <a:pt x="80368" y="285750"/>
                </a:lnTo>
                <a:lnTo>
                  <a:pt x="89297" y="312539"/>
                </a:lnTo>
                <a:lnTo>
                  <a:pt x="98227" y="321469"/>
                </a:lnTo>
                <a:lnTo>
                  <a:pt x="107157" y="330399"/>
                </a:lnTo>
                <a:lnTo>
                  <a:pt x="107157" y="330399"/>
                </a:lnTo>
                <a:lnTo>
                  <a:pt x="116086" y="312539"/>
                </a:lnTo>
                <a:lnTo>
                  <a:pt x="107157" y="285750"/>
                </a:lnTo>
                <a:lnTo>
                  <a:pt x="107157" y="250032"/>
                </a:lnTo>
                <a:lnTo>
                  <a:pt x="107157" y="205383"/>
                </a:lnTo>
                <a:lnTo>
                  <a:pt x="107157" y="151805"/>
                </a:lnTo>
                <a:lnTo>
                  <a:pt x="98227" y="89297"/>
                </a:lnTo>
                <a:lnTo>
                  <a:pt x="107157" y="44649"/>
                </a:lnTo>
                <a:lnTo>
                  <a:pt x="116086" y="8930"/>
                </a:lnTo>
                <a:lnTo>
                  <a:pt x="116086" y="0"/>
                </a:lnTo>
                <a:lnTo>
                  <a:pt x="133946" y="0"/>
                </a:lnTo>
                <a:lnTo>
                  <a:pt x="142875" y="26789"/>
                </a:lnTo>
                <a:lnTo>
                  <a:pt x="151805" y="62508"/>
                </a:lnTo>
                <a:lnTo>
                  <a:pt x="160735" y="107157"/>
                </a:lnTo>
                <a:lnTo>
                  <a:pt x="178594" y="151805"/>
                </a:lnTo>
                <a:lnTo>
                  <a:pt x="187524" y="196454"/>
                </a:lnTo>
                <a:lnTo>
                  <a:pt x="196454" y="232172"/>
                </a:lnTo>
                <a:lnTo>
                  <a:pt x="205383" y="258961"/>
                </a:lnTo>
                <a:lnTo>
                  <a:pt x="205383" y="267891"/>
                </a:lnTo>
                <a:lnTo>
                  <a:pt x="214313" y="267891"/>
                </a:lnTo>
                <a:lnTo>
                  <a:pt x="223243" y="258961"/>
                </a:lnTo>
                <a:lnTo>
                  <a:pt x="223243" y="241102"/>
                </a:lnTo>
                <a:lnTo>
                  <a:pt x="223243" y="205383"/>
                </a:lnTo>
                <a:lnTo>
                  <a:pt x="223243" y="169664"/>
                </a:lnTo>
                <a:lnTo>
                  <a:pt x="223243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Freeform 2059"/>
          <p:cNvSpPr/>
          <p:nvPr/>
        </p:nvSpPr>
        <p:spPr>
          <a:xfrm>
            <a:off x="6241852" y="3446859"/>
            <a:ext cx="267891" cy="428626"/>
          </a:xfrm>
          <a:custGeom>
            <a:avLst/>
            <a:gdLst/>
            <a:ahLst/>
            <a:cxnLst/>
            <a:rect l="0" t="0" r="0" b="0"/>
            <a:pathLst>
              <a:path w="267891" h="428626">
                <a:moveTo>
                  <a:pt x="0" y="142875"/>
                </a:moveTo>
                <a:lnTo>
                  <a:pt x="0" y="142875"/>
                </a:lnTo>
                <a:lnTo>
                  <a:pt x="0" y="151805"/>
                </a:lnTo>
                <a:lnTo>
                  <a:pt x="0" y="169664"/>
                </a:lnTo>
                <a:lnTo>
                  <a:pt x="0" y="187523"/>
                </a:lnTo>
                <a:lnTo>
                  <a:pt x="8929" y="223242"/>
                </a:lnTo>
                <a:lnTo>
                  <a:pt x="17859" y="258961"/>
                </a:lnTo>
                <a:lnTo>
                  <a:pt x="26789" y="294680"/>
                </a:lnTo>
                <a:lnTo>
                  <a:pt x="35718" y="339328"/>
                </a:lnTo>
                <a:lnTo>
                  <a:pt x="53578" y="366117"/>
                </a:lnTo>
                <a:lnTo>
                  <a:pt x="62507" y="392906"/>
                </a:lnTo>
                <a:lnTo>
                  <a:pt x="62507" y="410766"/>
                </a:lnTo>
                <a:lnTo>
                  <a:pt x="71437" y="410766"/>
                </a:lnTo>
                <a:lnTo>
                  <a:pt x="71437" y="401836"/>
                </a:lnTo>
                <a:lnTo>
                  <a:pt x="71437" y="383977"/>
                </a:lnTo>
                <a:lnTo>
                  <a:pt x="62507" y="348258"/>
                </a:lnTo>
                <a:lnTo>
                  <a:pt x="53578" y="294680"/>
                </a:lnTo>
                <a:lnTo>
                  <a:pt x="44648" y="241102"/>
                </a:lnTo>
                <a:lnTo>
                  <a:pt x="35718" y="178594"/>
                </a:lnTo>
                <a:lnTo>
                  <a:pt x="26789" y="133945"/>
                </a:lnTo>
                <a:lnTo>
                  <a:pt x="35718" y="107156"/>
                </a:lnTo>
                <a:lnTo>
                  <a:pt x="35718" y="98227"/>
                </a:lnTo>
                <a:lnTo>
                  <a:pt x="44648" y="116086"/>
                </a:lnTo>
                <a:lnTo>
                  <a:pt x="53578" y="151805"/>
                </a:lnTo>
                <a:lnTo>
                  <a:pt x="71437" y="196453"/>
                </a:lnTo>
                <a:lnTo>
                  <a:pt x="80367" y="258961"/>
                </a:lnTo>
                <a:lnTo>
                  <a:pt x="89296" y="312539"/>
                </a:lnTo>
                <a:lnTo>
                  <a:pt x="98226" y="366117"/>
                </a:lnTo>
                <a:lnTo>
                  <a:pt x="107156" y="401836"/>
                </a:lnTo>
                <a:lnTo>
                  <a:pt x="116086" y="419695"/>
                </a:lnTo>
                <a:lnTo>
                  <a:pt x="125015" y="428625"/>
                </a:lnTo>
                <a:lnTo>
                  <a:pt x="125015" y="419695"/>
                </a:lnTo>
                <a:lnTo>
                  <a:pt x="125015" y="401836"/>
                </a:lnTo>
                <a:lnTo>
                  <a:pt x="125015" y="357187"/>
                </a:lnTo>
                <a:lnTo>
                  <a:pt x="125015" y="303609"/>
                </a:lnTo>
                <a:lnTo>
                  <a:pt x="125015" y="232172"/>
                </a:lnTo>
                <a:lnTo>
                  <a:pt x="125015" y="160734"/>
                </a:lnTo>
                <a:lnTo>
                  <a:pt x="125015" y="98227"/>
                </a:lnTo>
                <a:lnTo>
                  <a:pt x="133945" y="44648"/>
                </a:lnTo>
                <a:lnTo>
                  <a:pt x="142875" y="17859"/>
                </a:lnTo>
                <a:lnTo>
                  <a:pt x="160734" y="0"/>
                </a:lnTo>
                <a:lnTo>
                  <a:pt x="160734" y="8930"/>
                </a:lnTo>
                <a:lnTo>
                  <a:pt x="169664" y="26789"/>
                </a:lnTo>
                <a:lnTo>
                  <a:pt x="178593" y="62508"/>
                </a:lnTo>
                <a:lnTo>
                  <a:pt x="187523" y="107156"/>
                </a:lnTo>
                <a:lnTo>
                  <a:pt x="196453" y="169664"/>
                </a:lnTo>
                <a:lnTo>
                  <a:pt x="205382" y="232172"/>
                </a:lnTo>
                <a:lnTo>
                  <a:pt x="214312" y="285750"/>
                </a:lnTo>
                <a:lnTo>
                  <a:pt x="232171" y="339328"/>
                </a:lnTo>
                <a:lnTo>
                  <a:pt x="241101" y="375047"/>
                </a:lnTo>
                <a:lnTo>
                  <a:pt x="258961" y="392906"/>
                </a:lnTo>
                <a:lnTo>
                  <a:pt x="267890" y="383977"/>
                </a:lnTo>
                <a:lnTo>
                  <a:pt x="267890" y="357187"/>
                </a:lnTo>
                <a:lnTo>
                  <a:pt x="267890" y="312539"/>
                </a:lnTo>
                <a:lnTo>
                  <a:pt x="267890" y="250031"/>
                </a:lnTo>
                <a:lnTo>
                  <a:pt x="267890" y="187523"/>
                </a:lnTo>
                <a:lnTo>
                  <a:pt x="267890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Freeform 2060"/>
          <p:cNvSpPr/>
          <p:nvPr/>
        </p:nvSpPr>
        <p:spPr>
          <a:xfrm>
            <a:off x="6741914" y="3303984"/>
            <a:ext cx="276821" cy="401837"/>
          </a:xfrm>
          <a:custGeom>
            <a:avLst/>
            <a:gdLst/>
            <a:ahLst/>
            <a:cxnLst/>
            <a:rect l="0" t="0" r="0" b="0"/>
            <a:pathLst>
              <a:path w="276821" h="401837">
                <a:moveTo>
                  <a:pt x="71438" y="169664"/>
                </a:moveTo>
                <a:lnTo>
                  <a:pt x="71438" y="169664"/>
                </a:lnTo>
                <a:lnTo>
                  <a:pt x="62508" y="160734"/>
                </a:lnTo>
                <a:lnTo>
                  <a:pt x="53578" y="151805"/>
                </a:lnTo>
                <a:lnTo>
                  <a:pt x="44649" y="151805"/>
                </a:lnTo>
                <a:lnTo>
                  <a:pt x="26789" y="160734"/>
                </a:lnTo>
                <a:lnTo>
                  <a:pt x="17859" y="169664"/>
                </a:lnTo>
                <a:lnTo>
                  <a:pt x="8930" y="196453"/>
                </a:lnTo>
                <a:lnTo>
                  <a:pt x="0" y="232172"/>
                </a:lnTo>
                <a:lnTo>
                  <a:pt x="0" y="276820"/>
                </a:lnTo>
                <a:lnTo>
                  <a:pt x="0" y="321469"/>
                </a:lnTo>
                <a:lnTo>
                  <a:pt x="0" y="357187"/>
                </a:lnTo>
                <a:lnTo>
                  <a:pt x="8930" y="383977"/>
                </a:lnTo>
                <a:lnTo>
                  <a:pt x="26789" y="401836"/>
                </a:lnTo>
                <a:lnTo>
                  <a:pt x="44649" y="401836"/>
                </a:lnTo>
                <a:lnTo>
                  <a:pt x="71438" y="392906"/>
                </a:lnTo>
                <a:lnTo>
                  <a:pt x="89297" y="375047"/>
                </a:lnTo>
                <a:lnTo>
                  <a:pt x="107156" y="339328"/>
                </a:lnTo>
                <a:lnTo>
                  <a:pt x="116086" y="294680"/>
                </a:lnTo>
                <a:lnTo>
                  <a:pt x="125016" y="241102"/>
                </a:lnTo>
                <a:lnTo>
                  <a:pt x="116086" y="187523"/>
                </a:lnTo>
                <a:lnTo>
                  <a:pt x="107156" y="125016"/>
                </a:lnTo>
                <a:lnTo>
                  <a:pt x="89297" y="71437"/>
                </a:lnTo>
                <a:lnTo>
                  <a:pt x="71438" y="26789"/>
                </a:lnTo>
                <a:lnTo>
                  <a:pt x="62508" y="0"/>
                </a:lnTo>
                <a:lnTo>
                  <a:pt x="44649" y="0"/>
                </a:lnTo>
                <a:lnTo>
                  <a:pt x="35719" y="8930"/>
                </a:lnTo>
                <a:lnTo>
                  <a:pt x="26789" y="35719"/>
                </a:lnTo>
                <a:lnTo>
                  <a:pt x="26789" y="71437"/>
                </a:lnTo>
                <a:lnTo>
                  <a:pt x="17859" y="107156"/>
                </a:lnTo>
                <a:lnTo>
                  <a:pt x="17859" y="151805"/>
                </a:lnTo>
                <a:lnTo>
                  <a:pt x="17859" y="187523"/>
                </a:lnTo>
                <a:lnTo>
                  <a:pt x="35719" y="214312"/>
                </a:lnTo>
                <a:lnTo>
                  <a:pt x="53578" y="241102"/>
                </a:lnTo>
                <a:lnTo>
                  <a:pt x="80367" y="267891"/>
                </a:lnTo>
                <a:lnTo>
                  <a:pt x="116086" y="294680"/>
                </a:lnTo>
                <a:lnTo>
                  <a:pt x="160734" y="330398"/>
                </a:lnTo>
                <a:lnTo>
                  <a:pt x="196453" y="357187"/>
                </a:lnTo>
                <a:lnTo>
                  <a:pt x="232172" y="375047"/>
                </a:lnTo>
                <a:lnTo>
                  <a:pt x="258961" y="392906"/>
                </a:lnTo>
                <a:lnTo>
                  <a:pt x="276820" y="392906"/>
                </a:lnTo>
                <a:lnTo>
                  <a:pt x="276820" y="383977"/>
                </a:lnTo>
                <a:lnTo>
                  <a:pt x="276820" y="357187"/>
                </a:lnTo>
                <a:lnTo>
                  <a:pt x="258961" y="312539"/>
                </a:lnTo>
                <a:lnTo>
                  <a:pt x="258961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Freeform 2061"/>
          <p:cNvSpPr/>
          <p:nvPr/>
        </p:nvSpPr>
        <p:spPr>
          <a:xfrm>
            <a:off x="6965156" y="3384351"/>
            <a:ext cx="196454" cy="232173"/>
          </a:xfrm>
          <a:custGeom>
            <a:avLst/>
            <a:gdLst/>
            <a:ahLst/>
            <a:cxnLst/>
            <a:rect l="0" t="0" r="0" b="0"/>
            <a:pathLst>
              <a:path w="196454" h="232173">
                <a:moveTo>
                  <a:pt x="8930" y="116086"/>
                </a:move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0" y="116086"/>
                </a:lnTo>
                <a:lnTo>
                  <a:pt x="0" y="125016"/>
                </a:lnTo>
                <a:lnTo>
                  <a:pt x="8930" y="142875"/>
                </a:lnTo>
                <a:lnTo>
                  <a:pt x="17860" y="169664"/>
                </a:lnTo>
                <a:lnTo>
                  <a:pt x="26789" y="187524"/>
                </a:lnTo>
                <a:lnTo>
                  <a:pt x="35719" y="205383"/>
                </a:lnTo>
                <a:lnTo>
                  <a:pt x="35719" y="223242"/>
                </a:lnTo>
                <a:lnTo>
                  <a:pt x="44649" y="232172"/>
                </a:lnTo>
                <a:lnTo>
                  <a:pt x="53578" y="223242"/>
                </a:lnTo>
                <a:lnTo>
                  <a:pt x="62508" y="214313"/>
                </a:lnTo>
                <a:lnTo>
                  <a:pt x="62508" y="187524"/>
                </a:lnTo>
                <a:lnTo>
                  <a:pt x="62508" y="160735"/>
                </a:lnTo>
                <a:lnTo>
                  <a:pt x="71438" y="125016"/>
                </a:lnTo>
                <a:lnTo>
                  <a:pt x="71438" y="98227"/>
                </a:lnTo>
                <a:lnTo>
                  <a:pt x="71438" y="71438"/>
                </a:lnTo>
                <a:lnTo>
                  <a:pt x="80367" y="53578"/>
                </a:lnTo>
                <a:lnTo>
                  <a:pt x="89297" y="53578"/>
                </a:lnTo>
                <a:lnTo>
                  <a:pt x="89297" y="71438"/>
                </a:lnTo>
                <a:lnTo>
                  <a:pt x="98227" y="107156"/>
                </a:lnTo>
                <a:lnTo>
                  <a:pt x="107157" y="142875"/>
                </a:lnTo>
                <a:lnTo>
                  <a:pt x="116086" y="169664"/>
                </a:lnTo>
                <a:lnTo>
                  <a:pt x="125016" y="196453"/>
                </a:lnTo>
                <a:lnTo>
                  <a:pt x="142875" y="205383"/>
                </a:lnTo>
                <a:lnTo>
                  <a:pt x="151805" y="205383"/>
                </a:lnTo>
                <a:lnTo>
                  <a:pt x="169664" y="196453"/>
                </a:lnTo>
                <a:lnTo>
                  <a:pt x="187524" y="169664"/>
                </a:lnTo>
                <a:lnTo>
                  <a:pt x="187524" y="133945"/>
                </a:lnTo>
                <a:lnTo>
                  <a:pt x="196453" y="89297"/>
                </a:lnTo>
                <a:lnTo>
                  <a:pt x="196453" y="44649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3" name="Freeform 2062"/>
          <p:cNvSpPr/>
          <p:nvPr/>
        </p:nvSpPr>
        <p:spPr>
          <a:xfrm>
            <a:off x="6983016" y="3429000"/>
            <a:ext cx="35719" cy="1"/>
          </a:xfrm>
          <a:custGeom>
            <a:avLst/>
            <a:gdLst/>
            <a:ahLst/>
            <a:cxnLst/>
            <a:rect l="0" t="0" r="0" b="0"/>
            <a:pathLst>
              <a:path w="35719" h="1">
                <a:moveTo>
                  <a:pt x="35718" y="0"/>
                </a:moveTo>
                <a:lnTo>
                  <a:pt x="35718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0"/>
                </a:lnTo>
                <a:lnTo>
                  <a:pt x="17859" y="0"/>
                </a:ln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Freeform 2063"/>
          <p:cNvSpPr/>
          <p:nvPr/>
        </p:nvSpPr>
        <p:spPr>
          <a:xfrm>
            <a:off x="6938367" y="3411140"/>
            <a:ext cx="133947" cy="160736"/>
          </a:xfrm>
          <a:custGeom>
            <a:avLst/>
            <a:gdLst/>
            <a:ahLst/>
            <a:cxnLst/>
            <a:rect l="0" t="0" r="0" b="0"/>
            <a:pathLst>
              <a:path w="133947" h="160736">
                <a:moveTo>
                  <a:pt x="98227" y="35719"/>
                </a:moveTo>
                <a:lnTo>
                  <a:pt x="89297" y="35719"/>
                </a:lnTo>
                <a:lnTo>
                  <a:pt x="89297" y="35719"/>
                </a:lnTo>
                <a:lnTo>
                  <a:pt x="89297" y="35719"/>
                </a:lnTo>
                <a:lnTo>
                  <a:pt x="89297" y="35719"/>
                </a:lnTo>
                <a:lnTo>
                  <a:pt x="89297" y="35719"/>
                </a:lnTo>
                <a:lnTo>
                  <a:pt x="89297" y="26789"/>
                </a:lnTo>
                <a:lnTo>
                  <a:pt x="89297" y="26789"/>
                </a:lnTo>
                <a:lnTo>
                  <a:pt x="89297" y="17860"/>
                </a:lnTo>
                <a:lnTo>
                  <a:pt x="89297" y="17860"/>
                </a:lnTo>
                <a:lnTo>
                  <a:pt x="89297" y="8930"/>
                </a:lnTo>
                <a:lnTo>
                  <a:pt x="89297" y="8930"/>
                </a:lnTo>
                <a:lnTo>
                  <a:pt x="89297" y="8930"/>
                </a:lnTo>
                <a:lnTo>
                  <a:pt x="80367" y="0"/>
                </a:lnTo>
                <a:lnTo>
                  <a:pt x="80367" y="0"/>
                </a:lnTo>
                <a:lnTo>
                  <a:pt x="71438" y="0"/>
                </a:lnTo>
                <a:lnTo>
                  <a:pt x="62508" y="0"/>
                </a:lnTo>
                <a:lnTo>
                  <a:pt x="53578" y="0"/>
                </a:lnTo>
                <a:lnTo>
                  <a:pt x="35719" y="8930"/>
                </a:lnTo>
                <a:lnTo>
                  <a:pt x="26789" y="17860"/>
                </a:lnTo>
                <a:lnTo>
                  <a:pt x="17860" y="44649"/>
                </a:lnTo>
                <a:lnTo>
                  <a:pt x="8930" y="62508"/>
                </a:lnTo>
                <a:lnTo>
                  <a:pt x="0" y="89297"/>
                </a:lnTo>
                <a:lnTo>
                  <a:pt x="8930" y="116086"/>
                </a:lnTo>
                <a:lnTo>
                  <a:pt x="26789" y="142875"/>
                </a:lnTo>
                <a:lnTo>
                  <a:pt x="44649" y="151805"/>
                </a:lnTo>
                <a:lnTo>
                  <a:pt x="71438" y="160735"/>
                </a:lnTo>
                <a:lnTo>
                  <a:pt x="98227" y="160735"/>
                </a:lnTo>
                <a:lnTo>
                  <a:pt x="116086" y="151805"/>
                </a:lnTo>
                <a:lnTo>
                  <a:pt x="133946" y="133946"/>
                </a:lnTo>
                <a:lnTo>
                  <a:pt x="133946" y="116086"/>
                </a:lnTo>
                <a:lnTo>
                  <a:pt x="125016" y="98227"/>
                </a:lnTo>
                <a:lnTo>
                  <a:pt x="125016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5" name="Freeform 2064"/>
          <p:cNvSpPr/>
          <p:nvPr/>
        </p:nvSpPr>
        <p:spPr>
          <a:xfrm>
            <a:off x="7134820" y="3330773"/>
            <a:ext cx="169665" cy="205384"/>
          </a:xfrm>
          <a:custGeom>
            <a:avLst/>
            <a:gdLst/>
            <a:ahLst/>
            <a:cxnLst/>
            <a:rect l="0" t="0" r="0" b="0"/>
            <a:pathLst>
              <a:path w="169665" h="205384">
                <a:moveTo>
                  <a:pt x="8930" y="62508"/>
                </a:moveTo>
                <a:lnTo>
                  <a:pt x="8930" y="62508"/>
                </a:lnTo>
                <a:lnTo>
                  <a:pt x="8930" y="53578"/>
                </a:lnTo>
                <a:lnTo>
                  <a:pt x="0" y="5357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53578"/>
                </a:lnTo>
                <a:lnTo>
                  <a:pt x="0" y="71438"/>
                </a:lnTo>
                <a:lnTo>
                  <a:pt x="8930" y="80367"/>
                </a:lnTo>
                <a:lnTo>
                  <a:pt x="8930" y="107156"/>
                </a:lnTo>
                <a:lnTo>
                  <a:pt x="8930" y="125016"/>
                </a:lnTo>
                <a:lnTo>
                  <a:pt x="17860" y="151805"/>
                </a:lnTo>
                <a:lnTo>
                  <a:pt x="26789" y="169664"/>
                </a:lnTo>
                <a:lnTo>
                  <a:pt x="35719" y="187523"/>
                </a:lnTo>
                <a:lnTo>
                  <a:pt x="44649" y="196453"/>
                </a:lnTo>
                <a:lnTo>
                  <a:pt x="53578" y="205383"/>
                </a:lnTo>
                <a:lnTo>
                  <a:pt x="62508" y="196453"/>
                </a:lnTo>
                <a:lnTo>
                  <a:pt x="71438" y="187523"/>
                </a:lnTo>
                <a:lnTo>
                  <a:pt x="80368" y="178594"/>
                </a:lnTo>
                <a:lnTo>
                  <a:pt x="80368" y="151805"/>
                </a:lnTo>
                <a:lnTo>
                  <a:pt x="80368" y="125016"/>
                </a:lnTo>
                <a:lnTo>
                  <a:pt x="80368" y="98227"/>
                </a:lnTo>
                <a:lnTo>
                  <a:pt x="80368" y="62508"/>
                </a:lnTo>
                <a:lnTo>
                  <a:pt x="71438" y="35719"/>
                </a:lnTo>
                <a:lnTo>
                  <a:pt x="71438" y="8930"/>
                </a:lnTo>
                <a:lnTo>
                  <a:pt x="71438" y="0"/>
                </a:lnTo>
                <a:lnTo>
                  <a:pt x="80368" y="0"/>
                </a:lnTo>
                <a:lnTo>
                  <a:pt x="80368" y="17859"/>
                </a:lnTo>
                <a:lnTo>
                  <a:pt x="80368" y="35719"/>
                </a:lnTo>
                <a:lnTo>
                  <a:pt x="89297" y="62508"/>
                </a:lnTo>
                <a:lnTo>
                  <a:pt x="98227" y="89297"/>
                </a:lnTo>
                <a:lnTo>
                  <a:pt x="107157" y="107156"/>
                </a:lnTo>
                <a:lnTo>
                  <a:pt x="116086" y="125016"/>
                </a:lnTo>
                <a:lnTo>
                  <a:pt x="125016" y="133945"/>
                </a:lnTo>
                <a:lnTo>
                  <a:pt x="142875" y="142875"/>
                </a:lnTo>
                <a:lnTo>
                  <a:pt x="151805" y="133945"/>
                </a:lnTo>
                <a:lnTo>
                  <a:pt x="169664" y="125016"/>
                </a:lnTo>
                <a:lnTo>
                  <a:pt x="169664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Freeform 2065"/>
          <p:cNvSpPr/>
          <p:nvPr/>
        </p:nvSpPr>
        <p:spPr>
          <a:xfrm>
            <a:off x="7250906" y="3107531"/>
            <a:ext cx="196454" cy="321470"/>
          </a:xfrm>
          <a:custGeom>
            <a:avLst/>
            <a:gdLst/>
            <a:ahLst/>
            <a:cxnLst/>
            <a:rect l="0" t="0" r="0" b="0"/>
            <a:pathLst>
              <a:path w="196454" h="32147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17860" y="35719"/>
                </a:lnTo>
                <a:lnTo>
                  <a:pt x="26789" y="62508"/>
                </a:lnTo>
                <a:lnTo>
                  <a:pt x="44649" y="89297"/>
                </a:lnTo>
                <a:lnTo>
                  <a:pt x="62508" y="133945"/>
                </a:lnTo>
                <a:lnTo>
                  <a:pt x="71438" y="169664"/>
                </a:lnTo>
                <a:lnTo>
                  <a:pt x="89297" y="205383"/>
                </a:lnTo>
                <a:lnTo>
                  <a:pt x="89297" y="241101"/>
                </a:lnTo>
                <a:lnTo>
                  <a:pt x="98227" y="267890"/>
                </a:lnTo>
                <a:lnTo>
                  <a:pt x="89297" y="294680"/>
                </a:lnTo>
                <a:lnTo>
                  <a:pt x="89297" y="303609"/>
                </a:lnTo>
                <a:lnTo>
                  <a:pt x="80367" y="303609"/>
                </a:lnTo>
                <a:lnTo>
                  <a:pt x="80367" y="294680"/>
                </a:lnTo>
                <a:lnTo>
                  <a:pt x="80367" y="267890"/>
                </a:lnTo>
                <a:lnTo>
                  <a:pt x="89297" y="241101"/>
                </a:lnTo>
                <a:lnTo>
                  <a:pt x="98227" y="214312"/>
                </a:lnTo>
                <a:lnTo>
                  <a:pt x="116086" y="187523"/>
                </a:lnTo>
                <a:lnTo>
                  <a:pt x="133946" y="160734"/>
                </a:lnTo>
                <a:lnTo>
                  <a:pt x="151805" y="151805"/>
                </a:lnTo>
                <a:lnTo>
                  <a:pt x="169664" y="151805"/>
                </a:lnTo>
                <a:lnTo>
                  <a:pt x="187524" y="160734"/>
                </a:lnTo>
                <a:lnTo>
                  <a:pt x="196453" y="178594"/>
                </a:lnTo>
                <a:lnTo>
                  <a:pt x="196453" y="205383"/>
                </a:lnTo>
                <a:lnTo>
                  <a:pt x="187524" y="241101"/>
                </a:lnTo>
                <a:lnTo>
                  <a:pt x="169664" y="267890"/>
                </a:lnTo>
                <a:lnTo>
                  <a:pt x="151805" y="294680"/>
                </a:lnTo>
                <a:lnTo>
                  <a:pt x="142875" y="312539"/>
                </a:lnTo>
                <a:lnTo>
                  <a:pt x="125016" y="321469"/>
                </a:lnTo>
                <a:lnTo>
                  <a:pt x="125016" y="312539"/>
                </a:lnTo>
                <a:lnTo>
                  <a:pt x="125016" y="294680"/>
                </a:lnTo>
                <a:lnTo>
                  <a:pt x="125016" y="267890"/>
                </a:lnTo>
                <a:lnTo>
                  <a:pt x="133946" y="223242"/>
                </a:lnTo>
                <a:lnTo>
                  <a:pt x="133946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Freeform 2066"/>
          <p:cNvSpPr/>
          <p:nvPr/>
        </p:nvSpPr>
        <p:spPr>
          <a:xfrm>
            <a:off x="7447359" y="3009304"/>
            <a:ext cx="116087" cy="357189"/>
          </a:xfrm>
          <a:custGeom>
            <a:avLst/>
            <a:gdLst/>
            <a:ahLst/>
            <a:cxnLst/>
            <a:rect l="0" t="0" r="0" b="0"/>
            <a:pathLst>
              <a:path w="116087" h="357189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44649"/>
                </a:lnTo>
                <a:lnTo>
                  <a:pt x="8930" y="71438"/>
                </a:lnTo>
                <a:lnTo>
                  <a:pt x="17860" y="116086"/>
                </a:lnTo>
                <a:lnTo>
                  <a:pt x="17860" y="160735"/>
                </a:lnTo>
                <a:lnTo>
                  <a:pt x="26789" y="205383"/>
                </a:lnTo>
                <a:lnTo>
                  <a:pt x="44649" y="250032"/>
                </a:lnTo>
                <a:lnTo>
                  <a:pt x="53579" y="285750"/>
                </a:lnTo>
                <a:lnTo>
                  <a:pt x="62508" y="321469"/>
                </a:lnTo>
                <a:lnTo>
                  <a:pt x="62508" y="339328"/>
                </a:lnTo>
                <a:lnTo>
                  <a:pt x="71438" y="348258"/>
                </a:lnTo>
                <a:lnTo>
                  <a:pt x="80368" y="357188"/>
                </a:lnTo>
                <a:lnTo>
                  <a:pt x="89297" y="348258"/>
                </a:lnTo>
                <a:lnTo>
                  <a:pt x="98227" y="330399"/>
                </a:lnTo>
                <a:lnTo>
                  <a:pt x="107157" y="303610"/>
                </a:lnTo>
                <a:lnTo>
                  <a:pt x="107157" y="267891"/>
                </a:lnTo>
                <a:lnTo>
                  <a:pt x="116086" y="232172"/>
                </a:lnTo>
                <a:lnTo>
                  <a:pt x="116086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Freeform 2067"/>
          <p:cNvSpPr/>
          <p:nvPr/>
        </p:nvSpPr>
        <p:spPr>
          <a:xfrm>
            <a:off x="7536656" y="3170039"/>
            <a:ext cx="169665" cy="133946"/>
          </a:xfrm>
          <a:custGeom>
            <a:avLst/>
            <a:gdLst/>
            <a:ahLst/>
            <a:cxnLst/>
            <a:rect l="0" t="0" r="0" b="0"/>
            <a:pathLst>
              <a:path w="169665" h="133946">
                <a:moveTo>
                  <a:pt x="0" y="98226"/>
                </a:moveTo>
                <a:lnTo>
                  <a:pt x="0" y="107156"/>
                </a:lnTo>
                <a:lnTo>
                  <a:pt x="0" y="107156"/>
                </a:lnTo>
                <a:lnTo>
                  <a:pt x="0" y="107156"/>
                </a:lnTo>
                <a:lnTo>
                  <a:pt x="8930" y="107156"/>
                </a:lnTo>
                <a:lnTo>
                  <a:pt x="26789" y="98226"/>
                </a:lnTo>
                <a:lnTo>
                  <a:pt x="44649" y="89297"/>
                </a:lnTo>
                <a:lnTo>
                  <a:pt x="62508" y="71437"/>
                </a:lnTo>
                <a:lnTo>
                  <a:pt x="80367" y="53578"/>
                </a:lnTo>
                <a:lnTo>
                  <a:pt x="98227" y="35718"/>
                </a:lnTo>
                <a:lnTo>
                  <a:pt x="98227" y="17859"/>
                </a:lnTo>
                <a:lnTo>
                  <a:pt x="107157" y="8929"/>
                </a:lnTo>
                <a:lnTo>
                  <a:pt x="98227" y="0"/>
                </a:lnTo>
                <a:lnTo>
                  <a:pt x="89297" y="0"/>
                </a:lnTo>
                <a:lnTo>
                  <a:pt x="71438" y="8929"/>
                </a:lnTo>
                <a:lnTo>
                  <a:pt x="53578" y="26789"/>
                </a:lnTo>
                <a:lnTo>
                  <a:pt x="44649" y="53578"/>
                </a:lnTo>
                <a:lnTo>
                  <a:pt x="44649" y="80367"/>
                </a:lnTo>
                <a:lnTo>
                  <a:pt x="53578" y="107156"/>
                </a:lnTo>
                <a:lnTo>
                  <a:pt x="62508" y="116086"/>
                </a:lnTo>
                <a:lnTo>
                  <a:pt x="89297" y="125015"/>
                </a:lnTo>
                <a:lnTo>
                  <a:pt x="116086" y="133945"/>
                </a:lnTo>
                <a:lnTo>
                  <a:pt x="151805" y="125015"/>
                </a:lnTo>
                <a:lnTo>
                  <a:pt x="169664" y="116086"/>
                </a:lnTo>
                <a:lnTo>
                  <a:pt x="169664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Freeform 2068"/>
          <p:cNvSpPr/>
          <p:nvPr/>
        </p:nvSpPr>
        <p:spPr>
          <a:xfrm>
            <a:off x="6152555" y="3437929"/>
            <a:ext cx="1535907" cy="785814"/>
          </a:xfrm>
          <a:custGeom>
            <a:avLst/>
            <a:gdLst/>
            <a:ahLst/>
            <a:cxnLst/>
            <a:rect l="0" t="0" r="0" b="0"/>
            <a:pathLst>
              <a:path w="1535907" h="785814">
                <a:moveTo>
                  <a:pt x="35718" y="776883"/>
                </a:moveTo>
                <a:lnTo>
                  <a:pt x="35718" y="776883"/>
                </a:lnTo>
                <a:lnTo>
                  <a:pt x="26789" y="776883"/>
                </a:lnTo>
                <a:lnTo>
                  <a:pt x="17859" y="776883"/>
                </a:lnTo>
                <a:lnTo>
                  <a:pt x="17859" y="776883"/>
                </a:lnTo>
                <a:lnTo>
                  <a:pt x="8929" y="785813"/>
                </a:lnTo>
                <a:lnTo>
                  <a:pt x="8929" y="785813"/>
                </a:lnTo>
                <a:lnTo>
                  <a:pt x="8929" y="785813"/>
                </a:lnTo>
                <a:lnTo>
                  <a:pt x="0" y="785813"/>
                </a:lnTo>
                <a:lnTo>
                  <a:pt x="0" y="785813"/>
                </a:lnTo>
                <a:lnTo>
                  <a:pt x="0" y="785813"/>
                </a:lnTo>
                <a:lnTo>
                  <a:pt x="8929" y="785813"/>
                </a:lnTo>
                <a:lnTo>
                  <a:pt x="8929" y="785813"/>
                </a:lnTo>
                <a:lnTo>
                  <a:pt x="17859" y="785813"/>
                </a:lnTo>
                <a:lnTo>
                  <a:pt x="35718" y="776883"/>
                </a:lnTo>
                <a:lnTo>
                  <a:pt x="53578" y="767953"/>
                </a:lnTo>
                <a:lnTo>
                  <a:pt x="98226" y="750094"/>
                </a:lnTo>
                <a:lnTo>
                  <a:pt x="142875" y="714375"/>
                </a:lnTo>
                <a:lnTo>
                  <a:pt x="205383" y="678657"/>
                </a:lnTo>
                <a:lnTo>
                  <a:pt x="267890" y="634008"/>
                </a:lnTo>
                <a:lnTo>
                  <a:pt x="348258" y="589360"/>
                </a:lnTo>
                <a:lnTo>
                  <a:pt x="437554" y="544711"/>
                </a:lnTo>
                <a:lnTo>
                  <a:pt x="526851" y="491133"/>
                </a:lnTo>
                <a:lnTo>
                  <a:pt x="625078" y="437555"/>
                </a:lnTo>
                <a:lnTo>
                  <a:pt x="732234" y="375047"/>
                </a:lnTo>
                <a:lnTo>
                  <a:pt x="839390" y="321469"/>
                </a:lnTo>
                <a:lnTo>
                  <a:pt x="946547" y="258961"/>
                </a:lnTo>
                <a:lnTo>
                  <a:pt x="1053703" y="205383"/>
                </a:lnTo>
                <a:lnTo>
                  <a:pt x="1151929" y="160735"/>
                </a:lnTo>
                <a:lnTo>
                  <a:pt x="1241226" y="116086"/>
                </a:lnTo>
                <a:lnTo>
                  <a:pt x="1321593" y="80367"/>
                </a:lnTo>
                <a:lnTo>
                  <a:pt x="1393031" y="44649"/>
                </a:lnTo>
                <a:lnTo>
                  <a:pt x="1455539" y="26789"/>
                </a:lnTo>
                <a:lnTo>
                  <a:pt x="1500187" y="8930"/>
                </a:lnTo>
                <a:lnTo>
                  <a:pt x="1526976" y="0"/>
                </a:lnTo>
                <a:lnTo>
                  <a:pt x="1535906" y="0"/>
                </a:lnTo>
                <a:lnTo>
                  <a:pt x="153590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0" name="Freeform 2069"/>
          <p:cNvSpPr/>
          <p:nvPr/>
        </p:nvSpPr>
        <p:spPr>
          <a:xfrm>
            <a:off x="3018234" y="5491758"/>
            <a:ext cx="178595" cy="89297"/>
          </a:xfrm>
          <a:custGeom>
            <a:avLst/>
            <a:gdLst/>
            <a:ahLst/>
            <a:cxnLst/>
            <a:rect l="0" t="0" r="0" b="0"/>
            <a:pathLst>
              <a:path w="178595" h="89297">
                <a:moveTo>
                  <a:pt x="0" y="89296"/>
                </a:moveTo>
                <a:lnTo>
                  <a:pt x="0" y="89296"/>
                </a:lnTo>
                <a:lnTo>
                  <a:pt x="0" y="80367"/>
                </a:lnTo>
                <a:lnTo>
                  <a:pt x="8930" y="80367"/>
                </a:lnTo>
                <a:lnTo>
                  <a:pt x="8930" y="80367"/>
                </a:lnTo>
                <a:lnTo>
                  <a:pt x="17860" y="71437"/>
                </a:lnTo>
                <a:lnTo>
                  <a:pt x="26789" y="62508"/>
                </a:lnTo>
                <a:lnTo>
                  <a:pt x="44649" y="62508"/>
                </a:lnTo>
                <a:lnTo>
                  <a:pt x="53579" y="53578"/>
                </a:lnTo>
                <a:lnTo>
                  <a:pt x="62508" y="53578"/>
                </a:lnTo>
                <a:lnTo>
                  <a:pt x="71438" y="44648"/>
                </a:lnTo>
                <a:lnTo>
                  <a:pt x="89297" y="35719"/>
                </a:lnTo>
                <a:lnTo>
                  <a:pt x="98227" y="35719"/>
                </a:lnTo>
                <a:lnTo>
                  <a:pt x="107157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25016" y="17859"/>
                </a:lnTo>
                <a:lnTo>
                  <a:pt x="133946" y="17859"/>
                </a:lnTo>
                <a:lnTo>
                  <a:pt x="142875" y="8930"/>
                </a:lnTo>
                <a:lnTo>
                  <a:pt x="151805" y="8930"/>
                </a:lnTo>
                <a:lnTo>
                  <a:pt x="160735" y="0"/>
                </a:lnTo>
                <a:lnTo>
                  <a:pt x="160735" y="0"/>
                </a:lnTo>
                <a:lnTo>
                  <a:pt x="169664" y="0"/>
                </a:lnTo>
                <a:lnTo>
                  <a:pt x="178594" y="0"/>
                </a:lnTo>
                <a:lnTo>
                  <a:pt x="178594" y="0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Freeform 2070"/>
          <p:cNvSpPr/>
          <p:nvPr/>
        </p:nvSpPr>
        <p:spPr>
          <a:xfrm>
            <a:off x="3732609" y="5447109"/>
            <a:ext cx="89298" cy="44650"/>
          </a:xfrm>
          <a:custGeom>
            <a:avLst/>
            <a:gdLst/>
            <a:ahLst/>
            <a:cxnLst/>
            <a:rect l="0" t="0" r="0" b="0"/>
            <a:pathLst>
              <a:path w="89298" h="44650">
                <a:moveTo>
                  <a:pt x="8930" y="35719"/>
                </a:moveTo>
                <a:lnTo>
                  <a:pt x="8930" y="35719"/>
                </a:lnTo>
                <a:lnTo>
                  <a:pt x="8930" y="3571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17860" y="26789"/>
                </a:lnTo>
                <a:lnTo>
                  <a:pt x="17860" y="26789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9" y="17860"/>
                </a:lnTo>
                <a:lnTo>
                  <a:pt x="53579" y="17860"/>
                </a:lnTo>
                <a:lnTo>
                  <a:pt x="71438" y="8930"/>
                </a:lnTo>
                <a:lnTo>
                  <a:pt x="80368" y="0"/>
                </a:lnTo>
                <a:lnTo>
                  <a:pt x="80368" y="0"/>
                </a:lnTo>
                <a:lnTo>
                  <a:pt x="89297" y="0"/>
                </a:lnTo>
                <a:lnTo>
                  <a:pt x="89297" y="0"/>
                </a:lnTo>
                <a:lnTo>
                  <a:pt x="80368" y="8930"/>
                </a:lnTo>
                <a:lnTo>
                  <a:pt x="80368" y="17860"/>
                </a:lnTo>
                <a:lnTo>
                  <a:pt x="71438" y="26789"/>
                </a:lnTo>
                <a:lnTo>
                  <a:pt x="62508" y="35719"/>
                </a:lnTo>
                <a:lnTo>
                  <a:pt x="53579" y="44649"/>
                </a:lnTo>
                <a:lnTo>
                  <a:pt x="53579" y="446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Freeform 2071"/>
          <p:cNvSpPr/>
          <p:nvPr/>
        </p:nvSpPr>
        <p:spPr>
          <a:xfrm>
            <a:off x="3509367" y="5393531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3" name="Freeform 2072"/>
          <p:cNvSpPr/>
          <p:nvPr/>
        </p:nvSpPr>
        <p:spPr>
          <a:xfrm>
            <a:off x="3321844" y="3268265"/>
            <a:ext cx="437555" cy="2044900"/>
          </a:xfrm>
          <a:custGeom>
            <a:avLst/>
            <a:gdLst/>
            <a:ahLst/>
            <a:cxnLst/>
            <a:rect l="0" t="0" r="0" b="0"/>
            <a:pathLst>
              <a:path w="437555" h="2044900">
                <a:moveTo>
                  <a:pt x="214312" y="2044899"/>
                </a:moveTo>
                <a:lnTo>
                  <a:pt x="214312" y="2044899"/>
                </a:lnTo>
                <a:lnTo>
                  <a:pt x="205383" y="2044899"/>
                </a:lnTo>
                <a:lnTo>
                  <a:pt x="205383" y="2035969"/>
                </a:lnTo>
                <a:lnTo>
                  <a:pt x="205383" y="2035969"/>
                </a:lnTo>
                <a:lnTo>
                  <a:pt x="205383" y="2035969"/>
                </a:lnTo>
                <a:lnTo>
                  <a:pt x="214312" y="2027040"/>
                </a:lnTo>
                <a:lnTo>
                  <a:pt x="214312" y="2018110"/>
                </a:lnTo>
                <a:lnTo>
                  <a:pt x="232172" y="2009180"/>
                </a:lnTo>
                <a:lnTo>
                  <a:pt x="241101" y="2000251"/>
                </a:lnTo>
                <a:lnTo>
                  <a:pt x="258961" y="1991321"/>
                </a:lnTo>
                <a:lnTo>
                  <a:pt x="267890" y="1973462"/>
                </a:lnTo>
                <a:lnTo>
                  <a:pt x="276820" y="1955602"/>
                </a:lnTo>
                <a:lnTo>
                  <a:pt x="285750" y="1937743"/>
                </a:lnTo>
                <a:lnTo>
                  <a:pt x="294679" y="1928813"/>
                </a:lnTo>
                <a:lnTo>
                  <a:pt x="303609" y="1902024"/>
                </a:lnTo>
                <a:lnTo>
                  <a:pt x="303609" y="1884165"/>
                </a:lnTo>
                <a:lnTo>
                  <a:pt x="303609" y="1866305"/>
                </a:lnTo>
                <a:lnTo>
                  <a:pt x="312539" y="1839516"/>
                </a:lnTo>
                <a:lnTo>
                  <a:pt x="312539" y="1812727"/>
                </a:lnTo>
                <a:lnTo>
                  <a:pt x="321469" y="1785938"/>
                </a:lnTo>
                <a:lnTo>
                  <a:pt x="321469" y="1750219"/>
                </a:lnTo>
                <a:lnTo>
                  <a:pt x="321469" y="1723430"/>
                </a:lnTo>
                <a:lnTo>
                  <a:pt x="330398" y="1687712"/>
                </a:lnTo>
                <a:lnTo>
                  <a:pt x="330398" y="1660923"/>
                </a:lnTo>
                <a:lnTo>
                  <a:pt x="330398" y="1634133"/>
                </a:lnTo>
                <a:lnTo>
                  <a:pt x="339328" y="1598414"/>
                </a:lnTo>
                <a:lnTo>
                  <a:pt x="339328" y="1562696"/>
                </a:lnTo>
                <a:lnTo>
                  <a:pt x="348258" y="1526977"/>
                </a:lnTo>
                <a:lnTo>
                  <a:pt x="357187" y="1482328"/>
                </a:lnTo>
                <a:lnTo>
                  <a:pt x="366117" y="1428750"/>
                </a:lnTo>
                <a:lnTo>
                  <a:pt x="375047" y="1384102"/>
                </a:lnTo>
                <a:lnTo>
                  <a:pt x="383976" y="1339453"/>
                </a:lnTo>
                <a:lnTo>
                  <a:pt x="401836" y="1285875"/>
                </a:lnTo>
                <a:lnTo>
                  <a:pt x="410765" y="1232297"/>
                </a:lnTo>
                <a:lnTo>
                  <a:pt x="419695" y="1187649"/>
                </a:lnTo>
                <a:lnTo>
                  <a:pt x="428625" y="1143000"/>
                </a:lnTo>
                <a:lnTo>
                  <a:pt x="428625" y="1089422"/>
                </a:lnTo>
                <a:lnTo>
                  <a:pt x="437554" y="1044774"/>
                </a:lnTo>
                <a:lnTo>
                  <a:pt x="437554" y="1000125"/>
                </a:lnTo>
                <a:lnTo>
                  <a:pt x="437554" y="955477"/>
                </a:lnTo>
                <a:lnTo>
                  <a:pt x="437554" y="901899"/>
                </a:lnTo>
                <a:lnTo>
                  <a:pt x="437554" y="857250"/>
                </a:lnTo>
                <a:lnTo>
                  <a:pt x="437554" y="803672"/>
                </a:lnTo>
                <a:lnTo>
                  <a:pt x="428625" y="759024"/>
                </a:lnTo>
                <a:lnTo>
                  <a:pt x="428625" y="705446"/>
                </a:lnTo>
                <a:lnTo>
                  <a:pt x="419695" y="660797"/>
                </a:lnTo>
                <a:lnTo>
                  <a:pt x="419695" y="616149"/>
                </a:lnTo>
                <a:lnTo>
                  <a:pt x="401836" y="571500"/>
                </a:lnTo>
                <a:lnTo>
                  <a:pt x="392906" y="526852"/>
                </a:lnTo>
                <a:lnTo>
                  <a:pt x="383976" y="491133"/>
                </a:lnTo>
                <a:lnTo>
                  <a:pt x="366117" y="446485"/>
                </a:lnTo>
                <a:lnTo>
                  <a:pt x="357187" y="410766"/>
                </a:lnTo>
                <a:lnTo>
                  <a:pt x="339328" y="375047"/>
                </a:lnTo>
                <a:lnTo>
                  <a:pt x="321469" y="339328"/>
                </a:lnTo>
                <a:lnTo>
                  <a:pt x="303609" y="312539"/>
                </a:lnTo>
                <a:lnTo>
                  <a:pt x="285750" y="276821"/>
                </a:lnTo>
                <a:lnTo>
                  <a:pt x="267890" y="250031"/>
                </a:lnTo>
                <a:lnTo>
                  <a:pt x="250031" y="232172"/>
                </a:lnTo>
                <a:lnTo>
                  <a:pt x="223242" y="214313"/>
                </a:lnTo>
                <a:lnTo>
                  <a:pt x="205383" y="196453"/>
                </a:lnTo>
                <a:lnTo>
                  <a:pt x="178594" y="178594"/>
                </a:lnTo>
                <a:lnTo>
                  <a:pt x="151804" y="160735"/>
                </a:lnTo>
                <a:lnTo>
                  <a:pt x="133945" y="142875"/>
                </a:lnTo>
                <a:lnTo>
                  <a:pt x="116086" y="125016"/>
                </a:lnTo>
                <a:lnTo>
                  <a:pt x="98226" y="107156"/>
                </a:lnTo>
                <a:lnTo>
                  <a:pt x="89297" y="89297"/>
                </a:lnTo>
                <a:lnTo>
                  <a:pt x="71437" y="71438"/>
                </a:lnTo>
                <a:lnTo>
                  <a:pt x="53578" y="53578"/>
                </a:lnTo>
                <a:lnTo>
                  <a:pt x="44648" y="35719"/>
                </a:lnTo>
                <a:lnTo>
                  <a:pt x="26789" y="26789"/>
                </a:lnTo>
                <a:lnTo>
                  <a:pt x="17859" y="17860"/>
                </a:lnTo>
                <a:lnTo>
                  <a:pt x="8929" y="893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17860"/>
                </a:lnTo>
                <a:lnTo>
                  <a:pt x="35719" y="26789"/>
                </a:lnTo>
                <a:lnTo>
                  <a:pt x="44648" y="26789"/>
                </a:lnTo>
                <a:lnTo>
                  <a:pt x="4464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Freeform 2073"/>
          <p:cNvSpPr/>
          <p:nvPr/>
        </p:nvSpPr>
        <p:spPr>
          <a:xfrm>
            <a:off x="3723680" y="3286125"/>
            <a:ext cx="1214438" cy="1991321"/>
          </a:xfrm>
          <a:custGeom>
            <a:avLst/>
            <a:gdLst/>
            <a:ahLst/>
            <a:cxnLst/>
            <a:rect l="0" t="0" r="0" b="0"/>
            <a:pathLst>
              <a:path w="1214438" h="1991321">
                <a:moveTo>
                  <a:pt x="1187648" y="8929"/>
                </a:moveTo>
                <a:lnTo>
                  <a:pt x="1187648" y="8929"/>
                </a:lnTo>
                <a:lnTo>
                  <a:pt x="1187648" y="0"/>
                </a:lnTo>
                <a:lnTo>
                  <a:pt x="1187648" y="0"/>
                </a:lnTo>
                <a:lnTo>
                  <a:pt x="1187648" y="0"/>
                </a:lnTo>
                <a:lnTo>
                  <a:pt x="1187648" y="0"/>
                </a:lnTo>
                <a:lnTo>
                  <a:pt x="1187648" y="0"/>
                </a:lnTo>
                <a:lnTo>
                  <a:pt x="1196578" y="0"/>
                </a:lnTo>
                <a:lnTo>
                  <a:pt x="1196578" y="0"/>
                </a:lnTo>
                <a:lnTo>
                  <a:pt x="1196578" y="0"/>
                </a:lnTo>
                <a:lnTo>
                  <a:pt x="1205508" y="8929"/>
                </a:lnTo>
                <a:lnTo>
                  <a:pt x="1205508" y="8929"/>
                </a:lnTo>
                <a:lnTo>
                  <a:pt x="1205508" y="8929"/>
                </a:lnTo>
                <a:lnTo>
                  <a:pt x="1205508" y="8929"/>
                </a:lnTo>
                <a:lnTo>
                  <a:pt x="1205508" y="8929"/>
                </a:lnTo>
                <a:lnTo>
                  <a:pt x="1205508" y="8929"/>
                </a:lnTo>
                <a:lnTo>
                  <a:pt x="1214437" y="17859"/>
                </a:lnTo>
                <a:lnTo>
                  <a:pt x="1214437" y="17859"/>
                </a:lnTo>
                <a:lnTo>
                  <a:pt x="1214437" y="26789"/>
                </a:lnTo>
                <a:lnTo>
                  <a:pt x="1214437" y="26789"/>
                </a:lnTo>
                <a:lnTo>
                  <a:pt x="1214437" y="35718"/>
                </a:lnTo>
                <a:lnTo>
                  <a:pt x="1205508" y="35718"/>
                </a:lnTo>
                <a:lnTo>
                  <a:pt x="1205508" y="44648"/>
                </a:lnTo>
                <a:lnTo>
                  <a:pt x="1205508" y="53578"/>
                </a:lnTo>
                <a:lnTo>
                  <a:pt x="1214437" y="62507"/>
                </a:lnTo>
                <a:lnTo>
                  <a:pt x="1214437" y="80367"/>
                </a:lnTo>
                <a:lnTo>
                  <a:pt x="1214437" y="89296"/>
                </a:lnTo>
                <a:lnTo>
                  <a:pt x="1214437" y="98226"/>
                </a:lnTo>
                <a:lnTo>
                  <a:pt x="1214437" y="116086"/>
                </a:lnTo>
                <a:lnTo>
                  <a:pt x="1205508" y="133945"/>
                </a:lnTo>
                <a:lnTo>
                  <a:pt x="1205508" y="142875"/>
                </a:lnTo>
                <a:lnTo>
                  <a:pt x="1205508" y="160734"/>
                </a:lnTo>
                <a:lnTo>
                  <a:pt x="1196578" y="178593"/>
                </a:lnTo>
                <a:lnTo>
                  <a:pt x="1196578" y="196453"/>
                </a:lnTo>
                <a:lnTo>
                  <a:pt x="1187648" y="214312"/>
                </a:lnTo>
                <a:lnTo>
                  <a:pt x="1187648" y="223242"/>
                </a:lnTo>
                <a:lnTo>
                  <a:pt x="1178718" y="250031"/>
                </a:lnTo>
                <a:lnTo>
                  <a:pt x="1169789" y="267890"/>
                </a:lnTo>
                <a:lnTo>
                  <a:pt x="1160859" y="285750"/>
                </a:lnTo>
                <a:lnTo>
                  <a:pt x="1151929" y="312539"/>
                </a:lnTo>
                <a:lnTo>
                  <a:pt x="1143000" y="330398"/>
                </a:lnTo>
                <a:lnTo>
                  <a:pt x="1134070" y="357187"/>
                </a:lnTo>
                <a:lnTo>
                  <a:pt x="1125140" y="375046"/>
                </a:lnTo>
                <a:lnTo>
                  <a:pt x="1116211" y="401836"/>
                </a:lnTo>
                <a:lnTo>
                  <a:pt x="1098351" y="428625"/>
                </a:lnTo>
                <a:lnTo>
                  <a:pt x="1080492" y="455414"/>
                </a:lnTo>
                <a:lnTo>
                  <a:pt x="1071562" y="482203"/>
                </a:lnTo>
                <a:lnTo>
                  <a:pt x="1053703" y="508992"/>
                </a:lnTo>
                <a:lnTo>
                  <a:pt x="1035843" y="535781"/>
                </a:lnTo>
                <a:lnTo>
                  <a:pt x="1009054" y="571500"/>
                </a:lnTo>
                <a:lnTo>
                  <a:pt x="991195" y="598289"/>
                </a:lnTo>
                <a:lnTo>
                  <a:pt x="964406" y="634007"/>
                </a:lnTo>
                <a:lnTo>
                  <a:pt x="937617" y="669726"/>
                </a:lnTo>
                <a:lnTo>
                  <a:pt x="910828" y="696515"/>
                </a:lnTo>
                <a:lnTo>
                  <a:pt x="884039" y="732234"/>
                </a:lnTo>
                <a:lnTo>
                  <a:pt x="857250" y="767953"/>
                </a:lnTo>
                <a:lnTo>
                  <a:pt x="830461" y="803671"/>
                </a:lnTo>
                <a:lnTo>
                  <a:pt x="803672" y="839390"/>
                </a:lnTo>
                <a:lnTo>
                  <a:pt x="776883" y="875109"/>
                </a:lnTo>
                <a:lnTo>
                  <a:pt x="750093" y="901898"/>
                </a:lnTo>
                <a:lnTo>
                  <a:pt x="723304" y="937617"/>
                </a:lnTo>
                <a:lnTo>
                  <a:pt x="696515" y="973336"/>
                </a:lnTo>
                <a:lnTo>
                  <a:pt x="669726" y="1009054"/>
                </a:lnTo>
                <a:lnTo>
                  <a:pt x="634008" y="1044773"/>
                </a:lnTo>
                <a:lnTo>
                  <a:pt x="607218" y="1080492"/>
                </a:lnTo>
                <a:lnTo>
                  <a:pt x="571500" y="1116211"/>
                </a:lnTo>
                <a:lnTo>
                  <a:pt x="544711" y="1160859"/>
                </a:lnTo>
                <a:lnTo>
                  <a:pt x="508992" y="1205507"/>
                </a:lnTo>
                <a:lnTo>
                  <a:pt x="473273" y="1250156"/>
                </a:lnTo>
                <a:lnTo>
                  <a:pt x="437554" y="1294804"/>
                </a:lnTo>
                <a:lnTo>
                  <a:pt x="401836" y="1330523"/>
                </a:lnTo>
                <a:lnTo>
                  <a:pt x="375047" y="1375171"/>
                </a:lnTo>
                <a:lnTo>
                  <a:pt x="339328" y="1419820"/>
                </a:lnTo>
                <a:lnTo>
                  <a:pt x="303609" y="1464468"/>
                </a:lnTo>
                <a:lnTo>
                  <a:pt x="276820" y="1509117"/>
                </a:lnTo>
                <a:lnTo>
                  <a:pt x="250031" y="1562695"/>
                </a:lnTo>
                <a:lnTo>
                  <a:pt x="214312" y="1598414"/>
                </a:lnTo>
                <a:lnTo>
                  <a:pt x="187523" y="1643063"/>
                </a:lnTo>
                <a:lnTo>
                  <a:pt x="160734" y="1687711"/>
                </a:lnTo>
                <a:lnTo>
                  <a:pt x="133945" y="1732359"/>
                </a:lnTo>
                <a:lnTo>
                  <a:pt x="107156" y="1768078"/>
                </a:lnTo>
                <a:lnTo>
                  <a:pt x="89297" y="1812727"/>
                </a:lnTo>
                <a:lnTo>
                  <a:pt x="71437" y="1848445"/>
                </a:lnTo>
                <a:lnTo>
                  <a:pt x="53578" y="1875234"/>
                </a:lnTo>
                <a:lnTo>
                  <a:pt x="35718" y="1902023"/>
                </a:lnTo>
                <a:lnTo>
                  <a:pt x="26789" y="1928813"/>
                </a:lnTo>
                <a:lnTo>
                  <a:pt x="17859" y="1946672"/>
                </a:lnTo>
                <a:lnTo>
                  <a:pt x="8929" y="1964531"/>
                </a:lnTo>
                <a:lnTo>
                  <a:pt x="0" y="1982391"/>
                </a:lnTo>
                <a:lnTo>
                  <a:pt x="0" y="1991320"/>
                </a:lnTo>
                <a:lnTo>
                  <a:pt x="8929" y="1991320"/>
                </a:lnTo>
                <a:lnTo>
                  <a:pt x="8929" y="1991320"/>
                </a:lnTo>
                <a:lnTo>
                  <a:pt x="8929" y="199132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 smtClean="0"/>
              <a:t>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2400" dirty="0"/>
              <a:t>&lt;target name="compile" depends="</a:t>
            </a:r>
            <a:r>
              <a:rPr lang="en-US" sz="2400" dirty="0" err="1"/>
              <a:t>init</a:t>
            </a:r>
            <a:r>
              <a:rPr lang="en-US" sz="2400" dirty="0"/>
              <a:t>"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/>
              <a:t>description</a:t>
            </a:r>
            <a:r>
              <a:rPr lang="en-US" sz="2400" dirty="0"/>
              <a:t>="compile the source " 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&lt;!-- </a:t>
            </a:r>
            <a:r>
              <a:rPr lang="en-US" sz="2400" dirty="0"/>
              <a:t>Compile the java code from ${</a:t>
            </a:r>
            <a:r>
              <a:rPr lang="en-US" sz="2400" dirty="0" err="1"/>
              <a:t>src</a:t>
            </a:r>
            <a:r>
              <a:rPr lang="en-US" sz="2400" dirty="0"/>
              <a:t>} into ${build} --&gt;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</a:t>
            </a:r>
            <a:r>
              <a:rPr lang="en-US" sz="2400" dirty="0" err="1"/>
              <a:t>javac</a:t>
            </a:r>
            <a:r>
              <a:rPr lang="en-US" sz="2400" dirty="0"/>
              <a:t> </a:t>
            </a:r>
            <a:r>
              <a:rPr lang="en-US" sz="2400" dirty="0" err="1"/>
              <a:t>srcdir</a:t>
            </a:r>
            <a:r>
              <a:rPr lang="en-US" sz="2400" dirty="0"/>
              <a:t>="${</a:t>
            </a:r>
            <a:r>
              <a:rPr lang="en-US" sz="2400" dirty="0" err="1"/>
              <a:t>src</a:t>
            </a:r>
            <a:r>
              <a:rPr lang="en-US" sz="2400" dirty="0"/>
              <a:t>}" </a:t>
            </a:r>
            <a:r>
              <a:rPr lang="en-US" sz="2400" dirty="0" err="1"/>
              <a:t>destdir</a:t>
            </a:r>
            <a:r>
              <a:rPr lang="en-US" sz="2400" dirty="0"/>
              <a:t>="${build}"/&gt;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&lt;/</a:t>
            </a:r>
            <a:r>
              <a:rPr lang="en-US" sz="2400" dirty="0"/>
              <a:t>target&gt;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</a:t>
            </a:r>
            <a:r>
              <a:rPr lang="en-US" sz="2400" dirty="0"/>
              <a:t>target name="</a:t>
            </a:r>
            <a:r>
              <a:rPr lang="en-US" sz="2400" dirty="0" err="1"/>
              <a:t>dist</a:t>
            </a:r>
            <a:r>
              <a:rPr lang="en-US" sz="2400" dirty="0"/>
              <a:t>" depends="compile"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description</a:t>
            </a:r>
            <a:r>
              <a:rPr lang="en-US" sz="2400" dirty="0"/>
              <a:t>="generate the distribution" 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&lt;!-- </a:t>
            </a:r>
            <a:r>
              <a:rPr lang="en-US" sz="2400" dirty="0"/>
              <a:t>Create the distribution directory --&gt;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</a:t>
            </a:r>
            <a:r>
              <a:rPr lang="en-US" sz="2400" dirty="0" err="1"/>
              <a:t>mkdir</a:t>
            </a:r>
            <a:r>
              <a:rPr lang="en-US" sz="2400" dirty="0"/>
              <a:t> </a:t>
            </a:r>
            <a:r>
              <a:rPr lang="en-US" sz="2400" dirty="0" err="1"/>
              <a:t>dir</a:t>
            </a:r>
            <a:r>
              <a:rPr lang="en-US" sz="2400" dirty="0"/>
              <a:t>="${</a:t>
            </a:r>
            <a:r>
              <a:rPr lang="en-US" sz="2400" dirty="0" err="1"/>
              <a:t>dist</a:t>
            </a:r>
            <a:r>
              <a:rPr lang="en-US" sz="2400" dirty="0"/>
              <a:t>}/lib"/&gt;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&lt;!-- </a:t>
            </a:r>
            <a:r>
              <a:rPr lang="en-US" sz="2400" dirty="0"/>
              <a:t>Put everything in ${build} into the MyProject-${DSTAMP}.jar file --&gt;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</a:t>
            </a:r>
            <a:r>
              <a:rPr lang="en-US" sz="2400" dirty="0"/>
              <a:t>jar </a:t>
            </a:r>
            <a:r>
              <a:rPr lang="en-US" sz="2400" dirty="0" err="1"/>
              <a:t>jarfile</a:t>
            </a:r>
            <a:r>
              <a:rPr lang="en-US" sz="2400" dirty="0"/>
              <a:t>="${</a:t>
            </a:r>
            <a:r>
              <a:rPr lang="en-US" sz="2400" dirty="0" err="1"/>
              <a:t>dist</a:t>
            </a:r>
            <a:r>
              <a:rPr lang="en-US" sz="2400" dirty="0"/>
              <a:t>}/lib/</a:t>
            </a:r>
            <a:r>
              <a:rPr lang="en-US" sz="2400" dirty="0" err="1"/>
              <a:t>MyProject</a:t>
            </a:r>
            <a:r>
              <a:rPr lang="en-US" sz="2400" dirty="0"/>
              <a:t>-${DSTAMP}.jar" </a:t>
            </a:r>
            <a:r>
              <a:rPr lang="en-US" sz="2400" dirty="0" err="1"/>
              <a:t>basedir</a:t>
            </a:r>
            <a:r>
              <a:rPr lang="en-US" sz="2400" dirty="0"/>
              <a:t>="${build}"/&gt; </a:t>
            </a:r>
            <a:endParaRPr lang="en-US" sz="2400" dirty="0" smtClean="0"/>
          </a:p>
          <a:p>
            <a:pPr marL="0" indent="0">
              <a:spcBef>
                <a:spcPts val="300"/>
              </a:spcBef>
              <a:buNone/>
            </a:pPr>
            <a:r>
              <a:rPr lang="en-US" sz="2400" dirty="0" smtClean="0"/>
              <a:t>&lt;/</a:t>
            </a:r>
            <a:r>
              <a:rPr lang="en-US" sz="2400" dirty="0"/>
              <a:t>target&gt;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437555" y="6161484"/>
            <a:ext cx="1714501" cy="562571"/>
          </a:xfrm>
          <a:custGeom>
            <a:avLst/>
            <a:gdLst/>
            <a:ahLst/>
            <a:cxnLst/>
            <a:rect l="0" t="0" r="0" b="0"/>
            <a:pathLst>
              <a:path w="1714501" h="562571">
                <a:moveTo>
                  <a:pt x="1312664" y="62507"/>
                </a:moveTo>
                <a:lnTo>
                  <a:pt x="1312664" y="62507"/>
                </a:lnTo>
                <a:lnTo>
                  <a:pt x="1312664" y="53578"/>
                </a:lnTo>
                <a:lnTo>
                  <a:pt x="1312664" y="62507"/>
                </a:lnTo>
                <a:lnTo>
                  <a:pt x="1312664" y="62507"/>
                </a:lnTo>
                <a:lnTo>
                  <a:pt x="1303734" y="62507"/>
                </a:lnTo>
                <a:lnTo>
                  <a:pt x="1303734" y="62507"/>
                </a:lnTo>
                <a:lnTo>
                  <a:pt x="1303734" y="62507"/>
                </a:lnTo>
                <a:lnTo>
                  <a:pt x="1303734" y="62507"/>
                </a:lnTo>
                <a:lnTo>
                  <a:pt x="1294804" y="62507"/>
                </a:lnTo>
                <a:lnTo>
                  <a:pt x="1294804" y="71437"/>
                </a:lnTo>
                <a:lnTo>
                  <a:pt x="1294804" y="71437"/>
                </a:lnTo>
                <a:lnTo>
                  <a:pt x="1294804" y="80367"/>
                </a:lnTo>
                <a:lnTo>
                  <a:pt x="1303734" y="80367"/>
                </a:lnTo>
                <a:lnTo>
                  <a:pt x="1303734" y="80367"/>
                </a:lnTo>
                <a:lnTo>
                  <a:pt x="1294804" y="80367"/>
                </a:lnTo>
                <a:lnTo>
                  <a:pt x="1294804" y="80367"/>
                </a:lnTo>
                <a:lnTo>
                  <a:pt x="1294804" y="80367"/>
                </a:lnTo>
                <a:lnTo>
                  <a:pt x="1285875" y="80367"/>
                </a:lnTo>
                <a:lnTo>
                  <a:pt x="1285875" y="80367"/>
                </a:lnTo>
                <a:lnTo>
                  <a:pt x="1276945" y="71437"/>
                </a:lnTo>
                <a:lnTo>
                  <a:pt x="1268015" y="62507"/>
                </a:lnTo>
                <a:lnTo>
                  <a:pt x="1259086" y="62507"/>
                </a:lnTo>
                <a:lnTo>
                  <a:pt x="1250156" y="62507"/>
                </a:lnTo>
                <a:lnTo>
                  <a:pt x="1232297" y="62507"/>
                </a:lnTo>
                <a:lnTo>
                  <a:pt x="1223367" y="62507"/>
                </a:lnTo>
                <a:lnTo>
                  <a:pt x="1205508" y="53578"/>
                </a:lnTo>
                <a:lnTo>
                  <a:pt x="1196578" y="53578"/>
                </a:lnTo>
                <a:lnTo>
                  <a:pt x="1178718" y="53578"/>
                </a:lnTo>
                <a:lnTo>
                  <a:pt x="1160859" y="53578"/>
                </a:lnTo>
                <a:lnTo>
                  <a:pt x="1143000" y="53578"/>
                </a:lnTo>
                <a:lnTo>
                  <a:pt x="1125140" y="53578"/>
                </a:lnTo>
                <a:lnTo>
                  <a:pt x="1098351" y="44648"/>
                </a:lnTo>
                <a:lnTo>
                  <a:pt x="1080492" y="44648"/>
                </a:lnTo>
                <a:lnTo>
                  <a:pt x="1053703" y="44648"/>
                </a:lnTo>
                <a:lnTo>
                  <a:pt x="1035843" y="44648"/>
                </a:lnTo>
                <a:lnTo>
                  <a:pt x="1009054" y="44648"/>
                </a:lnTo>
                <a:lnTo>
                  <a:pt x="982265" y="44648"/>
                </a:lnTo>
                <a:lnTo>
                  <a:pt x="964406" y="44648"/>
                </a:lnTo>
                <a:lnTo>
                  <a:pt x="937617" y="35718"/>
                </a:lnTo>
                <a:lnTo>
                  <a:pt x="919758" y="26789"/>
                </a:lnTo>
                <a:lnTo>
                  <a:pt x="892968" y="26789"/>
                </a:lnTo>
                <a:lnTo>
                  <a:pt x="866179" y="26789"/>
                </a:lnTo>
                <a:lnTo>
                  <a:pt x="848320" y="26789"/>
                </a:lnTo>
                <a:lnTo>
                  <a:pt x="821531" y="17859"/>
                </a:lnTo>
                <a:lnTo>
                  <a:pt x="803672" y="17859"/>
                </a:lnTo>
                <a:lnTo>
                  <a:pt x="776883" y="17859"/>
                </a:lnTo>
                <a:lnTo>
                  <a:pt x="759023" y="8929"/>
                </a:lnTo>
                <a:lnTo>
                  <a:pt x="732234" y="8929"/>
                </a:lnTo>
                <a:lnTo>
                  <a:pt x="705445" y="8929"/>
                </a:lnTo>
                <a:lnTo>
                  <a:pt x="687586" y="0"/>
                </a:lnTo>
                <a:lnTo>
                  <a:pt x="660797" y="0"/>
                </a:lnTo>
                <a:lnTo>
                  <a:pt x="634008" y="0"/>
                </a:lnTo>
                <a:lnTo>
                  <a:pt x="607219" y="0"/>
                </a:lnTo>
                <a:lnTo>
                  <a:pt x="589359" y="0"/>
                </a:lnTo>
                <a:lnTo>
                  <a:pt x="562570" y="0"/>
                </a:lnTo>
                <a:lnTo>
                  <a:pt x="535781" y="0"/>
                </a:lnTo>
                <a:lnTo>
                  <a:pt x="508992" y="0"/>
                </a:lnTo>
                <a:lnTo>
                  <a:pt x="482203" y="0"/>
                </a:lnTo>
                <a:lnTo>
                  <a:pt x="464344" y="0"/>
                </a:lnTo>
                <a:lnTo>
                  <a:pt x="428625" y="0"/>
                </a:lnTo>
                <a:lnTo>
                  <a:pt x="401836" y="0"/>
                </a:lnTo>
                <a:lnTo>
                  <a:pt x="375047" y="0"/>
                </a:lnTo>
                <a:lnTo>
                  <a:pt x="348258" y="0"/>
                </a:lnTo>
                <a:lnTo>
                  <a:pt x="330398" y="8929"/>
                </a:lnTo>
                <a:lnTo>
                  <a:pt x="303609" y="8929"/>
                </a:lnTo>
                <a:lnTo>
                  <a:pt x="276820" y="17859"/>
                </a:lnTo>
                <a:lnTo>
                  <a:pt x="258961" y="17859"/>
                </a:lnTo>
                <a:lnTo>
                  <a:pt x="241101" y="17859"/>
                </a:lnTo>
                <a:lnTo>
                  <a:pt x="223242" y="26789"/>
                </a:lnTo>
                <a:lnTo>
                  <a:pt x="205383" y="26789"/>
                </a:lnTo>
                <a:lnTo>
                  <a:pt x="187523" y="35718"/>
                </a:lnTo>
                <a:lnTo>
                  <a:pt x="169664" y="35718"/>
                </a:lnTo>
                <a:lnTo>
                  <a:pt x="160734" y="44648"/>
                </a:lnTo>
                <a:lnTo>
                  <a:pt x="142875" y="53578"/>
                </a:lnTo>
                <a:lnTo>
                  <a:pt x="125015" y="53578"/>
                </a:lnTo>
                <a:lnTo>
                  <a:pt x="107156" y="62507"/>
                </a:lnTo>
                <a:lnTo>
                  <a:pt x="89297" y="80367"/>
                </a:lnTo>
                <a:lnTo>
                  <a:pt x="71437" y="89296"/>
                </a:lnTo>
                <a:lnTo>
                  <a:pt x="62508" y="98226"/>
                </a:lnTo>
                <a:lnTo>
                  <a:pt x="44648" y="116086"/>
                </a:lnTo>
                <a:lnTo>
                  <a:pt x="35719" y="125015"/>
                </a:lnTo>
                <a:lnTo>
                  <a:pt x="26789" y="133945"/>
                </a:lnTo>
                <a:lnTo>
                  <a:pt x="17859" y="151804"/>
                </a:lnTo>
                <a:lnTo>
                  <a:pt x="8929" y="160734"/>
                </a:lnTo>
                <a:lnTo>
                  <a:pt x="0" y="169664"/>
                </a:lnTo>
                <a:lnTo>
                  <a:pt x="0" y="178593"/>
                </a:lnTo>
                <a:lnTo>
                  <a:pt x="0" y="187523"/>
                </a:lnTo>
                <a:lnTo>
                  <a:pt x="0" y="205382"/>
                </a:lnTo>
                <a:lnTo>
                  <a:pt x="0" y="214312"/>
                </a:lnTo>
                <a:lnTo>
                  <a:pt x="8929" y="232171"/>
                </a:lnTo>
                <a:lnTo>
                  <a:pt x="8929" y="250031"/>
                </a:lnTo>
                <a:lnTo>
                  <a:pt x="17859" y="258961"/>
                </a:lnTo>
                <a:lnTo>
                  <a:pt x="17859" y="267890"/>
                </a:lnTo>
                <a:lnTo>
                  <a:pt x="26789" y="285750"/>
                </a:lnTo>
                <a:lnTo>
                  <a:pt x="35719" y="294679"/>
                </a:lnTo>
                <a:lnTo>
                  <a:pt x="35719" y="303609"/>
                </a:lnTo>
                <a:lnTo>
                  <a:pt x="44648" y="312539"/>
                </a:lnTo>
                <a:lnTo>
                  <a:pt x="53578" y="321468"/>
                </a:lnTo>
                <a:lnTo>
                  <a:pt x="62508" y="330398"/>
                </a:lnTo>
                <a:lnTo>
                  <a:pt x="80367" y="348257"/>
                </a:lnTo>
                <a:lnTo>
                  <a:pt x="98226" y="357187"/>
                </a:lnTo>
                <a:lnTo>
                  <a:pt x="116086" y="375046"/>
                </a:lnTo>
                <a:lnTo>
                  <a:pt x="133945" y="392906"/>
                </a:lnTo>
                <a:lnTo>
                  <a:pt x="160734" y="410765"/>
                </a:lnTo>
                <a:lnTo>
                  <a:pt x="169664" y="419695"/>
                </a:lnTo>
                <a:lnTo>
                  <a:pt x="187523" y="428625"/>
                </a:lnTo>
                <a:lnTo>
                  <a:pt x="205383" y="437554"/>
                </a:lnTo>
                <a:lnTo>
                  <a:pt x="223242" y="446484"/>
                </a:lnTo>
                <a:lnTo>
                  <a:pt x="241101" y="455414"/>
                </a:lnTo>
                <a:lnTo>
                  <a:pt x="267890" y="464343"/>
                </a:lnTo>
                <a:lnTo>
                  <a:pt x="294679" y="473273"/>
                </a:lnTo>
                <a:lnTo>
                  <a:pt x="321469" y="482203"/>
                </a:lnTo>
                <a:lnTo>
                  <a:pt x="348258" y="491132"/>
                </a:lnTo>
                <a:lnTo>
                  <a:pt x="375047" y="491132"/>
                </a:lnTo>
                <a:lnTo>
                  <a:pt x="410765" y="500062"/>
                </a:lnTo>
                <a:lnTo>
                  <a:pt x="437554" y="508992"/>
                </a:lnTo>
                <a:lnTo>
                  <a:pt x="464344" y="517921"/>
                </a:lnTo>
                <a:lnTo>
                  <a:pt x="500062" y="526851"/>
                </a:lnTo>
                <a:lnTo>
                  <a:pt x="526851" y="535781"/>
                </a:lnTo>
                <a:lnTo>
                  <a:pt x="562570" y="535781"/>
                </a:lnTo>
                <a:lnTo>
                  <a:pt x="589359" y="544711"/>
                </a:lnTo>
                <a:lnTo>
                  <a:pt x="625078" y="553640"/>
                </a:lnTo>
                <a:lnTo>
                  <a:pt x="660797" y="562570"/>
                </a:lnTo>
                <a:lnTo>
                  <a:pt x="687586" y="562570"/>
                </a:lnTo>
                <a:lnTo>
                  <a:pt x="714375" y="562570"/>
                </a:lnTo>
                <a:lnTo>
                  <a:pt x="750094" y="562570"/>
                </a:lnTo>
                <a:lnTo>
                  <a:pt x="776883" y="562570"/>
                </a:lnTo>
                <a:lnTo>
                  <a:pt x="812601" y="562570"/>
                </a:lnTo>
                <a:lnTo>
                  <a:pt x="839390" y="562570"/>
                </a:lnTo>
                <a:lnTo>
                  <a:pt x="875109" y="562570"/>
                </a:lnTo>
                <a:lnTo>
                  <a:pt x="901898" y="562570"/>
                </a:lnTo>
                <a:lnTo>
                  <a:pt x="937617" y="562570"/>
                </a:lnTo>
                <a:lnTo>
                  <a:pt x="964406" y="562570"/>
                </a:lnTo>
                <a:lnTo>
                  <a:pt x="1000125" y="562570"/>
                </a:lnTo>
                <a:lnTo>
                  <a:pt x="1026914" y="562570"/>
                </a:lnTo>
                <a:lnTo>
                  <a:pt x="1053703" y="562570"/>
                </a:lnTo>
                <a:lnTo>
                  <a:pt x="1089422" y="562570"/>
                </a:lnTo>
                <a:lnTo>
                  <a:pt x="1116211" y="562570"/>
                </a:lnTo>
                <a:lnTo>
                  <a:pt x="1143000" y="562570"/>
                </a:lnTo>
                <a:lnTo>
                  <a:pt x="1178718" y="562570"/>
                </a:lnTo>
                <a:lnTo>
                  <a:pt x="1205508" y="562570"/>
                </a:lnTo>
                <a:lnTo>
                  <a:pt x="1232297" y="553640"/>
                </a:lnTo>
                <a:lnTo>
                  <a:pt x="1259086" y="544711"/>
                </a:lnTo>
                <a:lnTo>
                  <a:pt x="1294804" y="544711"/>
                </a:lnTo>
                <a:lnTo>
                  <a:pt x="1321593" y="544711"/>
                </a:lnTo>
                <a:lnTo>
                  <a:pt x="1348383" y="535781"/>
                </a:lnTo>
                <a:lnTo>
                  <a:pt x="1375172" y="526851"/>
                </a:lnTo>
                <a:lnTo>
                  <a:pt x="1401961" y="526851"/>
                </a:lnTo>
                <a:lnTo>
                  <a:pt x="1428750" y="517921"/>
                </a:lnTo>
                <a:lnTo>
                  <a:pt x="1455539" y="508992"/>
                </a:lnTo>
                <a:lnTo>
                  <a:pt x="1482328" y="508992"/>
                </a:lnTo>
                <a:lnTo>
                  <a:pt x="1500187" y="500062"/>
                </a:lnTo>
                <a:lnTo>
                  <a:pt x="1526976" y="491132"/>
                </a:lnTo>
                <a:lnTo>
                  <a:pt x="1553765" y="482203"/>
                </a:lnTo>
                <a:lnTo>
                  <a:pt x="1571625" y="473273"/>
                </a:lnTo>
                <a:lnTo>
                  <a:pt x="1589484" y="455414"/>
                </a:lnTo>
                <a:lnTo>
                  <a:pt x="1607343" y="446484"/>
                </a:lnTo>
                <a:lnTo>
                  <a:pt x="1643062" y="410765"/>
                </a:lnTo>
                <a:lnTo>
                  <a:pt x="1669851" y="383976"/>
                </a:lnTo>
                <a:lnTo>
                  <a:pt x="1687711" y="348257"/>
                </a:lnTo>
                <a:lnTo>
                  <a:pt x="1705570" y="312539"/>
                </a:lnTo>
                <a:lnTo>
                  <a:pt x="1714500" y="285750"/>
                </a:lnTo>
                <a:lnTo>
                  <a:pt x="1714500" y="267890"/>
                </a:lnTo>
                <a:lnTo>
                  <a:pt x="1714500" y="241101"/>
                </a:lnTo>
                <a:lnTo>
                  <a:pt x="1714500" y="223242"/>
                </a:lnTo>
                <a:lnTo>
                  <a:pt x="1705570" y="205382"/>
                </a:lnTo>
                <a:lnTo>
                  <a:pt x="1696640" y="187523"/>
                </a:lnTo>
                <a:lnTo>
                  <a:pt x="1687711" y="169664"/>
                </a:lnTo>
                <a:lnTo>
                  <a:pt x="1678781" y="160734"/>
                </a:lnTo>
                <a:lnTo>
                  <a:pt x="1660922" y="142875"/>
                </a:lnTo>
                <a:lnTo>
                  <a:pt x="1643062" y="133945"/>
                </a:lnTo>
                <a:lnTo>
                  <a:pt x="1625203" y="133945"/>
                </a:lnTo>
                <a:lnTo>
                  <a:pt x="1607343" y="125015"/>
                </a:lnTo>
                <a:lnTo>
                  <a:pt x="1580554" y="116086"/>
                </a:lnTo>
                <a:lnTo>
                  <a:pt x="1562695" y="107156"/>
                </a:lnTo>
                <a:lnTo>
                  <a:pt x="1535906" y="98226"/>
                </a:lnTo>
                <a:lnTo>
                  <a:pt x="1509117" y="80367"/>
                </a:lnTo>
                <a:lnTo>
                  <a:pt x="1482328" y="71437"/>
                </a:lnTo>
                <a:lnTo>
                  <a:pt x="1446609" y="71437"/>
                </a:lnTo>
                <a:lnTo>
                  <a:pt x="1419820" y="62507"/>
                </a:lnTo>
                <a:lnTo>
                  <a:pt x="1384101" y="62507"/>
                </a:lnTo>
                <a:lnTo>
                  <a:pt x="1357312" y="53578"/>
                </a:lnTo>
                <a:lnTo>
                  <a:pt x="1321593" y="53578"/>
                </a:lnTo>
                <a:lnTo>
                  <a:pt x="1285875" y="53578"/>
                </a:lnTo>
                <a:lnTo>
                  <a:pt x="1259086" y="44648"/>
                </a:lnTo>
                <a:lnTo>
                  <a:pt x="1232297" y="44648"/>
                </a:lnTo>
                <a:lnTo>
                  <a:pt x="1205508" y="44648"/>
                </a:lnTo>
                <a:lnTo>
                  <a:pt x="1178718" y="44648"/>
                </a:lnTo>
                <a:lnTo>
                  <a:pt x="1151929" y="53578"/>
                </a:lnTo>
                <a:lnTo>
                  <a:pt x="1134070" y="62507"/>
                </a:lnTo>
                <a:lnTo>
                  <a:pt x="1116211" y="71437"/>
                </a:lnTo>
                <a:lnTo>
                  <a:pt x="1107281" y="80367"/>
                </a:lnTo>
                <a:lnTo>
                  <a:pt x="1098351" y="80367"/>
                </a:lnTo>
                <a:lnTo>
                  <a:pt x="1089422" y="89296"/>
                </a:lnTo>
                <a:lnTo>
                  <a:pt x="1080492" y="98226"/>
                </a:lnTo>
                <a:lnTo>
                  <a:pt x="1080492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339328" y="1196578"/>
            <a:ext cx="187525" cy="1714501"/>
          </a:xfrm>
          <a:custGeom>
            <a:avLst/>
            <a:gdLst/>
            <a:ahLst/>
            <a:cxnLst/>
            <a:rect l="0" t="0" r="0" b="0"/>
            <a:pathLst>
              <a:path w="187525" h="1714501">
                <a:moveTo>
                  <a:pt x="187524" y="26789"/>
                </a:moveTo>
                <a:lnTo>
                  <a:pt x="187524" y="26789"/>
                </a:lnTo>
                <a:lnTo>
                  <a:pt x="187524" y="17859"/>
                </a:lnTo>
                <a:lnTo>
                  <a:pt x="187524" y="17859"/>
                </a:lnTo>
                <a:lnTo>
                  <a:pt x="187524" y="17859"/>
                </a:lnTo>
                <a:lnTo>
                  <a:pt x="18752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87524" y="8930"/>
                </a:lnTo>
                <a:lnTo>
                  <a:pt x="187524" y="0"/>
                </a:lnTo>
                <a:lnTo>
                  <a:pt x="187524" y="0"/>
                </a:lnTo>
                <a:lnTo>
                  <a:pt x="187524" y="0"/>
                </a:lnTo>
                <a:lnTo>
                  <a:pt x="178594" y="0"/>
                </a:lnTo>
                <a:lnTo>
                  <a:pt x="178594" y="8930"/>
                </a:lnTo>
                <a:lnTo>
                  <a:pt x="169664" y="8930"/>
                </a:lnTo>
                <a:lnTo>
                  <a:pt x="160735" y="8930"/>
                </a:lnTo>
                <a:lnTo>
                  <a:pt x="151805" y="17859"/>
                </a:lnTo>
                <a:lnTo>
                  <a:pt x="142875" y="17859"/>
                </a:lnTo>
                <a:lnTo>
                  <a:pt x="133946" y="26789"/>
                </a:lnTo>
                <a:lnTo>
                  <a:pt x="125016" y="26789"/>
                </a:lnTo>
                <a:lnTo>
                  <a:pt x="107156" y="35719"/>
                </a:lnTo>
                <a:lnTo>
                  <a:pt x="98227" y="35719"/>
                </a:lnTo>
                <a:lnTo>
                  <a:pt x="89297" y="44649"/>
                </a:lnTo>
                <a:lnTo>
                  <a:pt x="80367" y="44649"/>
                </a:lnTo>
                <a:lnTo>
                  <a:pt x="71438" y="44649"/>
                </a:lnTo>
                <a:lnTo>
                  <a:pt x="62508" y="53578"/>
                </a:lnTo>
                <a:lnTo>
                  <a:pt x="62508" y="53578"/>
                </a:lnTo>
                <a:lnTo>
                  <a:pt x="53578" y="62508"/>
                </a:lnTo>
                <a:lnTo>
                  <a:pt x="53578" y="62508"/>
                </a:lnTo>
                <a:lnTo>
                  <a:pt x="53578" y="62508"/>
                </a:lnTo>
                <a:lnTo>
                  <a:pt x="53578" y="62508"/>
                </a:lnTo>
                <a:lnTo>
                  <a:pt x="44649" y="62508"/>
                </a:lnTo>
                <a:lnTo>
                  <a:pt x="44649" y="62508"/>
                </a:lnTo>
                <a:lnTo>
                  <a:pt x="44649" y="62508"/>
                </a:lnTo>
                <a:lnTo>
                  <a:pt x="44649" y="62508"/>
                </a:lnTo>
                <a:lnTo>
                  <a:pt x="44649" y="62508"/>
                </a:lnTo>
                <a:lnTo>
                  <a:pt x="44649" y="71438"/>
                </a:lnTo>
                <a:lnTo>
                  <a:pt x="44649" y="71438"/>
                </a:lnTo>
                <a:lnTo>
                  <a:pt x="44649" y="71438"/>
                </a:lnTo>
                <a:lnTo>
                  <a:pt x="44649" y="71438"/>
                </a:lnTo>
                <a:lnTo>
                  <a:pt x="35719" y="71438"/>
                </a:lnTo>
                <a:lnTo>
                  <a:pt x="44649" y="71438"/>
                </a:lnTo>
                <a:lnTo>
                  <a:pt x="44649" y="71438"/>
                </a:lnTo>
                <a:lnTo>
                  <a:pt x="44649" y="71438"/>
                </a:lnTo>
                <a:lnTo>
                  <a:pt x="44649" y="71438"/>
                </a:lnTo>
                <a:lnTo>
                  <a:pt x="44649" y="80367"/>
                </a:lnTo>
                <a:lnTo>
                  <a:pt x="44649" y="80367"/>
                </a:lnTo>
                <a:lnTo>
                  <a:pt x="44649" y="80367"/>
                </a:lnTo>
                <a:lnTo>
                  <a:pt x="35719" y="89297"/>
                </a:lnTo>
                <a:lnTo>
                  <a:pt x="35719" y="98227"/>
                </a:lnTo>
                <a:lnTo>
                  <a:pt x="35719" y="107156"/>
                </a:lnTo>
                <a:lnTo>
                  <a:pt x="35719" y="116086"/>
                </a:lnTo>
                <a:lnTo>
                  <a:pt x="35719" y="142875"/>
                </a:lnTo>
                <a:lnTo>
                  <a:pt x="35719" y="160735"/>
                </a:lnTo>
                <a:lnTo>
                  <a:pt x="35719" y="196453"/>
                </a:lnTo>
                <a:lnTo>
                  <a:pt x="35719" y="223242"/>
                </a:lnTo>
                <a:lnTo>
                  <a:pt x="35719" y="250031"/>
                </a:lnTo>
                <a:lnTo>
                  <a:pt x="44649" y="285750"/>
                </a:lnTo>
                <a:lnTo>
                  <a:pt x="44649" y="321469"/>
                </a:lnTo>
                <a:lnTo>
                  <a:pt x="44649" y="348258"/>
                </a:lnTo>
                <a:lnTo>
                  <a:pt x="44649" y="383976"/>
                </a:lnTo>
                <a:lnTo>
                  <a:pt x="44649" y="419695"/>
                </a:lnTo>
                <a:lnTo>
                  <a:pt x="35719" y="455414"/>
                </a:lnTo>
                <a:lnTo>
                  <a:pt x="35719" y="491133"/>
                </a:lnTo>
                <a:lnTo>
                  <a:pt x="35719" y="526851"/>
                </a:lnTo>
                <a:lnTo>
                  <a:pt x="35719" y="571500"/>
                </a:lnTo>
                <a:lnTo>
                  <a:pt x="35719" y="607219"/>
                </a:lnTo>
                <a:lnTo>
                  <a:pt x="26789" y="651867"/>
                </a:lnTo>
                <a:lnTo>
                  <a:pt x="26789" y="687586"/>
                </a:lnTo>
                <a:lnTo>
                  <a:pt x="26789" y="732234"/>
                </a:lnTo>
                <a:lnTo>
                  <a:pt x="26789" y="767953"/>
                </a:lnTo>
                <a:lnTo>
                  <a:pt x="26789" y="803672"/>
                </a:lnTo>
                <a:lnTo>
                  <a:pt x="17860" y="839391"/>
                </a:lnTo>
                <a:lnTo>
                  <a:pt x="17860" y="866180"/>
                </a:lnTo>
                <a:lnTo>
                  <a:pt x="17860" y="892969"/>
                </a:lnTo>
                <a:lnTo>
                  <a:pt x="17860" y="910828"/>
                </a:lnTo>
                <a:lnTo>
                  <a:pt x="17860" y="928687"/>
                </a:lnTo>
                <a:lnTo>
                  <a:pt x="17860" y="964406"/>
                </a:lnTo>
                <a:lnTo>
                  <a:pt x="17860" y="991195"/>
                </a:lnTo>
                <a:lnTo>
                  <a:pt x="17860" y="1026914"/>
                </a:lnTo>
                <a:lnTo>
                  <a:pt x="8930" y="1062633"/>
                </a:lnTo>
                <a:lnTo>
                  <a:pt x="8930" y="1107281"/>
                </a:lnTo>
                <a:lnTo>
                  <a:pt x="8930" y="1143000"/>
                </a:lnTo>
                <a:lnTo>
                  <a:pt x="8930" y="1160859"/>
                </a:lnTo>
                <a:lnTo>
                  <a:pt x="8930" y="1178719"/>
                </a:lnTo>
                <a:lnTo>
                  <a:pt x="8930" y="1214437"/>
                </a:lnTo>
                <a:lnTo>
                  <a:pt x="8930" y="1241226"/>
                </a:lnTo>
                <a:lnTo>
                  <a:pt x="8930" y="1268016"/>
                </a:lnTo>
                <a:lnTo>
                  <a:pt x="8930" y="1303735"/>
                </a:lnTo>
                <a:lnTo>
                  <a:pt x="8930" y="1339453"/>
                </a:lnTo>
                <a:lnTo>
                  <a:pt x="0" y="1366242"/>
                </a:lnTo>
                <a:lnTo>
                  <a:pt x="0" y="1401961"/>
                </a:lnTo>
                <a:lnTo>
                  <a:pt x="0" y="1428750"/>
                </a:lnTo>
                <a:lnTo>
                  <a:pt x="0" y="1464469"/>
                </a:lnTo>
                <a:lnTo>
                  <a:pt x="0" y="1500188"/>
                </a:lnTo>
                <a:lnTo>
                  <a:pt x="0" y="1526977"/>
                </a:lnTo>
                <a:lnTo>
                  <a:pt x="0" y="1553766"/>
                </a:lnTo>
                <a:lnTo>
                  <a:pt x="8930" y="1571625"/>
                </a:lnTo>
                <a:lnTo>
                  <a:pt x="8930" y="1598414"/>
                </a:lnTo>
                <a:lnTo>
                  <a:pt x="8930" y="1616273"/>
                </a:lnTo>
                <a:lnTo>
                  <a:pt x="8930" y="1634133"/>
                </a:lnTo>
                <a:lnTo>
                  <a:pt x="8930" y="1651992"/>
                </a:lnTo>
                <a:lnTo>
                  <a:pt x="8930" y="1678781"/>
                </a:lnTo>
                <a:lnTo>
                  <a:pt x="8930" y="1687711"/>
                </a:lnTo>
                <a:lnTo>
                  <a:pt x="17860" y="1705570"/>
                </a:lnTo>
                <a:lnTo>
                  <a:pt x="17860" y="1705570"/>
                </a:lnTo>
                <a:lnTo>
                  <a:pt x="26789" y="1714500"/>
                </a:lnTo>
                <a:lnTo>
                  <a:pt x="35719" y="1714500"/>
                </a:lnTo>
                <a:lnTo>
                  <a:pt x="44649" y="1714500"/>
                </a:lnTo>
                <a:lnTo>
                  <a:pt x="53578" y="1714500"/>
                </a:lnTo>
                <a:lnTo>
                  <a:pt x="62508" y="1705570"/>
                </a:lnTo>
                <a:lnTo>
                  <a:pt x="71438" y="1705570"/>
                </a:lnTo>
                <a:lnTo>
                  <a:pt x="89297" y="1705570"/>
                </a:lnTo>
                <a:lnTo>
                  <a:pt x="107156" y="1696640"/>
                </a:lnTo>
                <a:lnTo>
                  <a:pt x="125016" y="1696640"/>
                </a:lnTo>
                <a:lnTo>
                  <a:pt x="133946" y="1696640"/>
                </a:lnTo>
                <a:lnTo>
                  <a:pt x="151805" y="1705570"/>
                </a:lnTo>
                <a:lnTo>
                  <a:pt x="151805" y="170557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19695" y="3232546"/>
            <a:ext cx="125017" cy="3259337"/>
          </a:xfrm>
          <a:custGeom>
            <a:avLst/>
            <a:gdLst/>
            <a:ahLst/>
            <a:cxnLst/>
            <a:rect l="0" t="0" r="0" b="0"/>
            <a:pathLst>
              <a:path w="125017" h="3259337">
                <a:moveTo>
                  <a:pt x="125016" y="8930"/>
                </a:moveTo>
                <a:lnTo>
                  <a:pt x="125016" y="893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0"/>
                </a:lnTo>
                <a:lnTo>
                  <a:pt x="107157" y="0"/>
                </a:lnTo>
                <a:lnTo>
                  <a:pt x="107157" y="0"/>
                </a:lnTo>
                <a:lnTo>
                  <a:pt x="98227" y="8930"/>
                </a:lnTo>
                <a:lnTo>
                  <a:pt x="89297" y="8930"/>
                </a:lnTo>
                <a:lnTo>
                  <a:pt x="89297" y="17860"/>
                </a:lnTo>
                <a:lnTo>
                  <a:pt x="80368" y="26790"/>
                </a:lnTo>
                <a:lnTo>
                  <a:pt x="71438" y="26790"/>
                </a:lnTo>
                <a:lnTo>
                  <a:pt x="71438" y="26790"/>
                </a:lnTo>
                <a:lnTo>
                  <a:pt x="62508" y="26790"/>
                </a:lnTo>
                <a:lnTo>
                  <a:pt x="53579" y="26790"/>
                </a:lnTo>
                <a:lnTo>
                  <a:pt x="44649" y="26790"/>
                </a:lnTo>
                <a:lnTo>
                  <a:pt x="44649" y="26790"/>
                </a:lnTo>
                <a:lnTo>
                  <a:pt x="35719" y="26790"/>
                </a:lnTo>
                <a:lnTo>
                  <a:pt x="35719" y="26790"/>
                </a:lnTo>
                <a:lnTo>
                  <a:pt x="26789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8930" y="44649"/>
                </a:lnTo>
                <a:lnTo>
                  <a:pt x="8930" y="44649"/>
                </a:lnTo>
                <a:lnTo>
                  <a:pt x="0" y="44649"/>
                </a:lnTo>
                <a:lnTo>
                  <a:pt x="0" y="44649"/>
                </a:lnTo>
                <a:lnTo>
                  <a:pt x="0" y="53579"/>
                </a:lnTo>
                <a:lnTo>
                  <a:pt x="0" y="53579"/>
                </a:lnTo>
                <a:lnTo>
                  <a:pt x="0" y="53579"/>
                </a:lnTo>
                <a:lnTo>
                  <a:pt x="0" y="53579"/>
                </a:lnTo>
                <a:lnTo>
                  <a:pt x="0" y="62508"/>
                </a:lnTo>
                <a:lnTo>
                  <a:pt x="0" y="71438"/>
                </a:lnTo>
                <a:lnTo>
                  <a:pt x="8930" y="80368"/>
                </a:lnTo>
                <a:lnTo>
                  <a:pt x="8930" y="89297"/>
                </a:lnTo>
                <a:lnTo>
                  <a:pt x="17860" y="107157"/>
                </a:lnTo>
                <a:lnTo>
                  <a:pt x="17860" y="125016"/>
                </a:lnTo>
                <a:lnTo>
                  <a:pt x="17860" y="142875"/>
                </a:lnTo>
                <a:lnTo>
                  <a:pt x="26789" y="169665"/>
                </a:lnTo>
                <a:lnTo>
                  <a:pt x="26789" y="196454"/>
                </a:lnTo>
                <a:lnTo>
                  <a:pt x="26789" y="223243"/>
                </a:lnTo>
                <a:lnTo>
                  <a:pt x="35719" y="250032"/>
                </a:lnTo>
                <a:lnTo>
                  <a:pt x="35719" y="285750"/>
                </a:lnTo>
                <a:lnTo>
                  <a:pt x="35719" y="312540"/>
                </a:lnTo>
                <a:lnTo>
                  <a:pt x="35719" y="348258"/>
                </a:lnTo>
                <a:lnTo>
                  <a:pt x="35719" y="383977"/>
                </a:lnTo>
                <a:lnTo>
                  <a:pt x="35719" y="419696"/>
                </a:lnTo>
                <a:lnTo>
                  <a:pt x="35719" y="455415"/>
                </a:lnTo>
                <a:lnTo>
                  <a:pt x="35719" y="491133"/>
                </a:lnTo>
                <a:lnTo>
                  <a:pt x="26789" y="526852"/>
                </a:lnTo>
                <a:lnTo>
                  <a:pt x="35719" y="571500"/>
                </a:lnTo>
                <a:lnTo>
                  <a:pt x="26789" y="607219"/>
                </a:lnTo>
                <a:lnTo>
                  <a:pt x="26789" y="642938"/>
                </a:lnTo>
                <a:lnTo>
                  <a:pt x="26789" y="678657"/>
                </a:lnTo>
                <a:lnTo>
                  <a:pt x="26789" y="714375"/>
                </a:lnTo>
                <a:lnTo>
                  <a:pt x="26789" y="750094"/>
                </a:lnTo>
                <a:lnTo>
                  <a:pt x="26789" y="785813"/>
                </a:lnTo>
                <a:lnTo>
                  <a:pt x="35719" y="821532"/>
                </a:lnTo>
                <a:lnTo>
                  <a:pt x="35719" y="857250"/>
                </a:lnTo>
                <a:lnTo>
                  <a:pt x="26789" y="901899"/>
                </a:lnTo>
                <a:lnTo>
                  <a:pt x="26789" y="937618"/>
                </a:lnTo>
                <a:lnTo>
                  <a:pt x="26789" y="982266"/>
                </a:lnTo>
                <a:lnTo>
                  <a:pt x="26789" y="1026915"/>
                </a:lnTo>
                <a:lnTo>
                  <a:pt x="26789" y="1071563"/>
                </a:lnTo>
                <a:lnTo>
                  <a:pt x="35719" y="1107282"/>
                </a:lnTo>
                <a:lnTo>
                  <a:pt x="35719" y="1160860"/>
                </a:lnTo>
                <a:lnTo>
                  <a:pt x="35719" y="1196579"/>
                </a:lnTo>
                <a:lnTo>
                  <a:pt x="35719" y="1241227"/>
                </a:lnTo>
                <a:lnTo>
                  <a:pt x="44649" y="1294805"/>
                </a:lnTo>
                <a:lnTo>
                  <a:pt x="44649" y="1339454"/>
                </a:lnTo>
                <a:lnTo>
                  <a:pt x="53579" y="1384102"/>
                </a:lnTo>
                <a:lnTo>
                  <a:pt x="53579" y="1428750"/>
                </a:lnTo>
                <a:lnTo>
                  <a:pt x="53579" y="1482329"/>
                </a:lnTo>
                <a:lnTo>
                  <a:pt x="62508" y="1535907"/>
                </a:lnTo>
                <a:lnTo>
                  <a:pt x="62508" y="1589485"/>
                </a:lnTo>
                <a:lnTo>
                  <a:pt x="71438" y="1643063"/>
                </a:lnTo>
                <a:lnTo>
                  <a:pt x="71438" y="1696642"/>
                </a:lnTo>
                <a:lnTo>
                  <a:pt x="80368" y="1759149"/>
                </a:lnTo>
                <a:lnTo>
                  <a:pt x="80368" y="1821657"/>
                </a:lnTo>
                <a:lnTo>
                  <a:pt x="80368" y="1893095"/>
                </a:lnTo>
                <a:lnTo>
                  <a:pt x="80368" y="1955602"/>
                </a:lnTo>
                <a:lnTo>
                  <a:pt x="89297" y="2027040"/>
                </a:lnTo>
                <a:lnTo>
                  <a:pt x="80368" y="2098477"/>
                </a:lnTo>
                <a:lnTo>
                  <a:pt x="80368" y="2160985"/>
                </a:lnTo>
                <a:lnTo>
                  <a:pt x="71438" y="2232423"/>
                </a:lnTo>
                <a:lnTo>
                  <a:pt x="71438" y="2303860"/>
                </a:lnTo>
                <a:lnTo>
                  <a:pt x="62508" y="2366367"/>
                </a:lnTo>
                <a:lnTo>
                  <a:pt x="53579" y="2428875"/>
                </a:lnTo>
                <a:lnTo>
                  <a:pt x="53579" y="2500313"/>
                </a:lnTo>
                <a:lnTo>
                  <a:pt x="53579" y="2553891"/>
                </a:lnTo>
                <a:lnTo>
                  <a:pt x="44649" y="2616399"/>
                </a:lnTo>
                <a:lnTo>
                  <a:pt x="44649" y="2669977"/>
                </a:lnTo>
                <a:lnTo>
                  <a:pt x="44649" y="2723555"/>
                </a:lnTo>
                <a:lnTo>
                  <a:pt x="44649" y="2777133"/>
                </a:lnTo>
                <a:lnTo>
                  <a:pt x="44649" y="2821781"/>
                </a:lnTo>
                <a:lnTo>
                  <a:pt x="44649" y="2866430"/>
                </a:lnTo>
                <a:lnTo>
                  <a:pt x="44649" y="2911078"/>
                </a:lnTo>
                <a:lnTo>
                  <a:pt x="44649" y="2946797"/>
                </a:lnTo>
                <a:lnTo>
                  <a:pt x="44649" y="2982516"/>
                </a:lnTo>
                <a:lnTo>
                  <a:pt x="35719" y="3018234"/>
                </a:lnTo>
                <a:lnTo>
                  <a:pt x="35719" y="3053953"/>
                </a:lnTo>
                <a:lnTo>
                  <a:pt x="26789" y="3080742"/>
                </a:lnTo>
                <a:lnTo>
                  <a:pt x="26789" y="3107531"/>
                </a:lnTo>
                <a:lnTo>
                  <a:pt x="17860" y="3116461"/>
                </a:lnTo>
                <a:lnTo>
                  <a:pt x="17860" y="3134320"/>
                </a:lnTo>
                <a:lnTo>
                  <a:pt x="17860" y="3143250"/>
                </a:lnTo>
                <a:lnTo>
                  <a:pt x="17860" y="3152180"/>
                </a:lnTo>
                <a:lnTo>
                  <a:pt x="17860" y="3152180"/>
                </a:lnTo>
                <a:lnTo>
                  <a:pt x="17860" y="3152180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61109"/>
                </a:lnTo>
                <a:lnTo>
                  <a:pt x="17860" y="3170039"/>
                </a:lnTo>
                <a:lnTo>
                  <a:pt x="26789" y="3170039"/>
                </a:lnTo>
                <a:lnTo>
                  <a:pt x="26789" y="3187899"/>
                </a:lnTo>
                <a:lnTo>
                  <a:pt x="44649" y="3196828"/>
                </a:lnTo>
                <a:lnTo>
                  <a:pt x="53579" y="3205758"/>
                </a:lnTo>
                <a:lnTo>
                  <a:pt x="62508" y="3223617"/>
                </a:lnTo>
                <a:lnTo>
                  <a:pt x="80368" y="3223617"/>
                </a:lnTo>
                <a:lnTo>
                  <a:pt x="89297" y="3232547"/>
                </a:lnTo>
                <a:lnTo>
                  <a:pt x="98227" y="3232547"/>
                </a:lnTo>
                <a:lnTo>
                  <a:pt x="107157" y="3241477"/>
                </a:lnTo>
                <a:lnTo>
                  <a:pt x="116086" y="3241477"/>
                </a:lnTo>
                <a:lnTo>
                  <a:pt x="116086" y="3250406"/>
                </a:lnTo>
                <a:lnTo>
                  <a:pt x="125016" y="3250406"/>
                </a:lnTo>
                <a:lnTo>
                  <a:pt x="125016" y="3250406"/>
                </a:lnTo>
                <a:lnTo>
                  <a:pt x="125016" y="3250406"/>
                </a:lnTo>
                <a:lnTo>
                  <a:pt x="116086" y="3259336"/>
                </a:lnTo>
                <a:lnTo>
                  <a:pt x="116086" y="3259336"/>
                </a:lnTo>
                <a:lnTo>
                  <a:pt x="116086" y="325933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982516" y="821531"/>
            <a:ext cx="142876" cy="312540"/>
          </a:xfrm>
          <a:custGeom>
            <a:avLst/>
            <a:gdLst/>
            <a:ahLst/>
            <a:cxnLst/>
            <a:rect l="0" t="0" r="0" b="0"/>
            <a:pathLst>
              <a:path w="142876" h="312540">
                <a:moveTo>
                  <a:pt x="0" y="312539"/>
                </a:moveTo>
                <a:lnTo>
                  <a:pt x="0" y="312539"/>
                </a:lnTo>
                <a:lnTo>
                  <a:pt x="0" y="312539"/>
                </a:lnTo>
                <a:lnTo>
                  <a:pt x="0" y="294680"/>
                </a:lnTo>
                <a:lnTo>
                  <a:pt x="8929" y="276820"/>
                </a:lnTo>
                <a:lnTo>
                  <a:pt x="17859" y="250031"/>
                </a:lnTo>
                <a:lnTo>
                  <a:pt x="35718" y="196453"/>
                </a:lnTo>
                <a:lnTo>
                  <a:pt x="62507" y="142875"/>
                </a:lnTo>
                <a:lnTo>
                  <a:pt x="98226" y="80367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268516" y="696516"/>
            <a:ext cx="133946" cy="401836"/>
          </a:xfrm>
          <a:custGeom>
            <a:avLst/>
            <a:gdLst/>
            <a:ahLst/>
            <a:cxnLst/>
            <a:rect l="0" t="0" r="0" b="0"/>
            <a:pathLst>
              <a:path w="133946" h="401836">
                <a:moveTo>
                  <a:pt x="8929" y="375046"/>
                </a:moveTo>
                <a:lnTo>
                  <a:pt x="8929" y="375046"/>
                </a:lnTo>
                <a:lnTo>
                  <a:pt x="8929" y="383976"/>
                </a:lnTo>
                <a:lnTo>
                  <a:pt x="8929" y="392906"/>
                </a:lnTo>
                <a:lnTo>
                  <a:pt x="0" y="401835"/>
                </a:lnTo>
                <a:lnTo>
                  <a:pt x="0" y="401835"/>
                </a:lnTo>
                <a:lnTo>
                  <a:pt x="0" y="383976"/>
                </a:lnTo>
                <a:lnTo>
                  <a:pt x="0" y="357187"/>
                </a:lnTo>
                <a:lnTo>
                  <a:pt x="8929" y="321468"/>
                </a:lnTo>
                <a:lnTo>
                  <a:pt x="26789" y="276820"/>
                </a:lnTo>
                <a:lnTo>
                  <a:pt x="44648" y="214312"/>
                </a:lnTo>
                <a:lnTo>
                  <a:pt x="71437" y="151804"/>
                </a:lnTo>
                <a:lnTo>
                  <a:pt x="98226" y="80367"/>
                </a:lnTo>
                <a:lnTo>
                  <a:pt x="133945" y="0"/>
                </a:lnTo>
                <a:lnTo>
                  <a:pt x="13394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474148" y="2455664"/>
            <a:ext cx="142876" cy="223243"/>
          </a:xfrm>
          <a:custGeom>
            <a:avLst/>
            <a:gdLst/>
            <a:ahLst/>
            <a:cxnLst/>
            <a:rect l="0" t="0" r="0" b="0"/>
            <a:pathLst>
              <a:path w="142876" h="223243">
                <a:moveTo>
                  <a:pt x="142875" y="44649"/>
                </a:move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4464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42875" y="26789"/>
                </a:lnTo>
                <a:lnTo>
                  <a:pt x="133946" y="26789"/>
                </a:lnTo>
                <a:lnTo>
                  <a:pt x="133946" y="17859"/>
                </a:lnTo>
                <a:lnTo>
                  <a:pt x="125016" y="8930"/>
                </a:lnTo>
                <a:lnTo>
                  <a:pt x="125016" y="8930"/>
                </a:lnTo>
                <a:lnTo>
                  <a:pt x="116086" y="0"/>
                </a:lnTo>
                <a:lnTo>
                  <a:pt x="116086" y="0"/>
                </a:lnTo>
                <a:lnTo>
                  <a:pt x="107157" y="0"/>
                </a:lnTo>
                <a:lnTo>
                  <a:pt x="98227" y="0"/>
                </a:lnTo>
                <a:lnTo>
                  <a:pt x="80368" y="8930"/>
                </a:lnTo>
                <a:lnTo>
                  <a:pt x="71438" y="26789"/>
                </a:lnTo>
                <a:lnTo>
                  <a:pt x="53579" y="53578"/>
                </a:lnTo>
                <a:lnTo>
                  <a:pt x="35719" y="71438"/>
                </a:lnTo>
                <a:lnTo>
                  <a:pt x="26790" y="107156"/>
                </a:lnTo>
                <a:lnTo>
                  <a:pt x="17860" y="133945"/>
                </a:lnTo>
                <a:lnTo>
                  <a:pt x="8930" y="160734"/>
                </a:lnTo>
                <a:lnTo>
                  <a:pt x="0" y="187524"/>
                </a:lnTo>
                <a:lnTo>
                  <a:pt x="8930" y="205383"/>
                </a:lnTo>
                <a:lnTo>
                  <a:pt x="17860" y="214313"/>
                </a:lnTo>
                <a:lnTo>
                  <a:pt x="35719" y="223242"/>
                </a:lnTo>
                <a:lnTo>
                  <a:pt x="53579" y="223242"/>
                </a:lnTo>
                <a:lnTo>
                  <a:pt x="80368" y="214313"/>
                </a:lnTo>
                <a:lnTo>
                  <a:pt x="98227" y="205383"/>
                </a:lnTo>
                <a:lnTo>
                  <a:pt x="98227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652742" y="2518172"/>
            <a:ext cx="107157" cy="133946"/>
          </a:xfrm>
          <a:custGeom>
            <a:avLst/>
            <a:gdLst/>
            <a:ahLst/>
            <a:cxnLst/>
            <a:rect l="0" t="0" r="0" b="0"/>
            <a:pathLst>
              <a:path w="107157" h="133946">
                <a:moveTo>
                  <a:pt x="44649" y="0"/>
                </a:moveTo>
                <a:lnTo>
                  <a:pt x="44649" y="0"/>
                </a:lnTo>
                <a:lnTo>
                  <a:pt x="35719" y="8930"/>
                </a:lnTo>
                <a:lnTo>
                  <a:pt x="26789" y="26789"/>
                </a:lnTo>
                <a:lnTo>
                  <a:pt x="26789" y="44648"/>
                </a:lnTo>
                <a:lnTo>
                  <a:pt x="17860" y="71437"/>
                </a:lnTo>
                <a:lnTo>
                  <a:pt x="17860" y="89297"/>
                </a:lnTo>
                <a:lnTo>
                  <a:pt x="17860" y="107156"/>
                </a:lnTo>
                <a:lnTo>
                  <a:pt x="17860" y="125016"/>
                </a:lnTo>
                <a:lnTo>
                  <a:pt x="26789" y="133945"/>
                </a:lnTo>
                <a:lnTo>
                  <a:pt x="44649" y="125016"/>
                </a:lnTo>
                <a:lnTo>
                  <a:pt x="62508" y="125016"/>
                </a:lnTo>
                <a:lnTo>
                  <a:pt x="80367" y="107156"/>
                </a:lnTo>
                <a:lnTo>
                  <a:pt x="98227" y="98226"/>
                </a:lnTo>
                <a:lnTo>
                  <a:pt x="107156" y="80367"/>
                </a:lnTo>
                <a:lnTo>
                  <a:pt x="107156" y="62508"/>
                </a:lnTo>
                <a:lnTo>
                  <a:pt x="98227" y="44648"/>
                </a:lnTo>
                <a:lnTo>
                  <a:pt x="89297" y="26789"/>
                </a:lnTo>
                <a:lnTo>
                  <a:pt x="62508" y="17859"/>
                </a:lnTo>
                <a:lnTo>
                  <a:pt x="44649" y="26789"/>
                </a:lnTo>
                <a:lnTo>
                  <a:pt x="26789" y="35719"/>
                </a:lnTo>
                <a:lnTo>
                  <a:pt x="8930" y="44648"/>
                </a:lnTo>
                <a:lnTo>
                  <a:pt x="0" y="62508"/>
                </a:lnTo>
                <a:lnTo>
                  <a:pt x="8930" y="71437"/>
                </a:lnTo>
                <a:lnTo>
                  <a:pt x="17860" y="80367"/>
                </a:lnTo>
                <a:lnTo>
                  <a:pt x="35719" y="80367"/>
                </a:lnTo>
                <a:lnTo>
                  <a:pt x="62508" y="80367"/>
                </a:lnTo>
                <a:lnTo>
                  <a:pt x="89297" y="71437"/>
                </a:lnTo>
                <a:lnTo>
                  <a:pt x="89297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831336" y="2455664"/>
            <a:ext cx="428625" cy="383977"/>
          </a:xfrm>
          <a:custGeom>
            <a:avLst/>
            <a:gdLst/>
            <a:ahLst/>
            <a:cxnLst/>
            <a:rect l="0" t="0" r="0" b="0"/>
            <a:pathLst>
              <a:path w="428625" h="383977">
                <a:moveTo>
                  <a:pt x="0" y="53578"/>
                </a:move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98227"/>
                </a:lnTo>
                <a:lnTo>
                  <a:pt x="0" y="125016"/>
                </a:lnTo>
                <a:lnTo>
                  <a:pt x="0" y="142875"/>
                </a:lnTo>
                <a:lnTo>
                  <a:pt x="0" y="160734"/>
                </a:lnTo>
                <a:lnTo>
                  <a:pt x="0" y="169664"/>
                </a:lnTo>
                <a:lnTo>
                  <a:pt x="0" y="178594"/>
                </a:lnTo>
                <a:lnTo>
                  <a:pt x="8930" y="178594"/>
                </a:lnTo>
                <a:lnTo>
                  <a:pt x="8930" y="178594"/>
                </a:lnTo>
                <a:lnTo>
                  <a:pt x="17859" y="160734"/>
                </a:lnTo>
                <a:lnTo>
                  <a:pt x="17859" y="133945"/>
                </a:lnTo>
                <a:lnTo>
                  <a:pt x="35719" y="107156"/>
                </a:lnTo>
                <a:lnTo>
                  <a:pt x="44648" y="71438"/>
                </a:lnTo>
                <a:lnTo>
                  <a:pt x="62508" y="44649"/>
                </a:lnTo>
                <a:lnTo>
                  <a:pt x="71437" y="26789"/>
                </a:lnTo>
                <a:lnTo>
                  <a:pt x="89297" y="26789"/>
                </a:lnTo>
                <a:lnTo>
                  <a:pt x="98227" y="35719"/>
                </a:lnTo>
                <a:lnTo>
                  <a:pt x="98227" y="62508"/>
                </a:lnTo>
                <a:lnTo>
                  <a:pt x="98227" y="89297"/>
                </a:lnTo>
                <a:lnTo>
                  <a:pt x="98227" y="125016"/>
                </a:lnTo>
                <a:lnTo>
                  <a:pt x="98227" y="151805"/>
                </a:lnTo>
                <a:lnTo>
                  <a:pt x="98227" y="178594"/>
                </a:lnTo>
                <a:lnTo>
                  <a:pt x="98227" y="196453"/>
                </a:lnTo>
                <a:lnTo>
                  <a:pt x="107156" y="196453"/>
                </a:lnTo>
                <a:lnTo>
                  <a:pt x="116086" y="187524"/>
                </a:lnTo>
                <a:lnTo>
                  <a:pt x="125016" y="169664"/>
                </a:lnTo>
                <a:lnTo>
                  <a:pt x="142875" y="142875"/>
                </a:lnTo>
                <a:lnTo>
                  <a:pt x="169664" y="107156"/>
                </a:lnTo>
                <a:lnTo>
                  <a:pt x="187523" y="62508"/>
                </a:lnTo>
                <a:lnTo>
                  <a:pt x="205383" y="35719"/>
                </a:lnTo>
                <a:lnTo>
                  <a:pt x="223242" y="26789"/>
                </a:lnTo>
                <a:lnTo>
                  <a:pt x="223242" y="26789"/>
                </a:lnTo>
                <a:lnTo>
                  <a:pt x="232172" y="35719"/>
                </a:lnTo>
                <a:lnTo>
                  <a:pt x="232172" y="62508"/>
                </a:lnTo>
                <a:lnTo>
                  <a:pt x="223242" y="89297"/>
                </a:lnTo>
                <a:lnTo>
                  <a:pt x="223242" y="116086"/>
                </a:lnTo>
                <a:lnTo>
                  <a:pt x="223242" y="142875"/>
                </a:lnTo>
                <a:lnTo>
                  <a:pt x="223242" y="160734"/>
                </a:lnTo>
                <a:lnTo>
                  <a:pt x="223242" y="169664"/>
                </a:lnTo>
                <a:lnTo>
                  <a:pt x="232172" y="169664"/>
                </a:lnTo>
                <a:lnTo>
                  <a:pt x="250031" y="160734"/>
                </a:lnTo>
                <a:lnTo>
                  <a:pt x="267891" y="133945"/>
                </a:lnTo>
                <a:lnTo>
                  <a:pt x="285750" y="107156"/>
                </a:lnTo>
                <a:lnTo>
                  <a:pt x="303609" y="89297"/>
                </a:lnTo>
                <a:lnTo>
                  <a:pt x="321469" y="71438"/>
                </a:lnTo>
                <a:lnTo>
                  <a:pt x="339328" y="62508"/>
                </a:lnTo>
                <a:lnTo>
                  <a:pt x="348258" y="71438"/>
                </a:lnTo>
                <a:lnTo>
                  <a:pt x="348258" y="98227"/>
                </a:lnTo>
                <a:lnTo>
                  <a:pt x="339328" y="133945"/>
                </a:lnTo>
                <a:lnTo>
                  <a:pt x="339328" y="187524"/>
                </a:lnTo>
                <a:lnTo>
                  <a:pt x="321469" y="241102"/>
                </a:lnTo>
                <a:lnTo>
                  <a:pt x="312539" y="294680"/>
                </a:lnTo>
                <a:lnTo>
                  <a:pt x="303609" y="339328"/>
                </a:lnTo>
                <a:lnTo>
                  <a:pt x="294680" y="375047"/>
                </a:lnTo>
                <a:lnTo>
                  <a:pt x="285750" y="383976"/>
                </a:lnTo>
                <a:lnTo>
                  <a:pt x="276820" y="383976"/>
                </a:lnTo>
                <a:lnTo>
                  <a:pt x="276820" y="366117"/>
                </a:lnTo>
                <a:lnTo>
                  <a:pt x="285750" y="330399"/>
                </a:lnTo>
                <a:lnTo>
                  <a:pt x="294680" y="285750"/>
                </a:lnTo>
                <a:lnTo>
                  <a:pt x="312539" y="223242"/>
                </a:lnTo>
                <a:lnTo>
                  <a:pt x="330398" y="151805"/>
                </a:lnTo>
                <a:lnTo>
                  <a:pt x="348258" y="89297"/>
                </a:lnTo>
                <a:lnTo>
                  <a:pt x="375046" y="44649"/>
                </a:lnTo>
                <a:lnTo>
                  <a:pt x="392905" y="8930"/>
                </a:lnTo>
                <a:lnTo>
                  <a:pt x="410765" y="0"/>
                </a:lnTo>
                <a:lnTo>
                  <a:pt x="428624" y="0"/>
                </a:lnTo>
                <a:lnTo>
                  <a:pt x="428624" y="8930"/>
                </a:lnTo>
                <a:lnTo>
                  <a:pt x="428624" y="35719"/>
                </a:lnTo>
                <a:lnTo>
                  <a:pt x="419694" y="62508"/>
                </a:lnTo>
                <a:lnTo>
                  <a:pt x="410765" y="89297"/>
                </a:lnTo>
                <a:lnTo>
                  <a:pt x="392905" y="125016"/>
                </a:lnTo>
                <a:lnTo>
                  <a:pt x="375046" y="142875"/>
                </a:lnTo>
                <a:lnTo>
                  <a:pt x="366116" y="151805"/>
                </a:lnTo>
                <a:lnTo>
                  <a:pt x="366116" y="151805"/>
                </a:lnTo>
                <a:lnTo>
                  <a:pt x="375046" y="125016"/>
                </a:lnTo>
                <a:lnTo>
                  <a:pt x="383976" y="98227"/>
                </a:lnTo>
                <a:lnTo>
                  <a:pt x="383976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295679" y="2473523"/>
            <a:ext cx="89298" cy="151806"/>
          </a:xfrm>
          <a:custGeom>
            <a:avLst/>
            <a:gdLst/>
            <a:ahLst/>
            <a:cxnLst/>
            <a:rect l="0" t="0" r="0" b="0"/>
            <a:pathLst>
              <a:path w="89298" h="151806">
                <a:moveTo>
                  <a:pt x="89297" y="0"/>
                </a:moveTo>
                <a:lnTo>
                  <a:pt x="80367" y="17860"/>
                </a:lnTo>
                <a:lnTo>
                  <a:pt x="71437" y="35719"/>
                </a:lnTo>
                <a:lnTo>
                  <a:pt x="53578" y="62508"/>
                </a:lnTo>
                <a:lnTo>
                  <a:pt x="35719" y="89297"/>
                </a:lnTo>
                <a:lnTo>
                  <a:pt x="17859" y="116086"/>
                </a:lnTo>
                <a:lnTo>
                  <a:pt x="8930" y="133946"/>
                </a:lnTo>
                <a:lnTo>
                  <a:pt x="0" y="142875"/>
                </a:lnTo>
                <a:lnTo>
                  <a:pt x="0" y="151805"/>
                </a:lnTo>
                <a:lnTo>
                  <a:pt x="8930" y="151805"/>
                </a:lnTo>
                <a:lnTo>
                  <a:pt x="26789" y="133946"/>
                </a:lnTo>
                <a:lnTo>
                  <a:pt x="44648" y="116086"/>
                </a:lnTo>
                <a:lnTo>
                  <a:pt x="44648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411765" y="2232422"/>
            <a:ext cx="71438" cy="98227"/>
          </a:xfrm>
          <a:custGeom>
            <a:avLst/>
            <a:gdLst/>
            <a:ahLst/>
            <a:cxnLst/>
            <a:rect l="0" t="0" r="0" b="0"/>
            <a:pathLst>
              <a:path w="71438" h="98227">
                <a:moveTo>
                  <a:pt x="71437" y="8929"/>
                </a:moveTo>
                <a:lnTo>
                  <a:pt x="62508" y="8929"/>
                </a:lnTo>
                <a:lnTo>
                  <a:pt x="53578" y="8929"/>
                </a:lnTo>
                <a:lnTo>
                  <a:pt x="44648" y="0"/>
                </a:lnTo>
                <a:lnTo>
                  <a:pt x="26789" y="8929"/>
                </a:lnTo>
                <a:lnTo>
                  <a:pt x="17859" y="8929"/>
                </a:lnTo>
                <a:lnTo>
                  <a:pt x="8930" y="17859"/>
                </a:lnTo>
                <a:lnTo>
                  <a:pt x="0" y="26789"/>
                </a:lnTo>
                <a:lnTo>
                  <a:pt x="0" y="44648"/>
                </a:lnTo>
                <a:lnTo>
                  <a:pt x="0" y="62507"/>
                </a:lnTo>
                <a:lnTo>
                  <a:pt x="8930" y="80367"/>
                </a:lnTo>
                <a:lnTo>
                  <a:pt x="17859" y="98226"/>
                </a:lnTo>
                <a:lnTo>
                  <a:pt x="17859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438554" y="2259211"/>
            <a:ext cx="133946" cy="437556"/>
          </a:xfrm>
          <a:custGeom>
            <a:avLst/>
            <a:gdLst/>
            <a:ahLst/>
            <a:cxnLst/>
            <a:rect l="0" t="0" r="0" b="0"/>
            <a:pathLst>
              <a:path w="133946" h="437556">
                <a:moveTo>
                  <a:pt x="133945" y="0"/>
                </a:moveTo>
                <a:lnTo>
                  <a:pt x="125016" y="0"/>
                </a:lnTo>
                <a:lnTo>
                  <a:pt x="125016" y="0"/>
                </a:lnTo>
                <a:lnTo>
                  <a:pt x="125016" y="0"/>
                </a:lnTo>
                <a:lnTo>
                  <a:pt x="116086" y="17859"/>
                </a:lnTo>
                <a:lnTo>
                  <a:pt x="116086" y="35718"/>
                </a:lnTo>
                <a:lnTo>
                  <a:pt x="107156" y="71437"/>
                </a:lnTo>
                <a:lnTo>
                  <a:pt x="89297" y="116086"/>
                </a:lnTo>
                <a:lnTo>
                  <a:pt x="71437" y="178593"/>
                </a:lnTo>
                <a:lnTo>
                  <a:pt x="53578" y="241102"/>
                </a:lnTo>
                <a:lnTo>
                  <a:pt x="26789" y="303609"/>
                </a:lnTo>
                <a:lnTo>
                  <a:pt x="8930" y="357187"/>
                </a:lnTo>
                <a:lnTo>
                  <a:pt x="0" y="401836"/>
                </a:lnTo>
                <a:lnTo>
                  <a:pt x="0" y="428625"/>
                </a:lnTo>
                <a:lnTo>
                  <a:pt x="0" y="437555"/>
                </a:lnTo>
                <a:lnTo>
                  <a:pt x="8930" y="437555"/>
                </a:lnTo>
                <a:lnTo>
                  <a:pt x="26789" y="419695"/>
                </a:lnTo>
                <a:lnTo>
                  <a:pt x="44648" y="392906"/>
                </a:lnTo>
                <a:lnTo>
                  <a:pt x="71437" y="348258"/>
                </a:lnTo>
                <a:lnTo>
                  <a:pt x="98226" y="312539"/>
                </a:lnTo>
                <a:lnTo>
                  <a:pt x="98226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8509991" y="2509242"/>
            <a:ext cx="214314" cy="241103"/>
          </a:xfrm>
          <a:custGeom>
            <a:avLst/>
            <a:gdLst/>
            <a:ahLst/>
            <a:cxnLst/>
            <a:rect l="0" t="0" r="0" b="0"/>
            <a:pathLst>
              <a:path w="214314" h="241103">
                <a:moveTo>
                  <a:pt x="8930" y="142875"/>
                </a:moveTo>
                <a:lnTo>
                  <a:pt x="8930" y="151805"/>
                </a:lnTo>
                <a:lnTo>
                  <a:pt x="0" y="160735"/>
                </a:lnTo>
                <a:lnTo>
                  <a:pt x="8930" y="169664"/>
                </a:lnTo>
                <a:lnTo>
                  <a:pt x="17860" y="169664"/>
                </a:lnTo>
                <a:lnTo>
                  <a:pt x="35719" y="169664"/>
                </a:lnTo>
                <a:lnTo>
                  <a:pt x="53579" y="151805"/>
                </a:lnTo>
                <a:lnTo>
                  <a:pt x="89297" y="133946"/>
                </a:lnTo>
                <a:lnTo>
                  <a:pt x="125016" y="107156"/>
                </a:lnTo>
                <a:lnTo>
                  <a:pt x="160735" y="71438"/>
                </a:lnTo>
                <a:lnTo>
                  <a:pt x="187524" y="44649"/>
                </a:lnTo>
                <a:lnTo>
                  <a:pt x="205383" y="17860"/>
                </a:lnTo>
                <a:lnTo>
                  <a:pt x="214313" y="0"/>
                </a:lnTo>
                <a:lnTo>
                  <a:pt x="205383" y="0"/>
                </a:lnTo>
                <a:lnTo>
                  <a:pt x="187524" y="17860"/>
                </a:lnTo>
                <a:lnTo>
                  <a:pt x="151805" y="53578"/>
                </a:lnTo>
                <a:lnTo>
                  <a:pt x="116086" y="98227"/>
                </a:lnTo>
                <a:lnTo>
                  <a:pt x="89297" y="151805"/>
                </a:lnTo>
                <a:lnTo>
                  <a:pt x="62508" y="187524"/>
                </a:lnTo>
                <a:lnTo>
                  <a:pt x="35719" y="223242"/>
                </a:lnTo>
                <a:lnTo>
                  <a:pt x="26789" y="232172"/>
                </a:lnTo>
                <a:lnTo>
                  <a:pt x="8930" y="241102"/>
                </a:lnTo>
                <a:lnTo>
                  <a:pt x="8930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7072313" y="2839640"/>
            <a:ext cx="696516" cy="491134"/>
          </a:xfrm>
          <a:custGeom>
            <a:avLst/>
            <a:gdLst/>
            <a:ahLst/>
            <a:cxnLst/>
            <a:rect l="0" t="0" r="0" b="0"/>
            <a:pathLst>
              <a:path w="696516" h="491134">
                <a:moveTo>
                  <a:pt x="696515" y="0"/>
                </a:moveTo>
                <a:lnTo>
                  <a:pt x="687585" y="8930"/>
                </a:lnTo>
                <a:lnTo>
                  <a:pt x="678656" y="8930"/>
                </a:lnTo>
                <a:lnTo>
                  <a:pt x="660796" y="26789"/>
                </a:lnTo>
                <a:lnTo>
                  <a:pt x="625078" y="44649"/>
                </a:lnTo>
                <a:lnTo>
                  <a:pt x="589359" y="71438"/>
                </a:lnTo>
                <a:lnTo>
                  <a:pt x="535781" y="107156"/>
                </a:lnTo>
                <a:lnTo>
                  <a:pt x="464343" y="151805"/>
                </a:lnTo>
                <a:lnTo>
                  <a:pt x="392906" y="205383"/>
                </a:lnTo>
                <a:lnTo>
                  <a:pt x="321468" y="258961"/>
                </a:lnTo>
                <a:lnTo>
                  <a:pt x="250031" y="312539"/>
                </a:lnTo>
                <a:lnTo>
                  <a:pt x="178593" y="366117"/>
                </a:lnTo>
                <a:lnTo>
                  <a:pt x="116085" y="401836"/>
                </a:lnTo>
                <a:lnTo>
                  <a:pt x="71437" y="437555"/>
                </a:lnTo>
                <a:lnTo>
                  <a:pt x="35718" y="464344"/>
                </a:lnTo>
                <a:lnTo>
                  <a:pt x="8929" y="482203"/>
                </a:lnTo>
                <a:lnTo>
                  <a:pt x="0" y="491133"/>
                </a:lnTo>
                <a:lnTo>
                  <a:pt x="0" y="491133"/>
                </a:lnTo>
                <a:lnTo>
                  <a:pt x="26789" y="482203"/>
                </a:lnTo>
                <a:lnTo>
                  <a:pt x="62507" y="473274"/>
                </a:lnTo>
                <a:lnTo>
                  <a:pt x="107156" y="455414"/>
                </a:lnTo>
                <a:lnTo>
                  <a:pt x="151804" y="437555"/>
                </a:lnTo>
                <a:lnTo>
                  <a:pt x="151804" y="43755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6795492" y="3482578"/>
            <a:ext cx="35720" cy="160735"/>
          </a:xfrm>
          <a:custGeom>
            <a:avLst/>
            <a:gdLst/>
            <a:ahLst/>
            <a:cxnLst/>
            <a:rect l="0" t="0" r="0" b="0"/>
            <a:pathLst>
              <a:path w="35720" h="160735">
                <a:moveTo>
                  <a:pt x="35719" y="0"/>
                </a:moveTo>
                <a:lnTo>
                  <a:pt x="35719" y="8929"/>
                </a:lnTo>
                <a:lnTo>
                  <a:pt x="26789" y="17859"/>
                </a:lnTo>
                <a:lnTo>
                  <a:pt x="26789" y="35718"/>
                </a:lnTo>
                <a:lnTo>
                  <a:pt x="17860" y="53578"/>
                </a:lnTo>
                <a:lnTo>
                  <a:pt x="8930" y="80367"/>
                </a:lnTo>
                <a:lnTo>
                  <a:pt x="8930" y="107156"/>
                </a:lnTo>
                <a:lnTo>
                  <a:pt x="0" y="125015"/>
                </a:lnTo>
                <a:lnTo>
                  <a:pt x="0" y="142875"/>
                </a:lnTo>
                <a:lnTo>
                  <a:pt x="0" y="160734"/>
                </a:lnTo>
                <a:lnTo>
                  <a:pt x="0" y="160734"/>
                </a:lnTo>
                <a:lnTo>
                  <a:pt x="8930" y="151804"/>
                </a:lnTo>
                <a:lnTo>
                  <a:pt x="8930" y="133945"/>
                </a:lnTo>
                <a:lnTo>
                  <a:pt x="17860" y="98226"/>
                </a:lnTo>
                <a:lnTo>
                  <a:pt x="17860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6768703" y="3366492"/>
            <a:ext cx="44650" cy="26790"/>
          </a:xfrm>
          <a:custGeom>
            <a:avLst/>
            <a:gdLst/>
            <a:ahLst/>
            <a:cxnLst/>
            <a:rect l="0" t="0" r="0" b="0"/>
            <a:pathLst>
              <a:path w="44650" h="26790">
                <a:moveTo>
                  <a:pt x="26789" y="0"/>
                </a:moveTo>
                <a:lnTo>
                  <a:pt x="17860" y="0"/>
                </a:lnTo>
                <a:lnTo>
                  <a:pt x="17860" y="8929"/>
                </a:lnTo>
                <a:lnTo>
                  <a:pt x="8930" y="8929"/>
                </a:lnTo>
                <a:lnTo>
                  <a:pt x="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26789" y="17859"/>
                </a:lnTo>
                <a:lnTo>
                  <a:pt x="44649" y="17859"/>
                </a:lnTo>
                <a:lnTo>
                  <a:pt x="44649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920508" y="3545086"/>
            <a:ext cx="116087" cy="116086"/>
          </a:xfrm>
          <a:custGeom>
            <a:avLst/>
            <a:gdLst/>
            <a:ahLst/>
            <a:cxnLst/>
            <a:rect l="0" t="0" r="0" b="0"/>
            <a:pathLst>
              <a:path w="116087" h="116086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44648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6"/>
                </a:lnTo>
                <a:lnTo>
                  <a:pt x="8930" y="98226"/>
                </a:lnTo>
                <a:lnTo>
                  <a:pt x="8930" y="89296"/>
                </a:lnTo>
                <a:lnTo>
                  <a:pt x="17859" y="71437"/>
                </a:lnTo>
                <a:lnTo>
                  <a:pt x="26789" y="53578"/>
                </a:lnTo>
                <a:lnTo>
                  <a:pt x="26789" y="26789"/>
                </a:lnTo>
                <a:lnTo>
                  <a:pt x="35719" y="8929"/>
                </a:lnTo>
                <a:lnTo>
                  <a:pt x="44648" y="0"/>
                </a:lnTo>
                <a:lnTo>
                  <a:pt x="53578" y="0"/>
                </a:lnTo>
                <a:lnTo>
                  <a:pt x="62508" y="8929"/>
                </a:lnTo>
                <a:lnTo>
                  <a:pt x="71437" y="26789"/>
                </a:lnTo>
                <a:lnTo>
                  <a:pt x="71437" y="53578"/>
                </a:lnTo>
                <a:lnTo>
                  <a:pt x="71437" y="71437"/>
                </a:lnTo>
                <a:lnTo>
                  <a:pt x="80367" y="98226"/>
                </a:lnTo>
                <a:lnTo>
                  <a:pt x="80367" y="116085"/>
                </a:lnTo>
                <a:lnTo>
                  <a:pt x="89297" y="116085"/>
                </a:lnTo>
                <a:lnTo>
                  <a:pt x="89297" y="116085"/>
                </a:lnTo>
                <a:lnTo>
                  <a:pt x="98226" y="107156"/>
                </a:lnTo>
                <a:lnTo>
                  <a:pt x="107156" y="89296"/>
                </a:lnTo>
                <a:lnTo>
                  <a:pt x="116086" y="62507"/>
                </a:lnTo>
                <a:lnTo>
                  <a:pt x="116086" y="6250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7090172" y="3527226"/>
            <a:ext cx="62509" cy="160736"/>
          </a:xfrm>
          <a:custGeom>
            <a:avLst/>
            <a:gdLst/>
            <a:ahLst/>
            <a:cxnLst/>
            <a:rect l="0" t="0" r="0" b="0"/>
            <a:pathLst>
              <a:path w="62509" h="160736">
                <a:moveTo>
                  <a:pt x="26789" y="0"/>
                </a:moveTo>
                <a:lnTo>
                  <a:pt x="26789" y="8930"/>
                </a:lnTo>
                <a:lnTo>
                  <a:pt x="26789" y="26789"/>
                </a:lnTo>
                <a:lnTo>
                  <a:pt x="17859" y="53578"/>
                </a:lnTo>
                <a:lnTo>
                  <a:pt x="8930" y="89297"/>
                </a:lnTo>
                <a:lnTo>
                  <a:pt x="0" y="116086"/>
                </a:lnTo>
                <a:lnTo>
                  <a:pt x="0" y="142875"/>
                </a:lnTo>
                <a:lnTo>
                  <a:pt x="8930" y="151805"/>
                </a:lnTo>
                <a:lnTo>
                  <a:pt x="17859" y="160735"/>
                </a:lnTo>
                <a:lnTo>
                  <a:pt x="26789" y="151805"/>
                </a:lnTo>
                <a:lnTo>
                  <a:pt x="35719" y="142875"/>
                </a:lnTo>
                <a:lnTo>
                  <a:pt x="53578" y="116086"/>
                </a:lnTo>
                <a:lnTo>
                  <a:pt x="53578" y="80367"/>
                </a:lnTo>
                <a:lnTo>
                  <a:pt x="62508" y="35719"/>
                </a:lnTo>
                <a:lnTo>
                  <a:pt x="62508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7116961" y="3384351"/>
            <a:ext cx="80368" cy="17861"/>
          </a:xfrm>
          <a:custGeom>
            <a:avLst/>
            <a:gdLst/>
            <a:ahLst/>
            <a:cxnLst/>
            <a:rect l="0" t="0" r="0" b="0"/>
            <a:pathLst>
              <a:path w="80368" h="17861">
                <a:moveTo>
                  <a:pt x="53578" y="0"/>
                </a:moveTo>
                <a:lnTo>
                  <a:pt x="44648" y="0"/>
                </a:lnTo>
                <a:lnTo>
                  <a:pt x="35719" y="8930"/>
                </a:lnTo>
                <a:lnTo>
                  <a:pt x="17859" y="8930"/>
                </a:lnTo>
                <a:lnTo>
                  <a:pt x="893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17860"/>
                </a:lnTo>
                <a:lnTo>
                  <a:pt x="26789" y="17860"/>
                </a:lnTo>
                <a:lnTo>
                  <a:pt x="35719" y="17860"/>
                </a:lnTo>
                <a:lnTo>
                  <a:pt x="62508" y="17860"/>
                </a:lnTo>
                <a:lnTo>
                  <a:pt x="80367" y="17860"/>
                </a:lnTo>
                <a:lnTo>
                  <a:pt x="80367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7268766" y="3402211"/>
            <a:ext cx="80368" cy="276821"/>
          </a:xfrm>
          <a:custGeom>
            <a:avLst/>
            <a:gdLst/>
            <a:ahLst/>
            <a:cxnLst/>
            <a:rect l="0" t="0" r="0" b="0"/>
            <a:pathLst>
              <a:path w="80368" h="276821">
                <a:moveTo>
                  <a:pt x="0" y="8929"/>
                </a:move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8929" y="17859"/>
                </a:lnTo>
                <a:lnTo>
                  <a:pt x="17859" y="26789"/>
                </a:lnTo>
                <a:lnTo>
                  <a:pt x="17859" y="53578"/>
                </a:lnTo>
                <a:lnTo>
                  <a:pt x="26789" y="98226"/>
                </a:lnTo>
                <a:lnTo>
                  <a:pt x="26789" y="142875"/>
                </a:lnTo>
                <a:lnTo>
                  <a:pt x="26789" y="187523"/>
                </a:lnTo>
                <a:lnTo>
                  <a:pt x="17859" y="223242"/>
                </a:lnTo>
                <a:lnTo>
                  <a:pt x="17859" y="250031"/>
                </a:lnTo>
                <a:lnTo>
                  <a:pt x="26789" y="267890"/>
                </a:lnTo>
                <a:lnTo>
                  <a:pt x="35718" y="276820"/>
                </a:lnTo>
                <a:lnTo>
                  <a:pt x="44648" y="276820"/>
                </a:lnTo>
                <a:lnTo>
                  <a:pt x="62507" y="267890"/>
                </a:lnTo>
                <a:lnTo>
                  <a:pt x="71437" y="250031"/>
                </a:lnTo>
                <a:lnTo>
                  <a:pt x="80367" y="232171"/>
                </a:lnTo>
                <a:lnTo>
                  <a:pt x="80367" y="214312"/>
                </a:lnTo>
                <a:lnTo>
                  <a:pt x="62507" y="187523"/>
                </a:lnTo>
                <a:lnTo>
                  <a:pt x="62507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179469" y="3518296"/>
            <a:ext cx="250032" cy="35720"/>
          </a:xfrm>
          <a:custGeom>
            <a:avLst/>
            <a:gdLst/>
            <a:ahLst/>
            <a:cxnLst/>
            <a:rect l="0" t="0" r="0" b="0"/>
            <a:pathLst>
              <a:path w="250032" h="35720">
                <a:moveTo>
                  <a:pt x="0" y="35719"/>
                </a:moveTo>
                <a:lnTo>
                  <a:pt x="0" y="35719"/>
                </a:lnTo>
                <a:lnTo>
                  <a:pt x="8929" y="35719"/>
                </a:lnTo>
                <a:lnTo>
                  <a:pt x="17859" y="26790"/>
                </a:lnTo>
                <a:lnTo>
                  <a:pt x="35719" y="26790"/>
                </a:lnTo>
                <a:lnTo>
                  <a:pt x="71437" y="17860"/>
                </a:lnTo>
                <a:lnTo>
                  <a:pt x="107156" y="17860"/>
                </a:lnTo>
                <a:lnTo>
                  <a:pt x="142875" y="17860"/>
                </a:lnTo>
                <a:lnTo>
                  <a:pt x="178594" y="17860"/>
                </a:lnTo>
                <a:lnTo>
                  <a:pt x="205383" y="8930"/>
                </a:lnTo>
                <a:lnTo>
                  <a:pt x="232172" y="8930"/>
                </a:lnTo>
                <a:lnTo>
                  <a:pt x="250031" y="0"/>
                </a:lnTo>
                <a:lnTo>
                  <a:pt x="25003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8259960" y="2955726"/>
            <a:ext cx="303611" cy="366118"/>
          </a:xfrm>
          <a:custGeom>
            <a:avLst/>
            <a:gdLst/>
            <a:ahLst/>
            <a:cxnLst/>
            <a:rect l="0" t="0" r="0" b="0"/>
            <a:pathLst>
              <a:path w="303611" h="366118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60"/>
                </a:lnTo>
                <a:lnTo>
                  <a:pt x="17860" y="26789"/>
                </a:lnTo>
                <a:lnTo>
                  <a:pt x="35719" y="35719"/>
                </a:lnTo>
                <a:lnTo>
                  <a:pt x="53578" y="53578"/>
                </a:lnTo>
                <a:lnTo>
                  <a:pt x="71438" y="71438"/>
                </a:lnTo>
                <a:lnTo>
                  <a:pt x="107156" y="107156"/>
                </a:lnTo>
                <a:lnTo>
                  <a:pt x="142875" y="151805"/>
                </a:lnTo>
                <a:lnTo>
                  <a:pt x="187524" y="205383"/>
                </a:lnTo>
                <a:lnTo>
                  <a:pt x="223242" y="250031"/>
                </a:lnTo>
                <a:lnTo>
                  <a:pt x="258961" y="294680"/>
                </a:lnTo>
                <a:lnTo>
                  <a:pt x="285750" y="330399"/>
                </a:lnTo>
                <a:lnTo>
                  <a:pt x="303610" y="357188"/>
                </a:lnTo>
                <a:lnTo>
                  <a:pt x="303610" y="366117"/>
                </a:lnTo>
                <a:lnTo>
                  <a:pt x="294680" y="366117"/>
                </a:lnTo>
                <a:lnTo>
                  <a:pt x="294680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1526977" y="2571750"/>
            <a:ext cx="535782" cy="62509"/>
          </a:xfrm>
          <a:custGeom>
            <a:avLst/>
            <a:gdLst/>
            <a:ahLst/>
            <a:cxnLst/>
            <a:rect l="0" t="0" r="0" b="0"/>
            <a:pathLst>
              <a:path w="535782" h="62509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8929" y="26789"/>
                </a:lnTo>
                <a:lnTo>
                  <a:pt x="26789" y="35719"/>
                </a:lnTo>
                <a:lnTo>
                  <a:pt x="44648" y="44648"/>
                </a:lnTo>
                <a:lnTo>
                  <a:pt x="71437" y="53578"/>
                </a:lnTo>
                <a:lnTo>
                  <a:pt x="107156" y="53578"/>
                </a:lnTo>
                <a:lnTo>
                  <a:pt x="142875" y="53578"/>
                </a:lnTo>
                <a:lnTo>
                  <a:pt x="178593" y="53578"/>
                </a:lnTo>
                <a:lnTo>
                  <a:pt x="223242" y="44648"/>
                </a:lnTo>
                <a:lnTo>
                  <a:pt x="267890" y="44648"/>
                </a:lnTo>
                <a:lnTo>
                  <a:pt x="321468" y="44648"/>
                </a:lnTo>
                <a:lnTo>
                  <a:pt x="366117" y="35719"/>
                </a:lnTo>
                <a:lnTo>
                  <a:pt x="410765" y="35719"/>
                </a:lnTo>
                <a:lnTo>
                  <a:pt x="446484" y="44648"/>
                </a:lnTo>
                <a:lnTo>
                  <a:pt x="482203" y="44648"/>
                </a:lnTo>
                <a:lnTo>
                  <a:pt x="508992" y="44648"/>
                </a:lnTo>
                <a:lnTo>
                  <a:pt x="517921" y="44648"/>
                </a:lnTo>
                <a:lnTo>
                  <a:pt x="526851" y="53578"/>
                </a:lnTo>
                <a:lnTo>
                  <a:pt x="535781" y="62508"/>
                </a:lnTo>
                <a:lnTo>
                  <a:pt x="535781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491383" y="2652117"/>
            <a:ext cx="544712" cy="35720"/>
          </a:xfrm>
          <a:custGeom>
            <a:avLst/>
            <a:gdLst/>
            <a:ahLst/>
            <a:cxnLst/>
            <a:rect l="0" t="0" r="0" b="0"/>
            <a:pathLst>
              <a:path w="544712" h="35720">
                <a:moveTo>
                  <a:pt x="0" y="35719"/>
                </a:moveTo>
                <a:lnTo>
                  <a:pt x="8930" y="35719"/>
                </a:lnTo>
                <a:lnTo>
                  <a:pt x="17859" y="35719"/>
                </a:lnTo>
                <a:lnTo>
                  <a:pt x="26789" y="35719"/>
                </a:lnTo>
                <a:lnTo>
                  <a:pt x="44648" y="26789"/>
                </a:lnTo>
                <a:lnTo>
                  <a:pt x="71437" y="26789"/>
                </a:lnTo>
                <a:lnTo>
                  <a:pt x="107156" y="26789"/>
                </a:lnTo>
                <a:lnTo>
                  <a:pt x="142875" y="17860"/>
                </a:lnTo>
                <a:lnTo>
                  <a:pt x="187523" y="17860"/>
                </a:lnTo>
                <a:lnTo>
                  <a:pt x="241101" y="8930"/>
                </a:lnTo>
                <a:lnTo>
                  <a:pt x="285750" y="0"/>
                </a:lnTo>
                <a:lnTo>
                  <a:pt x="330398" y="0"/>
                </a:lnTo>
                <a:lnTo>
                  <a:pt x="375047" y="0"/>
                </a:lnTo>
                <a:lnTo>
                  <a:pt x="410765" y="8930"/>
                </a:lnTo>
                <a:lnTo>
                  <a:pt x="446484" y="8930"/>
                </a:lnTo>
                <a:lnTo>
                  <a:pt x="473273" y="17860"/>
                </a:lnTo>
                <a:lnTo>
                  <a:pt x="500062" y="26789"/>
                </a:lnTo>
                <a:lnTo>
                  <a:pt x="517922" y="26789"/>
                </a:lnTo>
                <a:lnTo>
                  <a:pt x="535781" y="26789"/>
                </a:lnTo>
                <a:lnTo>
                  <a:pt x="544711" y="26789"/>
                </a:lnTo>
                <a:lnTo>
                  <a:pt x="544711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455789" y="2643188"/>
            <a:ext cx="1214439" cy="142876"/>
          </a:xfrm>
          <a:custGeom>
            <a:avLst/>
            <a:gdLst/>
            <a:ahLst/>
            <a:cxnLst/>
            <a:rect l="0" t="0" r="0" b="0"/>
            <a:pathLst>
              <a:path w="1214439" h="142876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17859" y="8929"/>
                </a:lnTo>
                <a:lnTo>
                  <a:pt x="35719" y="8929"/>
                </a:lnTo>
                <a:lnTo>
                  <a:pt x="62508" y="8929"/>
                </a:lnTo>
                <a:lnTo>
                  <a:pt x="98227" y="17859"/>
                </a:lnTo>
                <a:lnTo>
                  <a:pt x="142875" y="26789"/>
                </a:lnTo>
                <a:lnTo>
                  <a:pt x="196453" y="35718"/>
                </a:lnTo>
                <a:lnTo>
                  <a:pt x="267891" y="44648"/>
                </a:lnTo>
                <a:lnTo>
                  <a:pt x="339328" y="53578"/>
                </a:lnTo>
                <a:lnTo>
                  <a:pt x="419695" y="62507"/>
                </a:lnTo>
                <a:lnTo>
                  <a:pt x="508992" y="71437"/>
                </a:lnTo>
                <a:lnTo>
                  <a:pt x="607219" y="80367"/>
                </a:lnTo>
                <a:lnTo>
                  <a:pt x="696516" y="98226"/>
                </a:lnTo>
                <a:lnTo>
                  <a:pt x="794742" y="107156"/>
                </a:lnTo>
                <a:lnTo>
                  <a:pt x="875109" y="125015"/>
                </a:lnTo>
                <a:lnTo>
                  <a:pt x="955477" y="133945"/>
                </a:lnTo>
                <a:lnTo>
                  <a:pt x="1017984" y="142875"/>
                </a:lnTo>
                <a:lnTo>
                  <a:pt x="1080492" y="142875"/>
                </a:lnTo>
                <a:lnTo>
                  <a:pt x="1134070" y="142875"/>
                </a:lnTo>
                <a:lnTo>
                  <a:pt x="1178719" y="142875"/>
                </a:lnTo>
                <a:lnTo>
                  <a:pt x="1214438" y="133945"/>
                </a:lnTo>
                <a:lnTo>
                  <a:pt x="1214438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&lt;target name="clean"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description</a:t>
            </a:r>
            <a:r>
              <a:rPr lang="en-US" sz="2800" dirty="0"/>
              <a:t>="clean up" &gt;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&lt;!-- </a:t>
            </a:r>
            <a:r>
              <a:rPr lang="en-US" sz="2800" dirty="0"/>
              <a:t>Delete the ${build} and ${</a:t>
            </a:r>
            <a:r>
              <a:rPr lang="en-US" sz="2800" dirty="0" err="1"/>
              <a:t>dist</a:t>
            </a:r>
            <a:r>
              <a:rPr lang="en-US" sz="2800" dirty="0"/>
              <a:t>} directory trees --&gt;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&lt;</a:t>
            </a:r>
            <a:r>
              <a:rPr lang="en-US" sz="2800" dirty="0"/>
              <a:t>delete </a:t>
            </a:r>
            <a:r>
              <a:rPr lang="en-US" sz="2800" dirty="0" err="1"/>
              <a:t>dir</a:t>
            </a:r>
            <a:r>
              <a:rPr lang="en-US" sz="2800" dirty="0"/>
              <a:t>="${build}"/&gt;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&lt;</a:t>
            </a:r>
            <a:r>
              <a:rPr lang="en-US" sz="2800" dirty="0"/>
              <a:t>delete </a:t>
            </a:r>
            <a:r>
              <a:rPr lang="en-US" sz="2800" dirty="0" err="1"/>
              <a:t>dir</a:t>
            </a:r>
            <a:r>
              <a:rPr lang="en-US" sz="2800" dirty="0"/>
              <a:t>="${</a:t>
            </a:r>
            <a:r>
              <a:rPr lang="en-US" sz="2800" dirty="0" err="1"/>
              <a:t>dist</a:t>
            </a:r>
            <a:r>
              <a:rPr lang="en-US" sz="2800" dirty="0"/>
              <a:t>}"/&gt;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&lt;/</a:t>
            </a:r>
            <a:r>
              <a:rPr lang="en-US" sz="2800" dirty="0"/>
              <a:t>target&gt; </a:t>
            </a: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&lt;/</a:t>
            </a:r>
            <a:r>
              <a:rPr lang="en-US" sz="2800" dirty="0"/>
              <a:t>project&gt;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800" b="1" dirty="0"/>
              <a:t>http://ant.apache.org/</a:t>
            </a:r>
            <a:endParaRPr lang="en-US" sz="1800" b="1" dirty="0" smtClean="0"/>
          </a:p>
        </p:txBody>
      </p:sp>
      <p:pic>
        <p:nvPicPr>
          <p:cNvPr id="2050" name="Picture 2" descr="Apache Ant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800"/>
            <a:ext cx="1905000" cy="1181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276820" y="1634133"/>
            <a:ext cx="446486" cy="2920008"/>
          </a:xfrm>
          <a:custGeom>
            <a:avLst/>
            <a:gdLst/>
            <a:ahLst/>
            <a:cxnLst/>
            <a:rect l="0" t="0" r="0" b="0"/>
            <a:pathLst>
              <a:path w="446486" h="2920008">
                <a:moveTo>
                  <a:pt x="339329" y="0"/>
                </a:moveTo>
                <a:lnTo>
                  <a:pt x="339329" y="0"/>
                </a:lnTo>
                <a:lnTo>
                  <a:pt x="330399" y="0"/>
                </a:lnTo>
                <a:lnTo>
                  <a:pt x="330399" y="0"/>
                </a:lnTo>
                <a:lnTo>
                  <a:pt x="321469" y="0"/>
                </a:lnTo>
                <a:lnTo>
                  <a:pt x="321469" y="0"/>
                </a:lnTo>
                <a:lnTo>
                  <a:pt x="321469" y="0"/>
                </a:lnTo>
                <a:lnTo>
                  <a:pt x="312539" y="0"/>
                </a:lnTo>
                <a:lnTo>
                  <a:pt x="303610" y="0"/>
                </a:lnTo>
                <a:lnTo>
                  <a:pt x="303610" y="0"/>
                </a:lnTo>
                <a:lnTo>
                  <a:pt x="285750" y="8929"/>
                </a:lnTo>
                <a:lnTo>
                  <a:pt x="267891" y="17859"/>
                </a:lnTo>
                <a:lnTo>
                  <a:pt x="250032" y="35718"/>
                </a:lnTo>
                <a:lnTo>
                  <a:pt x="223243" y="53578"/>
                </a:lnTo>
                <a:lnTo>
                  <a:pt x="205383" y="71437"/>
                </a:lnTo>
                <a:lnTo>
                  <a:pt x="178594" y="89296"/>
                </a:lnTo>
                <a:lnTo>
                  <a:pt x="160735" y="107156"/>
                </a:lnTo>
                <a:lnTo>
                  <a:pt x="133946" y="125015"/>
                </a:lnTo>
                <a:lnTo>
                  <a:pt x="125016" y="133945"/>
                </a:lnTo>
                <a:lnTo>
                  <a:pt x="107157" y="151804"/>
                </a:lnTo>
                <a:lnTo>
                  <a:pt x="98227" y="160734"/>
                </a:lnTo>
                <a:lnTo>
                  <a:pt x="89297" y="169664"/>
                </a:lnTo>
                <a:lnTo>
                  <a:pt x="80368" y="187523"/>
                </a:lnTo>
                <a:lnTo>
                  <a:pt x="62508" y="205382"/>
                </a:lnTo>
                <a:lnTo>
                  <a:pt x="53579" y="223242"/>
                </a:lnTo>
                <a:lnTo>
                  <a:pt x="44649" y="250031"/>
                </a:lnTo>
                <a:lnTo>
                  <a:pt x="26789" y="276820"/>
                </a:lnTo>
                <a:lnTo>
                  <a:pt x="17860" y="312539"/>
                </a:lnTo>
                <a:lnTo>
                  <a:pt x="17860" y="330398"/>
                </a:lnTo>
                <a:lnTo>
                  <a:pt x="17860" y="366117"/>
                </a:lnTo>
                <a:lnTo>
                  <a:pt x="8930" y="392906"/>
                </a:lnTo>
                <a:lnTo>
                  <a:pt x="8930" y="437554"/>
                </a:lnTo>
                <a:lnTo>
                  <a:pt x="0" y="482203"/>
                </a:lnTo>
                <a:lnTo>
                  <a:pt x="0" y="535781"/>
                </a:lnTo>
                <a:lnTo>
                  <a:pt x="0" y="589359"/>
                </a:lnTo>
                <a:lnTo>
                  <a:pt x="8930" y="651867"/>
                </a:lnTo>
                <a:lnTo>
                  <a:pt x="8930" y="714375"/>
                </a:lnTo>
                <a:lnTo>
                  <a:pt x="8930" y="776882"/>
                </a:lnTo>
                <a:lnTo>
                  <a:pt x="17860" y="848320"/>
                </a:lnTo>
                <a:lnTo>
                  <a:pt x="17860" y="919758"/>
                </a:lnTo>
                <a:lnTo>
                  <a:pt x="26789" y="1000125"/>
                </a:lnTo>
                <a:lnTo>
                  <a:pt x="35719" y="1080492"/>
                </a:lnTo>
                <a:lnTo>
                  <a:pt x="35719" y="1169788"/>
                </a:lnTo>
                <a:lnTo>
                  <a:pt x="53579" y="1357312"/>
                </a:lnTo>
                <a:lnTo>
                  <a:pt x="62508" y="1526976"/>
                </a:lnTo>
                <a:lnTo>
                  <a:pt x="80368" y="1660921"/>
                </a:lnTo>
                <a:lnTo>
                  <a:pt x="89297" y="1794867"/>
                </a:lnTo>
                <a:lnTo>
                  <a:pt x="98227" y="1893093"/>
                </a:lnTo>
                <a:lnTo>
                  <a:pt x="107157" y="1982390"/>
                </a:lnTo>
                <a:lnTo>
                  <a:pt x="107157" y="2053828"/>
                </a:lnTo>
                <a:lnTo>
                  <a:pt x="116086" y="2134195"/>
                </a:lnTo>
                <a:lnTo>
                  <a:pt x="125016" y="2205632"/>
                </a:lnTo>
                <a:lnTo>
                  <a:pt x="133946" y="2277070"/>
                </a:lnTo>
                <a:lnTo>
                  <a:pt x="133946" y="2348507"/>
                </a:lnTo>
                <a:lnTo>
                  <a:pt x="142875" y="2419945"/>
                </a:lnTo>
                <a:lnTo>
                  <a:pt x="142875" y="2482453"/>
                </a:lnTo>
                <a:lnTo>
                  <a:pt x="151805" y="2536031"/>
                </a:lnTo>
                <a:lnTo>
                  <a:pt x="160735" y="2580679"/>
                </a:lnTo>
                <a:lnTo>
                  <a:pt x="169664" y="2625328"/>
                </a:lnTo>
                <a:lnTo>
                  <a:pt x="169664" y="2661046"/>
                </a:lnTo>
                <a:lnTo>
                  <a:pt x="178594" y="2687835"/>
                </a:lnTo>
                <a:lnTo>
                  <a:pt x="178594" y="2705695"/>
                </a:lnTo>
                <a:lnTo>
                  <a:pt x="187524" y="2732484"/>
                </a:lnTo>
                <a:lnTo>
                  <a:pt x="187524" y="2759273"/>
                </a:lnTo>
                <a:lnTo>
                  <a:pt x="196454" y="2777132"/>
                </a:lnTo>
                <a:lnTo>
                  <a:pt x="196454" y="2803921"/>
                </a:lnTo>
                <a:lnTo>
                  <a:pt x="205383" y="2830710"/>
                </a:lnTo>
                <a:lnTo>
                  <a:pt x="205383" y="2848570"/>
                </a:lnTo>
                <a:lnTo>
                  <a:pt x="214313" y="2875359"/>
                </a:lnTo>
                <a:lnTo>
                  <a:pt x="214313" y="2884288"/>
                </a:lnTo>
                <a:lnTo>
                  <a:pt x="223243" y="2893218"/>
                </a:lnTo>
                <a:lnTo>
                  <a:pt x="232172" y="2902148"/>
                </a:lnTo>
                <a:lnTo>
                  <a:pt x="250032" y="2902148"/>
                </a:lnTo>
                <a:lnTo>
                  <a:pt x="276821" y="2902148"/>
                </a:lnTo>
                <a:lnTo>
                  <a:pt x="312539" y="2911078"/>
                </a:lnTo>
                <a:lnTo>
                  <a:pt x="357188" y="2911078"/>
                </a:lnTo>
                <a:lnTo>
                  <a:pt x="410766" y="2920007"/>
                </a:lnTo>
                <a:lnTo>
                  <a:pt x="446485" y="2911078"/>
                </a:lnTo>
                <a:lnTo>
                  <a:pt x="446485" y="29110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821656" y="3527226"/>
            <a:ext cx="339329" cy="53579"/>
          </a:xfrm>
          <a:custGeom>
            <a:avLst/>
            <a:gdLst/>
            <a:ahLst/>
            <a:cxnLst/>
            <a:rect l="0" t="0" r="0" b="0"/>
            <a:pathLst>
              <a:path w="339329" h="53579">
                <a:moveTo>
                  <a:pt x="8930" y="53578"/>
                </a:moveTo>
                <a:lnTo>
                  <a:pt x="8930" y="53578"/>
                </a:lnTo>
                <a:lnTo>
                  <a:pt x="8930" y="44649"/>
                </a:lnTo>
                <a:lnTo>
                  <a:pt x="8930" y="44649"/>
                </a:lnTo>
                <a:lnTo>
                  <a:pt x="0" y="4464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17860" y="35719"/>
                </a:lnTo>
                <a:lnTo>
                  <a:pt x="26789" y="35719"/>
                </a:lnTo>
                <a:lnTo>
                  <a:pt x="44649" y="35719"/>
                </a:lnTo>
                <a:lnTo>
                  <a:pt x="62508" y="44649"/>
                </a:lnTo>
                <a:lnTo>
                  <a:pt x="80367" y="35719"/>
                </a:lnTo>
                <a:lnTo>
                  <a:pt x="107157" y="35719"/>
                </a:lnTo>
                <a:lnTo>
                  <a:pt x="142875" y="26789"/>
                </a:lnTo>
                <a:lnTo>
                  <a:pt x="178594" y="26789"/>
                </a:lnTo>
                <a:lnTo>
                  <a:pt x="214313" y="8930"/>
                </a:lnTo>
                <a:lnTo>
                  <a:pt x="250032" y="8930"/>
                </a:lnTo>
                <a:lnTo>
                  <a:pt x="285750" y="0"/>
                </a:lnTo>
                <a:lnTo>
                  <a:pt x="312539" y="0"/>
                </a:lnTo>
                <a:lnTo>
                  <a:pt x="339328" y="8930"/>
                </a:lnTo>
                <a:lnTo>
                  <a:pt x="339328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902023" y="4036218"/>
            <a:ext cx="1178720" cy="89298"/>
          </a:xfrm>
          <a:custGeom>
            <a:avLst/>
            <a:gdLst/>
            <a:ahLst/>
            <a:cxnLst/>
            <a:rect l="0" t="0" r="0" b="0"/>
            <a:pathLst>
              <a:path w="1178720" h="89298">
                <a:moveTo>
                  <a:pt x="8930" y="44649"/>
                </a:moveTo>
                <a:lnTo>
                  <a:pt x="0" y="44649"/>
                </a:lnTo>
                <a:lnTo>
                  <a:pt x="0" y="44649"/>
                </a:lnTo>
                <a:lnTo>
                  <a:pt x="0" y="35719"/>
                </a:lnTo>
                <a:lnTo>
                  <a:pt x="0" y="35719"/>
                </a:lnTo>
                <a:lnTo>
                  <a:pt x="8930" y="26789"/>
                </a:lnTo>
                <a:lnTo>
                  <a:pt x="8930" y="26789"/>
                </a:lnTo>
                <a:lnTo>
                  <a:pt x="17860" y="26789"/>
                </a:lnTo>
                <a:lnTo>
                  <a:pt x="26790" y="17860"/>
                </a:lnTo>
                <a:lnTo>
                  <a:pt x="35719" y="17860"/>
                </a:lnTo>
                <a:lnTo>
                  <a:pt x="53579" y="17860"/>
                </a:lnTo>
                <a:lnTo>
                  <a:pt x="71438" y="17860"/>
                </a:lnTo>
                <a:lnTo>
                  <a:pt x="98227" y="26789"/>
                </a:lnTo>
                <a:lnTo>
                  <a:pt x="116086" y="26789"/>
                </a:lnTo>
                <a:lnTo>
                  <a:pt x="142875" y="26789"/>
                </a:lnTo>
                <a:lnTo>
                  <a:pt x="178594" y="17860"/>
                </a:lnTo>
                <a:lnTo>
                  <a:pt x="214313" y="17860"/>
                </a:lnTo>
                <a:lnTo>
                  <a:pt x="250032" y="17860"/>
                </a:lnTo>
                <a:lnTo>
                  <a:pt x="294680" y="17860"/>
                </a:lnTo>
                <a:lnTo>
                  <a:pt x="348258" y="8930"/>
                </a:lnTo>
                <a:lnTo>
                  <a:pt x="401836" y="8930"/>
                </a:lnTo>
                <a:lnTo>
                  <a:pt x="455415" y="8930"/>
                </a:lnTo>
                <a:lnTo>
                  <a:pt x="517922" y="8930"/>
                </a:lnTo>
                <a:lnTo>
                  <a:pt x="589360" y="0"/>
                </a:lnTo>
                <a:lnTo>
                  <a:pt x="651868" y="0"/>
                </a:lnTo>
                <a:lnTo>
                  <a:pt x="723305" y="0"/>
                </a:lnTo>
                <a:lnTo>
                  <a:pt x="803672" y="0"/>
                </a:lnTo>
                <a:lnTo>
                  <a:pt x="866180" y="0"/>
                </a:lnTo>
                <a:lnTo>
                  <a:pt x="937618" y="0"/>
                </a:lnTo>
                <a:lnTo>
                  <a:pt x="1000125" y="17860"/>
                </a:lnTo>
                <a:lnTo>
                  <a:pt x="1053704" y="35719"/>
                </a:lnTo>
                <a:lnTo>
                  <a:pt x="1098352" y="53578"/>
                </a:lnTo>
                <a:lnTo>
                  <a:pt x="1134071" y="71438"/>
                </a:lnTo>
                <a:lnTo>
                  <a:pt x="1178719" y="89297"/>
                </a:lnTo>
                <a:lnTo>
                  <a:pt x="1178719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223492" y="4795242"/>
            <a:ext cx="1250157" cy="151806"/>
          </a:xfrm>
          <a:custGeom>
            <a:avLst/>
            <a:gdLst/>
            <a:ahLst/>
            <a:cxnLst/>
            <a:rect l="0" t="0" r="0" b="0"/>
            <a:pathLst>
              <a:path w="1250157" h="151806">
                <a:moveTo>
                  <a:pt x="0" y="151805"/>
                </a:moveTo>
                <a:lnTo>
                  <a:pt x="0" y="151805"/>
                </a:lnTo>
                <a:lnTo>
                  <a:pt x="0" y="142875"/>
                </a:lnTo>
                <a:lnTo>
                  <a:pt x="0" y="142875"/>
                </a:lnTo>
                <a:lnTo>
                  <a:pt x="0" y="133946"/>
                </a:lnTo>
                <a:lnTo>
                  <a:pt x="0" y="133946"/>
                </a:lnTo>
                <a:lnTo>
                  <a:pt x="8930" y="125016"/>
                </a:lnTo>
                <a:lnTo>
                  <a:pt x="8930" y="125016"/>
                </a:lnTo>
                <a:lnTo>
                  <a:pt x="26789" y="125016"/>
                </a:lnTo>
                <a:lnTo>
                  <a:pt x="44649" y="125016"/>
                </a:lnTo>
                <a:lnTo>
                  <a:pt x="71438" y="125016"/>
                </a:lnTo>
                <a:lnTo>
                  <a:pt x="98227" y="116086"/>
                </a:lnTo>
                <a:lnTo>
                  <a:pt x="133946" y="107156"/>
                </a:lnTo>
                <a:lnTo>
                  <a:pt x="169664" y="89297"/>
                </a:lnTo>
                <a:lnTo>
                  <a:pt x="214313" y="80367"/>
                </a:lnTo>
                <a:lnTo>
                  <a:pt x="250031" y="62508"/>
                </a:lnTo>
                <a:lnTo>
                  <a:pt x="294680" y="53578"/>
                </a:lnTo>
                <a:lnTo>
                  <a:pt x="339328" y="53578"/>
                </a:lnTo>
                <a:lnTo>
                  <a:pt x="392906" y="44648"/>
                </a:lnTo>
                <a:lnTo>
                  <a:pt x="437555" y="35719"/>
                </a:lnTo>
                <a:lnTo>
                  <a:pt x="482203" y="35719"/>
                </a:lnTo>
                <a:lnTo>
                  <a:pt x="535781" y="35719"/>
                </a:lnTo>
                <a:lnTo>
                  <a:pt x="589360" y="35719"/>
                </a:lnTo>
                <a:lnTo>
                  <a:pt x="642938" y="35719"/>
                </a:lnTo>
                <a:lnTo>
                  <a:pt x="696516" y="26789"/>
                </a:lnTo>
                <a:lnTo>
                  <a:pt x="750094" y="26789"/>
                </a:lnTo>
                <a:lnTo>
                  <a:pt x="803672" y="26789"/>
                </a:lnTo>
                <a:lnTo>
                  <a:pt x="866180" y="17859"/>
                </a:lnTo>
                <a:lnTo>
                  <a:pt x="919758" y="17859"/>
                </a:lnTo>
                <a:lnTo>
                  <a:pt x="982266" y="8929"/>
                </a:lnTo>
                <a:lnTo>
                  <a:pt x="1044774" y="8929"/>
                </a:lnTo>
                <a:lnTo>
                  <a:pt x="1107281" y="8929"/>
                </a:lnTo>
                <a:lnTo>
                  <a:pt x="1178719" y="0"/>
                </a:lnTo>
                <a:lnTo>
                  <a:pt x="1250156" y="0"/>
                </a:lnTo>
                <a:lnTo>
                  <a:pt x="125015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36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 </a:t>
            </a:r>
            <a:r>
              <a:rPr lang="en-US" dirty="0" err="1" smtClean="0"/>
              <a:t>vs</a:t>
            </a:r>
            <a:r>
              <a:rPr lang="en-US" dirty="0" smtClean="0"/>
              <a:t> Make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Make (Unix) – build systems with minimal compilation</a:t>
            </a:r>
          </a:p>
          <a:p>
            <a:pPr lvl="1"/>
            <a:r>
              <a:rPr lang="en-US"/>
              <a:t>http://</a:t>
            </a:r>
            <a:r>
              <a:rPr lang="en-US" smtClean="0"/>
              <a:t>en.wikipedia.org/wiki/Make_(software) </a:t>
            </a:r>
          </a:p>
          <a:p>
            <a:pPr lvl="1"/>
            <a:r>
              <a:rPr lang="en-US" dirty="0" smtClean="0"/>
              <a:t>Look at edits see which files need to be recompiled </a:t>
            </a:r>
            <a:r>
              <a:rPr lang="en-US" dirty="0" err="1" smtClean="0"/>
              <a:t>p.c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 </a:t>
            </a:r>
            <a:r>
              <a:rPr lang="en-US" dirty="0" err="1" smtClean="0">
                <a:sym typeface="Wingdings" panose="05000000000000000000" pitchFamily="2" charset="2"/>
              </a:rPr>
              <a:t>p.o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19600" cy="4525963"/>
          </a:xfrm>
        </p:spPr>
        <p:txBody>
          <a:bodyPr/>
          <a:lstStyle/>
          <a:p>
            <a:r>
              <a:rPr lang="en-US" dirty="0" smtClean="0"/>
              <a:t>Ant (Apache)</a:t>
            </a:r>
          </a:p>
          <a:p>
            <a:pPr lvl="1"/>
            <a:r>
              <a:rPr lang="en-US" sz="2000" dirty="0"/>
              <a:t>http://en.wikipedia.org/wiki/Apache_Ant</a:t>
            </a:r>
          </a:p>
        </p:txBody>
      </p:sp>
      <p:sp>
        <p:nvSpPr>
          <p:cNvPr id="3" name="Freeform 2"/>
          <p:cNvSpPr/>
          <p:nvPr/>
        </p:nvSpPr>
        <p:spPr>
          <a:xfrm>
            <a:off x="6447234" y="4857750"/>
            <a:ext cx="232173" cy="473274"/>
          </a:xfrm>
          <a:custGeom>
            <a:avLst/>
            <a:gdLst/>
            <a:ahLst/>
            <a:cxnLst/>
            <a:rect l="0" t="0" r="0" b="0"/>
            <a:pathLst>
              <a:path w="232173" h="473274">
                <a:moveTo>
                  <a:pt x="205383" y="89297"/>
                </a:moveTo>
                <a:lnTo>
                  <a:pt x="205383" y="89297"/>
                </a:lnTo>
                <a:lnTo>
                  <a:pt x="205383" y="89297"/>
                </a:lnTo>
                <a:lnTo>
                  <a:pt x="196454" y="89297"/>
                </a:lnTo>
                <a:lnTo>
                  <a:pt x="196454" y="89297"/>
                </a:lnTo>
                <a:lnTo>
                  <a:pt x="196454" y="80367"/>
                </a:lnTo>
                <a:lnTo>
                  <a:pt x="187524" y="80367"/>
                </a:lnTo>
                <a:lnTo>
                  <a:pt x="187524" y="71438"/>
                </a:lnTo>
                <a:lnTo>
                  <a:pt x="187524" y="71438"/>
                </a:lnTo>
                <a:lnTo>
                  <a:pt x="178594" y="53578"/>
                </a:lnTo>
                <a:lnTo>
                  <a:pt x="169664" y="44648"/>
                </a:lnTo>
                <a:lnTo>
                  <a:pt x="160735" y="26789"/>
                </a:lnTo>
                <a:lnTo>
                  <a:pt x="142875" y="17859"/>
                </a:lnTo>
                <a:lnTo>
                  <a:pt x="125016" y="8929"/>
                </a:lnTo>
                <a:lnTo>
                  <a:pt x="107157" y="0"/>
                </a:lnTo>
                <a:lnTo>
                  <a:pt x="89297" y="0"/>
                </a:lnTo>
                <a:lnTo>
                  <a:pt x="62508" y="17859"/>
                </a:lnTo>
                <a:lnTo>
                  <a:pt x="44649" y="35719"/>
                </a:lnTo>
                <a:lnTo>
                  <a:pt x="26789" y="71438"/>
                </a:lnTo>
                <a:lnTo>
                  <a:pt x="8930" y="116086"/>
                </a:lnTo>
                <a:lnTo>
                  <a:pt x="8930" y="160734"/>
                </a:lnTo>
                <a:lnTo>
                  <a:pt x="0" y="196453"/>
                </a:lnTo>
                <a:lnTo>
                  <a:pt x="0" y="223242"/>
                </a:lnTo>
                <a:lnTo>
                  <a:pt x="8930" y="241102"/>
                </a:lnTo>
                <a:lnTo>
                  <a:pt x="17860" y="250031"/>
                </a:lnTo>
                <a:lnTo>
                  <a:pt x="35719" y="232172"/>
                </a:lnTo>
                <a:lnTo>
                  <a:pt x="62508" y="205383"/>
                </a:lnTo>
                <a:lnTo>
                  <a:pt x="80368" y="160734"/>
                </a:lnTo>
                <a:lnTo>
                  <a:pt x="107157" y="116086"/>
                </a:lnTo>
                <a:lnTo>
                  <a:pt x="125016" y="71438"/>
                </a:lnTo>
                <a:lnTo>
                  <a:pt x="142875" y="35719"/>
                </a:lnTo>
                <a:lnTo>
                  <a:pt x="151805" y="8929"/>
                </a:lnTo>
                <a:lnTo>
                  <a:pt x="151805" y="8929"/>
                </a:lnTo>
                <a:lnTo>
                  <a:pt x="160735" y="17859"/>
                </a:lnTo>
                <a:lnTo>
                  <a:pt x="160735" y="44648"/>
                </a:lnTo>
                <a:lnTo>
                  <a:pt x="169664" y="98227"/>
                </a:lnTo>
                <a:lnTo>
                  <a:pt x="178594" y="151805"/>
                </a:lnTo>
                <a:lnTo>
                  <a:pt x="196454" y="214313"/>
                </a:lnTo>
                <a:lnTo>
                  <a:pt x="205383" y="276820"/>
                </a:lnTo>
                <a:lnTo>
                  <a:pt x="223243" y="339328"/>
                </a:lnTo>
                <a:lnTo>
                  <a:pt x="232172" y="383977"/>
                </a:lnTo>
                <a:lnTo>
                  <a:pt x="232172" y="419695"/>
                </a:lnTo>
                <a:lnTo>
                  <a:pt x="232172" y="446484"/>
                </a:lnTo>
                <a:lnTo>
                  <a:pt x="232172" y="464344"/>
                </a:lnTo>
                <a:lnTo>
                  <a:pt x="223243" y="473273"/>
                </a:lnTo>
                <a:lnTo>
                  <a:pt x="205383" y="473273"/>
                </a:lnTo>
                <a:lnTo>
                  <a:pt x="187524" y="455414"/>
                </a:lnTo>
                <a:lnTo>
                  <a:pt x="160735" y="428625"/>
                </a:lnTo>
                <a:lnTo>
                  <a:pt x="133946" y="401836"/>
                </a:lnTo>
                <a:lnTo>
                  <a:pt x="116086" y="366117"/>
                </a:lnTo>
                <a:lnTo>
                  <a:pt x="116086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6724055" y="4723804"/>
            <a:ext cx="133946" cy="285752"/>
          </a:xfrm>
          <a:custGeom>
            <a:avLst/>
            <a:gdLst/>
            <a:ahLst/>
            <a:cxnLst/>
            <a:rect l="0" t="0" r="0" b="0"/>
            <a:pathLst>
              <a:path w="133946" h="285752">
                <a:moveTo>
                  <a:pt x="98226" y="0"/>
                </a:moveTo>
                <a:lnTo>
                  <a:pt x="98226" y="0"/>
                </a:lnTo>
                <a:lnTo>
                  <a:pt x="89297" y="0"/>
                </a:lnTo>
                <a:lnTo>
                  <a:pt x="80367" y="8930"/>
                </a:lnTo>
                <a:lnTo>
                  <a:pt x="62508" y="17860"/>
                </a:lnTo>
                <a:lnTo>
                  <a:pt x="44648" y="44649"/>
                </a:lnTo>
                <a:lnTo>
                  <a:pt x="35718" y="71438"/>
                </a:lnTo>
                <a:lnTo>
                  <a:pt x="17859" y="116086"/>
                </a:lnTo>
                <a:lnTo>
                  <a:pt x="8929" y="160735"/>
                </a:lnTo>
                <a:lnTo>
                  <a:pt x="0" y="205384"/>
                </a:lnTo>
                <a:lnTo>
                  <a:pt x="0" y="241102"/>
                </a:lnTo>
                <a:lnTo>
                  <a:pt x="0" y="267891"/>
                </a:lnTo>
                <a:lnTo>
                  <a:pt x="17859" y="285751"/>
                </a:lnTo>
                <a:lnTo>
                  <a:pt x="26789" y="285751"/>
                </a:lnTo>
                <a:lnTo>
                  <a:pt x="53578" y="276821"/>
                </a:lnTo>
                <a:lnTo>
                  <a:pt x="80367" y="258962"/>
                </a:lnTo>
                <a:lnTo>
                  <a:pt x="107156" y="223243"/>
                </a:lnTo>
                <a:lnTo>
                  <a:pt x="133945" y="187524"/>
                </a:lnTo>
                <a:lnTo>
                  <a:pt x="133945" y="18752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6875859" y="4661296"/>
            <a:ext cx="142876" cy="232174"/>
          </a:xfrm>
          <a:custGeom>
            <a:avLst/>
            <a:gdLst/>
            <a:ahLst/>
            <a:cxnLst/>
            <a:rect l="0" t="0" r="0" b="0"/>
            <a:pathLst>
              <a:path w="142876" h="232174">
                <a:moveTo>
                  <a:pt x="44649" y="0"/>
                </a:moveTo>
                <a:lnTo>
                  <a:pt x="44649" y="0"/>
                </a:lnTo>
                <a:lnTo>
                  <a:pt x="35719" y="8930"/>
                </a:lnTo>
                <a:lnTo>
                  <a:pt x="35719" y="26790"/>
                </a:lnTo>
                <a:lnTo>
                  <a:pt x="17860" y="53579"/>
                </a:lnTo>
                <a:lnTo>
                  <a:pt x="17860" y="89297"/>
                </a:lnTo>
                <a:lnTo>
                  <a:pt x="8930" y="125016"/>
                </a:lnTo>
                <a:lnTo>
                  <a:pt x="0" y="160735"/>
                </a:lnTo>
                <a:lnTo>
                  <a:pt x="0" y="196454"/>
                </a:lnTo>
                <a:lnTo>
                  <a:pt x="8930" y="214313"/>
                </a:lnTo>
                <a:lnTo>
                  <a:pt x="17860" y="232173"/>
                </a:lnTo>
                <a:lnTo>
                  <a:pt x="44649" y="232173"/>
                </a:lnTo>
                <a:lnTo>
                  <a:pt x="62508" y="223243"/>
                </a:lnTo>
                <a:lnTo>
                  <a:pt x="89297" y="214313"/>
                </a:lnTo>
                <a:lnTo>
                  <a:pt x="116086" y="187524"/>
                </a:lnTo>
                <a:lnTo>
                  <a:pt x="142875" y="160735"/>
                </a:lnTo>
                <a:lnTo>
                  <a:pt x="142875" y="16073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7143750" y="4464843"/>
            <a:ext cx="133946" cy="107158"/>
          </a:xfrm>
          <a:custGeom>
            <a:avLst/>
            <a:gdLst/>
            <a:ahLst/>
            <a:cxnLst/>
            <a:rect l="0" t="0" r="0" b="0"/>
            <a:pathLst>
              <a:path w="133946" h="107158">
                <a:moveTo>
                  <a:pt x="0" y="98227"/>
                </a:moveTo>
                <a:lnTo>
                  <a:pt x="0" y="98227"/>
                </a:lnTo>
                <a:lnTo>
                  <a:pt x="0" y="107157"/>
                </a:lnTo>
                <a:lnTo>
                  <a:pt x="8930" y="107157"/>
                </a:lnTo>
                <a:lnTo>
                  <a:pt x="17859" y="107157"/>
                </a:lnTo>
                <a:lnTo>
                  <a:pt x="35719" y="98227"/>
                </a:lnTo>
                <a:lnTo>
                  <a:pt x="53578" y="89297"/>
                </a:lnTo>
                <a:lnTo>
                  <a:pt x="71438" y="62508"/>
                </a:lnTo>
                <a:lnTo>
                  <a:pt x="98227" y="44649"/>
                </a:lnTo>
                <a:lnTo>
                  <a:pt x="116086" y="26789"/>
                </a:lnTo>
                <a:lnTo>
                  <a:pt x="125016" y="8930"/>
                </a:lnTo>
                <a:lnTo>
                  <a:pt x="133945" y="0"/>
                </a:lnTo>
                <a:lnTo>
                  <a:pt x="13394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358063" y="4286250"/>
            <a:ext cx="160735" cy="214313"/>
          </a:xfrm>
          <a:custGeom>
            <a:avLst/>
            <a:gdLst/>
            <a:ahLst/>
            <a:cxnLst/>
            <a:rect l="0" t="0" r="0" b="0"/>
            <a:pathLst>
              <a:path w="160735" h="214313">
                <a:moveTo>
                  <a:pt x="62507" y="0"/>
                </a:moveTo>
                <a:lnTo>
                  <a:pt x="62507" y="0"/>
                </a:lnTo>
                <a:lnTo>
                  <a:pt x="62507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35718" y="0"/>
                </a:lnTo>
                <a:lnTo>
                  <a:pt x="35718" y="0"/>
                </a:lnTo>
                <a:lnTo>
                  <a:pt x="26789" y="8929"/>
                </a:lnTo>
                <a:lnTo>
                  <a:pt x="17859" y="26789"/>
                </a:lnTo>
                <a:lnTo>
                  <a:pt x="8929" y="53578"/>
                </a:lnTo>
                <a:lnTo>
                  <a:pt x="0" y="89296"/>
                </a:lnTo>
                <a:lnTo>
                  <a:pt x="0" y="125015"/>
                </a:lnTo>
                <a:lnTo>
                  <a:pt x="0" y="160734"/>
                </a:lnTo>
                <a:lnTo>
                  <a:pt x="0" y="187523"/>
                </a:lnTo>
                <a:lnTo>
                  <a:pt x="17859" y="214312"/>
                </a:lnTo>
                <a:lnTo>
                  <a:pt x="35718" y="214312"/>
                </a:lnTo>
                <a:lnTo>
                  <a:pt x="62507" y="214312"/>
                </a:lnTo>
                <a:lnTo>
                  <a:pt x="89296" y="196453"/>
                </a:lnTo>
                <a:lnTo>
                  <a:pt x="107156" y="178593"/>
                </a:lnTo>
                <a:lnTo>
                  <a:pt x="133945" y="151804"/>
                </a:lnTo>
                <a:lnTo>
                  <a:pt x="151804" y="133945"/>
                </a:lnTo>
                <a:lnTo>
                  <a:pt x="160734" y="125015"/>
                </a:lnTo>
                <a:lnTo>
                  <a:pt x="160734" y="125015"/>
                </a:lnTo>
                <a:lnTo>
                  <a:pt x="160734" y="125015"/>
                </a:lnTo>
                <a:lnTo>
                  <a:pt x="160734" y="1250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759898" y="3946921"/>
            <a:ext cx="151806" cy="419697"/>
          </a:xfrm>
          <a:custGeom>
            <a:avLst/>
            <a:gdLst/>
            <a:ahLst/>
            <a:cxnLst/>
            <a:rect l="0" t="0" r="0" b="0"/>
            <a:pathLst>
              <a:path w="151806" h="419697">
                <a:moveTo>
                  <a:pt x="8930" y="125016"/>
                </a:moveTo>
                <a:lnTo>
                  <a:pt x="8930" y="125016"/>
                </a:lnTo>
                <a:lnTo>
                  <a:pt x="8930" y="125016"/>
                </a:lnTo>
                <a:lnTo>
                  <a:pt x="0" y="125016"/>
                </a:lnTo>
                <a:lnTo>
                  <a:pt x="0" y="125016"/>
                </a:lnTo>
                <a:lnTo>
                  <a:pt x="8930" y="125016"/>
                </a:lnTo>
                <a:lnTo>
                  <a:pt x="17860" y="125016"/>
                </a:lnTo>
                <a:lnTo>
                  <a:pt x="26790" y="142875"/>
                </a:lnTo>
                <a:lnTo>
                  <a:pt x="44649" y="160735"/>
                </a:lnTo>
                <a:lnTo>
                  <a:pt x="62508" y="196454"/>
                </a:lnTo>
                <a:lnTo>
                  <a:pt x="71438" y="232172"/>
                </a:lnTo>
                <a:lnTo>
                  <a:pt x="89297" y="276821"/>
                </a:lnTo>
                <a:lnTo>
                  <a:pt x="107157" y="312540"/>
                </a:lnTo>
                <a:lnTo>
                  <a:pt x="116086" y="348258"/>
                </a:lnTo>
                <a:lnTo>
                  <a:pt x="116086" y="383977"/>
                </a:lnTo>
                <a:lnTo>
                  <a:pt x="116086" y="401836"/>
                </a:lnTo>
                <a:lnTo>
                  <a:pt x="116086" y="419696"/>
                </a:lnTo>
                <a:lnTo>
                  <a:pt x="116086" y="419696"/>
                </a:lnTo>
                <a:lnTo>
                  <a:pt x="107157" y="419696"/>
                </a:lnTo>
                <a:lnTo>
                  <a:pt x="98227" y="401836"/>
                </a:lnTo>
                <a:lnTo>
                  <a:pt x="80368" y="375047"/>
                </a:lnTo>
                <a:lnTo>
                  <a:pt x="62508" y="330399"/>
                </a:lnTo>
                <a:lnTo>
                  <a:pt x="44649" y="276821"/>
                </a:lnTo>
                <a:lnTo>
                  <a:pt x="35719" y="223243"/>
                </a:lnTo>
                <a:lnTo>
                  <a:pt x="35719" y="169665"/>
                </a:lnTo>
                <a:lnTo>
                  <a:pt x="35719" y="116086"/>
                </a:lnTo>
                <a:lnTo>
                  <a:pt x="53579" y="71438"/>
                </a:lnTo>
                <a:lnTo>
                  <a:pt x="62508" y="44649"/>
                </a:lnTo>
                <a:lnTo>
                  <a:pt x="89297" y="17860"/>
                </a:lnTo>
                <a:lnTo>
                  <a:pt x="107157" y="0"/>
                </a:lnTo>
                <a:lnTo>
                  <a:pt x="125016" y="0"/>
                </a:lnTo>
                <a:lnTo>
                  <a:pt x="142875" y="0"/>
                </a:lnTo>
                <a:lnTo>
                  <a:pt x="151805" y="17860"/>
                </a:lnTo>
                <a:lnTo>
                  <a:pt x="151805" y="44649"/>
                </a:lnTo>
                <a:lnTo>
                  <a:pt x="142875" y="80368"/>
                </a:lnTo>
                <a:lnTo>
                  <a:pt x="125016" y="125016"/>
                </a:lnTo>
                <a:lnTo>
                  <a:pt x="107157" y="160735"/>
                </a:lnTo>
                <a:lnTo>
                  <a:pt x="89297" y="196454"/>
                </a:lnTo>
                <a:lnTo>
                  <a:pt x="71438" y="214313"/>
                </a:lnTo>
                <a:lnTo>
                  <a:pt x="62508" y="223243"/>
                </a:lnTo>
                <a:lnTo>
                  <a:pt x="62508" y="214313"/>
                </a:lnTo>
                <a:lnTo>
                  <a:pt x="62508" y="196454"/>
                </a:lnTo>
                <a:lnTo>
                  <a:pt x="62508" y="19645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983141" y="4045148"/>
            <a:ext cx="8930" cy="53579"/>
          </a:xfrm>
          <a:custGeom>
            <a:avLst/>
            <a:gdLst/>
            <a:ahLst/>
            <a:cxnLst/>
            <a:rect l="0" t="0" r="0" b="0"/>
            <a:pathLst>
              <a:path w="8930" h="53579">
                <a:moveTo>
                  <a:pt x="8929" y="53578"/>
                </a:moveTo>
                <a:lnTo>
                  <a:pt x="8929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8929" y="53578"/>
                </a:lnTo>
                <a:lnTo>
                  <a:pt x="8929" y="44648"/>
                </a:lnTo>
                <a:lnTo>
                  <a:pt x="8929" y="35719"/>
                </a:lnTo>
                <a:lnTo>
                  <a:pt x="8929" y="26789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063508" y="3786187"/>
            <a:ext cx="196453" cy="178595"/>
          </a:xfrm>
          <a:custGeom>
            <a:avLst/>
            <a:gdLst/>
            <a:ahLst/>
            <a:cxnLst/>
            <a:rect l="0" t="0" r="0" b="0"/>
            <a:pathLst>
              <a:path w="196453" h="178595">
                <a:moveTo>
                  <a:pt x="53578" y="0"/>
                </a:moveTo>
                <a:lnTo>
                  <a:pt x="53578" y="0"/>
                </a:lnTo>
                <a:lnTo>
                  <a:pt x="53578" y="0"/>
                </a:lnTo>
                <a:lnTo>
                  <a:pt x="44648" y="8930"/>
                </a:lnTo>
                <a:lnTo>
                  <a:pt x="35719" y="17859"/>
                </a:lnTo>
                <a:lnTo>
                  <a:pt x="26789" y="35719"/>
                </a:lnTo>
                <a:lnTo>
                  <a:pt x="17859" y="53578"/>
                </a:lnTo>
                <a:lnTo>
                  <a:pt x="0" y="89297"/>
                </a:lnTo>
                <a:lnTo>
                  <a:pt x="0" y="125016"/>
                </a:lnTo>
                <a:lnTo>
                  <a:pt x="0" y="151805"/>
                </a:lnTo>
                <a:lnTo>
                  <a:pt x="8930" y="169664"/>
                </a:lnTo>
                <a:lnTo>
                  <a:pt x="26789" y="178594"/>
                </a:lnTo>
                <a:lnTo>
                  <a:pt x="62508" y="178594"/>
                </a:lnTo>
                <a:lnTo>
                  <a:pt x="98226" y="169664"/>
                </a:lnTo>
                <a:lnTo>
                  <a:pt x="133944" y="151805"/>
                </a:lnTo>
                <a:lnTo>
                  <a:pt x="160733" y="133945"/>
                </a:lnTo>
                <a:lnTo>
                  <a:pt x="187522" y="116086"/>
                </a:lnTo>
                <a:lnTo>
                  <a:pt x="196452" y="98227"/>
                </a:lnTo>
                <a:lnTo>
                  <a:pt x="196452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652617" y="3937992"/>
            <a:ext cx="1848446" cy="1580556"/>
          </a:xfrm>
          <a:custGeom>
            <a:avLst/>
            <a:gdLst/>
            <a:ahLst/>
            <a:cxnLst/>
            <a:rect l="0" t="0" r="0" b="0"/>
            <a:pathLst>
              <a:path w="1848446" h="1580556">
                <a:moveTo>
                  <a:pt x="0" y="1580555"/>
                </a:moveTo>
                <a:lnTo>
                  <a:pt x="0" y="1580555"/>
                </a:lnTo>
                <a:lnTo>
                  <a:pt x="0" y="1580555"/>
                </a:lnTo>
                <a:lnTo>
                  <a:pt x="0" y="1571625"/>
                </a:lnTo>
                <a:lnTo>
                  <a:pt x="0" y="1562696"/>
                </a:lnTo>
                <a:lnTo>
                  <a:pt x="17860" y="1553766"/>
                </a:lnTo>
                <a:lnTo>
                  <a:pt x="26789" y="1526977"/>
                </a:lnTo>
                <a:lnTo>
                  <a:pt x="53578" y="1491258"/>
                </a:lnTo>
                <a:lnTo>
                  <a:pt x="89297" y="1455539"/>
                </a:lnTo>
                <a:lnTo>
                  <a:pt x="133946" y="1401961"/>
                </a:lnTo>
                <a:lnTo>
                  <a:pt x="187524" y="1348383"/>
                </a:lnTo>
                <a:lnTo>
                  <a:pt x="250031" y="1276946"/>
                </a:lnTo>
                <a:lnTo>
                  <a:pt x="321469" y="1205508"/>
                </a:lnTo>
                <a:lnTo>
                  <a:pt x="401836" y="1125141"/>
                </a:lnTo>
                <a:lnTo>
                  <a:pt x="500063" y="1035844"/>
                </a:lnTo>
                <a:lnTo>
                  <a:pt x="598289" y="937617"/>
                </a:lnTo>
                <a:lnTo>
                  <a:pt x="714375" y="821531"/>
                </a:lnTo>
                <a:lnTo>
                  <a:pt x="848321" y="696515"/>
                </a:lnTo>
                <a:lnTo>
                  <a:pt x="982266" y="571500"/>
                </a:lnTo>
                <a:lnTo>
                  <a:pt x="1125141" y="446484"/>
                </a:lnTo>
                <a:lnTo>
                  <a:pt x="1259086" y="330398"/>
                </a:lnTo>
                <a:lnTo>
                  <a:pt x="1401961" y="241101"/>
                </a:lnTo>
                <a:lnTo>
                  <a:pt x="1526977" y="160734"/>
                </a:lnTo>
                <a:lnTo>
                  <a:pt x="1634132" y="107156"/>
                </a:lnTo>
                <a:lnTo>
                  <a:pt x="1723429" y="62508"/>
                </a:lnTo>
                <a:lnTo>
                  <a:pt x="1794867" y="35719"/>
                </a:lnTo>
                <a:lnTo>
                  <a:pt x="1830585" y="17859"/>
                </a:lnTo>
                <a:lnTo>
                  <a:pt x="1848445" y="0"/>
                </a:lnTo>
                <a:lnTo>
                  <a:pt x="184844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554516" y="4786312"/>
            <a:ext cx="133946" cy="508994"/>
          </a:xfrm>
          <a:custGeom>
            <a:avLst/>
            <a:gdLst/>
            <a:ahLst/>
            <a:cxnLst/>
            <a:rect l="0" t="0" r="0" b="0"/>
            <a:pathLst>
              <a:path w="133946" h="508994">
                <a:moveTo>
                  <a:pt x="0" y="187524"/>
                </a:moveTo>
                <a:lnTo>
                  <a:pt x="0" y="187524"/>
                </a:lnTo>
                <a:lnTo>
                  <a:pt x="0" y="187524"/>
                </a:lnTo>
                <a:lnTo>
                  <a:pt x="0" y="178594"/>
                </a:lnTo>
                <a:lnTo>
                  <a:pt x="0" y="178594"/>
                </a:lnTo>
                <a:lnTo>
                  <a:pt x="0" y="169665"/>
                </a:lnTo>
                <a:lnTo>
                  <a:pt x="0" y="169665"/>
                </a:lnTo>
                <a:lnTo>
                  <a:pt x="0" y="160735"/>
                </a:lnTo>
                <a:lnTo>
                  <a:pt x="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8929" y="160735"/>
                </a:lnTo>
                <a:lnTo>
                  <a:pt x="17859" y="178594"/>
                </a:lnTo>
                <a:lnTo>
                  <a:pt x="35718" y="205383"/>
                </a:lnTo>
                <a:lnTo>
                  <a:pt x="53578" y="250032"/>
                </a:lnTo>
                <a:lnTo>
                  <a:pt x="71437" y="303610"/>
                </a:lnTo>
                <a:lnTo>
                  <a:pt x="89297" y="348258"/>
                </a:lnTo>
                <a:lnTo>
                  <a:pt x="107156" y="401836"/>
                </a:lnTo>
                <a:lnTo>
                  <a:pt x="125015" y="437555"/>
                </a:lnTo>
                <a:lnTo>
                  <a:pt x="125015" y="473274"/>
                </a:lnTo>
                <a:lnTo>
                  <a:pt x="133945" y="500063"/>
                </a:lnTo>
                <a:lnTo>
                  <a:pt x="133945" y="508993"/>
                </a:lnTo>
                <a:lnTo>
                  <a:pt x="125015" y="508993"/>
                </a:lnTo>
                <a:lnTo>
                  <a:pt x="116086" y="500063"/>
                </a:lnTo>
                <a:lnTo>
                  <a:pt x="98226" y="473274"/>
                </a:lnTo>
                <a:lnTo>
                  <a:pt x="80367" y="437555"/>
                </a:lnTo>
                <a:lnTo>
                  <a:pt x="62507" y="383977"/>
                </a:lnTo>
                <a:lnTo>
                  <a:pt x="44648" y="321469"/>
                </a:lnTo>
                <a:lnTo>
                  <a:pt x="26789" y="267891"/>
                </a:lnTo>
                <a:lnTo>
                  <a:pt x="8929" y="205383"/>
                </a:lnTo>
                <a:lnTo>
                  <a:pt x="8929" y="151805"/>
                </a:lnTo>
                <a:lnTo>
                  <a:pt x="17859" y="98227"/>
                </a:lnTo>
                <a:lnTo>
                  <a:pt x="26789" y="62508"/>
                </a:lnTo>
                <a:lnTo>
                  <a:pt x="44648" y="35719"/>
                </a:lnTo>
                <a:lnTo>
                  <a:pt x="62507" y="8930"/>
                </a:lnTo>
                <a:lnTo>
                  <a:pt x="89297" y="0"/>
                </a:lnTo>
                <a:lnTo>
                  <a:pt x="107156" y="0"/>
                </a:lnTo>
                <a:lnTo>
                  <a:pt x="125015" y="8930"/>
                </a:lnTo>
                <a:lnTo>
                  <a:pt x="133945" y="26789"/>
                </a:lnTo>
                <a:lnTo>
                  <a:pt x="133945" y="62508"/>
                </a:lnTo>
                <a:lnTo>
                  <a:pt x="133945" y="98227"/>
                </a:lnTo>
                <a:lnTo>
                  <a:pt x="116086" y="133946"/>
                </a:lnTo>
                <a:lnTo>
                  <a:pt x="107156" y="178594"/>
                </a:lnTo>
                <a:lnTo>
                  <a:pt x="89297" y="214313"/>
                </a:lnTo>
                <a:lnTo>
                  <a:pt x="71437" y="241102"/>
                </a:lnTo>
                <a:lnTo>
                  <a:pt x="62507" y="250032"/>
                </a:lnTo>
                <a:lnTo>
                  <a:pt x="62507" y="250032"/>
                </a:lnTo>
                <a:lnTo>
                  <a:pt x="62507" y="250032"/>
                </a:lnTo>
                <a:lnTo>
                  <a:pt x="71437" y="232172"/>
                </a:lnTo>
                <a:lnTo>
                  <a:pt x="80367" y="214313"/>
                </a:lnTo>
                <a:lnTo>
                  <a:pt x="80367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777758" y="4929188"/>
            <a:ext cx="17860" cy="26790"/>
          </a:xfrm>
          <a:custGeom>
            <a:avLst/>
            <a:gdLst/>
            <a:ahLst/>
            <a:cxnLst/>
            <a:rect l="0" t="0" r="0" b="0"/>
            <a:pathLst>
              <a:path w="17860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17859" y="26789"/>
                </a:lnTo>
                <a:lnTo>
                  <a:pt x="17859" y="17859"/>
                </a:lnTo>
                <a:lnTo>
                  <a:pt x="17859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7849195" y="4652367"/>
            <a:ext cx="116087" cy="187524"/>
          </a:xfrm>
          <a:custGeom>
            <a:avLst/>
            <a:gdLst/>
            <a:ahLst/>
            <a:cxnLst/>
            <a:rect l="0" t="0" r="0" b="0"/>
            <a:pathLst>
              <a:path w="116087" h="187524">
                <a:moveTo>
                  <a:pt x="26789" y="62508"/>
                </a:moveTo>
                <a:lnTo>
                  <a:pt x="26789" y="71437"/>
                </a:lnTo>
                <a:lnTo>
                  <a:pt x="17860" y="89297"/>
                </a:lnTo>
                <a:lnTo>
                  <a:pt x="17860" y="116086"/>
                </a:lnTo>
                <a:lnTo>
                  <a:pt x="17860" y="142875"/>
                </a:lnTo>
                <a:lnTo>
                  <a:pt x="17860" y="160734"/>
                </a:lnTo>
                <a:lnTo>
                  <a:pt x="26789" y="178594"/>
                </a:lnTo>
                <a:lnTo>
                  <a:pt x="35719" y="187523"/>
                </a:lnTo>
                <a:lnTo>
                  <a:pt x="53578" y="178594"/>
                </a:lnTo>
                <a:lnTo>
                  <a:pt x="71438" y="169664"/>
                </a:lnTo>
                <a:lnTo>
                  <a:pt x="89297" y="151804"/>
                </a:lnTo>
                <a:lnTo>
                  <a:pt x="107157" y="125015"/>
                </a:lnTo>
                <a:lnTo>
                  <a:pt x="116086" y="98226"/>
                </a:lnTo>
                <a:lnTo>
                  <a:pt x="116086" y="71437"/>
                </a:lnTo>
                <a:lnTo>
                  <a:pt x="107157" y="35719"/>
                </a:lnTo>
                <a:lnTo>
                  <a:pt x="89297" y="17859"/>
                </a:lnTo>
                <a:lnTo>
                  <a:pt x="71438" y="0"/>
                </a:lnTo>
                <a:lnTo>
                  <a:pt x="53578" y="0"/>
                </a:lnTo>
                <a:lnTo>
                  <a:pt x="26789" y="8929"/>
                </a:lnTo>
                <a:lnTo>
                  <a:pt x="17860" y="26789"/>
                </a:lnTo>
                <a:lnTo>
                  <a:pt x="8930" y="53578"/>
                </a:lnTo>
                <a:lnTo>
                  <a:pt x="0" y="80367"/>
                </a:lnTo>
                <a:lnTo>
                  <a:pt x="0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6724055" y="5598913"/>
            <a:ext cx="187524" cy="375048"/>
          </a:xfrm>
          <a:custGeom>
            <a:avLst/>
            <a:gdLst/>
            <a:ahLst/>
            <a:cxnLst/>
            <a:rect l="0" t="0" r="0" b="0"/>
            <a:pathLst>
              <a:path w="187524" h="375048">
                <a:moveTo>
                  <a:pt x="71437" y="35719"/>
                </a:moveTo>
                <a:lnTo>
                  <a:pt x="71437" y="35719"/>
                </a:lnTo>
                <a:lnTo>
                  <a:pt x="62508" y="35719"/>
                </a:lnTo>
                <a:lnTo>
                  <a:pt x="62508" y="35719"/>
                </a:lnTo>
                <a:lnTo>
                  <a:pt x="53578" y="26789"/>
                </a:lnTo>
                <a:lnTo>
                  <a:pt x="44648" y="17860"/>
                </a:lnTo>
                <a:lnTo>
                  <a:pt x="35718" y="17860"/>
                </a:lnTo>
                <a:lnTo>
                  <a:pt x="26789" y="8930"/>
                </a:lnTo>
                <a:lnTo>
                  <a:pt x="26789" y="0"/>
                </a:lnTo>
                <a:lnTo>
                  <a:pt x="17859" y="0"/>
                </a:lnTo>
                <a:lnTo>
                  <a:pt x="8929" y="8930"/>
                </a:lnTo>
                <a:lnTo>
                  <a:pt x="8929" y="26789"/>
                </a:lnTo>
                <a:lnTo>
                  <a:pt x="0" y="53578"/>
                </a:lnTo>
                <a:lnTo>
                  <a:pt x="0" y="80367"/>
                </a:lnTo>
                <a:lnTo>
                  <a:pt x="0" y="116086"/>
                </a:lnTo>
                <a:lnTo>
                  <a:pt x="0" y="142875"/>
                </a:lnTo>
                <a:lnTo>
                  <a:pt x="0" y="160735"/>
                </a:lnTo>
                <a:lnTo>
                  <a:pt x="8929" y="178594"/>
                </a:lnTo>
                <a:lnTo>
                  <a:pt x="8929" y="178594"/>
                </a:lnTo>
                <a:lnTo>
                  <a:pt x="17859" y="160735"/>
                </a:lnTo>
                <a:lnTo>
                  <a:pt x="26789" y="142875"/>
                </a:lnTo>
                <a:lnTo>
                  <a:pt x="44648" y="116086"/>
                </a:lnTo>
                <a:lnTo>
                  <a:pt x="62508" y="89297"/>
                </a:lnTo>
                <a:lnTo>
                  <a:pt x="89297" y="71438"/>
                </a:lnTo>
                <a:lnTo>
                  <a:pt x="116086" y="71438"/>
                </a:lnTo>
                <a:lnTo>
                  <a:pt x="142875" y="80367"/>
                </a:lnTo>
                <a:lnTo>
                  <a:pt x="160734" y="116086"/>
                </a:lnTo>
                <a:lnTo>
                  <a:pt x="178593" y="151805"/>
                </a:lnTo>
                <a:lnTo>
                  <a:pt x="187523" y="196453"/>
                </a:lnTo>
                <a:lnTo>
                  <a:pt x="187523" y="250032"/>
                </a:lnTo>
                <a:lnTo>
                  <a:pt x="178593" y="294680"/>
                </a:lnTo>
                <a:lnTo>
                  <a:pt x="160734" y="339328"/>
                </a:lnTo>
                <a:lnTo>
                  <a:pt x="142875" y="366117"/>
                </a:lnTo>
                <a:lnTo>
                  <a:pt x="125015" y="375047"/>
                </a:lnTo>
                <a:lnTo>
                  <a:pt x="107156" y="366117"/>
                </a:lnTo>
                <a:lnTo>
                  <a:pt x="80367" y="348258"/>
                </a:lnTo>
                <a:lnTo>
                  <a:pt x="62508" y="312539"/>
                </a:lnTo>
                <a:lnTo>
                  <a:pt x="53578" y="267891"/>
                </a:lnTo>
                <a:lnTo>
                  <a:pt x="53578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6840141" y="5232797"/>
            <a:ext cx="392907" cy="455414"/>
          </a:xfrm>
          <a:custGeom>
            <a:avLst/>
            <a:gdLst/>
            <a:ahLst/>
            <a:cxnLst/>
            <a:rect l="0" t="0" r="0" b="0"/>
            <a:pathLst>
              <a:path w="392907" h="455414">
                <a:moveTo>
                  <a:pt x="0" y="357187"/>
                </a:moveTo>
                <a:lnTo>
                  <a:pt x="0" y="366116"/>
                </a:lnTo>
                <a:lnTo>
                  <a:pt x="0" y="375046"/>
                </a:lnTo>
                <a:lnTo>
                  <a:pt x="8929" y="383976"/>
                </a:lnTo>
                <a:lnTo>
                  <a:pt x="17859" y="392905"/>
                </a:lnTo>
                <a:lnTo>
                  <a:pt x="26789" y="392905"/>
                </a:lnTo>
                <a:lnTo>
                  <a:pt x="35718" y="392905"/>
                </a:lnTo>
                <a:lnTo>
                  <a:pt x="44648" y="375046"/>
                </a:lnTo>
                <a:lnTo>
                  <a:pt x="53578" y="357187"/>
                </a:lnTo>
                <a:lnTo>
                  <a:pt x="62507" y="339328"/>
                </a:lnTo>
                <a:lnTo>
                  <a:pt x="71437" y="303609"/>
                </a:lnTo>
                <a:lnTo>
                  <a:pt x="71437" y="276820"/>
                </a:lnTo>
                <a:lnTo>
                  <a:pt x="62507" y="250031"/>
                </a:lnTo>
                <a:lnTo>
                  <a:pt x="44648" y="232172"/>
                </a:lnTo>
                <a:lnTo>
                  <a:pt x="35718" y="214312"/>
                </a:lnTo>
                <a:lnTo>
                  <a:pt x="26789" y="214312"/>
                </a:lnTo>
                <a:lnTo>
                  <a:pt x="17859" y="223242"/>
                </a:lnTo>
                <a:lnTo>
                  <a:pt x="8929" y="250031"/>
                </a:lnTo>
                <a:lnTo>
                  <a:pt x="17859" y="285750"/>
                </a:lnTo>
                <a:lnTo>
                  <a:pt x="26789" y="321469"/>
                </a:lnTo>
                <a:lnTo>
                  <a:pt x="44648" y="366116"/>
                </a:lnTo>
                <a:lnTo>
                  <a:pt x="62507" y="401835"/>
                </a:lnTo>
                <a:lnTo>
                  <a:pt x="80367" y="428624"/>
                </a:lnTo>
                <a:lnTo>
                  <a:pt x="98226" y="446483"/>
                </a:lnTo>
                <a:lnTo>
                  <a:pt x="125015" y="455413"/>
                </a:lnTo>
                <a:lnTo>
                  <a:pt x="133945" y="446483"/>
                </a:lnTo>
                <a:lnTo>
                  <a:pt x="142875" y="419694"/>
                </a:lnTo>
                <a:lnTo>
                  <a:pt x="151804" y="383976"/>
                </a:lnTo>
                <a:lnTo>
                  <a:pt x="151804" y="348257"/>
                </a:lnTo>
                <a:lnTo>
                  <a:pt x="151804" y="294680"/>
                </a:lnTo>
                <a:lnTo>
                  <a:pt x="142875" y="250031"/>
                </a:lnTo>
                <a:lnTo>
                  <a:pt x="133945" y="214312"/>
                </a:lnTo>
                <a:lnTo>
                  <a:pt x="133945" y="187523"/>
                </a:lnTo>
                <a:lnTo>
                  <a:pt x="125015" y="187523"/>
                </a:lnTo>
                <a:lnTo>
                  <a:pt x="133945" y="196453"/>
                </a:lnTo>
                <a:lnTo>
                  <a:pt x="133945" y="214312"/>
                </a:lnTo>
                <a:lnTo>
                  <a:pt x="142875" y="250031"/>
                </a:lnTo>
                <a:lnTo>
                  <a:pt x="151804" y="285750"/>
                </a:lnTo>
                <a:lnTo>
                  <a:pt x="160734" y="312539"/>
                </a:lnTo>
                <a:lnTo>
                  <a:pt x="178593" y="348257"/>
                </a:lnTo>
                <a:lnTo>
                  <a:pt x="187523" y="366116"/>
                </a:lnTo>
                <a:lnTo>
                  <a:pt x="196453" y="375046"/>
                </a:lnTo>
                <a:lnTo>
                  <a:pt x="205382" y="375046"/>
                </a:lnTo>
                <a:lnTo>
                  <a:pt x="205382" y="366116"/>
                </a:lnTo>
                <a:lnTo>
                  <a:pt x="205382" y="339328"/>
                </a:lnTo>
                <a:lnTo>
                  <a:pt x="196453" y="294680"/>
                </a:lnTo>
                <a:lnTo>
                  <a:pt x="187523" y="258961"/>
                </a:lnTo>
                <a:lnTo>
                  <a:pt x="187523" y="214312"/>
                </a:lnTo>
                <a:lnTo>
                  <a:pt x="178593" y="178594"/>
                </a:lnTo>
                <a:lnTo>
                  <a:pt x="178593" y="151805"/>
                </a:lnTo>
                <a:lnTo>
                  <a:pt x="178593" y="151805"/>
                </a:lnTo>
                <a:lnTo>
                  <a:pt x="178593" y="160734"/>
                </a:lnTo>
                <a:lnTo>
                  <a:pt x="187523" y="178594"/>
                </a:lnTo>
                <a:lnTo>
                  <a:pt x="196453" y="214312"/>
                </a:lnTo>
                <a:lnTo>
                  <a:pt x="214312" y="241101"/>
                </a:lnTo>
                <a:lnTo>
                  <a:pt x="223242" y="276820"/>
                </a:lnTo>
                <a:lnTo>
                  <a:pt x="241101" y="294680"/>
                </a:lnTo>
                <a:lnTo>
                  <a:pt x="250031" y="303609"/>
                </a:lnTo>
                <a:lnTo>
                  <a:pt x="267890" y="312539"/>
                </a:lnTo>
                <a:lnTo>
                  <a:pt x="276820" y="303609"/>
                </a:lnTo>
                <a:lnTo>
                  <a:pt x="276820" y="285750"/>
                </a:lnTo>
                <a:lnTo>
                  <a:pt x="285750" y="258961"/>
                </a:lnTo>
                <a:lnTo>
                  <a:pt x="276820" y="232172"/>
                </a:lnTo>
                <a:lnTo>
                  <a:pt x="267890" y="187523"/>
                </a:lnTo>
                <a:lnTo>
                  <a:pt x="267890" y="151805"/>
                </a:lnTo>
                <a:lnTo>
                  <a:pt x="258961" y="116086"/>
                </a:lnTo>
                <a:lnTo>
                  <a:pt x="250031" y="89297"/>
                </a:lnTo>
                <a:lnTo>
                  <a:pt x="250031" y="89297"/>
                </a:lnTo>
                <a:lnTo>
                  <a:pt x="250031" y="98226"/>
                </a:lnTo>
                <a:lnTo>
                  <a:pt x="250031" y="116086"/>
                </a:lnTo>
                <a:lnTo>
                  <a:pt x="258961" y="142875"/>
                </a:lnTo>
                <a:lnTo>
                  <a:pt x="267890" y="178594"/>
                </a:lnTo>
                <a:lnTo>
                  <a:pt x="276820" y="214312"/>
                </a:lnTo>
                <a:lnTo>
                  <a:pt x="285750" y="250031"/>
                </a:lnTo>
                <a:lnTo>
                  <a:pt x="294679" y="276820"/>
                </a:lnTo>
                <a:lnTo>
                  <a:pt x="303609" y="285750"/>
                </a:lnTo>
                <a:lnTo>
                  <a:pt x="312539" y="285750"/>
                </a:lnTo>
                <a:lnTo>
                  <a:pt x="321468" y="276820"/>
                </a:lnTo>
                <a:lnTo>
                  <a:pt x="321468" y="258961"/>
                </a:lnTo>
                <a:lnTo>
                  <a:pt x="321468" y="223242"/>
                </a:lnTo>
                <a:lnTo>
                  <a:pt x="312539" y="187523"/>
                </a:lnTo>
                <a:lnTo>
                  <a:pt x="312539" y="142875"/>
                </a:lnTo>
                <a:lnTo>
                  <a:pt x="312539" y="107156"/>
                </a:lnTo>
                <a:lnTo>
                  <a:pt x="303609" y="80367"/>
                </a:lnTo>
                <a:lnTo>
                  <a:pt x="303609" y="71437"/>
                </a:lnTo>
                <a:lnTo>
                  <a:pt x="312539" y="71437"/>
                </a:lnTo>
                <a:lnTo>
                  <a:pt x="312539" y="80367"/>
                </a:lnTo>
                <a:lnTo>
                  <a:pt x="321468" y="98226"/>
                </a:lnTo>
                <a:lnTo>
                  <a:pt x="339328" y="125016"/>
                </a:lnTo>
                <a:lnTo>
                  <a:pt x="348257" y="151805"/>
                </a:lnTo>
                <a:lnTo>
                  <a:pt x="357187" y="178594"/>
                </a:lnTo>
                <a:lnTo>
                  <a:pt x="375047" y="196453"/>
                </a:lnTo>
                <a:lnTo>
                  <a:pt x="383976" y="205383"/>
                </a:lnTo>
                <a:lnTo>
                  <a:pt x="383976" y="214312"/>
                </a:lnTo>
                <a:lnTo>
                  <a:pt x="392906" y="205383"/>
                </a:lnTo>
                <a:lnTo>
                  <a:pt x="392906" y="187523"/>
                </a:lnTo>
                <a:lnTo>
                  <a:pt x="383976" y="160734"/>
                </a:lnTo>
                <a:lnTo>
                  <a:pt x="383976" y="125016"/>
                </a:lnTo>
                <a:lnTo>
                  <a:pt x="375047" y="89297"/>
                </a:lnTo>
                <a:lnTo>
                  <a:pt x="375047" y="53578"/>
                </a:lnTo>
                <a:lnTo>
                  <a:pt x="366117" y="17859"/>
                </a:lnTo>
                <a:lnTo>
                  <a:pt x="366117" y="8930"/>
                </a:lnTo>
                <a:lnTo>
                  <a:pt x="366117" y="0"/>
                </a:lnTo>
                <a:lnTo>
                  <a:pt x="366117" y="8930"/>
                </a:lnTo>
                <a:lnTo>
                  <a:pt x="375047" y="26789"/>
                </a:lnTo>
                <a:lnTo>
                  <a:pt x="375047" y="44648"/>
                </a:lnTo>
                <a:lnTo>
                  <a:pt x="375047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7250906" y="5080992"/>
            <a:ext cx="241103" cy="276822"/>
          </a:xfrm>
          <a:custGeom>
            <a:avLst/>
            <a:gdLst/>
            <a:ahLst/>
            <a:cxnLst/>
            <a:rect l="0" t="0" r="0" b="0"/>
            <a:pathLst>
              <a:path w="241103" h="276822">
                <a:moveTo>
                  <a:pt x="35719" y="71438"/>
                </a:moveTo>
                <a:lnTo>
                  <a:pt x="35719" y="80367"/>
                </a:lnTo>
                <a:lnTo>
                  <a:pt x="26789" y="80367"/>
                </a:lnTo>
                <a:lnTo>
                  <a:pt x="17860" y="98227"/>
                </a:lnTo>
                <a:lnTo>
                  <a:pt x="8930" y="116086"/>
                </a:lnTo>
                <a:lnTo>
                  <a:pt x="8930" y="133946"/>
                </a:lnTo>
                <a:lnTo>
                  <a:pt x="0" y="160735"/>
                </a:lnTo>
                <a:lnTo>
                  <a:pt x="8930" y="187524"/>
                </a:lnTo>
                <a:lnTo>
                  <a:pt x="8930" y="223242"/>
                </a:lnTo>
                <a:lnTo>
                  <a:pt x="17860" y="241102"/>
                </a:lnTo>
                <a:lnTo>
                  <a:pt x="17860" y="258961"/>
                </a:lnTo>
                <a:lnTo>
                  <a:pt x="26789" y="267891"/>
                </a:lnTo>
                <a:lnTo>
                  <a:pt x="35719" y="276821"/>
                </a:lnTo>
                <a:lnTo>
                  <a:pt x="35719" y="267891"/>
                </a:lnTo>
                <a:lnTo>
                  <a:pt x="44649" y="250031"/>
                </a:lnTo>
                <a:lnTo>
                  <a:pt x="44649" y="232172"/>
                </a:lnTo>
                <a:lnTo>
                  <a:pt x="53578" y="214313"/>
                </a:lnTo>
                <a:lnTo>
                  <a:pt x="53578" y="187524"/>
                </a:lnTo>
                <a:lnTo>
                  <a:pt x="53578" y="169664"/>
                </a:lnTo>
                <a:lnTo>
                  <a:pt x="53578" y="169664"/>
                </a:lnTo>
                <a:lnTo>
                  <a:pt x="62508" y="169664"/>
                </a:lnTo>
                <a:lnTo>
                  <a:pt x="71438" y="178594"/>
                </a:lnTo>
                <a:lnTo>
                  <a:pt x="80367" y="196453"/>
                </a:lnTo>
                <a:lnTo>
                  <a:pt x="89297" y="214313"/>
                </a:lnTo>
                <a:lnTo>
                  <a:pt x="98227" y="232172"/>
                </a:lnTo>
                <a:lnTo>
                  <a:pt x="116086" y="241102"/>
                </a:lnTo>
                <a:lnTo>
                  <a:pt x="125016" y="250031"/>
                </a:lnTo>
                <a:lnTo>
                  <a:pt x="133946" y="250031"/>
                </a:lnTo>
                <a:lnTo>
                  <a:pt x="142875" y="241102"/>
                </a:lnTo>
                <a:lnTo>
                  <a:pt x="142875" y="223242"/>
                </a:lnTo>
                <a:lnTo>
                  <a:pt x="142875" y="196453"/>
                </a:lnTo>
                <a:lnTo>
                  <a:pt x="133946" y="169664"/>
                </a:lnTo>
                <a:lnTo>
                  <a:pt x="125016" y="125016"/>
                </a:lnTo>
                <a:lnTo>
                  <a:pt x="107157" y="89297"/>
                </a:lnTo>
                <a:lnTo>
                  <a:pt x="89297" y="53578"/>
                </a:lnTo>
                <a:lnTo>
                  <a:pt x="80367" y="17860"/>
                </a:lnTo>
                <a:lnTo>
                  <a:pt x="71438" y="0"/>
                </a:lnTo>
                <a:lnTo>
                  <a:pt x="71438" y="0"/>
                </a:lnTo>
                <a:lnTo>
                  <a:pt x="71438" y="0"/>
                </a:lnTo>
                <a:lnTo>
                  <a:pt x="71438" y="17860"/>
                </a:lnTo>
                <a:lnTo>
                  <a:pt x="80367" y="44649"/>
                </a:lnTo>
                <a:lnTo>
                  <a:pt x="80367" y="71438"/>
                </a:lnTo>
                <a:lnTo>
                  <a:pt x="89297" y="98227"/>
                </a:lnTo>
                <a:lnTo>
                  <a:pt x="107157" y="125016"/>
                </a:lnTo>
                <a:lnTo>
                  <a:pt x="116086" y="151805"/>
                </a:lnTo>
                <a:lnTo>
                  <a:pt x="125016" y="169664"/>
                </a:lnTo>
                <a:lnTo>
                  <a:pt x="142875" y="178594"/>
                </a:lnTo>
                <a:lnTo>
                  <a:pt x="151805" y="178594"/>
                </a:lnTo>
                <a:lnTo>
                  <a:pt x="160735" y="169664"/>
                </a:lnTo>
                <a:lnTo>
                  <a:pt x="169664" y="151805"/>
                </a:lnTo>
                <a:lnTo>
                  <a:pt x="169664" y="125016"/>
                </a:lnTo>
                <a:lnTo>
                  <a:pt x="178594" y="98227"/>
                </a:lnTo>
                <a:lnTo>
                  <a:pt x="169664" y="71438"/>
                </a:lnTo>
                <a:lnTo>
                  <a:pt x="169664" y="53578"/>
                </a:lnTo>
                <a:lnTo>
                  <a:pt x="160735" y="44649"/>
                </a:lnTo>
                <a:lnTo>
                  <a:pt x="160735" y="44649"/>
                </a:lnTo>
                <a:lnTo>
                  <a:pt x="160735" y="62508"/>
                </a:lnTo>
                <a:lnTo>
                  <a:pt x="160735" y="80367"/>
                </a:lnTo>
                <a:lnTo>
                  <a:pt x="169664" y="107156"/>
                </a:lnTo>
                <a:lnTo>
                  <a:pt x="178594" y="133946"/>
                </a:lnTo>
                <a:lnTo>
                  <a:pt x="187524" y="151805"/>
                </a:lnTo>
                <a:lnTo>
                  <a:pt x="205383" y="160735"/>
                </a:lnTo>
                <a:lnTo>
                  <a:pt x="214313" y="169664"/>
                </a:lnTo>
                <a:lnTo>
                  <a:pt x="223242" y="169664"/>
                </a:lnTo>
                <a:lnTo>
                  <a:pt x="232172" y="160735"/>
                </a:lnTo>
                <a:lnTo>
                  <a:pt x="241102" y="142875"/>
                </a:lnTo>
                <a:lnTo>
                  <a:pt x="241102" y="116086"/>
                </a:lnTo>
                <a:lnTo>
                  <a:pt x="241102" y="89297"/>
                </a:lnTo>
                <a:lnTo>
                  <a:pt x="241102" y="62508"/>
                </a:lnTo>
                <a:lnTo>
                  <a:pt x="241102" y="44649"/>
                </a:lnTo>
                <a:lnTo>
                  <a:pt x="241102" y="35719"/>
                </a:lnTo>
                <a:lnTo>
                  <a:pt x="241102" y="35719"/>
                </a:lnTo>
                <a:lnTo>
                  <a:pt x="232172" y="44649"/>
                </a:lnTo>
                <a:lnTo>
                  <a:pt x="232172" y="62508"/>
                </a:lnTo>
                <a:lnTo>
                  <a:pt x="232172" y="80367"/>
                </a:lnTo>
                <a:lnTo>
                  <a:pt x="241102" y="98227"/>
                </a:lnTo>
                <a:lnTo>
                  <a:pt x="241102" y="125016"/>
                </a:lnTo>
                <a:lnTo>
                  <a:pt x="241102" y="142875"/>
                </a:lnTo>
                <a:lnTo>
                  <a:pt x="232172" y="151805"/>
                </a:lnTo>
                <a:lnTo>
                  <a:pt x="223242" y="160735"/>
                </a:lnTo>
                <a:lnTo>
                  <a:pt x="205383" y="160735"/>
                </a:lnTo>
                <a:lnTo>
                  <a:pt x="178594" y="160735"/>
                </a:lnTo>
                <a:lnTo>
                  <a:pt x="133946" y="160735"/>
                </a:lnTo>
                <a:lnTo>
                  <a:pt x="89297" y="142875"/>
                </a:lnTo>
                <a:lnTo>
                  <a:pt x="89297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152680" y="4982766"/>
            <a:ext cx="205384" cy="160735"/>
          </a:xfrm>
          <a:custGeom>
            <a:avLst/>
            <a:gdLst/>
            <a:ahLst/>
            <a:cxnLst/>
            <a:rect l="0" t="0" r="0" b="0"/>
            <a:pathLst>
              <a:path w="205384" h="160735">
                <a:moveTo>
                  <a:pt x="0" y="160734"/>
                </a:moveTo>
                <a:lnTo>
                  <a:pt x="8929" y="142875"/>
                </a:lnTo>
                <a:lnTo>
                  <a:pt x="35718" y="133945"/>
                </a:lnTo>
                <a:lnTo>
                  <a:pt x="62508" y="107156"/>
                </a:lnTo>
                <a:lnTo>
                  <a:pt x="107156" y="80367"/>
                </a:lnTo>
                <a:lnTo>
                  <a:pt x="142875" y="53578"/>
                </a:lnTo>
                <a:lnTo>
                  <a:pt x="178593" y="35718"/>
                </a:lnTo>
                <a:lnTo>
                  <a:pt x="196453" y="17859"/>
                </a:lnTo>
                <a:lnTo>
                  <a:pt x="205383" y="8929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1107281" y="5143500"/>
            <a:ext cx="44650" cy="125017"/>
          </a:xfrm>
          <a:custGeom>
            <a:avLst/>
            <a:gdLst/>
            <a:ahLst/>
            <a:cxnLst/>
            <a:rect l="0" t="0" r="0" b="0"/>
            <a:pathLst>
              <a:path w="44650" h="125017">
                <a:moveTo>
                  <a:pt x="35719" y="44648"/>
                </a:moveTo>
                <a:lnTo>
                  <a:pt x="35719" y="44648"/>
                </a:lnTo>
                <a:lnTo>
                  <a:pt x="35719" y="44648"/>
                </a:lnTo>
                <a:lnTo>
                  <a:pt x="35719" y="44648"/>
                </a:lnTo>
                <a:lnTo>
                  <a:pt x="35719" y="44648"/>
                </a:lnTo>
                <a:lnTo>
                  <a:pt x="26789" y="35719"/>
                </a:lnTo>
                <a:lnTo>
                  <a:pt x="26789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8930" y="44648"/>
                </a:lnTo>
                <a:lnTo>
                  <a:pt x="8930" y="44648"/>
                </a:lnTo>
                <a:lnTo>
                  <a:pt x="8930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80367"/>
                </a:lnTo>
                <a:lnTo>
                  <a:pt x="17860" y="89297"/>
                </a:lnTo>
                <a:lnTo>
                  <a:pt x="26789" y="98227"/>
                </a:lnTo>
                <a:lnTo>
                  <a:pt x="26789" y="98227"/>
                </a:lnTo>
                <a:lnTo>
                  <a:pt x="35719" y="98227"/>
                </a:lnTo>
                <a:lnTo>
                  <a:pt x="44649" y="80367"/>
                </a:lnTo>
                <a:lnTo>
                  <a:pt x="44649" y="62508"/>
                </a:lnTo>
                <a:lnTo>
                  <a:pt x="35719" y="44648"/>
                </a:lnTo>
                <a:lnTo>
                  <a:pt x="35719" y="26789"/>
                </a:lnTo>
                <a:lnTo>
                  <a:pt x="26789" y="17859"/>
                </a:lnTo>
                <a:lnTo>
                  <a:pt x="17860" y="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0" y="35719"/>
                </a:lnTo>
                <a:lnTo>
                  <a:pt x="0" y="53578"/>
                </a:lnTo>
                <a:lnTo>
                  <a:pt x="8930" y="80367"/>
                </a:lnTo>
                <a:lnTo>
                  <a:pt x="17860" y="107156"/>
                </a:lnTo>
                <a:lnTo>
                  <a:pt x="26789" y="125016"/>
                </a:lnTo>
                <a:lnTo>
                  <a:pt x="35719" y="125016"/>
                </a:lnTo>
                <a:lnTo>
                  <a:pt x="35719" y="125016"/>
                </a:lnTo>
                <a:lnTo>
                  <a:pt x="44649" y="116086"/>
                </a:lnTo>
                <a:lnTo>
                  <a:pt x="35719" y="98227"/>
                </a:lnTo>
                <a:lnTo>
                  <a:pt x="35719" y="71438"/>
                </a:lnTo>
                <a:lnTo>
                  <a:pt x="17860" y="53578"/>
                </a:lnTo>
                <a:lnTo>
                  <a:pt x="8930" y="35719"/>
                </a:lnTo>
                <a:lnTo>
                  <a:pt x="0" y="26789"/>
                </a:lnTo>
                <a:lnTo>
                  <a:pt x="0" y="17859"/>
                </a:lnTo>
                <a:lnTo>
                  <a:pt x="0" y="26789"/>
                </a:lnTo>
                <a:lnTo>
                  <a:pt x="0" y="44648"/>
                </a:lnTo>
                <a:lnTo>
                  <a:pt x="8930" y="53578"/>
                </a:lnTo>
                <a:lnTo>
                  <a:pt x="26789" y="71438"/>
                </a:lnTo>
                <a:lnTo>
                  <a:pt x="44649" y="80367"/>
                </a:lnTo>
                <a:lnTo>
                  <a:pt x="44649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1410891" y="5000625"/>
            <a:ext cx="214313" cy="410767"/>
          </a:xfrm>
          <a:custGeom>
            <a:avLst/>
            <a:gdLst/>
            <a:ahLst/>
            <a:cxnLst/>
            <a:rect l="0" t="0" r="0" b="0"/>
            <a:pathLst>
              <a:path w="214313" h="410767">
                <a:moveTo>
                  <a:pt x="107156" y="178594"/>
                </a:moveTo>
                <a:lnTo>
                  <a:pt x="98226" y="178594"/>
                </a:lnTo>
                <a:lnTo>
                  <a:pt x="98226" y="178594"/>
                </a:lnTo>
                <a:lnTo>
                  <a:pt x="89297" y="169664"/>
                </a:lnTo>
                <a:lnTo>
                  <a:pt x="80367" y="160734"/>
                </a:lnTo>
                <a:lnTo>
                  <a:pt x="71437" y="151805"/>
                </a:lnTo>
                <a:lnTo>
                  <a:pt x="62507" y="133945"/>
                </a:lnTo>
                <a:lnTo>
                  <a:pt x="53578" y="125016"/>
                </a:lnTo>
                <a:lnTo>
                  <a:pt x="44648" y="107156"/>
                </a:lnTo>
                <a:lnTo>
                  <a:pt x="35718" y="107156"/>
                </a:lnTo>
                <a:lnTo>
                  <a:pt x="26789" y="98227"/>
                </a:lnTo>
                <a:lnTo>
                  <a:pt x="17859" y="107156"/>
                </a:lnTo>
                <a:lnTo>
                  <a:pt x="8929" y="116086"/>
                </a:lnTo>
                <a:lnTo>
                  <a:pt x="8929" y="133945"/>
                </a:lnTo>
                <a:lnTo>
                  <a:pt x="0" y="169664"/>
                </a:lnTo>
                <a:lnTo>
                  <a:pt x="0" y="214313"/>
                </a:lnTo>
                <a:lnTo>
                  <a:pt x="0" y="267891"/>
                </a:lnTo>
                <a:lnTo>
                  <a:pt x="8929" y="312539"/>
                </a:lnTo>
                <a:lnTo>
                  <a:pt x="17859" y="357188"/>
                </a:lnTo>
                <a:lnTo>
                  <a:pt x="26789" y="392906"/>
                </a:lnTo>
                <a:lnTo>
                  <a:pt x="44648" y="410766"/>
                </a:lnTo>
                <a:lnTo>
                  <a:pt x="53578" y="410766"/>
                </a:lnTo>
                <a:lnTo>
                  <a:pt x="62507" y="401836"/>
                </a:lnTo>
                <a:lnTo>
                  <a:pt x="71437" y="375047"/>
                </a:lnTo>
                <a:lnTo>
                  <a:pt x="80367" y="339328"/>
                </a:lnTo>
                <a:lnTo>
                  <a:pt x="80367" y="294680"/>
                </a:lnTo>
                <a:lnTo>
                  <a:pt x="89297" y="241102"/>
                </a:lnTo>
                <a:lnTo>
                  <a:pt x="80367" y="187523"/>
                </a:lnTo>
                <a:lnTo>
                  <a:pt x="80367" y="133945"/>
                </a:lnTo>
                <a:lnTo>
                  <a:pt x="71437" y="89297"/>
                </a:lnTo>
                <a:lnTo>
                  <a:pt x="62507" y="44648"/>
                </a:lnTo>
                <a:lnTo>
                  <a:pt x="53578" y="17859"/>
                </a:lnTo>
                <a:lnTo>
                  <a:pt x="53578" y="0"/>
                </a:lnTo>
                <a:lnTo>
                  <a:pt x="44648" y="0"/>
                </a:lnTo>
                <a:lnTo>
                  <a:pt x="44648" y="17859"/>
                </a:lnTo>
                <a:lnTo>
                  <a:pt x="53578" y="53578"/>
                </a:lnTo>
                <a:lnTo>
                  <a:pt x="53578" y="98227"/>
                </a:lnTo>
                <a:lnTo>
                  <a:pt x="71437" y="160734"/>
                </a:lnTo>
                <a:lnTo>
                  <a:pt x="80367" y="223242"/>
                </a:lnTo>
                <a:lnTo>
                  <a:pt x="98226" y="276820"/>
                </a:lnTo>
                <a:lnTo>
                  <a:pt x="116086" y="330398"/>
                </a:lnTo>
                <a:lnTo>
                  <a:pt x="133945" y="366117"/>
                </a:lnTo>
                <a:lnTo>
                  <a:pt x="151804" y="392906"/>
                </a:lnTo>
                <a:lnTo>
                  <a:pt x="169664" y="401836"/>
                </a:lnTo>
                <a:lnTo>
                  <a:pt x="187523" y="392906"/>
                </a:lnTo>
                <a:lnTo>
                  <a:pt x="205382" y="375047"/>
                </a:lnTo>
                <a:lnTo>
                  <a:pt x="214312" y="339328"/>
                </a:lnTo>
                <a:lnTo>
                  <a:pt x="214312" y="294680"/>
                </a:lnTo>
                <a:lnTo>
                  <a:pt x="214312" y="29468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580555" y="5152430"/>
            <a:ext cx="116087" cy="258962"/>
          </a:xfrm>
          <a:custGeom>
            <a:avLst/>
            <a:gdLst/>
            <a:ahLst/>
            <a:cxnLst/>
            <a:rect l="0" t="0" r="0" b="0"/>
            <a:pathLst>
              <a:path w="116087" h="258962">
                <a:moveTo>
                  <a:pt x="8929" y="107156"/>
                </a:moveTo>
                <a:lnTo>
                  <a:pt x="17859" y="125015"/>
                </a:lnTo>
                <a:lnTo>
                  <a:pt x="17859" y="160734"/>
                </a:lnTo>
                <a:lnTo>
                  <a:pt x="35718" y="196453"/>
                </a:lnTo>
                <a:lnTo>
                  <a:pt x="44648" y="223242"/>
                </a:lnTo>
                <a:lnTo>
                  <a:pt x="53578" y="250031"/>
                </a:lnTo>
                <a:lnTo>
                  <a:pt x="62508" y="258961"/>
                </a:lnTo>
                <a:lnTo>
                  <a:pt x="80367" y="258961"/>
                </a:lnTo>
                <a:lnTo>
                  <a:pt x="89297" y="241101"/>
                </a:lnTo>
                <a:lnTo>
                  <a:pt x="98226" y="205383"/>
                </a:lnTo>
                <a:lnTo>
                  <a:pt x="98226" y="169664"/>
                </a:lnTo>
                <a:lnTo>
                  <a:pt x="98226" y="125015"/>
                </a:lnTo>
                <a:lnTo>
                  <a:pt x="89297" y="71437"/>
                </a:lnTo>
                <a:lnTo>
                  <a:pt x="71437" y="26789"/>
                </a:lnTo>
                <a:lnTo>
                  <a:pt x="53578" y="8929"/>
                </a:lnTo>
                <a:lnTo>
                  <a:pt x="35718" y="0"/>
                </a:lnTo>
                <a:lnTo>
                  <a:pt x="17859" y="17859"/>
                </a:lnTo>
                <a:lnTo>
                  <a:pt x="8929" y="53578"/>
                </a:lnTo>
                <a:lnTo>
                  <a:pt x="0" y="98226"/>
                </a:lnTo>
                <a:lnTo>
                  <a:pt x="0" y="142875"/>
                </a:lnTo>
                <a:lnTo>
                  <a:pt x="17859" y="178593"/>
                </a:lnTo>
                <a:lnTo>
                  <a:pt x="35718" y="196453"/>
                </a:lnTo>
                <a:lnTo>
                  <a:pt x="53578" y="205383"/>
                </a:lnTo>
                <a:lnTo>
                  <a:pt x="71437" y="196453"/>
                </a:lnTo>
                <a:lnTo>
                  <a:pt x="98226" y="178593"/>
                </a:lnTo>
                <a:lnTo>
                  <a:pt x="116086" y="142875"/>
                </a:lnTo>
                <a:lnTo>
                  <a:pt x="116086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1812727" y="5116711"/>
            <a:ext cx="196454" cy="276821"/>
          </a:xfrm>
          <a:custGeom>
            <a:avLst/>
            <a:gdLst/>
            <a:ahLst/>
            <a:cxnLst/>
            <a:rect l="0" t="0" r="0" b="0"/>
            <a:pathLst>
              <a:path w="196454" h="276821">
                <a:moveTo>
                  <a:pt x="62507" y="0"/>
                </a:moveTo>
                <a:lnTo>
                  <a:pt x="53578" y="0"/>
                </a:lnTo>
                <a:lnTo>
                  <a:pt x="44648" y="0"/>
                </a:lnTo>
                <a:lnTo>
                  <a:pt x="35718" y="0"/>
                </a:lnTo>
                <a:lnTo>
                  <a:pt x="26789" y="0"/>
                </a:lnTo>
                <a:lnTo>
                  <a:pt x="17859" y="17859"/>
                </a:lnTo>
                <a:lnTo>
                  <a:pt x="8929" y="35719"/>
                </a:lnTo>
                <a:lnTo>
                  <a:pt x="0" y="62508"/>
                </a:lnTo>
                <a:lnTo>
                  <a:pt x="0" y="107156"/>
                </a:lnTo>
                <a:lnTo>
                  <a:pt x="8929" y="142875"/>
                </a:lnTo>
                <a:lnTo>
                  <a:pt x="17859" y="187523"/>
                </a:lnTo>
                <a:lnTo>
                  <a:pt x="35718" y="232172"/>
                </a:lnTo>
                <a:lnTo>
                  <a:pt x="53578" y="258961"/>
                </a:lnTo>
                <a:lnTo>
                  <a:pt x="80367" y="267891"/>
                </a:lnTo>
                <a:lnTo>
                  <a:pt x="107156" y="276820"/>
                </a:lnTo>
                <a:lnTo>
                  <a:pt x="125015" y="258961"/>
                </a:lnTo>
                <a:lnTo>
                  <a:pt x="151804" y="241102"/>
                </a:lnTo>
                <a:lnTo>
                  <a:pt x="169664" y="214312"/>
                </a:lnTo>
                <a:lnTo>
                  <a:pt x="187523" y="178594"/>
                </a:lnTo>
                <a:lnTo>
                  <a:pt x="196453" y="133945"/>
                </a:lnTo>
                <a:lnTo>
                  <a:pt x="196453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1964531" y="5143500"/>
            <a:ext cx="660798" cy="357189"/>
          </a:xfrm>
          <a:custGeom>
            <a:avLst/>
            <a:gdLst/>
            <a:ahLst/>
            <a:cxnLst/>
            <a:rect l="0" t="0" r="0" b="0"/>
            <a:pathLst>
              <a:path w="660798" h="357189">
                <a:moveTo>
                  <a:pt x="0" y="53578"/>
                </a:moveTo>
                <a:lnTo>
                  <a:pt x="0" y="62508"/>
                </a:lnTo>
                <a:lnTo>
                  <a:pt x="0" y="80367"/>
                </a:lnTo>
                <a:lnTo>
                  <a:pt x="0" y="107156"/>
                </a:lnTo>
                <a:lnTo>
                  <a:pt x="8930" y="133945"/>
                </a:lnTo>
                <a:lnTo>
                  <a:pt x="17860" y="160734"/>
                </a:lnTo>
                <a:lnTo>
                  <a:pt x="35719" y="187523"/>
                </a:lnTo>
                <a:lnTo>
                  <a:pt x="44649" y="205383"/>
                </a:lnTo>
                <a:lnTo>
                  <a:pt x="62508" y="214313"/>
                </a:lnTo>
                <a:lnTo>
                  <a:pt x="80367" y="214313"/>
                </a:lnTo>
                <a:lnTo>
                  <a:pt x="89297" y="205383"/>
                </a:lnTo>
                <a:lnTo>
                  <a:pt x="107157" y="187523"/>
                </a:lnTo>
                <a:lnTo>
                  <a:pt x="116086" y="160734"/>
                </a:lnTo>
                <a:lnTo>
                  <a:pt x="116086" y="133945"/>
                </a:lnTo>
                <a:lnTo>
                  <a:pt x="116086" y="98227"/>
                </a:lnTo>
                <a:lnTo>
                  <a:pt x="116086" y="53578"/>
                </a:lnTo>
                <a:lnTo>
                  <a:pt x="116086" y="3571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53578"/>
                </a:lnTo>
                <a:lnTo>
                  <a:pt x="133946" y="80367"/>
                </a:lnTo>
                <a:lnTo>
                  <a:pt x="151805" y="125016"/>
                </a:lnTo>
                <a:lnTo>
                  <a:pt x="169664" y="169664"/>
                </a:lnTo>
                <a:lnTo>
                  <a:pt x="187524" y="214313"/>
                </a:lnTo>
                <a:lnTo>
                  <a:pt x="205383" y="241102"/>
                </a:lnTo>
                <a:lnTo>
                  <a:pt x="223242" y="267891"/>
                </a:lnTo>
                <a:lnTo>
                  <a:pt x="241102" y="267891"/>
                </a:lnTo>
                <a:lnTo>
                  <a:pt x="250032" y="258961"/>
                </a:lnTo>
                <a:lnTo>
                  <a:pt x="258961" y="241102"/>
                </a:lnTo>
                <a:lnTo>
                  <a:pt x="258961" y="205383"/>
                </a:lnTo>
                <a:lnTo>
                  <a:pt x="258961" y="169664"/>
                </a:lnTo>
                <a:lnTo>
                  <a:pt x="250032" y="125016"/>
                </a:lnTo>
                <a:lnTo>
                  <a:pt x="241102" y="71438"/>
                </a:lnTo>
                <a:lnTo>
                  <a:pt x="241102" y="35719"/>
                </a:lnTo>
                <a:lnTo>
                  <a:pt x="241102" y="17859"/>
                </a:lnTo>
                <a:lnTo>
                  <a:pt x="241102" y="17859"/>
                </a:lnTo>
                <a:lnTo>
                  <a:pt x="258961" y="44648"/>
                </a:lnTo>
                <a:lnTo>
                  <a:pt x="276821" y="80367"/>
                </a:lnTo>
                <a:lnTo>
                  <a:pt x="294680" y="133945"/>
                </a:lnTo>
                <a:lnTo>
                  <a:pt x="312539" y="187523"/>
                </a:lnTo>
                <a:lnTo>
                  <a:pt x="330399" y="232172"/>
                </a:lnTo>
                <a:lnTo>
                  <a:pt x="339328" y="267891"/>
                </a:lnTo>
                <a:lnTo>
                  <a:pt x="348258" y="294680"/>
                </a:lnTo>
                <a:lnTo>
                  <a:pt x="357188" y="294680"/>
                </a:lnTo>
                <a:lnTo>
                  <a:pt x="357188" y="285750"/>
                </a:lnTo>
                <a:lnTo>
                  <a:pt x="357188" y="258961"/>
                </a:lnTo>
                <a:lnTo>
                  <a:pt x="348258" y="214313"/>
                </a:lnTo>
                <a:lnTo>
                  <a:pt x="330399" y="160734"/>
                </a:lnTo>
                <a:lnTo>
                  <a:pt x="321469" y="107156"/>
                </a:lnTo>
                <a:lnTo>
                  <a:pt x="321469" y="53578"/>
                </a:lnTo>
                <a:lnTo>
                  <a:pt x="321469" y="17859"/>
                </a:lnTo>
                <a:lnTo>
                  <a:pt x="321469" y="0"/>
                </a:lnTo>
                <a:lnTo>
                  <a:pt x="339328" y="8930"/>
                </a:lnTo>
                <a:lnTo>
                  <a:pt x="357188" y="35719"/>
                </a:lnTo>
                <a:lnTo>
                  <a:pt x="375047" y="80367"/>
                </a:lnTo>
                <a:lnTo>
                  <a:pt x="401836" y="133945"/>
                </a:lnTo>
                <a:lnTo>
                  <a:pt x="419696" y="187523"/>
                </a:lnTo>
                <a:lnTo>
                  <a:pt x="437555" y="232172"/>
                </a:lnTo>
                <a:lnTo>
                  <a:pt x="455414" y="267891"/>
                </a:lnTo>
                <a:lnTo>
                  <a:pt x="455414" y="285750"/>
                </a:lnTo>
                <a:lnTo>
                  <a:pt x="464344" y="285750"/>
                </a:lnTo>
                <a:lnTo>
                  <a:pt x="464344" y="267891"/>
                </a:lnTo>
                <a:lnTo>
                  <a:pt x="455414" y="241102"/>
                </a:lnTo>
                <a:lnTo>
                  <a:pt x="446485" y="187523"/>
                </a:lnTo>
                <a:lnTo>
                  <a:pt x="446485" y="142875"/>
                </a:lnTo>
                <a:lnTo>
                  <a:pt x="437555" y="98227"/>
                </a:lnTo>
                <a:lnTo>
                  <a:pt x="437555" y="71438"/>
                </a:lnTo>
                <a:lnTo>
                  <a:pt x="455414" y="62508"/>
                </a:lnTo>
                <a:lnTo>
                  <a:pt x="473274" y="80367"/>
                </a:lnTo>
                <a:lnTo>
                  <a:pt x="500063" y="125016"/>
                </a:lnTo>
                <a:lnTo>
                  <a:pt x="526852" y="178594"/>
                </a:lnTo>
                <a:lnTo>
                  <a:pt x="553641" y="232172"/>
                </a:lnTo>
                <a:lnTo>
                  <a:pt x="580430" y="285750"/>
                </a:lnTo>
                <a:lnTo>
                  <a:pt x="598289" y="330398"/>
                </a:lnTo>
                <a:lnTo>
                  <a:pt x="616149" y="357188"/>
                </a:lnTo>
                <a:lnTo>
                  <a:pt x="634008" y="357188"/>
                </a:lnTo>
                <a:lnTo>
                  <a:pt x="642938" y="348258"/>
                </a:lnTo>
                <a:lnTo>
                  <a:pt x="642938" y="321469"/>
                </a:lnTo>
                <a:lnTo>
                  <a:pt x="651867" y="285750"/>
                </a:lnTo>
                <a:lnTo>
                  <a:pt x="660797" y="241102"/>
                </a:lnTo>
                <a:lnTo>
                  <a:pt x="660797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2661047" y="4955977"/>
            <a:ext cx="508993" cy="544712"/>
          </a:xfrm>
          <a:custGeom>
            <a:avLst/>
            <a:gdLst/>
            <a:ahLst/>
            <a:cxnLst/>
            <a:rect l="0" t="0" r="0" b="0"/>
            <a:pathLst>
              <a:path w="508993" h="544712">
                <a:moveTo>
                  <a:pt x="62508" y="401836"/>
                </a:moveTo>
                <a:lnTo>
                  <a:pt x="53578" y="401836"/>
                </a:lnTo>
                <a:lnTo>
                  <a:pt x="35719" y="401836"/>
                </a:lnTo>
                <a:lnTo>
                  <a:pt x="17859" y="401836"/>
                </a:lnTo>
                <a:lnTo>
                  <a:pt x="8930" y="401836"/>
                </a:lnTo>
                <a:lnTo>
                  <a:pt x="0" y="401836"/>
                </a:lnTo>
                <a:lnTo>
                  <a:pt x="0" y="401836"/>
                </a:lnTo>
                <a:lnTo>
                  <a:pt x="0" y="392906"/>
                </a:lnTo>
                <a:lnTo>
                  <a:pt x="8930" y="383976"/>
                </a:lnTo>
                <a:lnTo>
                  <a:pt x="17859" y="375046"/>
                </a:lnTo>
                <a:lnTo>
                  <a:pt x="35719" y="366117"/>
                </a:lnTo>
                <a:lnTo>
                  <a:pt x="53578" y="348257"/>
                </a:lnTo>
                <a:lnTo>
                  <a:pt x="62508" y="339328"/>
                </a:lnTo>
                <a:lnTo>
                  <a:pt x="71437" y="321468"/>
                </a:lnTo>
                <a:lnTo>
                  <a:pt x="62508" y="303609"/>
                </a:lnTo>
                <a:lnTo>
                  <a:pt x="62508" y="294679"/>
                </a:lnTo>
                <a:lnTo>
                  <a:pt x="53578" y="285750"/>
                </a:lnTo>
                <a:lnTo>
                  <a:pt x="44648" y="285750"/>
                </a:lnTo>
                <a:lnTo>
                  <a:pt x="35719" y="294679"/>
                </a:lnTo>
                <a:lnTo>
                  <a:pt x="26789" y="312539"/>
                </a:lnTo>
                <a:lnTo>
                  <a:pt x="17859" y="339328"/>
                </a:lnTo>
                <a:lnTo>
                  <a:pt x="17859" y="375046"/>
                </a:lnTo>
                <a:lnTo>
                  <a:pt x="26789" y="410765"/>
                </a:lnTo>
                <a:lnTo>
                  <a:pt x="44648" y="446484"/>
                </a:lnTo>
                <a:lnTo>
                  <a:pt x="53578" y="473273"/>
                </a:lnTo>
                <a:lnTo>
                  <a:pt x="71437" y="500062"/>
                </a:lnTo>
                <a:lnTo>
                  <a:pt x="89297" y="508992"/>
                </a:lnTo>
                <a:lnTo>
                  <a:pt x="107156" y="500062"/>
                </a:lnTo>
                <a:lnTo>
                  <a:pt x="116086" y="491132"/>
                </a:lnTo>
                <a:lnTo>
                  <a:pt x="125016" y="464343"/>
                </a:lnTo>
                <a:lnTo>
                  <a:pt x="133945" y="428625"/>
                </a:lnTo>
                <a:lnTo>
                  <a:pt x="133945" y="392906"/>
                </a:lnTo>
                <a:lnTo>
                  <a:pt x="133945" y="348257"/>
                </a:lnTo>
                <a:lnTo>
                  <a:pt x="133945" y="312539"/>
                </a:lnTo>
                <a:lnTo>
                  <a:pt x="125016" y="276820"/>
                </a:lnTo>
                <a:lnTo>
                  <a:pt x="125016" y="267890"/>
                </a:lnTo>
                <a:lnTo>
                  <a:pt x="125016" y="267890"/>
                </a:lnTo>
                <a:lnTo>
                  <a:pt x="133945" y="294679"/>
                </a:lnTo>
                <a:lnTo>
                  <a:pt x="142875" y="339328"/>
                </a:lnTo>
                <a:lnTo>
                  <a:pt x="160734" y="383976"/>
                </a:lnTo>
                <a:lnTo>
                  <a:pt x="178594" y="437554"/>
                </a:lnTo>
                <a:lnTo>
                  <a:pt x="196453" y="473273"/>
                </a:lnTo>
                <a:lnTo>
                  <a:pt x="205383" y="508992"/>
                </a:lnTo>
                <a:lnTo>
                  <a:pt x="223242" y="526851"/>
                </a:lnTo>
                <a:lnTo>
                  <a:pt x="223242" y="526851"/>
                </a:lnTo>
                <a:lnTo>
                  <a:pt x="223242" y="508992"/>
                </a:lnTo>
                <a:lnTo>
                  <a:pt x="223242" y="482203"/>
                </a:lnTo>
                <a:lnTo>
                  <a:pt x="214312" y="437554"/>
                </a:lnTo>
                <a:lnTo>
                  <a:pt x="205383" y="392906"/>
                </a:lnTo>
                <a:lnTo>
                  <a:pt x="205383" y="348257"/>
                </a:lnTo>
                <a:lnTo>
                  <a:pt x="196453" y="312539"/>
                </a:lnTo>
                <a:lnTo>
                  <a:pt x="205383" y="294679"/>
                </a:lnTo>
                <a:lnTo>
                  <a:pt x="214312" y="303609"/>
                </a:lnTo>
                <a:lnTo>
                  <a:pt x="232172" y="339328"/>
                </a:lnTo>
                <a:lnTo>
                  <a:pt x="258961" y="392906"/>
                </a:lnTo>
                <a:lnTo>
                  <a:pt x="285750" y="437554"/>
                </a:lnTo>
                <a:lnTo>
                  <a:pt x="312539" y="482203"/>
                </a:lnTo>
                <a:lnTo>
                  <a:pt x="330398" y="517921"/>
                </a:lnTo>
                <a:lnTo>
                  <a:pt x="357187" y="535781"/>
                </a:lnTo>
                <a:lnTo>
                  <a:pt x="366117" y="544711"/>
                </a:lnTo>
                <a:lnTo>
                  <a:pt x="375047" y="535781"/>
                </a:lnTo>
                <a:lnTo>
                  <a:pt x="375047" y="508992"/>
                </a:lnTo>
                <a:lnTo>
                  <a:pt x="366117" y="455414"/>
                </a:lnTo>
                <a:lnTo>
                  <a:pt x="348258" y="392906"/>
                </a:lnTo>
                <a:lnTo>
                  <a:pt x="330398" y="321468"/>
                </a:lnTo>
                <a:lnTo>
                  <a:pt x="312539" y="241101"/>
                </a:lnTo>
                <a:lnTo>
                  <a:pt x="303609" y="151804"/>
                </a:lnTo>
                <a:lnTo>
                  <a:pt x="294680" y="80367"/>
                </a:lnTo>
                <a:lnTo>
                  <a:pt x="285750" y="35718"/>
                </a:lnTo>
                <a:lnTo>
                  <a:pt x="285750" y="8929"/>
                </a:lnTo>
                <a:lnTo>
                  <a:pt x="285750" y="0"/>
                </a:lnTo>
                <a:lnTo>
                  <a:pt x="285750" y="8929"/>
                </a:lnTo>
                <a:lnTo>
                  <a:pt x="285750" y="35718"/>
                </a:lnTo>
                <a:lnTo>
                  <a:pt x="276820" y="80367"/>
                </a:lnTo>
                <a:lnTo>
                  <a:pt x="285750" y="133945"/>
                </a:lnTo>
                <a:lnTo>
                  <a:pt x="294680" y="196453"/>
                </a:lnTo>
                <a:lnTo>
                  <a:pt x="321469" y="267890"/>
                </a:lnTo>
                <a:lnTo>
                  <a:pt x="348258" y="339328"/>
                </a:lnTo>
                <a:lnTo>
                  <a:pt x="383976" y="401836"/>
                </a:lnTo>
                <a:lnTo>
                  <a:pt x="428625" y="455414"/>
                </a:lnTo>
                <a:lnTo>
                  <a:pt x="455414" y="491132"/>
                </a:lnTo>
                <a:lnTo>
                  <a:pt x="482203" y="508992"/>
                </a:lnTo>
                <a:lnTo>
                  <a:pt x="500062" y="517921"/>
                </a:lnTo>
                <a:lnTo>
                  <a:pt x="508992" y="508992"/>
                </a:lnTo>
                <a:lnTo>
                  <a:pt x="500062" y="491132"/>
                </a:lnTo>
                <a:lnTo>
                  <a:pt x="482203" y="464343"/>
                </a:lnTo>
                <a:lnTo>
                  <a:pt x="446484" y="419695"/>
                </a:lnTo>
                <a:lnTo>
                  <a:pt x="392906" y="366117"/>
                </a:lnTo>
                <a:lnTo>
                  <a:pt x="392906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812852" y="5116711"/>
            <a:ext cx="294680" cy="80368"/>
          </a:xfrm>
          <a:custGeom>
            <a:avLst/>
            <a:gdLst/>
            <a:ahLst/>
            <a:cxnLst/>
            <a:rect l="0" t="0" r="0" b="0"/>
            <a:pathLst>
              <a:path w="294680" h="80368">
                <a:moveTo>
                  <a:pt x="0" y="71437"/>
                </a:moveTo>
                <a:lnTo>
                  <a:pt x="0" y="71437"/>
                </a:lnTo>
                <a:lnTo>
                  <a:pt x="8929" y="80367"/>
                </a:lnTo>
                <a:lnTo>
                  <a:pt x="17859" y="71437"/>
                </a:lnTo>
                <a:lnTo>
                  <a:pt x="35718" y="62508"/>
                </a:lnTo>
                <a:lnTo>
                  <a:pt x="62507" y="53578"/>
                </a:lnTo>
                <a:lnTo>
                  <a:pt x="89296" y="35719"/>
                </a:lnTo>
                <a:lnTo>
                  <a:pt x="125015" y="17859"/>
                </a:lnTo>
                <a:lnTo>
                  <a:pt x="169664" y="8930"/>
                </a:lnTo>
                <a:lnTo>
                  <a:pt x="214312" y="0"/>
                </a:lnTo>
                <a:lnTo>
                  <a:pt x="258961" y="0"/>
                </a:lnTo>
                <a:lnTo>
                  <a:pt x="294679" y="0"/>
                </a:lnTo>
                <a:lnTo>
                  <a:pt x="29467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05758" y="5009555"/>
            <a:ext cx="357188" cy="491134"/>
          </a:xfrm>
          <a:custGeom>
            <a:avLst/>
            <a:gdLst/>
            <a:ahLst/>
            <a:cxnLst/>
            <a:rect l="0" t="0" r="0" b="0"/>
            <a:pathLst>
              <a:path w="357188" h="491134">
                <a:moveTo>
                  <a:pt x="35719" y="258961"/>
                </a:moveTo>
                <a:lnTo>
                  <a:pt x="26789" y="258961"/>
                </a:lnTo>
                <a:lnTo>
                  <a:pt x="26789" y="258961"/>
                </a:lnTo>
                <a:lnTo>
                  <a:pt x="8930" y="267890"/>
                </a:lnTo>
                <a:lnTo>
                  <a:pt x="8930" y="267890"/>
                </a:lnTo>
                <a:lnTo>
                  <a:pt x="0" y="285750"/>
                </a:lnTo>
                <a:lnTo>
                  <a:pt x="0" y="303609"/>
                </a:lnTo>
                <a:lnTo>
                  <a:pt x="8930" y="339328"/>
                </a:lnTo>
                <a:lnTo>
                  <a:pt x="26789" y="375047"/>
                </a:lnTo>
                <a:lnTo>
                  <a:pt x="35719" y="410765"/>
                </a:lnTo>
                <a:lnTo>
                  <a:pt x="53578" y="437554"/>
                </a:lnTo>
                <a:lnTo>
                  <a:pt x="71437" y="455414"/>
                </a:lnTo>
                <a:lnTo>
                  <a:pt x="89297" y="455414"/>
                </a:lnTo>
                <a:lnTo>
                  <a:pt x="98226" y="446484"/>
                </a:lnTo>
                <a:lnTo>
                  <a:pt x="107156" y="428625"/>
                </a:lnTo>
                <a:lnTo>
                  <a:pt x="116086" y="401836"/>
                </a:lnTo>
                <a:lnTo>
                  <a:pt x="125015" y="366117"/>
                </a:lnTo>
                <a:lnTo>
                  <a:pt x="125015" y="330398"/>
                </a:lnTo>
                <a:lnTo>
                  <a:pt x="125015" y="312539"/>
                </a:lnTo>
                <a:lnTo>
                  <a:pt x="125015" y="294679"/>
                </a:lnTo>
                <a:lnTo>
                  <a:pt x="125015" y="303609"/>
                </a:lnTo>
                <a:lnTo>
                  <a:pt x="133945" y="321468"/>
                </a:lnTo>
                <a:lnTo>
                  <a:pt x="151805" y="357187"/>
                </a:lnTo>
                <a:lnTo>
                  <a:pt x="169664" y="392906"/>
                </a:lnTo>
                <a:lnTo>
                  <a:pt x="178594" y="428625"/>
                </a:lnTo>
                <a:lnTo>
                  <a:pt x="196453" y="446484"/>
                </a:lnTo>
                <a:lnTo>
                  <a:pt x="205383" y="464343"/>
                </a:lnTo>
                <a:lnTo>
                  <a:pt x="214312" y="464343"/>
                </a:lnTo>
                <a:lnTo>
                  <a:pt x="223242" y="464343"/>
                </a:lnTo>
                <a:lnTo>
                  <a:pt x="223242" y="446484"/>
                </a:lnTo>
                <a:lnTo>
                  <a:pt x="223242" y="410765"/>
                </a:lnTo>
                <a:lnTo>
                  <a:pt x="214312" y="375047"/>
                </a:lnTo>
                <a:lnTo>
                  <a:pt x="205383" y="321468"/>
                </a:lnTo>
                <a:lnTo>
                  <a:pt x="187523" y="258961"/>
                </a:lnTo>
                <a:lnTo>
                  <a:pt x="169664" y="187523"/>
                </a:lnTo>
                <a:lnTo>
                  <a:pt x="142875" y="125015"/>
                </a:lnTo>
                <a:lnTo>
                  <a:pt x="133945" y="62508"/>
                </a:lnTo>
                <a:lnTo>
                  <a:pt x="125015" y="17859"/>
                </a:lnTo>
                <a:lnTo>
                  <a:pt x="116086" y="0"/>
                </a:lnTo>
                <a:lnTo>
                  <a:pt x="116086" y="17859"/>
                </a:lnTo>
                <a:lnTo>
                  <a:pt x="133945" y="53578"/>
                </a:lnTo>
                <a:lnTo>
                  <a:pt x="151805" y="116086"/>
                </a:lnTo>
                <a:lnTo>
                  <a:pt x="178594" y="187523"/>
                </a:lnTo>
                <a:lnTo>
                  <a:pt x="205383" y="267890"/>
                </a:lnTo>
                <a:lnTo>
                  <a:pt x="241101" y="339328"/>
                </a:lnTo>
                <a:lnTo>
                  <a:pt x="267890" y="392906"/>
                </a:lnTo>
                <a:lnTo>
                  <a:pt x="294680" y="437554"/>
                </a:lnTo>
                <a:lnTo>
                  <a:pt x="312539" y="473273"/>
                </a:lnTo>
                <a:lnTo>
                  <a:pt x="330398" y="482203"/>
                </a:lnTo>
                <a:lnTo>
                  <a:pt x="339328" y="491133"/>
                </a:lnTo>
                <a:lnTo>
                  <a:pt x="348258" y="482203"/>
                </a:lnTo>
                <a:lnTo>
                  <a:pt x="357187" y="464343"/>
                </a:lnTo>
                <a:lnTo>
                  <a:pt x="357187" y="46434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268266" y="5170289"/>
            <a:ext cx="241102" cy="17860"/>
          </a:xfrm>
          <a:custGeom>
            <a:avLst/>
            <a:gdLst/>
            <a:ahLst/>
            <a:cxnLst/>
            <a:rect l="0" t="0" r="0" b="0"/>
            <a:pathLst>
              <a:path w="241102" h="17860">
                <a:moveTo>
                  <a:pt x="0" y="0"/>
                </a:moveTo>
                <a:lnTo>
                  <a:pt x="8929" y="0"/>
                </a:lnTo>
                <a:lnTo>
                  <a:pt x="17859" y="8930"/>
                </a:lnTo>
                <a:lnTo>
                  <a:pt x="35718" y="8930"/>
                </a:lnTo>
                <a:lnTo>
                  <a:pt x="53578" y="17859"/>
                </a:lnTo>
                <a:lnTo>
                  <a:pt x="80367" y="17859"/>
                </a:lnTo>
                <a:lnTo>
                  <a:pt x="107156" y="17859"/>
                </a:lnTo>
                <a:lnTo>
                  <a:pt x="133945" y="8930"/>
                </a:lnTo>
                <a:lnTo>
                  <a:pt x="160734" y="0"/>
                </a:lnTo>
                <a:lnTo>
                  <a:pt x="187523" y="0"/>
                </a:lnTo>
                <a:lnTo>
                  <a:pt x="214312" y="0"/>
                </a:lnTo>
                <a:lnTo>
                  <a:pt x="241101" y="0"/>
                </a:lnTo>
                <a:lnTo>
                  <a:pt x="24110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670102" y="5348883"/>
            <a:ext cx="89297" cy="151806"/>
          </a:xfrm>
          <a:custGeom>
            <a:avLst/>
            <a:gdLst/>
            <a:ahLst/>
            <a:cxnLst/>
            <a:rect l="0" t="0" r="0" b="0"/>
            <a:pathLst>
              <a:path w="89297" h="151806">
                <a:moveTo>
                  <a:pt x="0" y="0"/>
                </a:moveTo>
                <a:lnTo>
                  <a:pt x="0" y="8930"/>
                </a:lnTo>
                <a:lnTo>
                  <a:pt x="0" y="26789"/>
                </a:lnTo>
                <a:lnTo>
                  <a:pt x="8929" y="53578"/>
                </a:lnTo>
                <a:lnTo>
                  <a:pt x="26789" y="89297"/>
                </a:lnTo>
                <a:lnTo>
                  <a:pt x="53578" y="116086"/>
                </a:lnTo>
                <a:lnTo>
                  <a:pt x="62507" y="142875"/>
                </a:lnTo>
                <a:lnTo>
                  <a:pt x="80367" y="151805"/>
                </a:lnTo>
                <a:lnTo>
                  <a:pt x="89296" y="151805"/>
                </a:lnTo>
                <a:lnTo>
                  <a:pt x="80367" y="142875"/>
                </a:lnTo>
                <a:lnTo>
                  <a:pt x="71437" y="116086"/>
                </a:lnTo>
                <a:lnTo>
                  <a:pt x="53578" y="71437"/>
                </a:lnTo>
                <a:lnTo>
                  <a:pt x="53578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616523" y="5116711"/>
            <a:ext cx="8931" cy="35720"/>
          </a:xfrm>
          <a:custGeom>
            <a:avLst/>
            <a:gdLst/>
            <a:ahLst/>
            <a:cxnLst/>
            <a:rect l="0" t="0" r="0" b="0"/>
            <a:pathLst>
              <a:path w="8931" h="35720">
                <a:moveTo>
                  <a:pt x="893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786188" y="5206008"/>
            <a:ext cx="366118" cy="205384"/>
          </a:xfrm>
          <a:custGeom>
            <a:avLst/>
            <a:gdLst/>
            <a:ahLst/>
            <a:cxnLst/>
            <a:rect l="0" t="0" r="0" b="0"/>
            <a:pathLst>
              <a:path w="366118" h="205384">
                <a:moveTo>
                  <a:pt x="0" y="133945"/>
                </a:moveTo>
                <a:lnTo>
                  <a:pt x="0" y="151805"/>
                </a:lnTo>
                <a:lnTo>
                  <a:pt x="0" y="160734"/>
                </a:lnTo>
                <a:lnTo>
                  <a:pt x="8929" y="178594"/>
                </a:lnTo>
                <a:lnTo>
                  <a:pt x="26789" y="196453"/>
                </a:lnTo>
                <a:lnTo>
                  <a:pt x="44648" y="205383"/>
                </a:lnTo>
                <a:lnTo>
                  <a:pt x="62507" y="196453"/>
                </a:lnTo>
                <a:lnTo>
                  <a:pt x="71437" y="178594"/>
                </a:lnTo>
                <a:lnTo>
                  <a:pt x="89296" y="160734"/>
                </a:lnTo>
                <a:lnTo>
                  <a:pt x="98226" y="125015"/>
                </a:lnTo>
                <a:lnTo>
                  <a:pt x="98226" y="89297"/>
                </a:lnTo>
                <a:lnTo>
                  <a:pt x="98226" y="53578"/>
                </a:lnTo>
                <a:lnTo>
                  <a:pt x="89296" y="26789"/>
                </a:lnTo>
                <a:lnTo>
                  <a:pt x="89296" y="8930"/>
                </a:lnTo>
                <a:lnTo>
                  <a:pt x="89296" y="0"/>
                </a:lnTo>
                <a:lnTo>
                  <a:pt x="107156" y="17859"/>
                </a:lnTo>
                <a:lnTo>
                  <a:pt x="125015" y="44648"/>
                </a:lnTo>
                <a:lnTo>
                  <a:pt x="142875" y="80367"/>
                </a:lnTo>
                <a:lnTo>
                  <a:pt x="169664" y="116086"/>
                </a:lnTo>
                <a:lnTo>
                  <a:pt x="187523" y="151805"/>
                </a:lnTo>
                <a:lnTo>
                  <a:pt x="205382" y="169664"/>
                </a:lnTo>
                <a:lnTo>
                  <a:pt x="214312" y="187523"/>
                </a:lnTo>
                <a:lnTo>
                  <a:pt x="232171" y="187523"/>
                </a:lnTo>
                <a:lnTo>
                  <a:pt x="232171" y="178594"/>
                </a:lnTo>
                <a:lnTo>
                  <a:pt x="241101" y="160734"/>
                </a:lnTo>
                <a:lnTo>
                  <a:pt x="241101" y="133945"/>
                </a:lnTo>
                <a:lnTo>
                  <a:pt x="250031" y="116086"/>
                </a:lnTo>
                <a:lnTo>
                  <a:pt x="267890" y="107156"/>
                </a:lnTo>
                <a:lnTo>
                  <a:pt x="285750" y="98226"/>
                </a:lnTo>
                <a:lnTo>
                  <a:pt x="303609" y="98226"/>
                </a:lnTo>
                <a:lnTo>
                  <a:pt x="330398" y="107156"/>
                </a:lnTo>
                <a:lnTo>
                  <a:pt x="348257" y="116086"/>
                </a:lnTo>
                <a:lnTo>
                  <a:pt x="357187" y="125015"/>
                </a:lnTo>
                <a:lnTo>
                  <a:pt x="366117" y="133945"/>
                </a:lnTo>
                <a:lnTo>
                  <a:pt x="357187" y="142875"/>
                </a:lnTo>
                <a:lnTo>
                  <a:pt x="339328" y="142875"/>
                </a:lnTo>
                <a:lnTo>
                  <a:pt x="294679" y="133945"/>
                </a:lnTo>
                <a:lnTo>
                  <a:pt x="241101" y="125015"/>
                </a:lnTo>
                <a:lnTo>
                  <a:pt x="241101" y="1250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1125141" y="5768577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17859" y="8930"/>
                </a:moveTo>
                <a:lnTo>
                  <a:pt x="17859" y="893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1143000" y="5732859"/>
            <a:ext cx="107157" cy="223243"/>
          </a:xfrm>
          <a:custGeom>
            <a:avLst/>
            <a:gdLst/>
            <a:ahLst/>
            <a:cxnLst/>
            <a:rect l="0" t="0" r="0" b="0"/>
            <a:pathLst>
              <a:path w="107157" h="223243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62507"/>
                </a:lnTo>
                <a:lnTo>
                  <a:pt x="0" y="71437"/>
                </a:lnTo>
                <a:lnTo>
                  <a:pt x="0" y="80367"/>
                </a:lnTo>
                <a:lnTo>
                  <a:pt x="0" y="89296"/>
                </a:lnTo>
                <a:lnTo>
                  <a:pt x="8930" y="116086"/>
                </a:lnTo>
                <a:lnTo>
                  <a:pt x="17859" y="133945"/>
                </a:lnTo>
                <a:lnTo>
                  <a:pt x="35719" y="160734"/>
                </a:lnTo>
                <a:lnTo>
                  <a:pt x="53578" y="178593"/>
                </a:lnTo>
                <a:lnTo>
                  <a:pt x="62508" y="187523"/>
                </a:lnTo>
                <a:lnTo>
                  <a:pt x="71438" y="187523"/>
                </a:lnTo>
                <a:lnTo>
                  <a:pt x="80367" y="178593"/>
                </a:lnTo>
                <a:lnTo>
                  <a:pt x="80367" y="160734"/>
                </a:lnTo>
                <a:lnTo>
                  <a:pt x="80367" y="133945"/>
                </a:lnTo>
                <a:lnTo>
                  <a:pt x="71438" y="107156"/>
                </a:lnTo>
                <a:lnTo>
                  <a:pt x="62508" y="80367"/>
                </a:lnTo>
                <a:lnTo>
                  <a:pt x="53578" y="44648"/>
                </a:lnTo>
                <a:lnTo>
                  <a:pt x="35719" y="26789"/>
                </a:lnTo>
                <a:lnTo>
                  <a:pt x="17859" y="17859"/>
                </a:lnTo>
                <a:lnTo>
                  <a:pt x="8930" y="17859"/>
                </a:lnTo>
                <a:lnTo>
                  <a:pt x="8930" y="35718"/>
                </a:lnTo>
                <a:lnTo>
                  <a:pt x="8930" y="62507"/>
                </a:lnTo>
                <a:lnTo>
                  <a:pt x="17859" y="98226"/>
                </a:lnTo>
                <a:lnTo>
                  <a:pt x="26789" y="133945"/>
                </a:lnTo>
                <a:lnTo>
                  <a:pt x="44649" y="160734"/>
                </a:lnTo>
                <a:lnTo>
                  <a:pt x="62508" y="178593"/>
                </a:lnTo>
                <a:lnTo>
                  <a:pt x="80367" y="187523"/>
                </a:lnTo>
                <a:lnTo>
                  <a:pt x="89297" y="178593"/>
                </a:lnTo>
                <a:lnTo>
                  <a:pt x="98227" y="169664"/>
                </a:lnTo>
                <a:lnTo>
                  <a:pt x="107156" y="142875"/>
                </a:lnTo>
                <a:lnTo>
                  <a:pt x="107156" y="116086"/>
                </a:lnTo>
                <a:lnTo>
                  <a:pt x="98227" y="89296"/>
                </a:lnTo>
                <a:lnTo>
                  <a:pt x="89297" y="53578"/>
                </a:lnTo>
                <a:lnTo>
                  <a:pt x="80367" y="26789"/>
                </a:lnTo>
                <a:lnTo>
                  <a:pt x="62508" y="8929"/>
                </a:lnTo>
                <a:lnTo>
                  <a:pt x="44649" y="0"/>
                </a:lnTo>
                <a:lnTo>
                  <a:pt x="35719" y="8929"/>
                </a:lnTo>
                <a:lnTo>
                  <a:pt x="26789" y="35718"/>
                </a:lnTo>
                <a:lnTo>
                  <a:pt x="35719" y="71437"/>
                </a:lnTo>
                <a:lnTo>
                  <a:pt x="35719" y="116086"/>
                </a:lnTo>
                <a:lnTo>
                  <a:pt x="53578" y="160734"/>
                </a:lnTo>
                <a:lnTo>
                  <a:pt x="62508" y="187523"/>
                </a:lnTo>
                <a:lnTo>
                  <a:pt x="71438" y="214312"/>
                </a:lnTo>
                <a:lnTo>
                  <a:pt x="89297" y="223242"/>
                </a:lnTo>
                <a:lnTo>
                  <a:pt x="98227" y="214312"/>
                </a:lnTo>
                <a:lnTo>
                  <a:pt x="98227" y="205382"/>
                </a:lnTo>
                <a:lnTo>
                  <a:pt x="89297" y="178593"/>
                </a:lnTo>
                <a:lnTo>
                  <a:pt x="89297" y="151804"/>
                </a:lnTo>
                <a:lnTo>
                  <a:pt x="80367" y="116086"/>
                </a:lnTo>
                <a:lnTo>
                  <a:pt x="71438" y="89296"/>
                </a:lnTo>
                <a:lnTo>
                  <a:pt x="62508" y="71437"/>
                </a:lnTo>
                <a:lnTo>
                  <a:pt x="62508" y="53578"/>
                </a:lnTo>
                <a:lnTo>
                  <a:pt x="6250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1473398" y="5714999"/>
            <a:ext cx="142876" cy="258962"/>
          </a:xfrm>
          <a:custGeom>
            <a:avLst/>
            <a:gdLst/>
            <a:ahLst/>
            <a:cxnLst/>
            <a:rect l="0" t="0" r="0" b="0"/>
            <a:pathLst>
              <a:path w="142876" h="258962">
                <a:moveTo>
                  <a:pt x="0" y="0"/>
                </a:moveTo>
                <a:lnTo>
                  <a:pt x="0" y="17860"/>
                </a:lnTo>
                <a:lnTo>
                  <a:pt x="8930" y="35719"/>
                </a:lnTo>
                <a:lnTo>
                  <a:pt x="17860" y="71438"/>
                </a:lnTo>
                <a:lnTo>
                  <a:pt x="26790" y="116086"/>
                </a:lnTo>
                <a:lnTo>
                  <a:pt x="35719" y="151805"/>
                </a:lnTo>
                <a:lnTo>
                  <a:pt x="53579" y="196453"/>
                </a:lnTo>
                <a:lnTo>
                  <a:pt x="62508" y="232172"/>
                </a:lnTo>
                <a:lnTo>
                  <a:pt x="80368" y="250031"/>
                </a:lnTo>
                <a:lnTo>
                  <a:pt x="98227" y="258961"/>
                </a:lnTo>
                <a:lnTo>
                  <a:pt x="116086" y="258961"/>
                </a:lnTo>
                <a:lnTo>
                  <a:pt x="125016" y="232172"/>
                </a:lnTo>
                <a:lnTo>
                  <a:pt x="133946" y="196453"/>
                </a:lnTo>
                <a:lnTo>
                  <a:pt x="142875" y="151805"/>
                </a:lnTo>
                <a:lnTo>
                  <a:pt x="142875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1446609" y="5581054"/>
            <a:ext cx="80369" cy="98227"/>
          </a:xfrm>
          <a:custGeom>
            <a:avLst/>
            <a:gdLst/>
            <a:ahLst/>
            <a:cxnLst/>
            <a:rect l="0" t="0" r="0" b="0"/>
            <a:pathLst>
              <a:path w="80369" h="98227">
                <a:moveTo>
                  <a:pt x="26789" y="0"/>
                </a:moveTo>
                <a:lnTo>
                  <a:pt x="26789" y="8930"/>
                </a:lnTo>
                <a:lnTo>
                  <a:pt x="17860" y="17859"/>
                </a:lnTo>
                <a:lnTo>
                  <a:pt x="8930" y="35719"/>
                </a:lnTo>
                <a:lnTo>
                  <a:pt x="0" y="53578"/>
                </a:lnTo>
                <a:lnTo>
                  <a:pt x="0" y="71437"/>
                </a:lnTo>
                <a:lnTo>
                  <a:pt x="0" y="80367"/>
                </a:lnTo>
                <a:lnTo>
                  <a:pt x="8930" y="98226"/>
                </a:lnTo>
                <a:lnTo>
                  <a:pt x="26789" y="98226"/>
                </a:lnTo>
                <a:lnTo>
                  <a:pt x="35719" y="98226"/>
                </a:lnTo>
                <a:lnTo>
                  <a:pt x="62508" y="89297"/>
                </a:lnTo>
                <a:lnTo>
                  <a:pt x="80368" y="80367"/>
                </a:lnTo>
                <a:lnTo>
                  <a:pt x="80368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1660922" y="5554266"/>
            <a:ext cx="232173" cy="366117"/>
          </a:xfrm>
          <a:custGeom>
            <a:avLst/>
            <a:gdLst/>
            <a:ahLst/>
            <a:cxnLst/>
            <a:rect l="0" t="0" r="0" b="0"/>
            <a:pathLst>
              <a:path w="232173" h="366117">
                <a:moveTo>
                  <a:pt x="26789" y="133944"/>
                </a:moveTo>
                <a:lnTo>
                  <a:pt x="26789" y="133944"/>
                </a:lnTo>
                <a:lnTo>
                  <a:pt x="17859" y="125014"/>
                </a:lnTo>
                <a:lnTo>
                  <a:pt x="8930" y="125014"/>
                </a:lnTo>
                <a:lnTo>
                  <a:pt x="0" y="125014"/>
                </a:lnTo>
                <a:lnTo>
                  <a:pt x="0" y="133944"/>
                </a:lnTo>
                <a:lnTo>
                  <a:pt x="0" y="160733"/>
                </a:lnTo>
                <a:lnTo>
                  <a:pt x="8930" y="196452"/>
                </a:lnTo>
                <a:lnTo>
                  <a:pt x="8930" y="232171"/>
                </a:lnTo>
                <a:lnTo>
                  <a:pt x="26789" y="267889"/>
                </a:lnTo>
                <a:lnTo>
                  <a:pt x="44648" y="303608"/>
                </a:lnTo>
                <a:lnTo>
                  <a:pt x="62508" y="321468"/>
                </a:lnTo>
                <a:lnTo>
                  <a:pt x="71437" y="330397"/>
                </a:lnTo>
                <a:lnTo>
                  <a:pt x="80367" y="330397"/>
                </a:lnTo>
                <a:lnTo>
                  <a:pt x="98226" y="321468"/>
                </a:lnTo>
                <a:lnTo>
                  <a:pt x="98226" y="312538"/>
                </a:lnTo>
                <a:lnTo>
                  <a:pt x="107156" y="285749"/>
                </a:lnTo>
                <a:lnTo>
                  <a:pt x="107156" y="258960"/>
                </a:lnTo>
                <a:lnTo>
                  <a:pt x="107156" y="214311"/>
                </a:lnTo>
                <a:lnTo>
                  <a:pt x="98226" y="178593"/>
                </a:lnTo>
                <a:lnTo>
                  <a:pt x="89297" y="133944"/>
                </a:lnTo>
                <a:lnTo>
                  <a:pt x="71437" y="89296"/>
                </a:lnTo>
                <a:lnTo>
                  <a:pt x="53578" y="53577"/>
                </a:lnTo>
                <a:lnTo>
                  <a:pt x="35719" y="17859"/>
                </a:lnTo>
                <a:lnTo>
                  <a:pt x="26789" y="0"/>
                </a:lnTo>
                <a:lnTo>
                  <a:pt x="17859" y="8929"/>
                </a:lnTo>
                <a:lnTo>
                  <a:pt x="26789" y="26788"/>
                </a:lnTo>
                <a:lnTo>
                  <a:pt x="26789" y="71436"/>
                </a:lnTo>
                <a:lnTo>
                  <a:pt x="44648" y="125014"/>
                </a:lnTo>
                <a:lnTo>
                  <a:pt x="62508" y="187522"/>
                </a:lnTo>
                <a:lnTo>
                  <a:pt x="89297" y="241100"/>
                </a:lnTo>
                <a:lnTo>
                  <a:pt x="125016" y="285749"/>
                </a:lnTo>
                <a:lnTo>
                  <a:pt x="151805" y="330397"/>
                </a:lnTo>
                <a:lnTo>
                  <a:pt x="169664" y="357186"/>
                </a:lnTo>
                <a:lnTo>
                  <a:pt x="196453" y="366116"/>
                </a:lnTo>
                <a:lnTo>
                  <a:pt x="214312" y="357186"/>
                </a:lnTo>
                <a:lnTo>
                  <a:pt x="232172" y="339327"/>
                </a:lnTo>
                <a:lnTo>
                  <a:pt x="232172" y="312538"/>
                </a:lnTo>
                <a:lnTo>
                  <a:pt x="232172" y="3125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1866305" y="5706070"/>
            <a:ext cx="80368" cy="178594"/>
          </a:xfrm>
          <a:custGeom>
            <a:avLst/>
            <a:gdLst/>
            <a:ahLst/>
            <a:cxnLst/>
            <a:rect l="0" t="0" r="0" b="0"/>
            <a:pathLst>
              <a:path w="80368" h="178594">
                <a:moveTo>
                  <a:pt x="0" y="0"/>
                </a:moveTo>
                <a:lnTo>
                  <a:pt x="0" y="17859"/>
                </a:lnTo>
                <a:lnTo>
                  <a:pt x="8929" y="44648"/>
                </a:lnTo>
                <a:lnTo>
                  <a:pt x="17859" y="71437"/>
                </a:lnTo>
                <a:lnTo>
                  <a:pt x="26789" y="107156"/>
                </a:lnTo>
                <a:lnTo>
                  <a:pt x="44648" y="133945"/>
                </a:lnTo>
                <a:lnTo>
                  <a:pt x="53578" y="160734"/>
                </a:lnTo>
                <a:lnTo>
                  <a:pt x="62508" y="178593"/>
                </a:lnTo>
                <a:lnTo>
                  <a:pt x="71437" y="178593"/>
                </a:lnTo>
                <a:lnTo>
                  <a:pt x="80367" y="178593"/>
                </a:lnTo>
                <a:lnTo>
                  <a:pt x="80367" y="169664"/>
                </a:lnTo>
                <a:lnTo>
                  <a:pt x="80367" y="160734"/>
                </a:lnTo>
                <a:lnTo>
                  <a:pt x="71437" y="133945"/>
                </a:lnTo>
                <a:lnTo>
                  <a:pt x="53578" y="98226"/>
                </a:lnTo>
                <a:lnTo>
                  <a:pt x="53578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1803797" y="5589984"/>
            <a:ext cx="62509" cy="1"/>
          </a:xfrm>
          <a:custGeom>
            <a:avLst/>
            <a:gdLst/>
            <a:ahLst/>
            <a:cxnLst/>
            <a:rect l="0" t="0" r="0" b="0"/>
            <a:pathLst>
              <a:path w="62509" h="1">
                <a:moveTo>
                  <a:pt x="26789" y="0"/>
                </a:moveTo>
                <a:lnTo>
                  <a:pt x="26789" y="0"/>
                </a:lnTo>
                <a:lnTo>
                  <a:pt x="17859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44648" y="0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1991320" y="5688210"/>
            <a:ext cx="125017" cy="205384"/>
          </a:xfrm>
          <a:custGeom>
            <a:avLst/>
            <a:gdLst/>
            <a:ahLst/>
            <a:cxnLst/>
            <a:rect l="0" t="0" r="0" b="0"/>
            <a:pathLst>
              <a:path w="125017" h="205384">
                <a:moveTo>
                  <a:pt x="0" y="44649"/>
                </a:moveTo>
                <a:lnTo>
                  <a:pt x="8930" y="62508"/>
                </a:lnTo>
                <a:lnTo>
                  <a:pt x="8930" y="80367"/>
                </a:lnTo>
                <a:lnTo>
                  <a:pt x="17860" y="116086"/>
                </a:lnTo>
                <a:lnTo>
                  <a:pt x="35719" y="151805"/>
                </a:lnTo>
                <a:lnTo>
                  <a:pt x="44649" y="178594"/>
                </a:lnTo>
                <a:lnTo>
                  <a:pt x="62508" y="196453"/>
                </a:lnTo>
                <a:lnTo>
                  <a:pt x="80368" y="205383"/>
                </a:lnTo>
                <a:lnTo>
                  <a:pt x="98227" y="205383"/>
                </a:lnTo>
                <a:lnTo>
                  <a:pt x="107157" y="187524"/>
                </a:lnTo>
                <a:lnTo>
                  <a:pt x="116086" y="169664"/>
                </a:lnTo>
                <a:lnTo>
                  <a:pt x="125016" y="133945"/>
                </a:lnTo>
                <a:lnTo>
                  <a:pt x="125016" y="107156"/>
                </a:lnTo>
                <a:lnTo>
                  <a:pt x="116086" y="71438"/>
                </a:lnTo>
                <a:lnTo>
                  <a:pt x="98227" y="35719"/>
                </a:lnTo>
                <a:lnTo>
                  <a:pt x="71438" y="17860"/>
                </a:lnTo>
                <a:lnTo>
                  <a:pt x="53578" y="0"/>
                </a:lnTo>
                <a:lnTo>
                  <a:pt x="26789" y="8930"/>
                </a:lnTo>
                <a:lnTo>
                  <a:pt x="17860" y="26789"/>
                </a:lnTo>
                <a:lnTo>
                  <a:pt x="8930" y="53578"/>
                </a:lnTo>
                <a:lnTo>
                  <a:pt x="8930" y="80367"/>
                </a:lnTo>
                <a:lnTo>
                  <a:pt x="17860" y="107156"/>
                </a:lnTo>
                <a:lnTo>
                  <a:pt x="35719" y="125016"/>
                </a:lnTo>
                <a:lnTo>
                  <a:pt x="53578" y="133945"/>
                </a:lnTo>
                <a:lnTo>
                  <a:pt x="53578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2169914" y="5518547"/>
            <a:ext cx="187525" cy="375047"/>
          </a:xfrm>
          <a:custGeom>
            <a:avLst/>
            <a:gdLst/>
            <a:ahLst/>
            <a:cxnLst/>
            <a:rect l="0" t="0" r="0" b="0"/>
            <a:pathLst>
              <a:path w="187525" h="375047">
                <a:moveTo>
                  <a:pt x="0" y="0"/>
                </a:moveTo>
                <a:lnTo>
                  <a:pt x="0" y="8930"/>
                </a:lnTo>
                <a:lnTo>
                  <a:pt x="0" y="17859"/>
                </a:lnTo>
                <a:lnTo>
                  <a:pt x="0" y="44648"/>
                </a:lnTo>
                <a:lnTo>
                  <a:pt x="8930" y="80366"/>
                </a:lnTo>
                <a:lnTo>
                  <a:pt x="17859" y="133944"/>
                </a:lnTo>
                <a:lnTo>
                  <a:pt x="35719" y="187523"/>
                </a:lnTo>
                <a:lnTo>
                  <a:pt x="53578" y="241101"/>
                </a:lnTo>
                <a:lnTo>
                  <a:pt x="80367" y="285749"/>
                </a:lnTo>
                <a:lnTo>
                  <a:pt x="107156" y="321468"/>
                </a:lnTo>
                <a:lnTo>
                  <a:pt x="133945" y="348257"/>
                </a:lnTo>
                <a:lnTo>
                  <a:pt x="160734" y="366116"/>
                </a:lnTo>
                <a:lnTo>
                  <a:pt x="169664" y="375046"/>
                </a:lnTo>
                <a:lnTo>
                  <a:pt x="187524" y="366116"/>
                </a:lnTo>
                <a:lnTo>
                  <a:pt x="187524" y="357187"/>
                </a:lnTo>
                <a:lnTo>
                  <a:pt x="178594" y="339327"/>
                </a:lnTo>
                <a:lnTo>
                  <a:pt x="151805" y="312538"/>
                </a:lnTo>
                <a:lnTo>
                  <a:pt x="125016" y="285749"/>
                </a:lnTo>
                <a:lnTo>
                  <a:pt x="125016" y="2857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2062758" y="5661421"/>
            <a:ext cx="312540" cy="80368"/>
          </a:xfrm>
          <a:custGeom>
            <a:avLst/>
            <a:gdLst/>
            <a:ahLst/>
            <a:cxnLst/>
            <a:rect l="0" t="0" r="0" b="0"/>
            <a:pathLst>
              <a:path w="312540" h="80368">
                <a:moveTo>
                  <a:pt x="0" y="80367"/>
                </a:moveTo>
                <a:lnTo>
                  <a:pt x="0" y="80367"/>
                </a:lnTo>
                <a:lnTo>
                  <a:pt x="8930" y="71438"/>
                </a:lnTo>
                <a:lnTo>
                  <a:pt x="26789" y="71438"/>
                </a:lnTo>
                <a:lnTo>
                  <a:pt x="53578" y="62508"/>
                </a:lnTo>
                <a:lnTo>
                  <a:pt x="80367" y="44649"/>
                </a:lnTo>
                <a:lnTo>
                  <a:pt x="116086" y="26789"/>
                </a:lnTo>
                <a:lnTo>
                  <a:pt x="160734" y="8930"/>
                </a:lnTo>
                <a:lnTo>
                  <a:pt x="205383" y="0"/>
                </a:lnTo>
                <a:lnTo>
                  <a:pt x="241101" y="0"/>
                </a:lnTo>
                <a:lnTo>
                  <a:pt x="285750" y="8930"/>
                </a:lnTo>
                <a:lnTo>
                  <a:pt x="312539" y="17859"/>
                </a:lnTo>
                <a:lnTo>
                  <a:pt x="312539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2464594" y="5563195"/>
            <a:ext cx="214313" cy="446485"/>
          </a:xfrm>
          <a:custGeom>
            <a:avLst/>
            <a:gdLst/>
            <a:ahLst/>
            <a:cxnLst/>
            <a:rect l="0" t="0" r="0" b="0"/>
            <a:pathLst>
              <a:path w="214313" h="446485">
                <a:moveTo>
                  <a:pt x="0" y="0"/>
                </a:moveTo>
                <a:lnTo>
                  <a:pt x="0" y="8930"/>
                </a:lnTo>
                <a:lnTo>
                  <a:pt x="0" y="17859"/>
                </a:lnTo>
                <a:lnTo>
                  <a:pt x="8929" y="44648"/>
                </a:lnTo>
                <a:lnTo>
                  <a:pt x="17859" y="80367"/>
                </a:lnTo>
                <a:lnTo>
                  <a:pt x="26789" y="125015"/>
                </a:lnTo>
                <a:lnTo>
                  <a:pt x="44648" y="178593"/>
                </a:lnTo>
                <a:lnTo>
                  <a:pt x="53578" y="232171"/>
                </a:lnTo>
                <a:lnTo>
                  <a:pt x="71437" y="276820"/>
                </a:lnTo>
                <a:lnTo>
                  <a:pt x="80367" y="321468"/>
                </a:lnTo>
                <a:lnTo>
                  <a:pt x="89297" y="339328"/>
                </a:lnTo>
                <a:lnTo>
                  <a:pt x="107156" y="348257"/>
                </a:lnTo>
                <a:lnTo>
                  <a:pt x="107156" y="339328"/>
                </a:lnTo>
                <a:lnTo>
                  <a:pt x="116086" y="321468"/>
                </a:lnTo>
                <a:lnTo>
                  <a:pt x="125015" y="285750"/>
                </a:lnTo>
                <a:lnTo>
                  <a:pt x="133945" y="241101"/>
                </a:lnTo>
                <a:lnTo>
                  <a:pt x="142875" y="196453"/>
                </a:lnTo>
                <a:lnTo>
                  <a:pt x="151804" y="151804"/>
                </a:lnTo>
                <a:lnTo>
                  <a:pt x="169664" y="133945"/>
                </a:lnTo>
                <a:lnTo>
                  <a:pt x="178594" y="133945"/>
                </a:lnTo>
                <a:lnTo>
                  <a:pt x="196453" y="151804"/>
                </a:lnTo>
                <a:lnTo>
                  <a:pt x="205383" y="187523"/>
                </a:lnTo>
                <a:lnTo>
                  <a:pt x="205383" y="223242"/>
                </a:lnTo>
                <a:lnTo>
                  <a:pt x="196453" y="276820"/>
                </a:lnTo>
                <a:lnTo>
                  <a:pt x="196453" y="330398"/>
                </a:lnTo>
                <a:lnTo>
                  <a:pt x="187523" y="375046"/>
                </a:lnTo>
                <a:lnTo>
                  <a:pt x="187523" y="419695"/>
                </a:lnTo>
                <a:lnTo>
                  <a:pt x="178594" y="437554"/>
                </a:lnTo>
                <a:lnTo>
                  <a:pt x="187523" y="446484"/>
                </a:lnTo>
                <a:lnTo>
                  <a:pt x="187523" y="437554"/>
                </a:lnTo>
                <a:lnTo>
                  <a:pt x="196453" y="410765"/>
                </a:lnTo>
                <a:lnTo>
                  <a:pt x="214312" y="375046"/>
                </a:lnTo>
                <a:lnTo>
                  <a:pt x="214312" y="37504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2821781" y="5759648"/>
            <a:ext cx="303611" cy="276821"/>
          </a:xfrm>
          <a:custGeom>
            <a:avLst/>
            <a:gdLst/>
            <a:ahLst/>
            <a:cxnLst/>
            <a:rect l="0" t="0" r="0" b="0"/>
            <a:pathLst>
              <a:path w="303611" h="27682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17859"/>
                </a:lnTo>
                <a:lnTo>
                  <a:pt x="8930" y="35718"/>
                </a:lnTo>
                <a:lnTo>
                  <a:pt x="8930" y="62507"/>
                </a:lnTo>
                <a:lnTo>
                  <a:pt x="17860" y="98226"/>
                </a:lnTo>
                <a:lnTo>
                  <a:pt x="35719" y="133945"/>
                </a:lnTo>
                <a:lnTo>
                  <a:pt x="44649" y="160734"/>
                </a:lnTo>
                <a:lnTo>
                  <a:pt x="44649" y="178593"/>
                </a:lnTo>
                <a:lnTo>
                  <a:pt x="53578" y="196453"/>
                </a:lnTo>
                <a:lnTo>
                  <a:pt x="53578" y="196453"/>
                </a:lnTo>
                <a:lnTo>
                  <a:pt x="62508" y="187523"/>
                </a:lnTo>
                <a:lnTo>
                  <a:pt x="71438" y="169664"/>
                </a:lnTo>
                <a:lnTo>
                  <a:pt x="71438" y="133945"/>
                </a:lnTo>
                <a:lnTo>
                  <a:pt x="71438" y="98226"/>
                </a:lnTo>
                <a:lnTo>
                  <a:pt x="80367" y="62507"/>
                </a:lnTo>
                <a:lnTo>
                  <a:pt x="80367" y="26789"/>
                </a:lnTo>
                <a:lnTo>
                  <a:pt x="80367" y="8929"/>
                </a:lnTo>
                <a:lnTo>
                  <a:pt x="80367" y="0"/>
                </a:lnTo>
                <a:lnTo>
                  <a:pt x="89297" y="17859"/>
                </a:lnTo>
                <a:lnTo>
                  <a:pt x="98227" y="44648"/>
                </a:lnTo>
                <a:lnTo>
                  <a:pt x="107157" y="89297"/>
                </a:lnTo>
                <a:lnTo>
                  <a:pt x="125016" y="125015"/>
                </a:lnTo>
                <a:lnTo>
                  <a:pt x="133946" y="160734"/>
                </a:lnTo>
                <a:lnTo>
                  <a:pt x="151805" y="196453"/>
                </a:lnTo>
                <a:lnTo>
                  <a:pt x="160735" y="223242"/>
                </a:lnTo>
                <a:lnTo>
                  <a:pt x="169664" y="232172"/>
                </a:lnTo>
                <a:lnTo>
                  <a:pt x="178594" y="223242"/>
                </a:lnTo>
                <a:lnTo>
                  <a:pt x="187524" y="214312"/>
                </a:lnTo>
                <a:lnTo>
                  <a:pt x="187524" y="187523"/>
                </a:lnTo>
                <a:lnTo>
                  <a:pt x="187524" y="151804"/>
                </a:lnTo>
                <a:lnTo>
                  <a:pt x="178594" y="107156"/>
                </a:lnTo>
                <a:lnTo>
                  <a:pt x="178594" y="71437"/>
                </a:lnTo>
                <a:lnTo>
                  <a:pt x="169664" y="35718"/>
                </a:lnTo>
                <a:lnTo>
                  <a:pt x="169664" y="17859"/>
                </a:lnTo>
                <a:lnTo>
                  <a:pt x="178594" y="26789"/>
                </a:lnTo>
                <a:lnTo>
                  <a:pt x="187524" y="44648"/>
                </a:lnTo>
                <a:lnTo>
                  <a:pt x="205383" y="80367"/>
                </a:lnTo>
                <a:lnTo>
                  <a:pt x="223242" y="133945"/>
                </a:lnTo>
                <a:lnTo>
                  <a:pt x="250032" y="178593"/>
                </a:lnTo>
                <a:lnTo>
                  <a:pt x="267891" y="223242"/>
                </a:lnTo>
                <a:lnTo>
                  <a:pt x="285750" y="250031"/>
                </a:lnTo>
                <a:lnTo>
                  <a:pt x="294680" y="267890"/>
                </a:lnTo>
                <a:lnTo>
                  <a:pt x="303610" y="276820"/>
                </a:lnTo>
                <a:lnTo>
                  <a:pt x="303610" y="267890"/>
                </a:lnTo>
                <a:lnTo>
                  <a:pt x="303610" y="241101"/>
                </a:lnTo>
                <a:lnTo>
                  <a:pt x="294680" y="205382"/>
                </a:lnTo>
                <a:lnTo>
                  <a:pt x="285750" y="160734"/>
                </a:lnTo>
                <a:lnTo>
                  <a:pt x="285750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2946797" y="5536406"/>
            <a:ext cx="62509" cy="89297"/>
          </a:xfrm>
          <a:custGeom>
            <a:avLst/>
            <a:gdLst/>
            <a:ahLst/>
            <a:cxnLst/>
            <a:rect l="0" t="0" r="0" b="0"/>
            <a:pathLst>
              <a:path w="62509" h="89297">
                <a:moveTo>
                  <a:pt x="893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8930" y="35719"/>
                </a:lnTo>
                <a:lnTo>
                  <a:pt x="17859" y="44648"/>
                </a:lnTo>
                <a:lnTo>
                  <a:pt x="26789" y="53578"/>
                </a:lnTo>
                <a:lnTo>
                  <a:pt x="35719" y="62507"/>
                </a:lnTo>
                <a:lnTo>
                  <a:pt x="44648" y="71437"/>
                </a:lnTo>
                <a:lnTo>
                  <a:pt x="53578" y="80367"/>
                </a:lnTo>
                <a:lnTo>
                  <a:pt x="53578" y="89296"/>
                </a:lnTo>
                <a:lnTo>
                  <a:pt x="62508" y="89296"/>
                </a:lnTo>
                <a:lnTo>
                  <a:pt x="62508" y="8929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3125391" y="5572125"/>
            <a:ext cx="125016" cy="401836"/>
          </a:xfrm>
          <a:custGeom>
            <a:avLst/>
            <a:gdLst/>
            <a:ahLst/>
            <a:cxnLst/>
            <a:rect l="0" t="0" r="0" b="0"/>
            <a:pathLst>
              <a:path w="125016" h="401836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44648"/>
                </a:lnTo>
                <a:lnTo>
                  <a:pt x="8929" y="80366"/>
                </a:lnTo>
                <a:lnTo>
                  <a:pt x="17859" y="125015"/>
                </a:lnTo>
                <a:lnTo>
                  <a:pt x="26789" y="178593"/>
                </a:lnTo>
                <a:lnTo>
                  <a:pt x="44648" y="232171"/>
                </a:lnTo>
                <a:lnTo>
                  <a:pt x="62507" y="276820"/>
                </a:lnTo>
                <a:lnTo>
                  <a:pt x="80367" y="321468"/>
                </a:lnTo>
                <a:lnTo>
                  <a:pt x="98226" y="366116"/>
                </a:lnTo>
                <a:lnTo>
                  <a:pt x="107156" y="383976"/>
                </a:lnTo>
                <a:lnTo>
                  <a:pt x="116086" y="401835"/>
                </a:lnTo>
                <a:lnTo>
                  <a:pt x="125015" y="392905"/>
                </a:lnTo>
                <a:lnTo>
                  <a:pt x="125015" y="375046"/>
                </a:lnTo>
                <a:lnTo>
                  <a:pt x="125015" y="348257"/>
                </a:lnTo>
                <a:lnTo>
                  <a:pt x="125015" y="312538"/>
                </a:lnTo>
                <a:lnTo>
                  <a:pt x="116086" y="276820"/>
                </a:lnTo>
                <a:lnTo>
                  <a:pt x="116086" y="27682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3259336" y="5598913"/>
            <a:ext cx="267892" cy="401837"/>
          </a:xfrm>
          <a:custGeom>
            <a:avLst/>
            <a:gdLst/>
            <a:ahLst/>
            <a:cxnLst/>
            <a:rect l="0" t="0" r="0" b="0"/>
            <a:pathLst>
              <a:path w="267892" h="401837">
                <a:moveTo>
                  <a:pt x="44648" y="223242"/>
                </a:moveTo>
                <a:lnTo>
                  <a:pt x="44648" y="214313"/>
                </a:lnTo>
                <a:lnTo>
                  <a:pt x="44648" y="214313"/>
                </a:lnTo>
                <a:lnTo>
                  <a:pt x="44648" y="205383"/>
                </a:lnTo>
                <a:lnTo>
                  <a:pt x="35719" y="196453"/>
                </a:lnTo>
                <a:lnTo>
                  <a:pt x="35719" y="178594"/>
                </a:lnTo>
                <a:lnTo>
                  <a:pt x="26789" y="169664"/>
                </a:lnTo>
                <a:lnTo>
                  <a:pt x="26789" y="151805"/>
                </a:lnTo>
                <a:lnTo>
                  <a:pt x="17859" y="142875"/>
                </a:lnTo>
                <a:lnTo>
                  <a:pt x="8930" y="142875"/>
                </a:lnTo>
                <a:lnTo>
                  <a:pt x="0" y="151805"/>
                </a:lnTo>
                <a:lnTo>
                  <a:pt x="0" y="178594"/>
                </a:lnTo>
                <a:lnTo>
                  <a:pt x="0" y="205383"/>
                </a:lnTo>
                <a:lnTo>
                  <a:pt x="8930" y="241102"/>
                </a:lnTo>
                <a:lnTo>
                  <a:pt x="8930" y="276821"/>
                </a:lnTo>
                <a:lnTo>
                  <a:pt x="26789" y="312539"/>
                </a:lnTo>
                <a:lnTo>
                  <a:pt x="35719" y="330399"/>
                </a:lnTo>
                <a:lnTo>
                  <a:pt x="44648" y="348258"/>
                </a:lnTo>
                <a:lnTo>
                  <a:pt x="53578" y="348258"/>
                </a:lnTo>
                <a:lnTo>
                  <a:pt x="62508" y="339328"/>
                </a:lnTo>
                <a:lnTo>
                  <a:pt x="71437" y="321469"/>
                </a:lnTo>
                <a:lnTo>
                  <a:pt x="71437" y="294680"/>
                </a:lnTo>
                <a:lnTo>
                  <a:pt x="80367" y="258961"/>
                </a:lnTo>
                <a:lnTo>
                  <a:pt x="80367" y="223242"/>
                </a:lnTo>
                <a:lnTo>
                  <a:pt x="71437" y="169664"/>
                </a:lnTo>
                <a:lnTo>
                  <a:pt x="62508" y="116086"/>
                </a:lnTo>
                <a:lnTo>
                  <a:pt x="53578" y="62508"/>
                </a:lnTo>
                <a:lnTo>
                  <a:pt x="44648" y="26789"/>
                </a:lnTo>
                <a:lnTo>
                  <a:pt x="35719" y="0"/>
                </a:lnTo>
                <a:lnTo>
                  <a:pt x="35719" y="0"/>
                </a:lnTo>
                <a:lnTo>
                  <a:pt x="35719" y="17860"/>
                </a:lnTo>
                <a:lnTo>
                  <a:pt x="44648" y="71438"/>
                </a:lnTo>
                <a:lnTo>
                  <a:pt x="53578" y="133946"/>
                </a:lnTo>
                <a:lnTo>
                  <a:pt x="71437" y="205383"/>
                </a:lnTo>
                <a:lnTo>
                  <a:pt x="98227" y="267891"/>
                </a:lnTo>
                <a:lnTo>
                  <a:pt x="116086" y="321469"/>
                </a:lnTo>
                <a:lnTo>
                  <a:pt x="133945" y="366117"/>
                </a:lnTo>
                <a:lnTo>
                  <a:pt x="151805" y="392907"/>
                </a:lnTo>
                <a:lnTo>
                  <a:pt x="169664" y="401836"/>
                </a:lnTo>
                <a:lnTo>
                  <a:pt x="178594" y="383977"/>
                </a:lnTo>
                <a:lnTo>
                  <a:pt x="187523" y="357188"/>
                </a:lnTo>
                <a:lnTo>
                  <a:pt x="196453" y="321469"/>
                </a:lnTo>
                <a:lnTo>
                  <a:pt x="205383" y="267891"/>
                </a:lnTo>
                <a:lnTo>
                  <a:pt x="214312" y="223242"/>
                </a:lnTo>
                <a:lnTo>
                  <a:pt x="223242" y="178594"/>
                </a:lnTo>
                <a:lnTo>
                  <a:pt x="241102" y="151805"/>
                </a:lnTo>
                <a:lnTo>
                  <a:pt x="250031" y="133946"/>
                </a:lnTo>
                <a:lnTo>
                  <a:pt x="258961" y="142875"/>
                </a:lnTo>
                <a:lnTo>
                  <a:pt x="258961" y="160735"/>
                </a:lnTo>
                <a:lnTo>
                  <a:pt x="267891" y="205383"/>
                </a:lnTo>
                <a:lnTo>
                  <a:pt x="267891" y="241102"/>
                </a:lnTo>
                <a:lnTo>
                  <a:pt x="258961" y="285750"/>
                </a:lnTo>
                <a:lnTo>
                  <a:pt x="258961" y="330399"/>
                </a:lnTo>
                <a:lnTo>
                  <a:pt x="258961" y="366117"/>
                </a:lnTo>
                <a:lnTo>
                  <a:pt x="258961" y="383977"/>
                </a:lnTo>
                <a:lnTo>
                  <a:pt x="258961" y="392907"/>
                </a:lnTo>
                <a:lnTo>
                  <a:pt x="258961" y="392907"/>
                </a:lnTo>
                <a:lnTo>
                  <a:pt x="258961" y="375047"/>
                </a:lnTo>
                <a:lnTo>
                  <a:pt x="258961" y="348258"/>
                </a:lnTo>
                <a:lnTo>
                  <a:pt x="267891" y="330399"/>
                </a:lnTo>
                <a:lnTo>
                  <a:pt x="267891" y="33039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5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52400"/>
            <a:ext cx="85344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/>
              <a:t>MAKE(1)                       LOCAL USER COMMANDS                      MAKE(1)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NAME</a:t>
            </a:r>
          </a:p>
          <a:p>
            <a:pPr marL="0" indent="0">
              <a:buNone/>
            </a:pPr>
            <a:r>
              <a:rPr lang="en-US" sz="2000" dirty="0"/>
              <a:t>       make - GNU make utility to maintain groups of </a:t>
            </a:r>
            <a:r>
              <a:rPr lang="en-US" sz="2000" dirty="0" smtClean="0"/>
              <a:t>programs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SYNOPSIS</a:t>
            </a:r>
          </a:p>
          <a:p>
            <a:pPr marL="0" indent="0">
              <a:buNone/>
            </a:pPr>
            <a:r>
              <a:rPr lang="en-US" sz="2000" dirty="0"/>
              <a:t>       make [ -f </a:t>
            </a:r>
            <a:r>
              <a:rPr lang="en-US" sz="2000" dirty="0" err="1"/>
              <a:t>makefile</a:t>
            </a:r>
            <a:r>
              <a:rPr lang="en-US" sz="2000" dirty="0"/>
              <a:t> ] [ options ] ... [ targets ] </a:t>
            </a:r>
            <a:r>
              <a:rPr lang="en-US" sz="2000" dirty="0" smtClean="0"/>
              <a:t>...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WARNING</a:t>
            </a:r>
          </a:p>
          <a:p>
            <a:pPr marL="0" indent="0">
              <a:buNone/>
            </a:pPr>
            <a:r>
              <a:rPr lang="en-US" sz="2000" dirty="0"/>
              <a:t>       This  man  page  is an extract of the documentation of GNU make.  It is</a:t>
            </a:r>
          </a:p>
          <a:p>
            <a:pPr marL="0" indent="0">
              <a:buNone/>
            </a:pPr>
            <a:r>
              <a:rPr lang="en-US" sz="2000" dirty="0"/>
              <a:t>       updated only occasionally, because the GNU project does not use  </a:t>
            </a:r>
            <a:r>
              <a:rPr lang="en-US" sz="2000" dirty="0" err="1"/>
              <a:t>nroff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sz="2000" dirty="0"/>
              <a:t>       For  complete,  current documentation, refer to the Info file make.info</a:t>
            </a:r>
          </a:p>
          <a:p>
            <a:pPr marL="0" indent="0">
              <a:buNone/>
            </a:pPr>
            <a:r>
              <a:rPr lang="en-US" sz="2000" dirty="0"/>
              <a:t>       which is made from the </a:t>
            </a:r>
            <a:r>
              <a:rPr lang="en-US" sz="2000" dirty="0" err="1"/>
              <a:t>Texinfo</a:t>
            </a:r>
            <a:r>
              <a:rPr lang="en-US" sz="2000" dirty="0"/>
              <a:t> source file </a:t>
            </a:r>
            <a:r>
              <a:rPr lang="en-US" sz="2000" dirty="0" err="1"/>
              <a:t>make.texi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DESCRIPTION - The </a:t>
            </a:r>
            <a:r>
              <a:rPr lang="en-US" sz="2000" dirty="0"/>
              <a:t>purpose of the make utility is  </a:t>
            </a:r>
            <a:r>
              <a:rPr lang="en-US" sz="2000" dirty="0" smtClean="0"/>
              <a:t>to:</a:t>
            </a:r>
          </a:p>
          <a:p>
            <a:pPr marL="0" indent="0">
              <a:buNone/>
            </a:pPr>
            <a:r>
              <a:rPr lang="en-US" sz="2000" dirty="0" smtClean="0"/>
              <a:t>1) determine  </a:t>
            </a:r>
            <a:r>
              <a:rPr lang="en-US" sz="2000" dirty="0"/>
              <a:t>automatically  </a:t>
            </a:r>
            <a:r>
              <a:rPr lang="en-US" sz="2000" dirty="0" smtClean="0"/>
              <a:t>which pieces </a:t>
            </a:r>
            <a:r>
              <a:rPr lang="en-US" sz="2000" dirty="0"/>
              <a:t>of a large program need to be recompiled, and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2)  issue the  commands to </a:t>
            </a:r>
            <a:r>
              <a:rPr lang="en-US" sz="2000" dirty="0"/>
              <a:t>recompile them.</a:t>
            </a:r>
          </a:p>
        </p:txBody>
      </p:sp>
      <p:sp>
        <p:nvSpPr>
          <p:cNvPr id="2" name="Freeform 1"/>
          <p:cNvSpPr/>
          <p:nvPr/>
        </p:nvSpPr>
        <p:spPr>
          <a:xfrm>
            <a:off x="7536656" y="1080492"/>
            <a:ext cx="258962" cy="267892"/>
          </a:xfrm>
          <a:custGeom>
            <a:avLst/>
            <a:gdLst/>
            <a:ahLst/>
            <a:cxnLst/>
            <a:rect l="0" t="0" r="0" b="0"/>
            <a:pathLst>
              <a:path w="258962" h="267892">
                <a:moveTo>
                  <a:pt x="0" y="98227"/>
                </a:moveTo>
                <a:lnTo>
                  <a:pt x="0" y="98227"/>
                </a:lnTo>
                <a:lnTo>
                  <a:pt x="8930" y="98227"/>
                </a:lnTo>
                <a:lnTo>
                  <a:pt x="8930" y="107156"/>
                </a:lnTo>
                <a:lnTo>
                  <a:pt x="8930" y="107156"/>
                </a:lnTo>
                <a:lnTo>
                  <a:pt x="8930" y="116086"/>
                </a:lnTo>
                <a:lnTo>
                  <a:pt x="17860" y="125016"/>
                </a:lnTo>
                <a:lnTo>
                  <a:pt x="17860" y="142875"/>
                </a:lnTo>
                <a:lnTo>
                  <a:pt x="26789" y="160735"/>
                </a:lnTo>
                <a:lnTo>
                  <a:pt x="26789" y="178594"/>
                </a:lnTo>
                <a:lnTo>
                  <a:pt x="35719" y="205383"/>
                </a:lnTo>
                <a:lnTo>
                  <a:pt x="35719" y="223242"/>
                </a:lnTo>
                <a:lnTo>
                  <a:pt x="35719" y="232172"/>
                </a:lnTo>
                <a:lnTo>
                  <a:pt x="35719" y="250031"/>
                </a:lnTo>
                <a:lnTo>
                  <a:pt x="35719" y="258961"/>
                </a:lnTo>
                <a:lnTo>
                  <a:pt x="35719" y="267891"/>
                </a:lnTo>
                <a:lnTo>
                  <a:pt x="35719" y="267891"/>
                </a:lnTo>
                <a:lnTo>
                  <a:pt x="35719" y="267891"/>
                </a:lnTo>
                <a:lnTo>
                  <a:pt x="35719" y="258961"/>
                </a:lnTo>
                <a:lnTo>
                  <a:pt x="26789" y="250031"/>
                </a:lnTo>
                <a:lnTo>
                  <a:pt x="26789" y="232172"/>
                </a:lnTo>
                <a:lnTo>
                  <a:pt x="17860" y="205383"/>
                </a:lnTo>
                <a:lnTo>
                  <a:pt x="17860" y="178594"/>
                </a:lnTo>
                <a:lnTo>
                  <a:pt x="8930" y="151805"/>
                </a:lnTo>
                <a:lnTo>
                  <a:pt x="8930" y="125016"/>
                </a:lnTo>
                <a:lnTo>
                  <a:pt x="17860" y="98227"/>
                </a:lnTo>
                <a:lnTo>
                  <a:pt x="17860" y="80367"/>
                </a:lnTo>
                <a:lnTo>
                  <a:pt x="17860" y="71438"/>
                </a:lnTo>
                <a:lnTo>
                  <a:pt x="26789" y="62508"/>
                </a:lnTo>
                <a:lnTo>
                  <a:pt x="44649" y="71438"/>
                </a:lnTo>
                <a:lnTo>
                  <a:pt x="53578" y="80367"/>
                </a:lnTo>
                <a:lnTo>
                  <a:pt x="62508" y="98227"/>
                </a:lnTo>
                <a:lnTo>
                  <a:pt x="80367" y="125016"/>
                </a:lnTo>
                <a:lnTo>
                  <a:pt x="89297" y="151805"/>
                </a:lnTo>
                <a:lnTo>
                  <a:pt x="98227" y="178594"/>
                </a:lnTo>
                <a:lnTo>
                  <a:pt x="107157" y="196453"/>
                </a:lnTo>
                <a:lnTo>
                  <a:pt x="107157" y="223242"/>
                </a:lnTo>
                <a:lnTo>
                  <a:pt x="116086" y="241102"/>
                </a:lnTo>
                <a:lnTo>
                  <a:pt x="116086" y="250031"/>
                </a:lnTo>
                <a:lnTo>
                  <a:pt x="125016" y="258961"/>
                </a:lnTo>
                <a:lnTo>
                  <a:pt x="125016" y="258961"/>
                </a:lnTo>
                <a:lnTo>
                  <a:pt x="116086" y="250031"/>
                </a:lnTo>
                <a:lnTo>
                  <a:pt x="116086" y="232172"/>
                </a:lnTo>
                <a:lnTo>
                  <a:pt x="116086" y="196453"/>
                </a:lnTo>
                <a:lnTo>
                  <a:pt x="116086" y="169664"/>
                </a:lnTo>
                <a:lnTo>
                  <a:pt x="116086" y="125016"/>
                </a:lnTo>
                <a:lnTo>
                  <a:pt x="125016" y="89297"/>
                </a:lnTo>
                <a:lnTo>
                  <a:pt x="125016" y="53578"/>
                </a:lnTo>
                <a:lnTo>
                  <a:pt x="133946" y="26789"/>
                </a:lnTo>
                <a:lnTo>
                  <a:pt x="142875" y="8930"/>
                </a:lnTo>
                <a:lnTo>
                  <a:pt x="151805" y="0"/>
                </a:lnTo>
                <a:lnTo>
                  <a:pt x="160735" y="0"/>
                </a:lnTo>
                <a:lnTo>
                  <a:pt x="169664" y="8930"/>
                </a:lnTo>
                <a:lnTo>
                  <a:pt x="178594" y="17859"/>
                </a:lnTo>
                <a:lnTo>
                  <a:pt x="196453" y="35719"/>
                </a:lnTo>
                <a:lnTo>
                  <a:pt x="205383" y="62508"/>
                </a:lnTo>
                <a:lnTo>
                  <a:pt x="214313" y="89297"/>
                </a:lnTo>
                <a:lnTo>
                  <a:pt x="223242" y="125016"/>
                </a:lnTo>
                <a:lnTo>
                  <a:pt x="241102" y="151805"/>
                </a:lnTo>
                <a:lnTo>
                  <a:pt x="250032" y="178594"/>
                </a:lnTo>
                <a:lnTo>
                  <a:pt x="258961" y="196453"/>
                </a:lnTo>
                <a:lnTo>
                  <a:pt x="258961" y="205383"/>
                </a:lnTo>
                <a:lnTo>
                  <a:pt x="258961" y="205383"/>
                </a:lnTo>
                <a:lnTo>
                  <a:pt x="258961" y="196453"/>
                </a:lnTo>
                <a:lnTo>
                  <a:pt x="258961" y="178594"/>
                </a:lnTo>
                <a:lnTo>
                  <a:pt x="258961" y="151805"/>
                </a:lnTo>
                <a:lnTo>
                  <a:pt x="258961" y="116086"/>
                </a:lnTo>
                <a:lnTo>
                  <a:pt x="258961" y="89297"/>
                </a:lnTo>
                <a:lnTo>
                  <a:pt x="258961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7849195" y="937617"/>
            <a:ext cx="357188" cy="294681"/>
          </a:xfrm>
          <a:custGeom>
            <a:avLst/>
            <a:gdLst/>
            <a:ahLst/>
            <a:cxnLst/>
            <a:rect l="0" t="0" r="0" b="0"/>
            <a:pathLst>
              <a:path w="357188" h="294681">
                <a:moveTo>
                  <a:pt x="53578" y="80367"/>
                </a:moveTo>
                <a:lnTo>
                  <a:pt x="53578" y="80367"/>
                </a:lnTo>
                <a:lnTo>
                  <a:pt x="53578" y="71438"/>
                </a:lnTo>
                <a:lnTo>
                  <a:pt x="44649" y="71438"/>
                </a:lnTo>
                <a:lnTo>
                  <a:pt x="44649" y="62508"/>
                </a:lnTo>
                <a:lnTo>
                  <a:pt x="35719" y="62508"/>
                </a:lnTo>
                <a:lnTo>
                  <a:pt x="35719" y="71438"/>
                </a:lnTo>
                <a:lnTo>
                  <a:pt x="26789" y="80367"/>
                </a:lnTo>
                <a:lnTo>
                  <a:pt x="17860" y="107156"/>
                </a:lnTo>
                <a:lnTo>
                  <a:pt x="8930" y="142875"/>
                </a:lnTo>
                <a:lnTo>
                  <a:pt x="8930" y="169664"/>
                </a:lnTo>
                <a:lnTo>
                  <a:pt x="8930" y="205383"/>
                </a:lnTo>
                <a:lnTo>
                  <a:pt x="0" y="241102"/>
                </a:lnTo>
                <a:lnTo>
                  <a:pt x="0" y="267891"/>
                </a:lnTo>
                <a:lnTo>
                  <a:pt x="0" y="276820"/>
                </a:lnTo>
                <a:lnTo>
                  <a:pt x="8930" y="294680"/>
                </a:lnTo>
                <a:lnTo>
                  <a:pt x="17860" y="294680"/>
                </a:lnTo>
                <a:lnTo>
                  <a:pt x="26789" y="285750"/>
                </a:lnTo>
                <a:lnTo>
                  <a:pt x="35719" y="276820"/>
                </a:lnTo>
                <a:lnTo>
                  <a:pt x="44649" y="258961"/>
                </a:lnTo>
                <a:lnTo>
                  <a:pt x="53578" y="241102"/>
                </a:lnTo>
                <a:lnTo>
                  <a:pt x="62508" y="214313"/>
                </a:lnTo>
                <a:lnTo>
                  <a:pt x="71438" y="187524"/>
                </a:lnTo>
                <a:lnTo>
                  <a:pt x="71438" y="160734"/>
                </a:lnTo>
                <a:lnTo>
                  <a:pt x="71438" y="125016"/>
                </a:lnTo>
                <a:lnTo>
                  <a:pt x="71438" y="98227"/>
                </a:lnTo>
                <a:lnTo>
                  <a:pt x="71438" y="89297"/>
                </a:lnTo>
                <a:lnTo>
                  <a:pt x="71438" y="80367"/>
                </a:lnTo>
                <a:lnTo>
                  <a:pt x="71438" y="89297"/>
                </a:lnTo>
                <a:lnTo>
                  <a:pt x="71438" y="116086"/>
                </a:lnTo>
                <a:lnTo>
                  <a:pt x="71438" y="142875"/>
                </a:lnTo>
                <a:lnTo>
                  <a:pt x="71438" y="169664"/>
                </a:lnTo>
                <a:lnTo>
                  <a:pt x="71438" y="196453"/>
                </a:lnTo>
                <a:lnTo>
                  <a:pt x="80368" y="223242"/>
                </a:lnTo>
                <a:lnTo>
                  <a:pt x="80368" y="241102"/>
                </a:lnTo>
                <a:lnTo>
                  <a:pt x="89297" y="250031"/>
                </a:lnTo>
                <a:lnTo>
                  <a:pt x="98227" y="258961"/>
                </a:lnTo>
                <a:lnTo>
                  <a:pt x="116086" y="258961"/>
                </a:lnTo>
                <a:lnTo>
                  <a:pt x="125016" y="250031"/>
                </a:lnTo>
                <a:lnTo>
                  <a:pt x="133946" y="232172"/>
                </a:lnTo>
                <a:lnTo>
                  <a:pt x="151805" y="214313"/>
                </a:lnTo>
                <a:lnTo>
                  <a:pt x="160735" y="187524"/>
                </a:lnTo>
                <a:lnTo>
                  <a:pt x="160735" y="151805"/>
                </a:lnTo>
                <a:lnTo>
                  <a:pt x="160735" y="116086"/>
                </a:lnTo>
                <a:lnTo>
                  <a:pt x="160735" y="80367"/>
                </a:lnTo>
                <a:lnTo>
                  <a:pt x="160735" y="44649"/>
                </a:lnTo>
                <a:lnTo>
                  <a:pt x="160735" y="17859"/>
                </a:lnTo>
                <a:lnTo>
                  <a:pt x="160735" y="8930"/>
                </a:lnTo>
                <a:lnTo>
                  <a:pt x="160735" y="17859"/>
                </a:lnTo>
                <a:lnTo>
                  <a:pt x="160735" y="26789"/>
                </a:lnTo>
                <a:lnTo>
                  <a:pt x="160735" y="62508"/>
                </a:lnTo>
                <a:lnTo>
                  <a:pt x="160735" y="89297"/>
                </a:lnTo>
                <a:lnTo>
                  <a:pt x="160735" y="125016"/>
                </a:lnTo>
                <a:lnTo>
                  <a:pt x="160735" y="160734"/>
                </a:lnTo>
                <a:lnTo>
                  <a:pt x="169664" y="187524"/>
                </a:lnTo>
                <a:lnTo>
                  <a:pt x="178594" y="214313"/>
                </a:lnTo>
                <a:lnTo>
                  <a:pt x="187524" y="223242"/>
                </a:lnTo>
                <a:lnTo>
                  <a:pt x="196453" y="232172"/>
                </a:lnTo>
                <a:lnTo>
                  <a:pt x="205383" y="232172"/>
                </a:lnTo>
                <a:lnTo>
                  <a:pt x="205383" y="223242"/>
                </a:lnTo>
                <a:lnTo>
                  <a:pt x="214313" y="205383"/>
                </a:lnTo>
                <a:lnTo>
                  <a:pt x="214313" y="178594"/>
                </a:lnTo>
                <a:lnTo>
                  <a:pt x="214313" y="151805"/>
                </a:lnTo>
                <a:lnTo>
                  <a:pt x="214313" y="107156"/>
                </a:lnTo>
                <a:lnTo>
                  <a:pt x="214313" y="71438"/>
                </a:lnTo>
                <a:lnTo>
                  <a:pt x="223243" y="44649"/>
                </a:lnTo>
                <a:lnTo>
                  <a:pt x="223243" y="17859"/>
                </a:lnTo>
                <a:lnTo>
                  <a:pt x="223243" y="8930"/>
                </a:lnTo>
                <a:lnTo>
                  <a:pt x="232172" y="0"/>
                </a:lnTo>
                <a:lnTo>
                  <a:pt x="232172" y="8930"/>
                </a:lnTo>
                <a:lnTo>
                  <a:pt x="232172" y="17859"/>
                </a:lnTo>
                <a:lnTo>
                  <a:pt x="241102" y="35719"/>
                </a:lnTo>
                <a:lnTo>
                  <a:pt x="241102" y="53578"/>
                </a:lnTo>
                <a:lnTo>
                  <a:pt x="250032" y="80367"/>
                </a:lnTo>
                <a:lnTo>
                  <a:pt x="250032" y="107156"/>
                </a:lnTo>
                <a:lnTo>
                  <a:pt x="258961" y="133945"/>
                </a:lnTo>
                <a:lnTo>
                  <a:pt x="276821" y="160734"/>
                </a:lnTo>
                <a:lnTo>
                  <a:pt x="294680" y="178594"/>
                </a:lnTo>
                <a:lnTo>
                  <a:pt x="312539" y="196453"/>
                </a:lnTo>
                <a:lnTo>
                  <a:pt x="330399" y="205383"/>
                </a:lnTo>
                <a:lnTo>
                  <a:pt x="339328" y="196453"/>
                </a:lnTo>
                <a:lnTo>
                  <a:pt x="348257" y="187524"/>
                </a:lnTo>
                <a:lnTo>
                  <a:pt x="357187" y="160734"/>
                </a:lnTo>
                <a:lnTo>
                  <a:pt x="357187" y="125016"/>
                </a:lnTo>
                <a:lnTo>
                  <a:pt x="357187" y="98227"/>
                </a:lnTo>
                <a:lnTo>
                  <a:pt x="357187" y="62508"/>
                </a:lnTo>
                <a:lnTo>
                  <a:pt x="357187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8402835" y="669727"/>
            <a:ext cx="258962" cy="357188"/>
          </a:xfrm>
          <a:custGeom>
            <a:avLst/>
            <a:gdLst/>
            <a:ahLst/>
            <a:cxnLst/>
            <a:rect l="0" t="0" r="0" b="0"/>
            <a:pathLst>
              <a:path w="258962" h="357188">
                <a:moveTo>
                  <a:pt x="8930" y="89296"/>
                </a:moveTo>
                <a:lnTo>
                  <a:pt x="8930" y="89296"/>
                </a:lnTo>
                <a:lnTo>
                  <a:pt x="8930" y="89296"/>
                </a:lnTo>
                <a:lnTo>
                  <a:pt x="0" y="89296"/>
                </a:lnTo>
                <a:lnTo>
                  <a:pt x="0" y="89296"/>
                </a:lnTo>
                <a:lnTo>
                  <a:pt x="0" y="89296"/>
                </a:lnTo>
                <a:lnTo>
                  <a:pt x="8930" y="98226"/>
                </a:lnTo>
                <a:lnTo>
                  <a:pt x="8930" y="116085"/>
                </a:lnTo>
                <a:lnTo>
                  <a:pt x="17860" y="133945"/>
                </a:lnTo>
                <a:lnTo>
                  <a:pt x="26789" y="169664"/>
                </a:lnTo>
                <a:lnTo>
                  <a:pt x="35719" y="205382"/>
                </a:lnTo>
                <a:lnTo>
                  <a:pt x="35719" y="241101"/>
                </a:lnTo>
                <a:lnTo>
                  <a:pt x="35719" y="285749"/>
                </a:lnTo>
                <a:lnTo>
                  <a:pt x="44649" y="312539"/>
                </a:lnTo>
                <a:lnTo>
                  <a:pt x="44649" y="339328"/>
                </a:lnTo>
                <a:lnTo>
                  <a:pt x="44649" y="348257"/>
                </a:lnTo>
                <a:lnTo>
                  <a:pt x="44649" y="357187"/>
                </a:lnTo>
                <a:lnTo>
                  <a:pt x="35719" y="357187"/>
                </a:lnTo>
                <a:lnTo>
                  <a:pt x="35719" y="339328"/>
                </a:lnTo>
                <a:lnTo>
                  <a:pt x="35719" y="312539"/>
                </a:lnTo>
                <a:lnTo>
                  <a:pt x="35719" y="267890"/>
                </a:lnTo>
                <a:lnTo>
                  <a:pt x="35719" y="223242"/>
                </a:lnTo>
                <a:lnTo>
                  <a:pt x="35719" y="178593"/>
                </a:lnTo>
                <a:lnTo>
                  <a:pt x="35719" y="133945"/>
                </a:lnTo>
                <a:lnTo>
                  <a:pt x="44649" y="107156"/>
                </a:lnTo>
                <a:lnTo>
                  <a:pt x="53578" y="80367"/>
                </a:lnTo>
                <a:lnTo>
                  <a:pt x="62508" y="71437"/>
                </a:lnTo>
                <a:lnTo>
                  <a:pt x="62508" y="71437"/>
                </a:lnTo>
                <a:lnTo>
                  <a:pt x="71438" y="71437"/>
                </a:lnTo>
                <a:lnTo>
                  <a:pt x="80367" y="89296"/>
                </a:lnTo>
                <a:lnTo>
                  <a:pt x="89297" y="107156"/>
                </a:lnTo>
                <a:lnTo>
                  <a:pt x="89297" y="142874"/>
                </a:lnTo>
                <a:lnTo>
                  <a:pt x="98227" y="169664"/>
                </a:lnTo>
                <a:lnTo>
                  <a:pt x="98227" y="205382"/>
                </a:lnTo>
                <a:lnTo>
                  <a:pt x="107156" y="241101"/>
                </a:lnTo>
                <a:lnTo>
                  <a:pt x="107156" y="267890"/>
                </a:lnTo>
                <a:lnTo>
                  <a:pt x="116086" y="285749"/>
                </a:lnTo>
                <a:lnTo>
                  <a:pt x="116086" y="294679"/>
                </a:lnTo>
                <a:lnTo>
                  <a:pt x="116086" y="303609"/>
                </a:lnTo>
                <a:lnTo>
                  <a:pt x="116086" y="294679"/>
                </a:lnTo>
                <a:lnTo>
                  <a:pt x="116086" y="285749"/>
                </a:lnTo>
                <a:lnTo>
                  <a:pt x="116086" y="267890"/>
                </a:lnTo>
                <a:lnTo>
                  <a:pt x="116086" y="232171"/>
                </a:lnTo>
                <a:lnTo>
                  <a:pt x="116086" y="196453"/>
                </a:lnTo>
                <a:lnTo>
                  <a:pt x="116086" y="151804"/>
                </a:lnTo>
                <a:lnTo>
                  <a:pt x="116086" y="107156"/>
                </a:lnTo>
                <a:lnTo>
                  <a:pt x="125016" y="62507"/>
                </a:lnTo>
                <a:lnTo>
                  <a:pt x="125016" y="26789"/>
                </a:lnTo>
                <a:lnTo>
                  <a:pt x="133945" y="8929"/>
                </a:lnTo>
                <a:lnTo>
                  <a:pt x="142875" y="0"/>
                </a:lnTo>
                <a:lnTo>
                  <a:pt x="151805" y="0"/>
                </a:lnTo>
                <a:lnTo>
                  <a:pt x="160735" y="8929"/>
                </a:lnTo>
                <a:lnTo>
                  <a:pt x="169664" y="35718"/>
                </a:lnTo>
                <a:lnTo>
                  <a:pt x="169664" y="71437"/>
                </a:lnTo>
                <a:lnTo>
                  <a:pt x="178594" y="107156"/>
                </a:lnTo>
                <a:lnTo>
                  <a:pt x="187524" y="151804"/>
                </a:lnTo>
                <a:lnTo>
                  <a:pt x="196453" y="187523"/>
                </a:lnTo>
                <a:lnTo>
                  <a:pt x="205383" y="214312"/>
                </a:lnTo>
                <a:lnTo>
                  <a:pt x="214313" y="241101"/>
                </a:lnTo>
                <a:lnTo>
                  <a:pt x="232172" y="258960"/>
                </a:lnTo>
                <a:lnTo>
                  <a:pt x="241102" y="267890"/>
                </a:lnTo>
                <a:lnTo>
                  <a:pt x="250031" y="258960"/>
                </a:lnTo>
                <a:lnTo>
                  <a:pt x="258961" y="250031"/>
                </a:lnTo>
                <a:lnTo>
                  <a:pt x="258961" y="223242"/>
                </a:lnTo>
                <a:lnTo>
                  <a:pt x="258961" y="187523"/>
                </a:lnTo>
                <a:lnTo>
                  <a:pt x="258961" y="151804"/>
                </a:lnTo>
                <a:lnTo>
                  <a:pt x="258961" y="116085"/>
                </a:lnTo>
                <a:lnTo>
                  <a:pt x="258961" y="89296"/>
                </a:lnTo>
                <a:lnTo>
                  <a:pt x="258961" y="8929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8670726" y="616148"/>
            <a:ext cx="151805" cy="276822"/>
          </a:xfrm>
          <a:custGeom>
            <a:avLst/>
            <a:gdLst/>
            <a:ahLst/>
            <a:cxnLst/>
            <a:rect l="0" t="0" r="0" b="0"/>
            <a:pathLst>
              <a:path w="151805" h="276822">
                <a:moveTo>
                  <a:pt x="8929" y="8930"/>
                </a:moveTo>
                <a:lnTo>
                  <a:pt x="8929" y="8930"/>
                </a:lnTo>
                <a:lnTo>
                  <a:pt x="17859" y="893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17860"/>
                </a:lnTo>
                <a:lnTo>
                  <a:pt x="17859" y="35719"/>
                </a:lnTo>
                <a:lnTo>
                  <a:pt x="8929" y="62508"/>
                </a:lnTo>
                <a:lnTo>
                  <a:pt x="8929" y="98227"/>
                </a:lnTo>
                <a:lnTo>
                  <a:pt x="0" y="142875"/>
                </a:lnTo>
                <a:lnTo>
                  <a:pt x="0" y="187524"/>
                </a:lnTo>
                <a:lnTo>
                  <a:pt x="0" y="223243"/>
                </a:lnTo>
                <a:lnTo>
                  <a:pt x="0" y="250032"/>
                </a:lnTo>
                <a:lnTo>
                  <a:pt x="0" y="267891"/>
                </a:lnTo>
                <a:lnTo>
                  <a:pt x="8929" y="276821"/>
                </a:lnTo>
                <a:lnTo>
                  <a:pt x="8929" y="276821"/>
                </a:lnTo>
                <a:lnTo>
                  <a:pt x="17859" y="267891"/>
                </a:lnTo>
                <a:lnTo>
                  <a:pt x="35719" y="241102"/>
                </a:lnTo>
                <a:lnTo>
                  <a:pt x="44648" y="214313"/>
                </a:lnTo>
                <a:lnTo>
                  <a:pt x="53578" y="178594"/>
                </a:lnTo>
                <a:lnTo>
                  <a:pt x="53578" y="142875"/>
                </a:lnTo>
                <a:lnTo>
                  <a:pt x="53578" y="107157"/>
                </a:lnTo>
                <a:lnTo>
                  <a:pt x="62508" y="80368"/>
                </a:lnTo>
                <a:lnTo>
                  <a:pt x="62508" y="71438"/>
                </a:lnTo>
                <a:lnTo>
                  <a:pt x="62508" y="80368"/>
                </a:lnTo>
                <a:lnTo>
                  <a:pt x="62508" y="98227"/>
                </a:lnTo>
                <a:lnTo>
                  <a:pt x="53578" y="133946"/>
                </a:lnTo>
                <a:lnTo>
                  <a:pt x="53578" y="169664"/>
                </a:lnTo>
                <a:lnTo>
                  <a:pt x="53578" y="205383"/>
                </a:lnTo>
                <a:lnTo>
                  <a:pt x="53578" y="223243"/>
                </a:lnTo>
                <a:lnTo>
                  <a:pt x="62508" y="241102"/>
                </a:lnTo>
                <a:lnTo>
                  <a:pt x="71437" y="258961"/>
                </a:lnTo>
                <a:lnTo>
                  <a:pt x="89297" y="258961"/>
                </a:lnTo>
                <a:lnTo>
                  <a:pt x="98226" y="250032"/>
                </a:lnTo>
                <a:lnTo>
                  <a:pt x="107156" y="232172"/>
                </a:lnTo>
                <a:lnTo>
                  <a:pt x="125015" y="196453"/>
                </a:lnTo>
                <a:lnTo>
                  <a:pt x="125015" y="151805"/>
                </a:lnTo>
                <a:lnTo>
                  <a:pt x="133945" y="107157"/>
                </a:lnTo>
                <a:lnTo>
                  <a:pt x="142875" y="53579"/>
                </a:lnTo>
                <a:lnTo>
                  <a:pt x="151804" y="26790"/>
                </a:lnTo>
                <a:lnTo>
                  <a:pt x="151804" y="2679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8804671" y="562570"/>
            <a:ext cx="71439" cy="285751"/>
          </a:xfrm>
          <a:custGeom>
            <a:avLst/>
            <a:gdLst/>
            <a:ahLst/>
            <a:cxnLst/>
            <a:rect l="0" t="0" r="0" b="0"/>
            <a:pathLst>
              <a:path w="71439" h="285751">
                <a:moveTo>
                  <a:pt x="0" y="0"/>
                </a:move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26789" y="0"/>
                </a:lnTo>
                <a:lnTo>
                  <a:pt x="35719" y="0"/>
                </a:lnTo>
                <a:lnTo>
                  <a:pt x="44649" y="17860"/>
                </a:lnTo>
                <a:lnTo>
                  <a:pt x="44649" y="35719"/>
                </a:lnTo>
                <a:lnTo>
                  <a:pt x="53578" y="53578"/>
                </a:lnTo>
                <a:lnTo>
                  <a:pt x="53578" y="80368"/>
                </a:lnTo>
                <a:lnTo>
                  <a:pt x="62508" y="116086"/>
                </a:lnTo>
                <a:lnTo>
                  <a:pt x="62508" y="160735"/>
                </a:lnTo>
                <a:lnTo>
                  <a:pt x="71438" y="196453"/>
                </a:lnTo>
                <a:lnTo>
                  <a:pt x="71438" y="232172"/>
                </a:lnTo>
                <a:lnTo>
                  <a:pt x="71438" y="258961"/>
                </a:lnTo>
                <a:lnTo>
                  <a:pt x="62508" y="276821"/>
                </a:lnTo>
                <a:lnTo>
                  <a:pt x="62508" y="285750"/>
                </a:lnTo>
                <a:lnTo>
                  <a:pt x="53578" y="285750"/>
                </a:lnTo>
                <a:lnTo>
                  <a:pt x="53578" y="276821"/>
                </a:lnTo>
                <a:lnTo>
                  <a:pt x="44649" y="241102"/>
                </a:lnTo>
                <a:lnTo>
                  <a:pt x="44649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8902898" y="535781"/>
            <a:ext cx="53579" cy="205384"/>
          </a:xfrm>
          <a:custGeom>
            <a:avLst/>
            <a:gdLst/>
            <a:ahLst/>
            <a:cxnLst/>
            <a:rect l="0" t="0" r="0" b="0"/>
            <a:pathLst>
              <a:path w="53579" h="205384">
                <a:moveTo>
                  <a:pt x="26789" y="0"/>
                </a:moveTo>
                <a:lnTo>
                  <a:pt x="3571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0"/>
                </a:lnTo>
                <a:lnTo>
                  <a:pt x="44648" y="17860"/>
                </a:lnTo>
                <a:lnTo>
                  <a:pt x="35718" y="26789"/>
                </a:lnTo>
                <a:lnTo>
                  <a:pt x="35718" y="53578"/>
                </a:lnTo>
                <a:lnTo>
                  <a:pt x="26789" y="71438"/>
                </a:lnTo>
                <a:lnTo>
                  <a:pt x="17859" y="89297"/>
                </a:lnTo>
                <a:lnTo>
                  <a:pt x="17859" y="116086"/>
                </a:lnTo>
                <a:lnTo>
                  <a:pt x="8929" y="133946"/>
                </a:lnTo>
                <a:lnTo>
                  <a:pt x="8929" y="160735"/>
                </a:lnTo>
                <a:lnTo>
                  <a:pt x="0" y="178594"/>
                </a:lnTo>
                <a:lnTo>
                  <a:pt x="8929" y="187524"/>
                </a:lnTo>
                <a:lnTo>
                  <a:pt x="8929" y="196453"/>
                </a:lnTo>
                <a:lnTo>
                  <a:pt x="17859" y="205383"/>
                </a:lnTo>
                <a:lnTo>
                  <a:pt x="35718" y="205383"/>
                </a:lnTo>
                <a:lnTo>
                  <a:pt x="44648" y="205383"/>
                </a:lnTo>
                <a:lnTo>
                  <a:pt x="53578" y="205383"/>
                </a:lnTo>
                <a:lnTo>
                  <a:pt x="53578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8956476" y="571500"/>
            <a:ext cx="89298" cy="178595"/>
          </a:xfrm>
          <a:custGeom>
            <a:avLst/>
            <a:gdLst/>
            <a:ahLst/>
            <a:cxnLst/>
            <a:rect l="0" t="0" r="0" b="0"/>
            <a:pathLst>
              <a:path w="89298" h="178595">
                <a:moveTo>
                  <a:pt x="0" y="98227"/>
                </a:moveTo>
                <a:lnTo>
                  <a:pt x="0" y="98227"/>
                </a:lnTo>
                <a:lnTo>
                  <a:pt x="0" y="98227"/>
                </a:lnTo>
                <a:lnTo>
                  <a:pt x="0" y="98227"/>
                </a:lnTo>
                <a:lnTo>
                  <a:pt x="8929" y="89297"/>
                </a:lnTo>
                <a:lnTo>
                  <a:pt x="17859" y="89297"/>
                </a:lnTo>
                <a:lnTo>
                  <a:pt x="26789" y="80367"/>
                </a:lnTo>
                <a:lnTo>
                  <a:pt x="35719" y="80367"/>
                </a:lnTo>
                <a:lnTo>
                  <a:pt x="44648" y="71438"/>
                </a:lnTo>
                <a:lnTo>
                  <a:pt x="62508" y="53578"/>
                </a:lnTo>
                <a:lnTo>
                  <a:pt x="71437" y="44648"/>
                </a:lnTo>
                <a:lnTo>
                  <a:pt x="80367" y="35719"/>
                </a:lnTo>
                <a:lnTo>
                  <a:pt x="89297" y="17859"/>
                </a:lnTo>
                <a:lnTo>
                  <a:pt x="89297" y="8930"/>
                </a:lnTo>
                <a:lnTo>
                  <a:pt x="89297" y="0"/>
                </a:lnTo>
                <a:lnTo>
                  <a:pt x="89297" y="0"/>
                </a:lnTo>
                <a:lnTo>
                  <a:pt x="80367" y="0"/>
                </a:lnTo>
                <a:lnTo>
                  <a:pt x="71437" y="8930"/>
                </a:lnTo>
                <a:lnTo>
                  <a:pt x="62508" y="26789"/>
                </a:lnTo>
                <a:lnTo>
                  <a:pt x="53578" y="44648"/>
                </a:lnTo>
                <a:lnTo>
                  <a:pt x="53578" y="71438"/>
                </a:lnTo>
                <a:lnTo>
                  <a:pt x="44648" y="98227"/>
                </a:lnTo>
                <a:lnTo>
                  <a:pt x="44648" y="125016"/>
                </a:lnTo>
                <a:lnTo>
                  <a:pt x="53578" y="142875"/>
                </a:lnTo>
                <a:lnTo>
                  <a:pt x="53578" y="160734"/>
                </a:lnTo>
                <a:lnTo>
                  <a:pt x="62508" y="169664"/>
                </a:lnTo>
                <a:lnTo>
                  <a:pt x="71437" y="178594"/>
                </a:lnTo>
                <a:lnTo>
                  <a:pt x="80367" y="178594"/>
                </a:lnTo>
                <a:lnTo>
                  <a:pt x="80367" y="17859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590234" y="1009055"/>
            <a:ext cx="1321594" cy="571500"/>
          </a:xfrm>
          <a:custGeom>
            <a:avLst/>
            <a:gdLst/>
            <a:ahLst/>
            <a:cxnLst/>
            <a:rect l="0" t="0" r="0" b="0"/>
            <a:pathLst>
              <a:path w="1321594" h="571500">
                <a:moveTo>
                  <a:pt x="8930" y="571499"/>
                </a:moveTo>
                <a:lnTo>
                  <a:pt x="8930" y="571499"/>
                </a:lnTo>
                <a:lnTo>
                  <a:pt x="0" y="571499"/>
                </a:lnTo>
                <a:lnTo>
                  <a:pt x="0" y="571499"/>
                </a:lnTo>
                <a:lnTo>
                  <a:pt x="8930" y="562570"/>
                </a:lnTo>
                <a:lnTo>
                  <a:pt x="26789" y="562570"/>
                </a:lnTo>
                <a:lnTo>
                  <a:pt x="53579" y="544710"/>
                </a:lnTo>
                <a:lnTo>
                  <a:pt x="98227" y="526851"/>
                </a:lnTo>
                <a:lnTo>
                  <a:pt x="160735" y="491132"/>
                </a:lnTo>
                <a:lnTo>
                  <a:pt x="232172" y="455414"/>
                </a:lnTo>
                <a:lnTo>
                  <a:pt x="339329" y="410765"/>
                </a:lnTo>
                <a:lnTo>
                  <a:pt x="464344" y="348258"/>
                </a:lnTo>
                <a:lnTo>
                  <a:pt x="616148" y="285750"/>
                </a:lnTo>
                <a:lnTo>
                  <a:pt x="785812" y="223242"/>
                </a:lnTo>
                <a:lnTo>
                  <a:pt x="919757" y="169664"/>
                </a:lnTo>
                <a:lnTo>
                  <a:pt x="1026914" y="125015"/>
                </a:lnTo>
                <a:lnTo>
                  <a:pt x="1125140" y="89296"/>
                </a:lnTo>
                <a:lnTo>
                  <a:pt x="1214437" y="53578"/>
                </a:lnTo>
                <a:lnTo>
                  <a:pt x="1321593" y="0"/>
                </a:lnTo>
                <a:lnTo>
                  <a:pt x="132159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571875" y="6179343"/>
            <a:ext cx="35720" cy="17860"/>
          </a:xfrm>
          <a:custGeom>
            <a:avLst/>
            <a:gdLst/>
            <a:ahLst/>
            <a:cxnLst/>
            <a:rect l="0" t="0" r="0" b="0"/>
            <a:pathLst>
              <a:path w="35720" h="17860">
                <a:moveTo>
                  <a:pt x="35719" y="17859"/>
                </a:moveTo>
                <a:lnTo>
                  <a:pt x="26789" y="17859"/>
                </a:lnTo>
                <a:lnTo>
                  <a:pt x="17859" y="8930"/>
                </a:lnTo>
                <a:lnTo>
                  <a:pt x="17859" y="893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500438" y="6465093"/>
            <a:ext cx="35719" cy="35720"/>
          </a:xfrm>
          <a:custGeom>
            <a:avLst/>
            <a:gdLst/>
            <a:ahLst/>
            <a:cxnLst/>
            <a:rect l="0" t="0" r="0" b="0"/>
            <a:pathLst>
              <a:path w="35719" h="35720">
                <a:moveTo>
                  <a:pt x="35718" y="0"/>
                </a:moveTo>
                <a:lnTo>
                  <a:pt x="17859" y="0"/>
                </a:lnTo>
                <a:lnTo>
                  <a:pt x="8929" y="0"/>
                </a:lnTo>
                <a:lnTo>
                  <a:pt x="0" y="8930"/>
                </a:lnTo>
                <a:lnTo>
                  <a:pt x="0" y="17859"/>
                </a:ln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580805" y="6634757"/>
            <a:ext cx="62509" cy="53579"/>
          </a:xfrm>
          <a:custGeom>
            <a:avLst/>
            <a:gdLst/>
            <a:ahLst/>
            <a:cxnLst/>
            <a:rect l="0" t="0" r="0" b="0"/>
            <a:pathLst>
              <a:path w="62509" h="53579">
                <a:moveTo>
                  <a:pt x="0" y="0"/>
                </a:moveTo>
                <a:lnTo>
                  <a:pt x="17859" y="26789"/>
                </a:lnTo>
                <a:lnTo>
                  <a:pt x="26789" y="35719"/>
                </a:lnTo>
                <a:lnTo>
                  <a:pt x="35718" y="44648"/>
                </a:lnTo>
                <a:lnTo>
                  <a:pt x="53578" y="53578"/>
                </a:lnTo>
                <a:lnTo>
                  <a:pt x="53578" y="53578"/>
                </a:lnTo>
                <a:lnTo>
                  <a:pt x="62508" y="53578"/>
                </a:lnTo>
                <a:lnTo>
                  <a:pt x="62508" y="44648"/>
                </a:lnTo>
                <a:lnTo>
                  <a:pt x="62508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312664" y="482203"/>
            <a:ext cx="214314" cy="196454"/>
          </a:xfrm>
          <a:custGeom>
            <a:avLst/>
            <a:gdLst/>
            <a:ahLst/>
            <a:cxnLst/>
            <a:rect l="0" t="0" r="0" b="0"/>
            <a:pathLst>
              <a:path w="214314" h="196454">
                <a:moveTo>
                  <a:pt x="17859" y="0"/>
                </a:moveTo>
                <a:lnTo>
                  <a:pt x="17859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26789"/>
                </a:lnTo>
                <a:lnTo>
                  <a:pt x="17859" y="53578"/>
                </a:lnTo>
                <a:lnTo>
                  <a:pt x="35719" y="89297"/>
                </a:lnTo>
                <a:lnTo>
                  <a:pt x="53578" y="125016"/>
                </a:lnTo>
                <a:lnTo>
                  <a:pt x="80367" y="151805"/>
                </a:lnTo>
                <a:lnTo>
                  <a:pt x="107156" y="178594"/>
                </a:lnTo>
                <a:lnTo>
                  <a:pt x="142875" y="196453"/>
                </a:lnTo>
                <a:lnTo>
                  <a:pt x="169664" y="196453"/>
                </a:lnTo>
                <a:lnTo>
                  <a:pt x="196453" y="196453"/>
                </a:lnTo>
                <a:lnTo>
                  <a:pt x="214313" y="178594"/>
                </a:lnTo>
                <a:lnTo>
                  <a:pt x="214313" y="160735"/>
                </a:lnTo>
                <a:lnTo>
                  <a:pt x="214313" y="16073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259086" y="392906"/>
            <a:ext cx="116087" cy="125017"/>
          </a:xfrm>
          <a:custGeom>
            <a:avLst/>
            <a:gdLst/>
            <a:ahLst/>
            <a:cxnLst/>
            <a:rect l="0" t="0" r="0" b="0"/>
            <a:pathLst>
              <a:path w="116087" h="125017">
                <a:moveTo>
                  <a:pt x="0" y="125016"/>
                </a:moveTo>
                <a:lnTo>
                  <a:pt x="0" y="125016"/>
                </a:lnTo>
                <a:lnTo>
                  <a:pt x="0" y="125016"/>
                </a:lnTo>
                <a:lnTo>
                  <a:pt x="0" y="116086"/>
                </a:lnTo>
                <a:lnTo>
                  <a:pt x="0" y="107156"/>
                </a:lnTo>
                <a:lnTo>
                  <a:pt x="8930" y="98227"/>
                </a:lnTo>
                <a:lnTo>
                  <a:pt x="8930" y="80367"/>
                </a:lnTo>
                <a:lnTo>
                  <a:pt x="17859" y="71438"/>
                </a:lnTo>
                <a:lnTo>
                  <a:pt x="17859" y="53578"/>
                </a:lnTo>
                <a:lnTo>
                  <a:pt x="17859" y="35719"/>
                </a:lnTo>
                <a:lnTo>
                  <a:pt x="26789" y="26789"/>
                </a:lnTo>
                <a:lnTo>
                  <a:pt x="26789" y="8930"/>
                </a:lnTo>
                <a:lnTo>
                  <a:pt x="26789" y="8930"/>
                </a:lnTo>
                <a:lnTo>
                  <a:pt x="2678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35719" y="8930"/>
                </a:lnTo>
                <a:lnTo>
                  <a:pt x="44648" y="8930"/>
                </a:lnTo>
                <a:lnTo>
                  <a:pt x="44648" y="8930"/>
                </a:lnTo>
                <a:lnTo>
                  <a:pt x="53578" y="17860"/>
                </a:lnTo>
                <a:lnTo>
                  <a:pt x="53578" y="26789"/>
                </a:lnTo>
                <a:lnTo>
                  <a:pt x="71437" y="35719"/>
                </a:lnTo>
                <a:lnTo>
                  <a:pt x="80367" y="53578"/>
                </a:lnTo>
                <a:lnTo>
                  <a:pt x="89297" y="71438"/>
                </a:lnTo>
                <a:lnTo>
                  <a:pt x="98227" y="80367"/>
                </a:lnTo>
                <a:lnTo>
                  <a:pt x="107156" y="89297"/>
                </a:lnTo>
                <a:lnTo>
                  <a:pt x="116086" y="89297"/>
                </a:lnTo>
                <a:lnTo>
                  <a:pt x="116086" y="89297"/>
                </a:lnTo>
                <a:lnTo>
                  <a:pt x="107156" y="80367"/>
                </a:lnTo>
                <a:lnTo>
                  <a:pt x="107156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259086" y="473273"/>
            <a:ext cx="71438" cy="17861"/>
          </a:xfrm>
          <a:custGeom>
            <a:avLst/>
            <a:gdLst/>
            <a:ahLst/>
            <a:cxnLst/>
            <a:rect l="0" t="0" r="0" b="0"/>
            <a:pathLst>
              <a:path w="71438" h="17861">
                <a:moveTo>
                  <a:pt x="0" y="17860"/>
                </a:moveTo>
                <a:lnTo>
                  <a:pt x="0" y="1786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35719" y="8930"/>
                </a:lnTo>
                <a:lnTo>
                  <a:pt x="53578" y="8930"/>
                </a:lnTo>
                <a:lnTo>
                  <a:pt x="71437" y="0"/>
                </a:lnTo>
                <a:lnTo>
                  <a:pt x="7143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937617" y="2286000"/>
            <a:ext cx="491134" cy="26790"/>
          </a:xfrm>
          <a:custGeom>
            <a:avLst/>
            <a:gdLst/>
            <a:ahLst/>
            <a:cxnLst/>
            <a:rect l="0" t="0" r="0" b="0"/>
            <a:pathLst>
              <a:path w="491134" h="26790">
                <a:moveTo>
                  <a:pt x="8930" y="26789"/>
                </a:moveTo>
                <a:lnTo>
                  <a:pt x="8930" y="2678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17860" y="8929"/>
                </a:lnTo>
                <a:lnTo>
                  <a:pt x="26789" y="8929"/>
                </a:lnTo>
                <a:lnTo>
                  <a:pt x="35719" y="8929"/>
                </a:lnTo>
                <a:lnTo>
                  <a:pt x="53578" y="8929"/>
                </a:lnTo>
                <a:lnTo>
                  <a:pt x="62508" y="8929"/>
                </a:lnTo>
                <a:lnTo>
                  <a:pt x="80367" y="8929"/>
                </a:lnTo>
                <a:lnTo>
                  <a:pt x="98227" y="17859"/>
                </a:lnTo>
                <a:lnTo>
                  <a:pt x="107157" y="17859"/>
                </a:lnTo>
                <a:lnTo>
                  <a:pt x="125016" y="17859"/>
                </a:lnTo>
                <a:lnTo>
                  <a:pt x="142875" y="17859"/>
                </a:lnTo>
                <a:lnTo>
                  <a:pt x="151805" y="17859"/>
                </a:lnTo>
                <a:lnTo>
                  <a:pt x="169664" y="17859"/>
                </a:lnTo>
                <a:lnTo>
                  <a:pt x="187524" y="17859"/>
                </a:lnTo>
                <a:lnTo>
                  <a:pt x="196453" y="17859"/>
                </a:lnTo>
                <a:lnTo>
                  <a:pt x="214313" y="17859"/>
                </a:lnTo>
                <a:lnTo>
                  <a:pt x="223242" y="17859"/>
                </a:lnTo>
                <a:lnTo>
                  <a:pt x="241102" y="8929"/>
                </a:lnTo>
                <a:lnTo>
                  <a:pt x="250032" y="8929"/>
                </a:lnTo>
                <a:lnTo>
                  <a:pt x="267891" y="8929"/>
                </a:lnTo>
                <a:lnTo>
                  <a:pt x="285750" y="8929"/>
                </a:lnTo>
                <a:lnTo>
                  <a:pt x="303610" y="8929"/>
                </a:lnTo>
                <a:lnTo>
                  <a:pt x="321469" y="17859"/>
                </a:lnTo>
                <a:lnTo>
                  <a:pt x="339328" y="17859"/>
                </a:lnTo>
                <a:lnTo>
                  <a:pt x="348258" y="17859"/>
                </a:lnTo>
                <a:lnTo>
                  <a:pt x="366117" y="17859"/>
                </a:lnTo>
                <a:lnTo>
                  <a:pt x="383977" y="17859"/>
                </a:lnTo>
                <a:lnTo>
                  <a:pt x="392906" y="17859"/>
                </a:lnTo>
                <a:lnTo>
                  <a:pt x="401836" y="17859"/>
                </a:lnTo>
                <a:lnTo>
                  <a:pt x="419696" y="17859"/>
                </a:lnTo>
                <a:lnTo>
                  <a:pt x="428625" y="17859"/>
                </a:lnTo>
                <a:lnTo>
                  <a:pt x="437555" y="17859"/>
                </a:lnTo>
                <a:lnTo>
                  <a:pt x="437555" y="17859"/>
                </a:lnTo>
                <a:lnTo>
                  <a:pt x="446485" y="17859"/>
                </a:lnTo>
                <a:lnTo>
                  <a:pt x="446485" y="17859"/>
                </a:lnTo>
                <a:lnTo>
                  <a:pt x="455414" y="17859"/>
                </a:lnTo>
                <a:lnTo>
                  <a:pt x="455414" y="17859"/>
                </a:lnTo>
                <a:lnTo>
                  <a:pt x="464344" y="17859"/>
                </a:lnTo>
                <a:lnTo>
                  <a:pt x="464344" y="17859"/>
                </a:lnTo>
                <a:lnTo>
                  <a:pt x="473274" y="17859"/>
                </a:lnTo>
                <a:lnTo>
                  <a:pt x="473274" y="17859"/>
                </a:lnTo>
                <a:lnTo>
                  <a:pt x="482203" y="17859"/>
                </a:lnTo>
                <a:lnTo>
                  <a:pt x="482203" y="17859"/>
                </a:lnTo>
                <a:lnTo>
                  <a:pt x="482203" y="17859"/>
                </a:lnTo>
                <a:lnTo>
                  <a:pt x="491133" y="17859"/>
                </a:lnTo>
                <a:lnTo>
                  <a:pt x="491133" y="17859"/>
                </a:lnTo>
                <a:lnTo>
                  <a:pt x="491133" y="17859"/>
                </a:lnTo>
                <a:lnTo>
                  <a:pt x="491133" y="17859"/>
                </a:lnTo>
                <a:lnTo>
                  <a:pt x="491133" y="17859"/>
                </a:lnTo>
                <a:lnTo>
                  <a:pt x="491133" y="17859"/>
                </a:lnTo>
                <a:lnTo>
                  <a:pt x="491133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1875234" y="1902023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1866305" y="1607344"/>
            <a:ext cx="214313" cy="321469"/>
          </a:xfrm>
          <a:custGeom>
            <a:avLst/>
            <a:gdLst/>
            <a:ahLst/>
            <a:cxnLst/>
            <a:rect l="0" t="0" r="0" b="0"/>
            <a:pathLst>
              <a:path w="214313" h="321469">
                <a:moveTo>
                  <a:pt x="8929" y="312539"/>
                </a:moveTo>
                <a:lnTo>
                  <a:pt x="8929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12539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0" y="321468"/>
                </a:lnTo>
                <a:lnTo>
                  <a:pt x="0" y="312539"/>
                </a:lnTo>
                <a:lnTo>
                  <a:pt x="0" y="312539"/>
                </a:lnTo>
                <a:lnTo>
                  <a:pt x="0" y="303609"/>
                </a:lnTo>
                <a:lnTo>
                  <a:pt x="8929" y="294679"/>
                </a:lnTo>
                <a:lnTo>
                  <a:pt x="8929" y="285750"/>
                </a:lnTo>
                <a:lnTo>
                  <a:pt x="26789" y="267890"/>
                </a:lnTo>
                <a:lnTo>
                  <a:pt x="35718" y="241101"/>
                </a:lnTo>
                <a:lnTo>
                  <a:pt x="62508" y="214312"/>
                </a:lnTo>
                <a:lnTo>
                  <a:pt x="80367" y="178593"/>
                </a:lnTo>
                <a:lnTo>
                  <a:pt x="107156" y="142875"/>
                </a:lnTo>
                <a:lnTo>
                  <a:pt x="133945" y="107156"/>
                </a:lnTo>
                <a:lnTo>
                  <a:pt x="160734" y="80367"/>
                </a:lnTo>
                <a:lnTo>
                  <a:pt x="187523" y="44648"/>
                </a:lnTo>
                <a:lnTo>
                  <a:pt x="196453" y="26789"/>
                </a:lnTo>
                <a:lnTo>
                  <a:pt x="214312" y="8929"/>
                </a:lnTo>
                <a:lnTo>
                  <a:pt x="214312" y="0"/>
                </a:lnTo>
                <a:lnTo>
                  <a:pt x="214312" y="0"/>
                </a:lnTo>
                <a:lnTo>
                  <a:pt x="205383" y="0"/>
                </a:lnTo>
                <a:lnTo>
                  <a:pt x="196453" y="8929"/>
                </a:lnTo>
                <a:lnTo>
                  <a:pt x="196453" y="17859"/>
                </a:lnTo>
                <a:lnTo>
                  <a:pt x="187523" y="26789"/>
                </a:lnTo>
                <a:lnTo>
                  <a:pt x="187523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2080617" y="1598414"/>
            <a:ext cx="151806" cy="375048"/>
          </a:xfrm>
          <a:custGeom>
            <a:avLst/>
            <a:gdLst/>
            <a:ahLst/>
            <a:cxnLst/>
            <a:rect l="0" t="0" r="0" b="0"/>
            <a:pathLst>
              <a:path w="151806" h="37504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17860" y="44648"/>
                </a:lnTo>
                <a:lnTo>
                  <a:pt x="26789" y="53578"/>
                </a:lnTo>
                <a:lnTo>
                  <a:pt x="35719" y="62508"/>
                </a:lnTo>
                <a:lnTo>
                  <a:pt x="35719" y="80367"/>
                </a:lnTo>
                <a:lnTo>
                  <a:pt x="53578" y="98226"/>
                </a:lnTo>
                <a:lnTo>
                  <a:pt x="62508" y="116086"/>
                </a:lnTo>
                <a:lnTo>
                  <a:pt x="71438" y="125015"/>
                </a:lnTo>
                <a:lnTo>
                  <a:pt x="80367" y="151805"/>
                </a:lnTo>
                <a:lnTo>
                  <a:pt x="89297" y="169664"/>
                </a:lnTo>
                <a:lnTo>
                  <a:pt x="98227" y="187523"/>
                </a:lnTo>
                <a:lnTo>
                  <a:pt x="116086" y="214312"/>
                </a:lnTo>
                <a:lnTo>
                  <a:pt x="125016" y="232172"/>
                </a:lnTo>
                <a:lnTo>
                  <a:pt x="133946" y="250031"/>
                </a:lnTo>
                <a:lnTo>
                  <a:pt x="142875" y="267890"/>
                </a:lnTo>
                <a:lnTo>
                  <a:pt x="151805" y="285750"/>
                </a:lnTo>
                <a:lnTo>
                  <a:pt x="151805" y="312539"/>
                </a:lnTo>
                <a:lnTo>
                  <a:pt x="151805" y="330398"/>
                </a:lnTo>
                <a:lnTo>
                  <a:pt x="151805" y="348258"/>
                </a:lnTo>
                <a:lnTo>
                  <a:pt x="151805" y="366117"/>
                </a:lnTo>
                <a:lnTo>
                  <a:pt x="142875" y="366117"/>
                </a:lnTo>
                <a:lnTo>
                  <a:pt x="151805" y="375047"/>
                </a:lnTo>
                <a:lnTo>
                  <a:pt x="151805" y="366117"/>
                </a:lnTo>
                <a:lnTo>
                  <a:pt x="151805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2330648" y="2294929"/>
            <a:ext cx="8931" cy="44650"/>
          </a:xfrm>
          <a:custGeom>
            <a:avLst/>
            <a:gdLst/>
            <a:ahLst/>
            <a:cxnLst/>
            <a:rect l="0" t="0" r="0" b="0"/>
            <a:pathLst>
              <a:path w="8931" h="44650">
                <a:moveTo>
                  <a:pt x="0" y="44649"/>
                </a:move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8930" y="44649"/>
                </a:lnTo>
                <a:lnTo>
                  <a:pt x="8930" y="44649"/>
                </a:lnTo>
                <a:lnTo>
                  <a:pt x="8930" y="35719"/>
                </a:lnTo>
                <a:lnTo>
                  <a:pt x="8930" y="35719"/>
                </a:lnTo>
                <a:lnTo>
                  <a:pt x="8930" y="35719"/>
                </a:lnTo>
                <a:lnTo>
                  <a:pt x="8930" y="26790"/>
                </a:lnTo>
                <a:lnTo>
                  <a:pt x="8930" y="26790"/>
                </a:lnTo>
                <a:lnTo>
                  <a:pt x="8930" y="17860"/>
                </a:lnTo>
                <a:lnTo>
                  <a:pt x="8930" y="1786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2321719" y="2294929"/>
            <a:ext cx="62509" cy="196455"/>
          </a:xfrm>
          <a:custGeom>
            <a:avLst/>
            <a:gdLst/>
            <a:ahLst/>
            <a:cxnLst/>
            <a:rect l="0" t="0" r="0" b="0"/>
            <a:pathLst>
              <a:path w="62509" h="196455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90"/>
                </a:lnTo>
                <a:lnTo>
                  <a:pt x="8929" y="44649"/>
                </a:lnTo>
                <a:lnTo>
                  <a:pt x="8929" y="62508"/>
                </a:lnTo>
                <a:lnTo>
                  <a:pt x="8929" y="89297"/>
                </a:lnTo>
                <a:lnTo>
                  <a:pt x="8929" y="125016"/>
                </a:lnTo>
                <a:lnTo>
                  <a:pt x="17859" y="151805"/>
                </a:lnTo>
                <a:lnTo>
                  <a:pt x="26789" y="169665"/>
                </a:lnTo>
                <a:lnTo>
                  <a:pt x="35719" y="196454"/>
                </a:lnTo>
                <a:lnTo>
                  <a:pt x="53578" y="196454"/>
                </a:lnTo>
                <a:lnTo>
                  <a:pt x="62508" y="196454"/>
                </a:lnTo>
                <a:lnTo>
                  <a:pt x="62508" y="19645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2553891" y="2384226"/>
            <a:ext cx="258962" cy="312541"/>
          </a:xfrm>
          <a:custGeom>
            <a:avLst/>
            <a:gdLst/>
            <a:ahLst/>
            <a:cxnLst/>
            <a:rect l="0" t="0" r="0" b="0"/>
            <a:pathLst>
              <a:path w="258962" h="312541">
                <a:moveTo>
                  <a:pt x="17859" y="89297"/>
                </a:moveTo>
                <a:lnTo>
                  <a:pt x="1785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8929" y="89297"/>
                </a:lnTo>
                <a:lnTo>
                  <a:pt x="17859" y="89297"/>
                </a:lnTo>
                <a:lnTo>
                  <a:pt x="17859" y="89297"/>
                </a:lnTo>
                <a:lnTo>
                  <a:pt x="17859" y="98227"/>
                </a:lnTo>
                <a:lnTo>
                  <a:pt x="17859" y="98227"/>
                </a:lnTo>
                <a:lnTo>
                  <a:pt x="17859" y="107157"/>
                </a:lnTo>
                <a:lnTo>
                  <a:pt x="17859" y="125016"/>
                </a:lnTo>
                <a:lnTo>
                  <a:pt x="26789" y="142876"/>
                </a:lnTo>
                <a:lnTo>
                  <a:pt x="26789" y="160735"/>
                </a:lnTo>
                <a:lnTo>
                  <a:pt x="26789" y="196454"/>
                </a:lnTo>
                <a:lnTo>
                  <a:pt x="26789" y="232172"/>
                </a:lnTo>
                <a:lnTo>
                  <a:pt x="17859" y="258962"/>
                </a:lnTo>
                <a:lnTo>
                  <a:pt x="17859" y="285751"/>
                </a:lnTo>
                <a:lnTo>
                  <a:pt x="8929" y="303610"/>
                </a:lnTo>
                <a:lnTo>
                  <a:pt x="8929" y="303610"/>
                </a:lnTo>
                <a:lnTo>
                  <a:pt x="0" y="303610"/>
                </a:lnTo>
                <a:lnTo>
                  <a:pt x="0" y="285751"/>
                </a:lnTo>
                <a:lnTo>
                  <a:pt x="0" y="267891"/>
                </a:lnTo>
                <a:lnTo>
                  <a:pt x="0" y="241102"/>
                </a:lnTo>
                <a:lnTo>
                  <a:pt x="8929" y="205383"/>
                </a:lnTo>
                <a:lnTo>
                  <a:pt x="8929" y="178594"/>
                </a:lnTo>
                <a:lnTo>
                  <a:pt x="8929" y="151805"/>
                </a:lnTo>
                <a:lnTo>
                  <a:pt x="17859" y="125016"/>
                </a:lnTo>
                <a:lnTo>
                  <a:pt x="17859" y="98227"/>
                </a:lnTo>
                <a:lnTo>
                  <a:pt x="26789" y="80368"/>
                </a:lnTo>
                <a:lnTo>
                  <a:pt x="35718" y="62508"/>
                </a:lnTo>
                <a:lnTo>
                  <a:pt x="44648" y="53578"/>
                </a:lnTo>
                <a:lnTo>
                  <a:pt x="44648" y="53578"/>
                </a:lnTo>
                <a:lnTo>
                  <a:pt x="53578" y="53578"/>
                </a:lnTo>
                <a:lnTo>
                  <a:pt x="62507" y="53578"/>
                </a:lnTo>
                <a:lnTo>
                  <a:pt x="62507" y="62508"/>
                </a:lnTo>
                <a:lnTo>
                  <a:pt x="71437" y="80368"/>
                </a:lnTo>
                <a:lnTo>
                  <a:pt x="80367" y="98227"/>
                </a:lnTo>
                <a:lnTo>
                  <a:pt x="89297" y="125016"/>
                </a:lnTo>
                <a:lnTo>
                  <a:pt x="89297" y="160735"/>
                </a:lnTo>
                <a:lnTo>
                  <a:pt x="98226" y="196454"/>
                </a:lnTo>
                <a:lnTo>
                  <a:pt x="98226" y="232172"/>
                </a:lnTo>
                <a:lnTo>
                  <a:pt x="98226" y="267891"/>
                </a:lnTo>
                <a:lnTo>
                  <a:pt x="98226" y="285751"/>
                </a:lnTo>
                <a:lnTo>
                  <a:pt x="107156" y="294680"/>
                </a:lnTo>
                <a:lnTo>
                  <a:pt x="107156" y="303610"/>
                </a:lnTo>
                <a:lnTo>
                  <a:pt x="107156" y="294680"/>
                </a:lnTo>
                <a:lnTo>
                  <a:pt x="107156" y="276821"/>
                </a:lnTo>
                <a:lnTo>
                  <a:pt x="116086" y="250032"/>
                </a:lnTo>
                <a:lnTo>
                  <a:pt x="116086" y="214313"/>
                </a:lnTo>
                <a:lnTo>
                  <a:pt x="125015" y="178594"/>
                </a:lnTo>
                <a:lnTo>
                  <a:pt x="133945" y="133946"/>
                </a:lnTo>
                <a:lnTo>
                  <a:pt x="142875" y="98227"/>
                </a:lnTo>
                <a:lnTo>
                  <a:pt x="160734" y="62508"/>
                </a:lnTo>
                <a:lnTo>
                  <a:pt x="169664" y="35719"/>
                </a:lnTo>
                <a:lnTo>
                  <a:pt x="187523" y="17860"/>
                </a:lnTo>
                <a:lnTo>
                  <a:pt x="196453" y="0"/>
                </a:lnTo>
                <a:lnTo>
                  <a:pt x="205382" y="0"/>
                </a:lnTo>
                <a:lnTo>
                  <a:pt x="214312" y="0"/>
                </a:lnTo>
                <a:lnTo>
                  <a:pt x="214312" y="17860"/>
                </a:lnTo>
                <a:lnTo>
                  <a:pt x="223242" y="35719"/>
                </a:lnTo>
                <a:lnTo>
                  <a:pt x="223242" y="71438"/>
                </a:lnTo>
                <a:lnTo>
                  <a:pt x="223242" y="107157"/>
                </a:lnTo>
                <a:lnTo>
                  <a:pt x="223242" y="160735"/>
                </a:lnTo>
                <a:lnTo>
                  <a:pt x="223242" y="205383"/>
                </a:lnTo>
                <a:lnTo>
                  <a:pt x="223242" y="250032"/>
                </a:lnTo>
                <a:lnTo>
                  <a:pt x="232172" y="276821"/>
                </a:lnTo>
                <a:lnTo>
                  <a:pt x="241101" y="303610"/>
                </a:lnTo>
                <a:lnTo>
                  <a:pt x="250031" y="312540"/>
                </a:lnTo>
                <a:lnTo>
                  <a:pt x="250031" y="312540"/>
                </a:lnTo>
                <a:lnTo>
                  <a:pt x="258961" y="303610"/>
                </a:lnTo>
                <a:lnTo>
                  <a:pt x="258961" y="285751"/>
                </a:lnTo>
                <a:lnTo>
                  <a:pt x="258961" y="258962"/>
                </a:lnTo>
                <a:lnTo>
                  <a:pt x="258961" y="232172"/>
                </a:lnTo>
                <a:lnTo>
                  <a:pt x="258961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848570" y="2527102"/>
            <a:ext cx="187525" cy="214313"/>
          </a:xfrm>
          <a:custGeom>
            <a:avLst/>
            <a:gdLst/>
            <a:ahLst/>
            <a:cxnLst/>
            <a:rect l="0" t="0" r="0" b="0"/>
            <a:pathLst>
              <a:path w="187525" h="214313">
                <a:moveTo>
                  <a:pt x="44649" y="26789"/>
                </a:moveTo>
                <a:lnTo>
                  <a:pt x="44649" y="17859"/>
                </a:lnTo>
                <a:lnTo>
                  <a:pt x="44649" y="17859"/>
                </a:lnTo>
                <a:lnTo>
                  <a:pt x="35719" y="8929"/>
                </a:lnTo>
                <a:lnTo>
                  <a:pt x="35719" y="0"/>
                </a:lnTo>
                <a:lnTo>
                  <a:pt x="35719" y="0"/>
                </a:lnTo>
                <a:lnTo>
                  <a:pt x="26789" y="0"/>
                </a:lnTo>
                <a:lnTo>
                  <a:pt x="26789" y="8929"/>
                </a:lnTo>
                <a:lnTo>
                  <a:pt x="17860" y="35718"/>
                </a:lnTo>
                <a:lnTo>
                  <a:pt x="8930" y="62507"/>
                </a:lnTo>
                <a:lnTo>
                  <a:pt x="0" y="98226"/>
                </a:lnTo>
                <a:lnTo>
                  <a:pt x="0" y="133945"/>
                </a:lnTo>
                <a:lnTo>
                  <a:pt x="0" y="169664"/>
                </a:lnTo>
                <a:lnTo>
                  <a:pt x="0" y="196453"/>
                </a:lnTo>
                <a:lnTo>
                  <a:pt x="8930" y="205382"/>
                </a:lnTo>
                <a:lnTo>
                  <a:pt x="17860" y="214312"/>
                </a:lnTo>
                <a:lnTo>
                  <a:pt x="26789" y="205382"/>
                </a:lnTo>
                <a:lnTo>
                  <a:pt x="35719" y="196453"/>
                </a:lnTo>
                <a:lnTo>
                  <a:pt x="53578" y="169664"/>
                </a:lnTo>
                <a:lnTo>
                  <a:pt x="62508" y="142875"/>
                </a:lnTo>
                <a:lnTo>
                  <a:pt x="80368" y="107156"/>
                </a:lnTo>
                <a:lnTo>
                  <a:pt x="89297" y="80367"/>
                </a:lnTo>
                <a:lnTo>
                  <a:pt x="98227" y="53578"/>
                </a:lnTo>
                <a:lnTo>
                  <a:pt x="98227" y="44648"/>
                </a:lnTo>
                <a:lnTo>
                  <a:pt x="98227" y="44648"/>
                </a:lnTo>
                <a:lnTo>
                  <a:pt x="98227" y="53578"/>
                </a:lnTo>
                <a:lnTo>
                  <a:pt x="98227" y="80367"/>
                </a:lnTo>
                <a:lnTo>
                  <a:pt x="98227" y="107156"/>
                </a:lnTo>
                <a:lnTo>
                  <a:pt x="98227" y="133945"/>
                </a:lnTo>
                <a:lnTo>
                  <a:pt x="107157" y="151804"/>
                </a:lnTo>
                <a:lnTo>
                  <a:pt x="116086" y="169664"/>
                </a:lnTo>
                <a:lnTo>
                  <a:pt x="125016" y="178593"/>
                </a:lnTo>
                <a:lnTo>
                  <a:pt x="133946" y="187523"/>
                </a:lnTo>
                <a:lnTo>
                  <a:pt x="151805" y="178593"/>
                </a:lnTo>
                <a:lnTo>
                  <a:pt x="169664" y="160734"/>
                </a:lnTo>
                <a:lnTo>
                  <a:pt x="187524" y="133945"/>
                </a:lnTo>
                <a:lnTo>
                  <a:pt x="187524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3062883" y="2500313"/>
            <a:ext cx="35720" cy="250032"/>
          </a:xfrm>
          <a:custGeom>
            <a:avLst/>
            <a:gdLst/>
            <a:ahLst/>
            <a:cxnLst/>
            <a:rect l="0" t="0" r="0" b="0"/>
            <a:pathLst>
              <a:path w="35720" h="250032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53578"/>
                </a:lnTo>
                <a:lnTo>
                  <a:pt x="0" y="89296"/>
                </a:lnTo>
                <a:lnTo>
                  <a:pt x="8930" y="125015"/>
                </a:lnTo>
                <a:lnTo>
                  <a:pt x="8930" y="160734"/>
                </a:lnTo>
                <a:lnTo>
                  <a:pt x="8930" y="196453"/>
                </a:lnTo>
                <a:lnTo>
                  <a:pt x="8930" y="223242"/>
                </a:lnTo>
                <a:lnTo>
                  <a:pt x="17859" y="241101"/>
                </a:lnTo>
                <a:lnTo>
                  <a:pt x="17859" y="250031"/>
                </a:lnTo>
                <a:lnTo>
                  <a:pt x="17859" y="241101"/>
                </a:lnTo>
                <a:lnTo>
                  <a:pt x="26789" y="232171"/>
                </a:lnTo>
                <a:lnTo>
                  <a:pt x="26789" y="196453"/>
                </a:lnTo>
                <a:lnTo>
                  <a:pt x="35719" y="160734"/>
                </a:lnTo>
                <a:lnTo>
                  <a:pt x="35719" y="107156"/>
                </a:lnTo>
                <a:lnTo>
                  <a:pt x="35719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3098602" y="2482453"/>
            <a:ext cx="142876" cy="214314"/>
          </a:xfrm>
          <a:custGeom>
            <a:avLst/>
            <a:gdLst/>
            <a:ahLst/>
            <a:cxnLst/>
            <a:rect l="0" t="0" r="0" b="0"/>
            <a:pathLst>
              <a:path w="142876" h="214314">
                <a:moveTo>
                  <a:pt x="89296" y="0"/>
                </a:moveTo>
                <a:lnTo>
                  <a:pt x="89296" y="0"/>
                </a:lnTo>
                <a:lnTo>
                  <a:pt x="80367" y="8930"/>
                </a:lnTo>
                <a:lnTo>
                  <a:pt x="62507" y="26789"/>
                </a:lnTo>
                <a:lnTo>
                  <a:pt x="44648" y="44649"/>
                </a:lnTo>
                <a:lnTo>
                  <a:pt x="26789" y="62508"/>
                </a:lnTo>
                <a:lnTo>
                  <a:pt x="8929" y="80367"/>
                </a:lnTo>
                <a:lnTo>
                  <a:pt x="0" y="98227"/>
                </a:lnTo>
                <a:lnTo>
                  <a:pt x="0" y="125016"/>
                </a:lnTo>
                <a:lnTo>
                  <a:pt x="0" y="142875"/>
                </a:lnTo>
                <a:lnTo>
                  <a:pt x="17859" y="160735"/>
                </a:lnTo>
                <a:lnTo>
                  <a:pt x="35718" y="178594"/>
                </a:lnTo>
                <a:lnTo>
                  <a:pt x="53578" y="196453"/>
                </a:lnTo>
                <a:lnTo>
                  <a:pt x="80367" y="205383"/>
                </a:lnTo>
                <a:lnTo>
                  <a:pt x="98226" y="205383"/>
                </a:lnTo>
                <a:lnTo>
                  <a:pt x="116086" y="214313"/>
                </a:lnTo>
                <a:lnTo>
                  <a:pt x="133945" y="214313"/>
                </a:lnTo>
                <a:lnTo>
                  <a:pt x="142875" y="205383"/>
                </a:lnTo>
                <a:lnTo>
                  <a:pt x="142875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3214688" y="2544961"/>
            <a:ext cx="178594" cy="178595"/>
          </a:xfrm>
          <a:custGeom>
            <a:avLst/>
            <a:gdLst/>
            <a:ahLst/>
            <a:cxnLst/>
            <a:rect l="0" t="0" r="0" b="0"/>
            <a:pathLst>
              <a:path w="178594" h="178595">
                <a:moveTo>
                  <a:pt x="8929" y="26789"/>
                </a:moveTo>
                <a:lnTo>
                  <a:pt x="8929" y="26789"/>
                </a:lnTo>
                <a:lnTo>
                  <a:pt x="8929" y="35719"/>
                </a:lnTo>
                <a:lnTo>
                  <a:pt x="0" y="44648"/>
                </a:lnTo>
                <a:lnTo>
                  <a:pt x="0" y="53578"/>
                </a:lnTo>
                <a:lnTo>
                  <a:pt x="0" y="71437"/>
                </a:lnTo>
                <a:lnTo>
                  <a:pt x="8929" y="80367"/>
                </a:lnTo>
                <a:lnTo>
                  <a:pt x="8929" y="89297"/>
                </a:lnTo>
                <a:lnTo>
                  <a:pt x="26789" y="98227"/>
                </a:lnTo>
                <a:lnTo>
                  <a:pt x="35718" y="89297"/>
                </a:lnTo>
                <a:lnTo>
                  <a:pt x="44648" y="89297"/>
                </a:lnTo>
                <a:lnTo>
                  <a:pt x="62507" y="80367"/>
                </a:lnTo>
                <a:lnTo>
                  <a:pt x="71437" y="62508"/>
                </a:lnTo>
                <a:lnTo>
                  <a:pt x="89296" y="53578"/>
                </a:lnTo>
                <a:lnTo>
                  <a:pt x="89296" y="35719"/>
                </a:lnTo>
                <a:lnTo>
                  <a:pt x="98226" y="17859"/>
                </a:lnTo>
                <a:lnTo>
                  <a:pt x="89296" y="8930"/>
                </a:lnTo>
                <a:lnTo>
                  <a:pt x="80367" y="0"/>
                </a:lnTo>
                <a:lnTo>
                  <a:pt x="71437" y="8930"/>
                </a:lnTo>
                <a:lnTo>
                  <a:pt x="62507" y="17859"/>
                </a:lnTo>
                <a:lnTo>
                  <a:pt x="44648" y="35719"/>
                </a:lnTo>
                <a:lnTo>
                  <a:pt x="35718" y="71437"/>
                </a:lnTo>
                <a:lnTo>
                  <a:pt x="26789" y="98227"/>
                </a:lnTo>
                <a:lnTo>
                  <a:pt x="26789" y="125016"/>
                </a:lnTo>
                <a:lnTo>
                  <a:pt x="26789" y="142875"/>
                </a:lnTo>
                <a:lnTo>
                  <a:pt x="35718" y="160734"/>
                </a:lnTo>
                <a:lnTo>
                  <a:pt x="53578" y="169664"/>
                </a:lnTo>
                <a:lnTo>
                  <a:pt x="71437" y="178594"/>
                </a:lnTo>
                <a:lnTo>
                  <a:pt x="98226" y="169664"/>
                </a:lnTo>
                <a:lnTo>
                  <a:pt x="125015" y="160734"/>
                </a:lnTo>
                <a:lnTo>
                  <a:pt x="151804" y="142875"/>
                </a:lnTo>
                <a:lnTo>
                  <a:pt x="178593" y="116086"/>
                </a:lnTo>
                <a:lnTo>
                  <a:pt x="178593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3375422" y="2384226"/>
            <a:ext cx="98227" cy="348259"/>
          </a:xfrm>
          <a:custGeom>
            <a:avLst/>
            <a:gdLst/>
            <a:ahLst/>
            <a:cxnLst/>
            <a:rect l="0" t="0" r="0" b="0"/>
            <a:pathLst>
              <a:path w="98227" h="348259">
                <a:moveTo>
                  <a:pt x="98226" y="8930"/>
                </a:moveTo>
                <a:lnTo>
                  <a:pt x="98226" y="8930"/>
                </a:lnTo>
                <a:lnTo>
                  <a:pt x="98226" y="0"/>
                </a:lnTo>
                <a:lnTo>
                  <a:pt x="89297" y="0"/>
                </a:lnTo>
                <a:lnTo>
                  <a:pt x="89297" y="0"/>
                </a:lnTo>
                <a:lnTo>
                  <a:pt x="80367" y="17860"/>
                </a:lnTo>
                <a:lnTo>
                  <a:pt x="71437" y="35719"/>
                </a:lnTo>
                <a:lnTo>
                  <a:pt x="62508" y="62508"/>
                </a:lnTo>
                <a:lnTo>
                  <a:pt x="62508" y="89297"/>
                </a:lnTo>
                <a:lnTo>
                  <a:pt x="53578" y="125016"/>
                </a:lnTo>
                <a:lnTo>
                  <a:pt x="53578" y="169665"/>
                </a:lnTo>
                <a:lnTo>
                  <a:pt x="53578" y="205383"/>
                </a:lnTo>
                <a:lnTo>
                  <a:pt x="53578" y="241102"/>
                </a:lnTo>
                <a:lnTo>
                  <a:pt x="53578" y="276821"/>
                </a:lnTo>
                <a:lnTo>
                  <a:pt x="53578" y="303610"/>
                </a:lnTo>
                <a:lnTo>
                  <a:pt x="53578" y="321469"/>
                </a:lnTo>
                <a:lnTo>
                  <a:pt x="53578" y="339329"/>
                </a:lnTo>
                <a:lnTo>
                  <a:pt x="53578" y="348258"/>
                </a:lnTo>
                <a:lnTo>
                  <a:pt x="44648" y="348258"/>
                </a:lnTo>
                <a:lnTo>
                  <a:pt x="35719" y="339329"/>
                </a:lnTo>
                <a:lnTo>
                  <a:pt x="26789" y="321469"/>
                </a:lnTo>
                <a:lnTo>
                  <a:pt x="17859" y="294680"/>
                </a:lnTo>
                <a:lnTo>
                  <a:pt x="8930" y="267891"/>
                </a:lnTo>
                <a:lnTo>
                  <a:pt x="0" y="241102"/>
                </a:lnTo>
                <a:lnTo>
                  <a:pt x="0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3384352" y="2580680"/>
            <a:ext cx="116087" cy="17860"/>
          </a:xfrm>
          <a:custGeom>
            <a:avLst/>
            <a:gdLst/>
            <a:ahLst/>
            <a:cxnLst/>
            <a:rect l="0" t="0" r="0" b="0"/>
            <a:pathLst>
              <a:path w="116087" h="17860">
                <a:moveTo>
                  <a:pt x="0" y="8929"/>
                </a:moveTo>
                <a:lnTo>
                  <a:pt x="0" y="8929"/>
                </a:lnTo>
                <a:lnTo>
                  <a:pt x="8929" y="17859"/>
                </a:lnTo>
                <a:lnTo>
                  <a:pt x="17859" y="17859"/>
                </a:lnTo>
                <a:lnTo>
                  <a:pt x="35718" y="17859"/>
                </a:lnTo>
                <a:lnTo>
                  <a:pt x="44648" y="17859"/>
                </a:lnTo>
                <a:lnTo>
                  <a:pt x="62507" y="17859"/>
                </a:lnTo>
                <a:lnTo>
                  <a:pt x="80367" y="17859"/>
                </a:lnTo>
                <a:lnTo>
                  <a:pt x="98226" y="8929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536156" y="2562820"/>
            <a:ext cx="35720" cy="116087"/>
          </a:xfrm>
          <a:custGeom>
            <a:avLst/>
            <a:gdLst/>
            <a:ahLst/>
            <a:cxnLst/>
            <a:rect l="0" t="0" r="0" b="0"/>
            <a:pathLst>
              <a:path w="35720" h="116087">
                <a:moveTo>
                  <a:pt x="8930" y="0"/>
                </a:moveTo>
                <a:lnTo>
                  <a:pt x="893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80368"/>
                </a:lnTo>
                <a:lnTo>
                  <a:pt x="0" y="98227"/>
                </a:lnTo>
                <a:lnTo>
                  <a:pt x="0" y="116086"/>
                </a:lnTo>
                <a:lnTo>
                  <a:pt x="8930" y="116086"/>
                </a:lnTo>
                <a:lnTo>
                  <a:pt x="8930" y="116086"/>
                </a:lnTo>
                <a:lnTo>
                  <a:pt x="17860" y="107157"/>
                </a:lnTo>
                <a:lnTo>
                  <a:pt x="17860" y="89297"/>
                </a:lnTo>
                <a:lnTo>
                  <a:pt x="26789" y="62508"/>
                </a:lnTo>
                <a:lnTo>
                  <a:pt x="35719" y="26789"/>
                </a:lnTo>
                <a:lnTo>
                  <a:pt x="35719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3571875" y="2366367"/>
            <a:ext cx="53579" cy="26790"/>
          </a:xfrm>
          <a:custGeom>
            <a:avLst/>
            <a:gdLst/>
            <a:ahLst/>
            <a:cxnLst/>
            <a:rect l="0" t="0" r="0" b="0"/>
            <a:pathLst>
              <a:path w="53579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44648" y="17859"/>
                </a:lnTo>
                <a:lnTo>
                  <a:pt x="44648" y="17859"/>
                </a:lnTo>
                <a:lnTo>
                  <a:pt x="53578" y="26789"/>
                </a:lnTo>
                <a:lnTo>
                  <a:pt x="5357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3616523" y="2393156"/>
            <a:ext cx="44650" cy="339329"/>
          </a:xfrm>
          <a:custGeom>
            <a:avLst/>
            <a:gdLst/>
            <a:ahLst/>
            <a:cxnLst/>
            <a:rect l="0" t="0" r="0" b="0"/>
            <a:pathLst>
              <a:path w="44650" h="339329">
                <a:moveTo>
                  <a:pt x="26790" y="0"/>
                </a:moveTo>
                <a:lnTo>
                  <a:pt x="26790" y="0"/>
                </a:lnTo>
                <a:lnTo>
                  <a:pt x="26790" y="8930"/>
                </a:lnTo>
                <a:lnTo>
                  <a:pt x="26790" y="8930"/>
                </a:lnTo>
                <a:lnTo>
                  <a:pt x="17860" y="17859"/>
                </a:lnTo>
                <a:lnTo>
                  <a:pt x="17860" y="35719"/>
                </a:lnTo>
                <a:lnTo>
                  <a:pt x="17860" y="62508"/>
                </a:lnTo>
                <a:lnTo>
                  <a:pt x="8930" y="89297"/>
                </a:lnTo>
                <a:lnTo>
                  <a:pt x="8930" y="125016"/>
                </a:lnTo>
                <a:lnTo>
                  <a:pt x="8930" y="178594"/>
                </a:lnTo>
                <a:lnTo>
                  <a:pt x="8930" y="223242"/>
                </a:lnTo>
                <a:lnTo>
                  <a:pt x="0" y="258961"/>
                </a:lnTo>
                <a:lnTo>
                  <a:pt x="0" y="294680"/>
                </a:lnTo>
                <a:lnTo>
                  <a:pt x="8930" y="321469"/>
                </a:lnTo>
                <a:lnTo>
                  <a:pt x="8930" y="339328"/>
                </a:lnTo>
                <a:lnTo>
                  <a:pt x="17860" y="339328"/>
                </a:lnTo>
                <a:lnTo>
                  <a:pt x="17860" y="330399"/>
                </a:lnTo>
                <a:lnTo>
                  <a:pt x="26790" y="312539"/>
                </a:lnTo>
                <a:lnTo>
                  <a:pt x="35719" y="285750"/>
                </a:lnTo>
                <a:lnTo>
                  <a:pt x="44649" y="267891"/>
                </a:lnTo>
                <a:lnTo>
                  <a:pt x="44649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3670102" y="2580680"/>
            <a:ext cx="125016" cy="133946"/>
          </a:xfrm>
          <a:custGeom>
            <a:avLst/>
            <a:gdLst/>
            <a:ahLst/>
            <a:cxnLst/>
            <a:rect l="0" t="0" r="0" b="0"/>
            <a:pathLst>
              <a:path w="125016" h="133946">
                <a:moveTo>
                  <a:pt x="0" y="53578"/>
                </a:moveTo>
                <a:lnTo>
                  <a:pt x="8929" y="53578"/>
                </a:lnTo>
                <a:lnTo>
                  <a:pt x="8929" y="53578"/>
                </a:lnTo>
                <a:lnTo>
                  <a:pt x="17859" y="53578"/>
                </a:lnTo>
                <a:lnTo>
                  <a:pt x="35718" y="53578"/>
                </a:lnTo>
                <a:lnTo>
                  <a:pt x="44648" y="53578"/>
                </a:lnTo>
                <a:lnTo>
                  <a:pt x="62507" y="44648"/>
                </a:lnTo>
                <a:lnTo>
                  <a:pt x="71437" y="44648"/>
                </a:lnTo>
                <a:lnTo>
                  <a:pt x="89296" y="35718"/>
                </a:lnTo>
                <a:lnTo>
                  <a:pt x="98226" y="26789"/>
                </a:lnTo>
                <a:lnTo>
                  <a:pt x="98226" y="17859"/>
                </a:lnTo>
                <a:lnTo>
                  <a:pt x="98226" y="17859"/>
                </a:lnTo>
                <a:lnTo>
                  <a:pt x="98226" y="8929"/>
                </a:lnTo>
                <a:lnTo>
                  <a:pt x="80367" y="0"/>
                </a:lnTo>
                <a:lnTo>
                  <a:pt x="71437" y="0"/>
                </a:lnTo>
                <a:lnTo>
                  <a:pt x="62507" y="8929"/>
                </a:lnTo>
                <a:lnTo>
                  <a:pt x="44648" y="17859"/>
                </a:lnTo>
                <a:lnTo>
                  <a:pt x="35718" y="35718"/>
                </a:lnTo>
                <a:lnTo>
                  <a:pt x="26789" y="53578"/>
                </a:lnTo>
                <a:lnTo>
                  <a:pt x="26789" y="80367"/>
                </a:lnTo>
                <a:lnTo>
                  <a:pt x="26789" y="98226"/>
                </a:lnTo>
                <a:lnTo>
                  <a:pt x="44648" y="116086"/>
                </a:lnTo>
                <a:lnTo>
                  <a:pt x="62507" y="125015"/>
                </a:lnTo>
                <a:lnTo>
                  <a:pt x="80367" y="133945"/>
                </a:lnTo>
                <a:lnTo>
                  <a:pt x="107156" y="133945"/>
                </a:lnTo>
                <a:lnTo>
                  <a:pt x="125015" y="125015"/>
                </a:lnTo>
                <a:lnTo>
                  <a:pt x="125015" y="1250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179094" y="2509242"/>
            <a:ext cx="250032" cy="205384"/>
          </a:xfrm>
          <a:custGeom>
            <a:avLst/>
            <a:gdLst/>
            <a:ahLst/>
            <a:cxnLst/>
            <a:rect l="0" t="0" r="0" b="0"/>
            <a:pathLst>
              <a:path w="250032" h="205384">
                <a:moveTo>
                  <a:pt x="17859" y="17860"/>
                </a:moveTo>
                <a:lnTo>
                  <a:pt x="8929" y="17860"/>
                </a:lnTo>
                <a:lnTo>
                  <a:pt x="8929" y="17860"/>
                </a:lnTo>
                <a:lnTo>
                  <a:pt x="8929" y="17860"/>
                </a:lnTo>
                <a:lnTo>
                  <a:pt x="8929" y="26789"/>
                </a:lnTo>
                <a:lnTo>
                  <a:pt x="8929" y="44649"/>
                </a:lnTo>
                <a:lnTo>
                  <a:pt x="8929" y="53578"/>
                </a:lnTo>
                <a:lnTo>
                  <a:pt x="8929" y="71438"/>
                </a:lnTo>
                <a:lnTo>
                  <a:pt x="0" y="89297"/>
                </a:lnTo>
                <a:lnTo>
                  <a:pt x="0" y="107156"/>
                </a:lnTo>
                <a:lnTo>
                  <a:pt x="8929" y="125016"/>
                </a:lnTo>
                <a:lnTo>
                  <a:pt x="8929" y="133946"/>
                </a:lnTo>
                <a:lnTo>
                  <a:pt x="8929" y="142875"/>
                </a:lnTo>
                <a:lnTo>
                  <a:pt x="8929" y="133946"/>
                </a:lnTo>
                <a:lnTo>
                  <a:pt x="8929" y="133946"/>
                </a:lnTo>
                <a:lnTo>
                  <a:pt x="8929" y="116086"/>
                </a:lnTo>
                <a:lnTo>
                  <a:pt x="17859" y="107156"/>
                </a:lnTo>
                <a:lnTo>
                  <a:pt x="17859" y="80367"/>
                </a:lnTo>
                <a:lnTo>
                  <a:pt x="26789" y="62508"/>
                </a:lnTo>
                <a:lnTo>
                  <a:pt x="35719" y="35719"/>
                </a:lnTo>
                <a:lnTo>
                  <a:pt x="44648" y="17860"/>
                </a:lnTo>
                <a:lnTo>
                  <a:pt x="53578" y="8930"/>
                </a:lnTo>
                <a:lnTo>
                  <a:pt x="62508" y="0"/>
                </a:lnTo>
                <a:lnTo>
                  <a:pt x="71437" y="8930"/>
                </a:lnTo>
                <a:lnTo>
                  <a:pt x="71437" y="26789"/>
                </a:lnTo>
                <a:lnTo>
                  <a:pt x="80367" y="53578"/>
                </a:lnTo>
                <a:lnTo>
                  <a:pt x="80367" y="80367"/>
                </a:lnTo>
                <a:lnTo>
                  <a:pt x="80367" y="116086"/>
                </a:lnTo>
                <a:lnTo>
                  <a:pt x="71437" y="142875"/>
                </a:lnTo>
                <a:lnTo>
                  <a:pt x="71437" y="169664"/>
                </a:lnTo>
                <a:lnTo>
                  <a:pt x="71437" y="178594"/>
                </a:lnTo>
                <a:lnTo>
                  <a:pt x="71437" y="187524"/>
                </a:lnTo>
                <a:lnTo>
                  <a:pt x="71437" y="178594"/>
                </a:lnTo>
                <a:lnTo>
                  <a:pt x="80367" y="169664"/>
                </a:lnTo>
                <a:lnTo>
                  <a:pt x="89297" y="142875"/>
                </a:lnTo>
                <a:lnTo>
                  <a:pt x="107156" y="116086"/>
                </a:lnTo>
                <a:lnTo>
                  <a:pt x="116086" y="80367"/>
                </a:lnTo>
                <a:lnTo>
                  <a:pt x="133945" y="53578"/>
                </a:lnTo>
                <a:lnTo>
                  <a:pt x="151804" y="26789"/>
                </a:lnTo>
                <a:lnTo>
                  <a:pt x="160734" y="8930"/>
                </a:lnTo>
                <a:lnTo>
                  <a:pt x="178594" y="0"/>
                </a:lnTo>
                <a:lnTo>
                  <a:pt x="178594" y="8930"/>
                </a:lnTo>
                <a:lnTo>
                  <a:pt x="187523" y="35719"/>
                </a:lnTo>
                <a:lnTo>
                  <a:pt x="178594" y="62508"/>
                </a:lnTo>
                <a:lnTo>
                  <a:pt x="178594" y="98227"/>
                </a:lnTo>
                <a:lnTo>
                  <a:pt x="178594" y="142875"/>
                </a:lnTo>
                <a:lnTo>
                  <a:pt x="169664" y="169664"/>
                </a:lnTo>
                <a:lnTo>
                  <a:pt x="169664" y="196453"/>
                </a:lnTo>
                <a:lnTo>
                  <a:pt x="178594" y="205383"/>
                </a:lnTo>
                <a:lnTo>
                  <a:pt x="187523" y="205383"/>
                </a:lnTo>
                <a:lnTo>
                  <a:pt x="196453" y="196453"/>
                </a:lnTo>
                <a:lnTo>
                  <a:pt x="214312" y="178594"/>
                </a:lnTo>
                <a:lnTo>
                  <a:pt x="232172" y="142875"/>
                </a:lnTo>
                <a:lnTo>
                  <a:pt x="250031" y="116086"/>
                </a:lnTo>
                <a:lnTo>
                  <a:pt x="250031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4438055" y="2527102"/>
            <a:ext cx="205384" cy="178594"/>
          </a:xfrm>
          <a:custGeom>
            <a:avLst/>
            <a:gdLst/>
            <a:ahLst/>
            <a:cxnLst/>
            <a:rect l="0" t="0" r="0" b="0"/>
            <a:pathLst>
              <a:path w="205384" h="178594">
                <a:moveTo>
                  <a:pt x="53578" y="0"/>
                </a:moveTo>
                <a:lnTo>
                  <a:pt x="53578" y="0"/>
                </a:lnTo>
                <a:lnTo>
                  <a:pt x="44648" y="0"/>
                </a:lnTo>
                <a:lnTo>
                  <a:pt x="44648" y="0"/>
                </a:lnTo>
                <a:lnTo>
                  <a:pt x="35718" y="8929"/>
                </a:lnTo>
                <a:lnTo>
                  <a:pt x="26789" y="26789"/>
                </a:lnTo>
                <a:lnTo>
                  <a:pt x="17859" y="44648"/>
                </a:lnTo>
                <a:lnTo>
                  <a:pt x="8929" y="62507"/>
                </a:lnTo>
                <a:lnTo>
                  <a:pt x="8929" y="89296"/>
                </a:lnTo>
                <a:lnTo>
                  <a:pt x="0" y="107156"/>
                </a:lnTo>
                <a:lnTo>
                  <a:pt x="0" y="125015"/>
                </a:lnTo>
                <a:lnTo>
                  <a:pt x="8929" y="142875"/>
                </a:lnTo>
                <a:lnTo>
                  <a:pt x="17859" y="151804"/>
                </a:lnTo>
                <a:lnTo>
                  <a:pt x="26789" y="151804"/>
                </a:lnTo>
                <a:lnTo>
                  <a:pt x="44648" y="142875"/>
                </a:lnTo>
                <a:lnTo>
                  <a:pt x="53578" y="125015"/>
                </a:lnTo>
                <a:lnTo>
                  <a:pt x="71437" y="107156"/>
                </a:lnTo>
                <a:lnTo>
                  <a:pt x="80367" y="80367"/>
                </a:lnTo>
                <a:lnTo>
                  <a:pt x="98226" y="62507"/>
                </a:lnTo>
                <a:lnTo>
                  <a:pt x="107156" y="44648"/>
                </a:lnTo>
                <a:lnTo>
                  <a:pt x="107156" y="35718"/>
                </a:lnTo>
                <a:lnTo>
                  <a:pt x="107156" y="44648"/>
                </a:lnTo>
                <a:lnTo>
                  <a:pt x="107156" y="53578"/>
                </a:lnTo>
                <a:lnTo>
                  <a:pt x="98226" y="71437"/>
                </a:lnTo>
                <a:lnTo>
                  <a:pt x="98226" y="98226"/>
                </a:lnTo>
                <a:lnTo>
                  <a:pt x="98226" y="125015"/>
                </a:lnTo>
                <a:lnTo>
                  <a:pt x="107156" y="151804"/>
                </a:lnTo>
                <a:lnTo>
                  <a:pt x="116086" y="160734"/>
                </a:lnTo>
                <a:lnTo>
                  <a:pt x="125015" y="169664"/>
                </a:lnTo>
                <a:lnTo>
                  <a:pt x="142875" y="178593"/>
                </a:lnTo>
                <a:lnTo>
                  <a:pt x="160734" y="169664"/>
                </a:lnTo>
                <a:lnTo>
                  <a:pt x="178593" y="151804"/>
                </a:lnTo>
                <a:lnTo>
                  <a:pt x="187523" y="125015"/>
                </a:lnTo>
                <a:lnTo>
                  <a:pt x="196453" y="98226"/>
                </a:lnTo>
                <a:lnTo>
                  <a:pt x="196453" y="53578"/>
                </a:lnTo>
                <a:lnTo>
                  <a:pt x="205383" y="17859"/>
                </a:lnTo>
                <a:lnTo>
                  <a:pt x="205383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4634508" y="2527102"/>
            <a:ext cx="44649" cy="178594"/>
          </a:xfrm>
          <a:custGeom>
            <a:avLst/>
            <a:gdLst/>
            <a:ahLst/>
            <a:cxnLst/>
            <a:rect l="0" t="0" r="0" b="0"/>
            <a:pathLst>
              <a:path w="44649" h="178594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44648"/>
                </a:lnTo>
                <a:lnTo>
                  <a:pt x="0" y="62507"/>
                </a:lnTo>
                <a:lnTo>
                  <a:pt x="0" y="98226"/>
                </a:lnTo>
                <a:lnTo>
                  <a:pt x="8930" y="125015"/>
                </a:lnTo>
                <a:lnTo>
                  <a:pt x="8930" y="142875"/>
                </a:lnTo>
                <a:lnTo>
                  <a:pt x="17859" y="160734"/>
                </a:lnTo>
                <a:lnTo>
                  <a:pt x="17859" y="169664"/>
                </a:lnTo>
                <a:lnTo>
                  <a:pt x="17859" y="178593"/>
                </a:lnTo>
                <a:lnTo>
                  <a:pt x="17859" y="160734"/>
                </a:lnTo>
                <a:lnTo>
                  <a:pt x="26789" y="151804"/>
                </a:lnTo>
                <a:lnTo>
                  <a:pt x="26789" y="125015"/>
                </a:lnTo>
                <a:lnTo>
                  <a:pt x="35719" y="89296"/>
                </a:lnTo>
                <a:lnTo>
                  <a:pt x="44648" y="53578"/>
                </a:lnTo>
                <a:lnTo>
                  <a:pt x="4464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4688086" y="2491383"/>
            <a:ext cx="107157" cy="196454"/>
          </a:xfrm>
          <a:custGeom>
            <a:avLst/>
            <a:gdLst/>
            <a:ahLst/>
            <a:cxnLst/>
            <a:rect l="0" t="0" r="0" b="0"/>
            <a:pathLst>
              <a:path w="107157" h="196454">
                <a:moveTo>
                  <a:pt x="71437" y="0"/>
                </a:moveTo>
                <a:lnTo>
                  <a:pt x="71437" y="8930"/>
                </a:lnTo>
                <a:lnTo>
                  <a:pt x="62508" y="17859"/>
                </a:lnTo>
                <a:lnTo>
                  <a:pt x="53578" y="26789"/>
                </a:lnTo>
                <a:lnTo>
                  <a:pt x="44648" y="44648"/>
                </a:lnTo>
                <a:lnTo>
                  <a:pt x="26789" y="62508"/>
                </a:lnTo>
                <a:lnTo>
                  <a:pt x="8930" y="71437"/>
                </a:lnTo>
                <a:lnTo>
                  <a:pt x="0" y="89297"/>
                </a:lnTo>
                <a:lnTo>
                  <a:pt x="0" y="107156"/>
                </a:lnTo>
                <a:lnTo>
                  <a:pt x="0" y="133945"/>
                </a:lnTo>
                <a:lnTo>
                  <a:pt x="8930" y="151805"/>
                </a:lnTo>
                <a:lnTo>
                  <a:pt x="17859" y="169664"/>
                </a:lnTo>
                <a:lnTo>
                  <a:pt x="35719" y="178594"/>
                </a:lnTo>
                <a:lnTo>
                  <a:pt x="53578" y="187523"/>
                </a:lnTo>
                <a:lnTo>
                  <a:pt x="71437" y="196453"/>
                </a:lnTo>
                <a:lnTo>
                  <a:pt x="89297" y="196453"/>
                </a:lnTo>
                <a:lnTo>
                  <a:pt x="98227" y="196453"/>
                </a:lnTo>
                <a:lnTo>
                  <a:pt x="98227" y="187523"/>
                </a:lnTo>
                <a:lnTo>
                  <a:pt x="107156" y="169664"/>
                </a:lnTo>
                <a:lnTo>
                  <a:pt x="107156" y="160734"/>
                </a:lnTo>
                <a:lnTo>
                  <a:pt x="107156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4786313" y="2544961"/>
            <a:ext cx="62508" cy="160735"/>
          </a:xfrm>
          <a:custGeom>
            <a:avLst/>
            <a:gdLst/>
            <a:ahLst/>
            <a:cxnLst/>
            <a:rect l="0" t="0" r="0" b="0"/>
            <a:pathLst>
              <a:path w="62508" h="160735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8929" y="62508"/>
                </a:lnTo>
                <a:lnTo>
                  <a:pt x="8929" y="62508"/>
                </a:lnTo>
                <a:lnTo>
                  <a:pt x="17859" y="62508"/>
                </a:lnTo>
                <a:lnTo>
                  <a:pt x="26789" y="62508"/>
                </a:lnTo>
                <a:lnTo>
                  <a:pt x="35718" y="62508"/>
                </a:lnTo>
                <a:lnTo>
                  <a:pt x="44648" y="62508"/>
                </a:lnTo>
                <a:lnTo>
                  <a:pt x="53578" y="62508"/>
                </a:lnTo>
                <a:lnTo>
                  <a:pt x="53578" y="53578"/>
                </a:lnTo>
                <a:lnTo>
                  <a:pt x="62507" y="44648"/>
                </a:lnTo>
                <a:lnTo>
                  <a:pt x="62507" y="35719"/>
                </a:lnTo>
                <a:lnTo>
                  <a:pt x="62507" y="26789"/>
                </a:lnTo>
                <a:lnTo>
                  <a:pt x="62507" y="8930"/>
                </a:lnTo>
                <a:lnTo>
                  <a:pt x="62507" y="0"/>
                </a:lnTo>
                <a:lnTo>
                  <a:pt x="62507" y="0"/>
                </a:lnTo>
                <a:lnTo>
                  <a:pt x="53578" y="8930"/>
                </a:lnTo>
                <a:lnTo>
                  <a:pt x="44648" y="17859"/>
                </a:lnTo>
                <a:lnTo>
                  <a:pt x="26789" y="44648"/>
                </a:lnTo>
                <a:lnTo>
                  <a:pt x="17859" y="71437"/>
                </a:lnTo>
                <a:lnTo>
                  <a:pt x="0" y="98227"/>
                </a:lnTo>
                <a:lnTo>
                  <a:pt x="0" y="125016"/>
                </a:lnTo>
                <a:lnTo>
                  <a:pt x="0" y="142875"/>
                </a:lnTo>
                <a:lnTo>
                  <a:pt x="8929" y="151805"/>
                </a:lnTo>
                <a:lnTo>
                  <a:pt x="17859" y="160734"/>
                </a:lnTo>
                <a:lnTo>
                  <a:pt x="26789" y="151805"/>
                </a:lnTo>
                <a:lnTo>
                  <a:pt x="35718" y="133945"/>
                </a:lnTo>
                <a:lnTo>
                  <a:pt x="35718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4893469" y="2402086"/>
            <a:ext cx="125016" cy="321470"/>
          </a:xfrm>
          <a:custGeom>
            <a:avLst/>
            <a:gdLst/>
            <a:ahLst/>
            <a:cxnLst/>
            <a:rect l="0" t="0" r="0" b="0"/>
            <a:pathLst>
              <a:path w="125016" h="321470">
                <a:moveTo>
                  <a:pt x="125015" y="35718"/>
                </a:moveTo>
                <a:lnTo>
                  <a:pt x="125015" y="35718"/>
                </a:lnTo>
                <a:lnTo>
                  <a:pt x="116086" y="26789"/>
                </a:lnTo>
                <a:lnTo>
                  <a:pt x="107156" y="17859"/>
                </a:lnTo>
                <a:lnTo>
                  <a:pt x="98226" y="8929"/>
                </a:lnTo>
                <a:lnTo>
                  <a:pt x="98226" y="8929"/>
                </a:lnTo>
                <a:lnTo>
                  <a:pt x="89297" y="0"/>
                </a:lnTo>
                <a:lnTo>
                  <a:pt x="80367" y="8929"/>
                </a:lnTo>
                <a:lnTo>
                  <a:pt x="71437" y="17859"/>
                </a:lnTo>
                <a:lnTo>
                  <a:pt x="62508" y="35718"/>
                </a:lnTo>
                <a:lnTo>
                  <a:pt x="53578" y="62508"/>
                </a:lnTo>
                <a:lnTo>
                  <a:pt x="44648" y="89297"/>
                </a:lnTo>
                <a:lnTo>
                  <a:pt x="44648" y="133945"/>
                </a:lnTo>
                <a:lnTo>
                  <a:pt x="44648" y="169664"/>
                </a:lnTo>
                <a:lnTo>
                  <a:pt x="44648" y="214312"/>
                </a:lnTo>
                <a:lnTo>
                  <a:pt x="44648" y="250031"/>
                </a:lnTo>
                <a:lnTo>
                  <a:pt x="44648" y="276820"/>
                </a:lnTo>
                <a:lnTo>
                  <a:pt x="44648" y="294680"/>
                </a:lnTo>
                <a:lnTo>
                  <a:pt x="35719" y="312539"/>
                </a:lnTo>
                <a:lnTo>
                  <a:pt x="35719" y="321469"/>
                </a:lnTo>
                <a:lnTo>
                  <a:pt x="17859" y="321469"/>
                </a:lnTo>
                <a:lnTo>
                  <a:pt x="8929" y="312539"/>
                </a:lnTo>
                <a:lnTo>
                  <a:pt x="8929" y="294680"/>
                </a:lnTo>
                <a:lnTo>
                  <a:pt x="0" y="267891"/>
                </a:lnTo>
                <a:lnTo>
                  <a:pt x="0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4848820" y="2598539"/>
            <a:ext cx="160736" cy="8931"/>
          </a:xfrm>
          <a:custGeom>
            <a:avLst/>
            <a:gdLst/>
            <a:ahLst/>
            <a:cxnLst/>
            <a:rect l="0" t="0" r="0" b="0"/>
            <a:pathLst>
              <a:path w="160736" h="8931">
                <a:moveTo>
                  <a:pt x="0" y="8930"/>
                </a:moveTo>
                <a:lnTo>
                  <a:pt x="8930" y="8930"/>
                </a:lnTo>
                <a:lnTo>
                  <a:pt x="17860" y="8930"/>
                </a:lnTo>
                <a:lnTo>
                  <a:pt x="35719" y="8930"/>
                </a:lnTo>
                <a:lnTo>
                  <a:pt x="62508" y="8930"/>
                </a:lnTo>
                <a:lnTo>
                  <a:pt x="80368" y="8930"/>
                </a:lnTo>
                <a:lnTo>
                  <a:pt x="107157" y="8930"/>
                </a:lnTo>
                <a:lnTo>
                  <a:pt x="125016" y="8930"/>
                </a:lnTo>
                <a:lnTo>
                  <a:pt x="151805" y="0"/>
                </a:lnTo>
                <a:lnTo>
                  <a:pt x="160735" y="0"/>
                </a:lnTo>
                <a:lnTo>
                  <a:pt x="16073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5018484" y="2580680"/>
            <a:ext cx="35720" cy="125016"/>
          </a:xfrm>
          <a:custGeom>
            <a:avLst/>
            <a:gdLst/>
            <a:ahLst/>
            <a:cxnLst/>
            <a:rect l="0" t="0" r="0" b="0"/>
            <a:pathLst>
              <a:path w="35720" h="125016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8930" y="17859"/>
                </a:lnTo>
                <a:lnTo>
                  <a:pt x="8930" y="35718"/>
                </a:lnTo>
                <a:lnTo>
                  <a:pt x="8930" y="53578"/>
                </a:lnTo>
                <a:lnTo>
                  <a:pt x="8930" y="80367"/>
                </a:lnTo>
                <a:lnTo>
                  <a:pt x="8930" y="98226"/>
                </a:lnTo>
                <a:lnTo>
                  <a:pt x="8930" y="116086"/>
                </a:lnTo>
                <a:lnTo>
                  <a:pt x="17860" y="125015"/>
                </a:lnTo>
                <a:lnTo>
                  <a:pt x="17860" y="125015"/>
                </a:lnTo>
                <a:lnTo>
                  <a:pt x="26789" y="125015"/>
                </a:lnTo>
                <a:lnTo>
                  <a:pt x="26789" y="107156"/>
                </a:lnTo>
                <a:lnTo>
                  <a:pt x="35719" y="71437"/>
                </a:lnTo>
                <a:lnTo>
                  <a:pt x="35719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045273" y="2393156"/>
            <a:ext cx="62509" cy="26790"/>
          </a:xfrm>
          <a:custGeom>
            <a:avLst/>
            <a:gdLst/>
            <a:ahLst/>
            <a:cxnLst/>
            <a:rect l="0" t="0" r="0" b="0"/>
            <a:pathLst>
              <a:path w="62509" h="26790">
                <a:moveTo>
                  <a:pt x="8930" y="17859"/>
                </a:move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44649" y="8930"/>
                </a:lnTo>
                <a:lnTo>
                  <a:pt x="53579" y="17859"/>
                </a:lnTo>
                <a:lnTo>
                  <a:pt x="62508" y="26789"/>
                </a:lnTo>
                <a:lnTo>
                  <a:pt x="6250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5125641" y="2419945"/>
            <a:ext cx="44649" cy="312540"/>
          </a:xfrm>
          <a:custGeom>
            <a:avLst/>
            <a:gdLst/>
            <a:ahLst/>
            <a:cxnLst/>
            <a:rect l="0" t="0" r="0" b="0"/>
            <a:pathLst>
              <a:path w="44649" h="312540">
                <a:moveTo>
                  <a:pt x="26789" y="0"/>
                </a:moveTo>
                <a:lnTo>
                  <a:pt x="26789" y="0"/>
                </a:lnTo>
                <a:lnTo>
                  <a:pt x="17859" y="8930"/>
                </a:lnTo>
                <a:lnTo>
                  <a:pt x="17859" y="17859"/>
                </a:lnTo>
                <a:lnTo>
                  <a:pt x="8929" y="35719"/>
                </a:lnTo>
                <a:lnTo>
                  <a:pt x="0" y="62508"/>
                </a:lnTo>
                <a:lnTo>
                  <a:pt x="0" y="98227"/>
                </a:lnTo>
                <a:lnTo>
                  <a:pt x="0" y="142875"/>
                </a:lnTo>
                <a:lnTo>
                  <a:pt x="0" y="187524"/>
                </a:lnTo>
                <a:lnTo>
                  <a:pt x="0" y="223243"/>
                </a:lnTo>
                <a:lnTo>
                  <a:pt x="0" y="258961"/>
                </a:lnTo>
                <a:lnTo>
                  <a:pt x="8929" y="285750"/>
                </a:lnTo>
                <a:lnTo>
                  <a:pt x="17859" y="303610"/>
                </a:lnTo>
                <a:lnTo>
                  <a:pt x="17859" y="312539"/>
                </a:lnTo>
                <a:lnTo>
                  <a:pt x="26789" y="312539"/>
                </a:lnTo>
                <a:lnTo>
                  <a:pt x="35718" y="303610"/>
                </a:lnTo>
                <a:lnTo>
                  <a:pt x="44648" y="285750"/>
                </a:lnTo>
                <a:lnTo>
                  <a:pt x="44648" y="258961"/>
                </a:lnTo>
                <a:lnTo>
                  <a:pt x="44648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5170289" y="2598539"/>
            <a:ext cx="107157" cy="187525"/>
          </a:xfrm>
          <a:custGeom>
            <a:avLst/>
            <a:gdLst/>
            <a:ahLst/>
            <a:cxnLst/>
            <a:rect l="0" t="0" r="0" b="0"/>
            <a:pathLst>
              <a:path w="107157" h="187525">
                <a:moveTo>
                  <a:pt x="0" y="17859"/>
                </a:move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30" y="53578"/>
                </a:lnTo>
                <a:lnTo>
                  <a:pt x="17859" y="62508"/>
                </a:lnTo>
                <a:lnTo>
                  <a:pt x="26789" y="71438"/>
                </a:lnTo>
                <a:lnTo>
                  <a:pt x="44649" y="71438"/>
                </a:lnTo>
                <a:lnTo>
                  <a:pt x="62508" y="62508"/>
                </a:lnTo>
                <a:lnTo>
                  <a:pt x="80367" y="53578"/>
                </a:lnTo>
                <a:lnTo>
                  <a:pt x="89297" y="44649"/>
                </a:lnTo>
                <a:lnTo>
                  <a:pt x="98227" y="35719"/>
                </a:lnTo>
                <a:lnTo>
                  <a:pt x="107156" y="26789"/>
                </a:lnTo>
                <a:lnTo>
                  <a:pt x="98227" y="17859"/>
                </a:lnTo>
                <a:lnTo>
                  <a:pt x="98227" y="8930"/>
                </a:lnTo>
                <a:lnTo>
                  <a:pt x="80367" y="0"/>
                </a:lnTo>
                <a:lnTo>
                  <a:pt x="71438" y="8930"/>
                </a:lnTo>
                <a:lnTo>
                  <a:pt x="53578" y="26789"/>
                </a:lnTo>
                <a:lnTo>
                  <a:pt x="44649" y="53578"/>
                </a:lnTo>
                <a:lnTo>
                  <a:pt x="35719" y="80367"/>
                </a:lnTo>
                <a:lnTo>
                  <a:pt x="26789" y="116086"/>
                </a:lnTo>
                <a:lnTo>
                  <a:pt x="26789" y="142875"/>
                </a:lnTo>
                <a:lnTo>
                  <a:pt x="26789" y="169664"/>
                </a:lnTo>
                <a:lnTo>
                  <a:pt x="35719" y="187524"/>
                </a:lnTo>
                <a:lnTo>
                  <a:pt x="44649" y="187524"/>
                </a:lnTo>
                <a:lnTo>
                  <a:pt x="53578" y="187524"/>
                </a:lnTo>
                <a:lnTo>
                  <a:pt x="53578" y="160734"/>
                </a:lnTo>
                <a:lnTo>
                  <a:pt x="53578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3929063" y="2500313"/>
            <a:ext cx="116086" cy="89297"/>
          </a:xfrm>
          <a:custGeom>
            <a:avLst/>
            <a:gdLst/>
            <a:ahLst/>
            <a:cxnLst/>
            <a:rect l="0" t="0" r="0" b="0"/>
            <a:pathLst>
              <a:path w="116086" h="8929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8929"/>
                </a:lnTo>
                <a:lnTo>
                  <a:pt x="8929" y="8929"/>
                </a:lnTo>
                <a:lnTo>
                  <a:pt x="8929" y="8929"/>
                </a:lnTo>
                <a:lnTo>
                  <a:pt x="17859" y="17859"/>
                </a:lnTo>
                <a:lnTo>
                  <a:pt x="26789" y="35718"/>
                </a:lnTo>
                <a:lnTo>
                  <a:pt x="35718" y="44648"/>
                </a:lnTo>
                <a:lnTo>
                  <a:pt x="44648" y="53578"/>
                </a:lnTo>
                <a:lnTo>
                  <a:pt x="62507" y="62507"/>
                </a:lnTo>
                <a:lnTo>
                  <a:pt x="80367" y="71437"/>
                </a:lnTo>
                <a:lnTo>
                  <a:pt x="89296" y="71437"/>
                </a:lnTo>
                <a:lnTo>
                  <a:pt x="98226" y="71437"/>
                </a:lnTo>
                <a:lnTo>
                  <a:pt x="107156" y="80367"/>
                </a:lnTo>
                <a:lnTo>
                  <a:pt x="107156" y="80367"/>
                </a:lnTo>
                <a:lnTo>
                  <a:pt x="116085" y="89296"/>
                </a:lnTo>
                <a:lnTo>
                  <a:pt x="116085" y="8929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3946922" y="2580680"/>
            <a:ext cx="98227" cy="98227"/>
          </a:xfrm>
          <a:custGeom>
            <a:avLst/>
            <a:gdLst/>
            <a:ahLst/>
            <a:cxnLst/>
            <a:rect l="0" t="0" r="0" b="0"/>
            <a:pathLst>
              <a:path w="98227" h="98227">
                <a:moveTo>
                  <a:pt x="0" y="98226"/>
                </a:move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8930" y="89297"/>
                </a:lnTo>
                <a:lnTo>
                  <a:pt x="17859" y="89297"/>
                </a:lnTo>
                <a:lnTo>
                  <a:pt x="26789" y="71437"/>
                </a:lnTo>
                <a:lnTo>
                  <a:pt x="44648" y="53578"/>
                </a:lnTo>
                <a:lnTo>
                  <a:pt x="53578" y="35718"/>
                </a:lnTo>
                <a:lnTo>
                  <a:pt x="80367" y="17859"/>
                </a:lnTo>
                <a:lnTo>
                  <a:pt x="89297" y="8929"/>
                </a:lnTo>
                <a:lnTo>
                  <a:pt x="98226" y="0"/>
                </a:lnTo>
                <a:lnTo>
                  <a:pt x="9822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4768453" y="1598414"/>
            <a:ext cx="53579" cy="392907"/>
          </a:xfrm>
          <a:custGeom>
            <a:avLst/>
            <a:gdLst/>
            <a:ahLst/>
            <a:cxnLst/>
            <a:rect l="0" t="0" r="0" b="0"/>
            <a:pathLst>
              <a:path w="53579" h="392907">
                <a:moveTo>
                  <a:pt x="893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35719"/>
                </a:lnTo>
                <a:lnTo>
                  <a:pt x="8930" y="62508"/>
                </a:lnTo>
                <a:lnTo>
                  <a:pt x="17860" y="98226"/>
                </a:lnTo>
                <a:lnTo>
                  <a:pt x="26789" y="151805"/>
                </a:lnTo>
                <a:lnTo>
                  <a:pt x="35719" y="205383"/>
                </a:lnTo>
                <a:lnTo>
                  <a:pt x="35719" y="258961"/>
                </a:lnTo>
                <a:lnTo>
                  <a:pt x="44649" y="303609"/>
                </a:lnTo>
                <a:lnTo>
                  <a:pt x="44649" y="348258"/>
                </a:lnTo>
                <a:lnTo>
                  <a:pt x="53578" y="375047"/>
                </a:lnTo>
                <a:lnTo>
                  <a:pt x="53578" y="383976"/>
                </a:lnTo>
                <a:lnTo>
                  <a:pt x="53578" y="392906"/>
                </a:lnTo>
                <a:lnTo>
                  <a:pt x="53578" y="383976"/>
                </a:lnTo>
                <a:lnTo>
                  <a:pt x="44649" y="366117"/>
                </a:lnTo>
                <a:lnTo>
                  <a:pt x="44649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732734" y="1777008"/>
            <a:ext cx="196455" cy="294680"/>
          </a:xfrm>
          <a:custGeom>
            <a:avLst/>
            <a:gdLst/>
            <a:ahLst/>
            <a:cxnLst/>
            <a:rect l="0" t="0" r="0" b="0"/>
            <a:pathLst>
              <a:path w="196455" h="294680">
                <a:moveTo>
                  <a:pt x="0" y="98226"/>
                </a:moveTo>
                <a:lnTo>
                  <a:pt x="0" y="107156"/>
                </a:lnTo>
                <a:lnTo>
                  <a:pt x="0" y="107156"/>
                </a:lnTo>
                <a:lnTo>
                  <a:pt x="0" y="125015"/>
                </a:lnTo>
                <a:lnTo>
                  <a:pt x="8930" y="151804"/>
                </a:lnTo>
                <a:lnTo>
                  <a:pt x="17860" y="178593"/>
                </a:lnTo>
                <a:lnTo>
                  <a:pt x="35719" y="214312"/>
                </a:lnTo>
                <a:lnTo>
                  <a:pt x="44649" y="250031"/>
                </a:lnTo>
                <a:lnTo>
                  <a:pt x="62508" y="276820"/>
                </a:lnTo>
                <a:lnTo>
                  <a:pt x="71438" y="294679"/>
                </a:lnTo>
                <a:lnTo>
                  <a:pt x="89297" y="285750"/>
                </a:lnTo>
                <a:lnTo>
                  <a:pt x="107157" y="258961"/>
                </a:lnTo>
                <a:lnTo>
                  <a:pt x="133946" y="223242"/>
                </a:lnTo>
                <a:lnTo>
                  <a:pt x="151805" y="169664"/>
                </a:lnTo>
                <a:lnTo>
                  <a:pt x="169664" y="116086"/>
                </a:lnTo>
                <a:lnTo>
                  <a:pt x="178594" y="71437"/>
                </a:lnTo>
                <a:lnTo>
                  <a:pt x="187524" y="35718"/>
                </a:lnTo>
                <a:lnTo>
                  <a:pt x="196454" y="0"/>
                </a:lnTo>
                <a:lnTo>
                  <a:pt x="19645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2437805" y="5125641"/>
            <a:ext cx="964407" cy="62508"/>
          </a:xfrm>
          <a:custGeom>
            <a:avLst/>
            <a:gdLst/>
            <a:ahLst/>
            <a:cxnLst/>
            <a:rect l="0" t="0" r="0" b="0"/>
            <a:pathLst>
              <a:path w="964407" h="62508">
                <a:moveTo>
                  <a:pt x="0" y="17859"/>
                </a:moveTo>
                <a:lnTo>
                  <a:pt x="8929" y="17859"/>
                </a:lnTo>
                <a:lnTo>
                  <a:pt x="26789" y="17859"/>
                </a:lnTo>
                <a:lnTo>
                  <a:pt x="44648" y="8929"/>
                </a:lnTo>
                <a:lnTo>
                  <a:pt x="71437" y="8929"/>
                </a:lnTo>
                <a:lnTo>
                  <a:pt x="107156" y="0"/>
                </a:lnTo>
                <a:lnTo>
                  <a:pt x="133945" y="0"/>
                </a:lnTo>
                <a:lnTo>
                  <a:pt x="169664" y="8929"/>
                </a:lnTo>
                <a:lnTo>
                  <a:pt x="214312" y="8929"/>
                </a:lnTo>
                <a:lnTo>
                  <a:pt x="250031" y="8929"/>
                </a:lnTo>
                <a:lnTo>
                  <a:pt x="294679" y="8929"/>
                </a:lnTo>
                <a:lnTo>
                  <a:pt x="339328" y="8929"/>
                </a:lnTo>
                <a:lnTo>
                  <a:pt x="383976" y="8929"/>
                </a:lnTo>
                <a:lnTo>
                  <a:pt x="419695" y="8929"/>
                </a:lnTo>
                <a:lnTo>
                  <a:pt x="464343" y="8929"/>
                </a:lnTo>
                <a:lnTo>
                  <a:pt x="500062" y="8929"/>
                </a:lnTo>
                <a:lnTo>
                  <a:pt x="544711" y="8929"/>
                </a:lnTo>
                <a:lnTo>
                  <a:pt x="580429" y="17859"/>
                </a:lnTo>
                <a:lnTo>
                  <a:pt x="625078" y="26789"/>
                </a:lnTo>
                <a:lnTo>
                  <a:pt x="678656" y="35718"/>
                </a:lnTo>
                <a:lnTo>
                  <a:pt x="723304" y="44648"/>
                </a:lnTo>
                <a:lnTo>
                  <a:pt x="767953" y="53578"/>
                </a:lnTo>
                <a:lnTo>
                  <a:pt x="821531" y="62507"/>
                </a:lnTo>
                <a:lnTo>
                  <a:pt x="875109" y="62507"/>
                </a:lnTo>
                <a:lnTo>
                  <a:pt x="928687" y="53578"/>
                </a:lnTo>
                <a:lnTo>
                  <a:pt x="964406" y="44648"/>
                </a:lnTo>
                <a:lnTo>
                  <a:pt x="964406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5402461" y="5170289"/>
            <a:ext cx="1357313" cy="53579"/>
          </a:xfrm>
          <a:custGeom>
            <a:avLst/>
            <a:gdLst/>
            <a:ahLst/>
            <a:cxnLst/>
            <a:rect l="0" t="0" r="0" b="0"/>
            <a:pathLst>
              <a:path w="1357313" h="53579">
                <a:moveTo>
                  <a:pt x="0" y="3571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17859" y="17859"/>
                </a:lnTo>
                <a:lnTo>
                  <a:pt x="26789" y="17859"/>
                </a:lnTo>
                <a:lnTo>
                  <a:pt x="44648" y="17859"/>
                </a:lnTo>
                <a:lnTo>
                  <a:pt x="71437" y="8930"/>
                </a:lnTo>
                <a:lnTo>
                  <a:pt x="98227" y="8930"/>
                </a:lnTo>
                <a:lnTo>
                  <a:pt x="125016" y="0"/>
                </a:lnTo>
                <a:lnTo>
                  <a:pt x="160734" y="0"/>
                </a:lnTo>
                <a:lnTo>
                  <a:pt x="205383" y="0"/>
                </a:lnTo>
                <a:lnTo>
                  <a:pt x="250031" y="0"/>
                </a:lnTo>
                <a:lnTo>
                  <a:pt x="294680" y="0"/>
                </a:lnTo>
                <a:lnTo>
                  <a:pt x="339328" y="8930"/>
                </a:lnTo>
                <a:lnTo>
                  <a:pt x="392906" y="8930"/>
                </a:lnTo>
                <a:lnTo>
                  <a:pt x="446484" y="8930"/>
                </a:lnTo>
                <a:lnTo>
                  <a:pt x="508992" y="8930"/>
                </a:lnTo>
                <a:lnTo>
                  <a:pt x="571500" y="17859"/>
                </a:lnTo>
                <a:lnTo>
                  <a:pt x="634008" y="17859"/>
                </a:lnTo>
                <a:lnTo>
                  <a:pt x="705445" y="17859"/>
                </a:lnTo>
                <a:lnTo>
                  <a:pt x="776883" y="26789"/>
                </a:lnTo>
                <a:lnTo>
                  <a:pt x="848320" y="26789"/>
                </a:lnTo>
                <a:lnTo>
                  <a:pt x="928687" y="35719"/>
                </a:lnTo>
                <a:lnTo>
                  <a:pt x="1017984" y="35719"/>
                </a:lnTo>
                <a:lnTo>
                  <a:pt x="1107281" y="35719"/>
                </a:lnTo>
                <a:lnTo>
                  <a:pt x="1196578" y="35719"/>
                </a:lnTo>
                <a:lnTo>
                  <a:pt x="1285875" y="44649"/>
                </a:lnTo>
                <a:lnTo>
                  <a:pt x="1357312" y="53578"/>
                </a:lnTo>
                <a:lnTo>
                  <a:pt x="1357312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0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Advantages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Make </a:t>
            </a:r>
            <a:r>
              <a:rPr lang="en-US" dirty="0"/>
              <a:t>saves time - both typing and recompilation</a:t>
            </a:r>
          </a:p>
          <a:p>
            <a:r>
              <a:rPr lang="en-US" dirty="0" smtClean="0"/>
              <a:t>The </a:t>
            </a:r>
            <a:r>
              <a:rPr lang="en-US" dirty="0" err="1"/>
              <a:t>Makefile</a:t>
            </a:r>
            <a:r>
              <a:rPr lang="en-US" dirty="0"/>
              <a:t> documents the </a:t>
            </a:r>
            <a:r>
              <a:rPr lang="en-US" dirty="0" smtClean="0"/>
              <a:t>dependencies and how to build the software.</a:t>
            </a:r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distribution of software one can `make' and `make install' a package with knowing anything about it.</a:t>
            </a:r>
          </a:p>
        </p:txBody>
      </p:sp>
      <p:sp>
        <p:nvSpPr>
          <p:cNvPr id="4" name="Freeform 3"/>
          <p:cNvSpPr/>
          <p:nvPr/>
        </p:nvSpPr>
        <p:spPr>
          <a:xfrm>
            <a:off x="4991695" y="5464969"/>
            <a:ext cx="205384" cy="526852"/>
          </a:xfrm>
          <a:custGeom>
            <a:avLst/>
            <a:gdLst/>
            <a:ahLst/>
            <a:cxnLst/>
            <a:rect l="0" t="0" r="0" b="0"/>
            <a:pathLst>
              <a:path w="205384" h="526852">
                <a:moveTo>
                  <a:pt x="89297" y="35719"/>
                </a:moveTo>
                <a:lnTo>
                  <a:pt x="89297" y="35719"/>
                </a:lnTo>
                <a:lnTo>
                  <a:pt x="89297" y="35719"/>
                </a:lnTo>
                <a:lnTo>
                  <a:pt x="80368" y="44648"/>
                </a:lnTo>
                <a:lnTo>
                  <a:pt x="80368" y="44648"/>
                </a:lnTo>
                <a:lnTo>
                  <a:pt x="80368" y="44648"/>
                </a:lnTo>
                <a:lnTo>
                  <a:pt x="80368" y="44648"/>
                </a:lnTo>
                <a:lnTo>
                  <a:pt x="71438" y="35719"/>
                </a:lnTo>
                <a:lnTo>
                  <a:pt x="62508" y="26789"/>
                </a:lnTo>
                <a:lnTo>
                  <a:pt x="53578" y="17859"/>
                </a:lnTo>
                <a:lnTo>
                  <a:pt x="44649" y="8929"/>
                </a:lnTo>
                <a:lnTo>
                  <a:pt x="35719" y="0"/>
                </a:lnTo>
                <a:lnTo>
                  <a:pt x="35719" y="8929"/>
                </a:lnTo>
                <a:lnTo>
                  <a:pt x="26789" y="26789"/>
                </a:lnTo>
                <a:lnTo>
                  <a:pt x="17860" y="53578"/>
                </a:lnTo>
                <a:lnTo>
                  <a:pt x="8930" y="80367"/>
                </a:lnTo>
                <a:lnTo>
                  <a:pt x="0" y="125015"/>
                </a:lnTo>
                <a:lnTo>
                  <a:pt x="0" y="160733"/>
                </a:lnTo>
                <a:lnTo>
                  <a:pt x="0" y="196452"/>
                </a:lnTo>
                <a:lnTo>
                  <a:pt x="8930" y="223241"/>
                </a:lnTo>
                <a:lnTo>
                  <a:pt x="17860" y="232171"/>
                </a:lnTo>
                <a:lnTo>
                  <a:pt x="26789" y="223241"/>
                </a:lnTo>
                <a:lnTo>
                  <a:pt x="35719" y="196452"/>
                </a:lnTo>
                <a:lnTo>
                  <a:pt x="53578" y="160733"/>
                </a:lnTo>
                <a:lnTo>
                  <a:pt x="71438" y="116085"/>
                </a:lnTo>
                <a:lnTo>
                  <a:pt x="89297" y="80367"/>
                </a:lnTo>
                <a:lnTo>
                  <a:pt x="98227" y="35719"/>
                </a:lnTo>
                <a:lnTo>
                  <a:pt x="107157" y="17859"/>
                </a:lnTo>
                <a:lnTo>
                  <a:pt x="116086" y="8929"/>
                </a:lnTo>
                <a:lnTo>
                  <a:pt x="125016" y="26789"/>
                </a:lnTo>
                <a:lnTo>
                  <a:pt x="133946" y="71437"/>
                </a:lnTo>
                <a:lnTo>
                  <a:pt x="142875" y="125015"/>
                </a:lnTo>
                <a:lnTo>
                  <a:pt x="160735" y="205382"/>
                </a:lnTo>
                <a:lnTo>
                  <a:pt x="178594" y="285749"/>
                </a:lnTo>
                <a:lnTo>
                  <a:pt x="187524" y="366116"/>
                </a:lnTo>
                <a:lnTo>
                  <a:pt x="205383" y="428624"/>
                </a:lnTo>
                <a:lnTo>
                  <a:pt x="205383" y="482202"/>
                </a:lnTo>
                <a:lnTo>
                  <a:pt x="205383" y="517921"/>
                </a:lnTo>
                <a:lnTo>
                  <a:pt x="205383" y="526851"/>
                </a:lnTo>
                <a:lnTo>
                  <a:pt x="196453" y="517921"/>
                </a:lnTo>
                <a:lnTo>
                  <a:pt x="178594" y="491132"/>
                </a:lnTo>
                <a:lnTo>
                  <a:pt x="160735" y="455413"/>
                </a:lnTo>
                <a:lnTo>
                  <a:pt x="142875" y="401835"/>
                </a:lnTo>
                <a:lnTo>
                  <a:pt x="133946" y="348257"/>
                </a:lnTo>
                <a:lnTo>
                  <a:pt x="133946" y="3482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5223867" y="5420320"/>
            <a:ext cx="151806" cy="241102"/>
          </a:xfrm>
          <a:custGeom>
            <a:avLst/>
            <a:gdLst/>
            <a:ahLst/>
            <a:cxnLst/>
            <a:rect l="0" t="0" r="0" b="0"/>
            <a:pathLst>
              <a:path w="151806" h="241102">
                <a:moveTo>
                  <a:pt x="26789" y="0"/>
                </a:moveTo>
                <a:lnTo>
                  <a:pt x="26789" y="8930"/>
                </a:lnTo>
                <a:lnTo>
                  <a:pt x="17860" y="17860"/>
                </a:lnTo>
                <a:lnTo>
                  <a:pt x="8930" y="26789"/>
                </a:lnTo>
                <a:lnTo>
                  <a:pt x="0" y="53578"/>
                </a:lnTo>
                <a:lnTo>
                  <a:pt x="0" y="80368"/>
                </a:lnTo>
                <a:lnTo>
                  <a:pt x="0" y="116086"/>
                </a:lnTo>
                <a:lnTo>
                  <a:pt x="8930" y="151805"/>
                </a:lnTo>
                <a:lnTo>
                  <a:pt x="17860" y="187523"/>
                </a:lnTo>
                <a:lnTo>
                  <a:pt x="35719" y="214312"/>
                </a:lnTo>
                <a:lnTo>
                  <a:pt x="53578" y="232171"/>
                </a:lnTo>
                <a:lnTo>
                  <a:pt x="71438" y="241101"/>
                </a:lnTo>
                <a:lnTo>
                  <a:pt x="89297" y="232171"/>
                </a:lnTo>
                <a:lnTo>
                  <a:pt x="116086" y="223242"/>
                </a:lnTo>
                <a:lnTo>
                  <a:pt x="133946" y="196453"/>
                </a:lnTo>
                <a:lnTo>
                  <a:pt x="151805" y="160734"/>
                </a:lnTo>
                <a:lnTo>
                  <a:pt x="151805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375672" y="5339953"/>
            <a:ext cx="133946" cy="232173"/>
          </a:xfrm>
          <a:custGeom>
            <a:avLst/>
            <a:gdLst/>
            <a:ahLst/>
            <a:cxnLst/>
            <a:rect l="0" t="0" r="0" b="0"/>
            <a:pathLst>
              <a:path w="133946" h="232173">
                <a:moveTo>
                  <a:pt x="71437" y="0"/>
                </a:moveTo>
                <a:lnTo>
                  <a:pt x="62508" y="8930"/>
                </a:lnTo>
                <a:lnTo>
                  <a:pt x="53578" y="17860"/>
                </a:lnTo>
                <a:lnTo>
                  <a:pt x="35719" y="44649"/>
                </a:lnTo>
                <a:lnTo>
                  <a:pt x="26789" y="80367"/>
                </a:lnTo>
                <a:lnTo>
                  <a:pt x="8930" y="116086"/>
                </a:lnTo>
                <a:lnTo>
                  <a:pt x="0" y="160735"/>
                </a:lnTo>
                <a:lnTo>
                  <a:pt x="0" y="196453"/>
                </a:lnTo>
                <a:lnTo>
                  <a:pt x="8930" y="223242"/>
                </a:lnTo>
                <a:lnTo>
                  <a:pt x="17859" y="232172"/>
                </a:lnTo>
                <a:lnTo>
                  <a:pt x="44648" y="232172"/>
                </a:lnTo>
                <a:lnTo>
                  <a:pt x="71437" y="232172"/>
                </a:lnTo>
                <a:lnTo>
                  <a:pt x="98226" y="223242"/>
                </a:lnTo>
                <a:lnTo>
                  <a:pt x="133945" y="205383"/>
                </a:lnTo>
                <a:lnTo>
                  <a:pt x="133945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804297" y="4607718"/>
            <a:ext cx="3116461" cy="857252"/>
          </a:xfrm>
          <a:custGeom>
            <a:avLst/>
            <a:gdLst/>
            <a:ahLst/>
            <a:cxnLst/>
            <a:rect l="0" t="0" r="0" b="0"/>
            <a:pathLst>
              <a:path w="3116461" h="857252">
                <a:moveTo>
                  <a:pt x="8930" y="821532"/>
                </a:moveTo>
                <a:lnTo>
                  <a:pt x="0" y="821532"/>
                </a:lnTo>
                <a:lnTo>
                  <a:pt x="0" y="830462"/>
                </a:lnTo>
                <a:lnTo>
                  <a:pt x="0" y="839391"/>
                </a:lnTo>
                <a:lnTo>
                  <a:pt x="8930" y="857251"/>
                </a:lnTo>
                <a:lnTo>
                  <a:pt x="26789" y="857251"/>
                </a:lnTo>
                <a:lnTo>
                  <a:pt x="44648" y="857251"/>
                </a:lnTo>
                <a:lnTo>
                  <a:pt x="62508" y="848321"/>
                </a:lnTo>
                <a:lnTo>
                  <a:pt x="89297" y="839391"/>
                </a:lnTo>
                <a:lnTo>
                  <a:pt x="107156" y="812602"/>
                </a:lnTo>
                <a:lnTo>
                  <a:pt x="133945" y="776884"/>
                </a:lnTo>
                <a:lnTo>
                  <a:pt x="160734" y="750095"/>
                </a:lnTo>
                <a:lnTo>
                  <a:pt x="178594" y="723305"/>
                </a:lnTo>
                <a:lnTo>
                  <a:pt x="205383" y="714376"/>
                </a:lnTo>
                <a:lnTo>
                  <a:pt x="232172" y="714376"/>
                </a:lnTo>
                <a:lnTo>
                  <a:pt x="258961" y="732235"/>
                </a:lnTo>
                <a:lnTo>
                  <a:pt x="303609" y="750095"/>
                </a:lnTo>
                <a:lnTo>
                  <a:pt x="339328" y="776884"/>
                </a:lnTo>
                <a:lnTo>
                  <a:pt x="383976" y="803673"/>
                </a:lnTo>
                <a:lnTo>
                  <a:pt x="437555" y="821532"/>
                </a:lnTo>
                <a:lnTo>
                  <a:pt x="482203" y="830462"/>
                </a:lnTo>
                <a:lnTo>
                  <a:pt x="526851" y="821532"/>
                </a:lnTo>
                <a:lnTo>
                  <a:pt x="562570" y="794743"/>
                </a:lnTo>
                <a:lnTo>
                  <a:pt x="607219" y="767954"/>
                </a:lnTo>
                <a:lnTo>
                  <a:pt x="642937" y="732235"/>
                </a:lnTo>
                <a:lnTo>
                  <a:pt x="678656" y="696516"/>
                </a:lnTo>
                <a:lnTo>
                  <a:pt x="723305" y="660798"/>
                </a:lnTo>
                <a:lnTo>
                  <a:pt x="767953" y="642938"/>
                </a:lnTo>
                <a:lnTo>
                  <a:pt x="812601" y="625079"/>
                </a:lnTo>
                <a:lnTo>
                  <a:pt x="857250" y="625079"/>
                </a:lnTo>
                <a:lnTo>
                  <a:pt x="901898" y="634009"/>
                </a:lnTo>
                <a:lnTo>
                  <a:pt x="955476" y="642938"/>
                </a:lnTo>
                <a:lnTo>
                  <a:pt x="1009055" y="642938"/>
                </a:lnTo>
                <a:lnTo>
                  <a:pt x="1062633" y="642938"/>
                </a:lnTo>
                <a:lnTo>
                  <a:pt x="1107281" y="642938"/>
                </a:lnTo>
                <a:lnTo>
                  <a:pt x="1160859" y="625079"/>
                </a:lnTo>
                <a:lnTo>
                  <a:pt x="1205508" y="607220"/>
                </a:lnTo>
                <a:lnTo>
                  <a:pt x="1259086" y="580430"/>
                </a:lnTo>
                <a:lnTo>
                  <a:pt x="1303734" y="553641"/>
                </a:lnTo>
                <a:lnTo>
                  <a:pt x="1357312" y="517923"/>
                </a:lnTo>
                <a:lnTo>
                  <a:pt x="1401961" y="482204"/>
                </a:lnTo>
                <a:lnTo>
                  <a:pt x="1446609" y="464345"/>
                </a:lnTo>
                <a:lnTo>
                  <a:pt x="1491258" y="446485"/>
                </a:lnTo>
                <a:lnTo>
                  <a:pt x="1544836" y="437555"/>
                </a:lnTo>
                <a:lnTo>
                  <a:pt x="1589484" y="437555"/>
                </a:lnTo>
                <a:lnTo>
                  <a:pt x="1643062" y="446485"/>
                </a:lnTo>
                <a:lnTo>
                  <a:pt x="1687711" y="446485"/>
                </a:lnTo>
                <a:lnTo>
                  <a:pt x="1732359" y="437555"/>
                </a:lnTo>
                <a:lnTo>
                  <a:pt x="1777008" y="428626"/>
                </a:lnTo>
                <a:lnTo>
                  <a:pt x="1821656" y="410766"/>
                </a:lnTo>
                <a:lnTo>
                  <a:pt x="1866305" y="383977"/>
                </a:lnTo>
                <a:lnTo>
                  <a:pt x="1902023" y="357188"/>
                </a:lnTo>
                <a:lnTo>
                  <a:pt x="1946672" y="330399"/>
                </a:lnTo>
                <a:lnTo>
                  <a:pt x="1982391" y="303610"/>
                </a:lnTo>
                <a:lnTo>
                  <a:pt x="2027039" y="285751"/>
                </a:lnTo>
                <a:lnTo>
                  <a:pt x="2062758" y="276821"/>
                </a:lnTo>
                <a:lnTo>
                  <a:pt x="2098476" y="267891"/>
                </a:lnTo>
                <a:lnTo>
                  <a:pt x="2134195" y="267891"/>
                </a:lnTo>
                <a:lnTo>
                  <a:pt x="2178844" y="276821"/>
                </a:lnTo>
                <a:lnTo>
                  <a:pt x="2223492" y="276821"/>
                </a:lnTo>
                <a:lnTo>
                  <a:pt x="2268141" y="276821"/>
                </a:lnTo>
                <a:lnTo>
                  <a:pt x="2312789" y="267891"/>
                </a:lnTo>
                <a:lnTo>
                  <a:pt x="2357437" y="258961"/>
                </a:lnTo>
                <a:lnTo>
                  <a:pt x="2402085" y="241102"/>
                </a:lnTo>
                <a:lnTo>
                  <a:pt x="2437804" y="223243"/>
                </a:lnTo>
                <a:lnTo>
                  <a:pt x="2482452" y="196453"/>
                </a:lnTo>
                <a:lnTo>
                  <a:pt x="2527101" y="169664"/>
                </a:lnTo>
                <a:lnTo>
                  <a:pt x="2562819" y="142875"/>
                </a:lnTo>
                <a:lnTo>
                  <a:pt x="2607468" y="125016"/>
                </a:lnTo>
                <a:lnTo>
                  <a:pt x="2643187" y="116086"/>
                </a:lnTo>
                <a:lnTo>
                  <a:pt x="2687835" y="107157"/>
                </a:lnTo>
                <a:lnTo>
                  <a:pt x="2741413" y="107157"/>
                </a:lnTo>
                <a:lnTo>
                  <a:pt x="2794991" y="98227"/>
                </a:lnTo>
                <a:lnTo>
                  <a:pt x="2848569" y="89297"/>
                </a:lnTo>
                <a:lnTo>
                  <a:pt x="2893218" y="80368"/>
                </a:lnTo>
                <a:lnTo>
                  <a:pt x="2928937" y="62508"/>
                </a:lnTo>
                <a:lnTo>
                  <a:pt x="2946796" y="53578"/>
                </a:lnTo>
                <a:lnTo>
                  <a:pt x="2973585" y="44649"/>
                </a:lnTo>
                <a:lnTo>
                  <a:pt x="3000374" y="26789"/>
                </a:lnTo>
                <a:lnTo>
                  <a:pt x="3036093" y="17860"/>
                </a:lnTo>
                <a:lnTo>
                  <a:pt x="3062882" y="8930"/>
                </a:lnTo>
                <a:lnTo>
                  <a:pt x="3089671" y="0"/>
                </a:lnTo>
                <a:lnTo>
                  <a:pt x="3098601" y="0"/>
                </a:lnTo>
                <a:lnTo>
                  <a:pt x="3116460" y="8930"/>
                </a:lnTo>
                <a:lnTo>
                  <a:pt x="3116460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2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Makefiles</a:t>
            </a:r>
            <a:r>
              <a:rPr lang="en-US" dirty="0"/>
              <a:t> - Make Specification Files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Definitions </a:t>
            </a:r>
            <a:r>
              <a:rPr lang="en-US" dirty="0"/>
              <a:t>of the form</a:t>
            </a:r>
          </a:p>
          <a:p>
            <a:r>
              <a:rPr lang="en-US" dirty="0"/>
              <a:t>name=value</a:t>
            </a:r>
          </a:p>
          <a:p>
            <a:endParaRPr lang="en-US" dirty="0"/>
          </a:p>
          <a:p>
            <a:r>
              <a:rPr lang="en-US" dirty="0"/>
              <a:t>Target Groups of the form</a:t>
            </a:r>
          </a:p>
          <a:p>
            <a:pPr marL="0" indent="0">
              <a:buNone/>
            </a:pPr>
            <a:r>
              <a:rPr lang="en-US" dirty="0"/>
              <a:t>target_1 : </a:t>
            </a:r>
            <a:r>
              <a:rPr lang="en-US" dirty="0" smtClean="0"/>
              <a:t>dependency list_1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&lt;TAB&gt;        </a:t>
            </a:r>
            <a:r>
              <a:rPr lang="en-US" dirty="0"/>
              <a:t>cmdlist_1 </a:t>
            </a:r>
          </a:p>
          <a:p>
            <a:pPr marL="0" indent="0">
              <a:buNone/>
            </a:pPr>
            <a:r>
              <a:rPr lang="en-US" dirty="0"/>
              <a:t>target_2 : </a:t>
            </a:r>
            <a:r>
              <a:rPr lang="en-US" dirty="0" smtClean="0"/>
              <a:t>dependencylist_2</a:t>
            </a:r>
          </a:p>
          <a:p>
            <a:pPr marL="0" indent="0">
              <a:buNone/>
            </a:pPr>
            <a:r>
              <a:rPr lang="en-US" dirty="0" smtClean="0"/>
              <a:t>&lt;TAB&gt;  </a:t>
            </a:r>
            <a:r>
              <a:rPr lang="en-US" dirty="0"/>
              <a:t>cmdlist_2</a:t>
            </a:r>
          </a:p>
          <a:p>
            <a:pPr marL="0" indent="0">
              <a:buNone/>
            </a:pPr>
            <a:r>
              <a:rPr lang="en-US" dirty="0"/>
              <a:t>    ...</a:t>
            </a:r>
          </a:p>
        </p:txBody>
      </p:sp>
      <p:sp>
        <p:nvSpPr>
          <p:cNvPr id="4" name="Freeform 3"/>
          <p:cNvSpPr/>
          <p:nvPr/>
        </p:nvSpPr>
        <p:spPr>
          <a:xfrm>
            <a:off x="919758" y="2446734"/>
            <a:ext cx="1893095" cy="44650"/>
          </a:xfrm>
          <a:custGeom>
            <a:avLst/>
            <a:gdLst/>
            <a:ahLst/>
            <a:cxnLst/>
            <a:rect l="0" t="0" r="0" b="0"/>
            <a:pathLst>
              <a:path w="1893095" h="44650">
                <a:moveTo>
                  <a:pt x="893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26789" y="17860"/>
                </a:lnTo>
                <a:lnTo>
                  <a:pt x="35719" y="17860"/>
                </a:lnTo>
                <a:lnTo>
                  <a:pt x="53578" y="17860"/>
                </a:lnTo>
                <a:lnTo>
                  <a:pt x="71437" y="17860"/>
                </a:lnTo>
                <a:lnTo>
                  <a:pt x="98226" y="17860"/>
                </a:lnTo>
                <a:lnTo>
                  <a:pt x="125016" y="17860"/>
                </a:lnTo>
                <a:lnTo>
                  <a:pt x="151805" y="17860"/>
                </a:lnTo>
                <a:lnTo>
                  <a:pt x="178594" y="17860"/>
                </a:lnTo>
                <a:lnTo>
                  <a:pt x="214312" y="26789"/>
                </a:lnTo>
                <a:lnTo>
                  <a:pt x="241101" y="26789"/>
                </a:lnTo>
                <a:lnTo>
                  <a:pt x="276820" y="35719"/>
                </a:lnTo>
                <a:lnTo>
                  <a:pt x="312539" y="35719"/>
                </a:lnTo>
                <a:lnTo>
                  <a:pt x="348258" y="44649"/>
                </a:lnTo>
                <a:lnTo>
                  <a:pt x="392906" y="44649"/>
                </a:lnTo>
                <a:lnTo>
                  <a:pt x="437555" y="44649"/>
                </a:lnTo>
                <a:lnTo>
                  <a:pt x="482203" y="44649"/>
                </a:lnTo>
                <a:lnTo>
                  <a:pt x="535781" y="44649"/>
                </a:lnTo>
                <a:lnTo>
                  <a:pt x="580430" y="44649"/>
                </a:lnTo>
                <a:lnTo>
                  <a:pt x="642937" y="44649"/>
                </a:lnTo>
                <a:lnTo>
                  <a:pt x="696515" y="44649"/>
                </a:lnTo>
                <a:lnTo>
                  <a:pt x="759023" y="44649"/>
                </a:lnTo>
                <a:lnTo>
                  <a:pt x="821531" y="44649"/>
                </a:lnTo>
                <a:lnTo>
                  <a:pt x="884039" y="44649"/>
                </a:lnTo>
                <a:lnTo>
                  <a:pt x="946547" y="44649"/>
                </a:lnTo>
                <a:lnTo>
                  <a:pt x="1009055" y="35719"/>
                </a:lnTo>
                <a:lnTo>
                  <a:pt x="1080492" y="35719"/>
                </a:lnTo>
                <a:lnTo>
                  <a:pt x="1143000" y="35719"/>
                </a:lnTo>
                <a:lnTo>
                  <a:pt x="1214437" y="26789"/>
                </a:lnTo>
                <a:lnTo>
                  <a:pt x="1276945" y="26789"/>
                </a:lnTo>
                <a:lnTo>
                  <a:pt x="1348383" y="26789"/>
                </a:lnTo>
                <a:lnTo>
                  <a:pt x="1410890" y="17860"/>
                </a:lnTo>
                <a:lnTo>
                  <a:pt x="1473398" y="17860"/>
                </a:lnTo>
                <a:lnTo>
                  <a:pt x="1526976" y="17860"/>
                </a:lnTo>
                <a:lnTo>
                  <a:pt x="1580555" y="17860"/>
                </a:lnTo>
                <a:lnTo>
                  <a:pt x="1634133" y="17860"/>
                </a:lnTo>
                <a:lnTo>
                  <a:pt x="1678781" y="17860"/>
                </a:lnTo>
                <a:lnTo>
                  <a:pt x="1723430" y="26789"/>
                </a:lnTo>
                <a:lnTo>
                  <a:pt x="1768078" y="26789"/>
                </a:lnTo>
                <a:lnTo>
                  <a:pt x="1803797" y="26789"/>
                </a:lnTo>
                <a:lnTo>
                  <a:pt x="1830586" y="35719"/>
                </a:lnTo>
                <a:lnTo>
                  <a:pt x="1857375" y="35719"/>
                </a:lnTo>
                <a:lnTo>
                  <a:pt x="1875234" y="35719"/>
                </a:lnTo>
                <a:lnTo>
                  <a:pt x="1893094" y="35719"/>
                </a:lnTo>
                <a:lnTo>
                  <a:pt x="1893094" y="35719"/>
                </a:lnTo>
                <a:lnTo>
                  <a:pt x="1893094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839891" y="1866304"/>
            <a:ext cx="294680" cy="366119"/>
          </a:xfrm>
          <a:custGeom>
            <a:avLst/>
            <a:gdLst/>
            <a:ahLst/>
            <a:cxnLst/>
            <a:rect l="0" t="0" r="0" b="0"/>
            <a:pathLst>
              <a:path w="294680" h="366119">
                <a:moveTo>
                  <a:pt x="0" y="107157"/>
                </a:moveTo>
                <a:lnTo>
                  <a:pt x="0" y="107157"/>
                </a:lnTo>
                <a:lnTo>
                  <a:pt x="0" y="107157"/>
                </a:lnTo>
                <a:lnTo>
                  <a:pt x="0" y="107157"/>
                </a:lnTo>
                <a:lnTo>
                  <a:pt x="0" y="116086"/>
                </a:lnTo>
                <a:lnTo>
                  <a:pt x="0" y="133946"/>
                </a:lnTo>
                <a:lnTo>
                  <a:pt x="0" y="151805"/>
                </a:lnTo>
                <a:lnTo>
                  <a:pt x="0" y="187524"/>
                </a:lnTo>
                <a:lnTo>
                  <a:pt x="8929" y="223243"/>
                </a:lnTo>
                <a:lnTo>
                  <a:pt x="8929" y="258961"/>
                </a:lnTo>
                <a:lnTo>
                  <a:pt x="8929" y="303610"/>
                </a:lnTo>
                <a:lnTo>
                  <a:pt x="8929" y="330399"/>
                </a:lnTo>
                <a:lnTo>
                  <a:pt x="8929" y="357188"/>
                </a:lnTo>
                <a:lnTo>
                  <a:pt x="0" y="366118"/>
                </a:lnTo>
                <a:lnTo>
                  <a:pt x="0" y="366118"/>
                </a:lnTo>
                <a:lnTo>
                  <a:pt x="0" y="357188"/>
                </a:lnTo>
                <a:lnTo>
                  <a:pt x="0" y="339329"/>
                </a:lnTo>
                <a:lnTo>
                  <a:pt x="0" y="312540"/>
                </a:lnTo>
                <a:lnTo>
                  <a:pt x="0" y="276821"/>
                </a:lnTo>
                <a:lnTo>
                  <a:pt x="0" y="241102"/>
                </a:lnTo>
                <a:lnTo>
                  <a:pt x="0" y="196454"/>
                </a:lnTo>
                <a:lnTo>
                  <a:pt x="8929" y="151805"/>
                </a:lnTo>
                <a:lnTo>
                  <a:pt x="17859" y="116086"/>
                </a:lnTo>
                <a:lnTo>
                  <a:pt x="26789" y="89297"/>
                </a:lnTo>
                <a:lnTo>
                  <a:pt x="35718" y="62508"/>
                </a:lnTo>
                <a:lnTo>
                  <a:pt x="53578" y="53579"/>
                </a:lnTo>
                <a:lnTo>
                  <a:pt x="62507" y="53579"/>
                </a:lnTo>
                <a:lnTo>
                  <a:pt x="71437" y="62508"/>
                </a:lnTo>
                <a:lnTo>
                  <a:pt x="80367" y="80368"/>
                </a:lnTo>
                <a:lnTo>
                  <a:pt x="89297" y="107157"/>
                </a:lnTo>
                <a:lnTo>
                  <a:pt x="98226" y="142875"/>
                </a:lnTo>
                <a:lnTo>
                  <a:pt x="98226" y="178594"/>
                </a:lnTo>
                <a:lnTo>
                  <a:pt x="107156" y="223243"/>
                </a:lnTo>
                <a:lnTo>
                  <a:pt x="107156" y="250032"/>
                </a:lnTo>
                <a:lnTo>
                  <a:pt x="107156" y="276821"/>
                </a:lnTo>
                <a:lnTo>
                  <a:pt x="107156" y="294680"/>
                </a:lnTo>
                <a:lnTo>
                  <a:pt x="107156" y="303610"/>
                </a:lnTo>
                <a:lnTo>
                  <a:pt x="107156" y="303610"/>
                </a:lnTo>
                <a:lnTo>
                  <a:pt x="107156" y="294680"/>
                </a:lnTo>
                <a:lnTo>
                  <a:pt x="107156" y="276821"/>
                </a:lnTo>
                <a:lnTo>
                  <a:pt x="107156" y="241102"/>
                </a:lnTo>
                <a:lnTo>
                  <a:pt x="116086" y="205383"/>
                </a:lnTo>
                <a:lnTo>
                  <a:pt x="125015" y="160735"/>
                </a:lnTo>
                <a:lnTo>
                  <a:pt x="142875" y="116086"/>
                </a:lnTo>
                <a:lnTo>
                  <a:pt x="151804" y="71438"/>
                </a:lnTo>
                <a:lnTo>
                  <a:pt x="169664" y="35719"/>
                </a:lnTo>
                <a:lnTo>
                  <a:pt x="187523" y="8930"/>
                </a:lnTo>
                <a:lnTo>
                  <a:pt x="205382" y="0"/>
                </a:lnTo>
                <a:lnTo>
                  <a:pt x="214312" y="0"/>
                </a:lnTo>
                <a:lnTo>
                  <a:pt x="232172" y="17860"/>
                </a:lnTo>
                <a:lnTo>
                  <a:pt x="232172" y="44649"/>
                </a:lnTo>
                <a:lnTo>
                  <a:pt x="241101" y="80368"/>
                </a:lnTo>
                <a:lnTo>
                  <a:pt x="241101" y="125016"/>
                </a:lnTo>
                <a:lnTo>
                  <a:pt x="232172" y="169665"/>
                </a:lnTo>
                <a:lnTo>
                  <a:pt x="241101" y="214313"/>
                </a:lnTo>
                <a:lnTo>
                  <a:pt x="241101" y="250032"/>
                </a:lnTo>
                <a:lnTo>
                  <a:pt x="250031" y="276821"/>
                </a:lnTo>
                <a:lnTo>
                  <a:pt x="258961" y="285750"/>
                </a:lnTo>
                <a:lnTo>
                  <a:pt x="267890" y="285750"/>
                </a:lnTo>
                <a:lnTo>
                  <a:pt x="276820" y="276821"/>
                </a:lnTo>
                <a:lnTo>
                  <a:pt x="285750" y="250032"/>
                </a:lnTo>
                <a:lnTo>
                  <a:pt x="294679" y="205383"/>
                </a:lnTo>
                <a:lnTo>
                  <a:pt x="294679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179219" y="1794867"/>
            <a:ext cx="214313" cy="419696"/>
          </a:xfrm>
          <a:custGeom>
            <a:avLst/>
            <a:gdLst/>
            <a:ahLst/>
            <a:cxnLst/>
            <a:rect l="0" t="0" r="0" b="0"/>
            <a:pathLst>
              <a:path w="214313" h="419696">
                <a:moveTo>
                  <a:pt x="89297" y="0"/>
                </a:moveTo>
                <a:lnTo>
                  <a:pt x="80367" y="0"/>
                </a:lnTo>
                <a:lnTo>
                  <a:pt x="71437" y="0"/>
                </a:lnTo>
                <a:lnTo>
                  <a:pt x="62508" y="17859"/>
                </a:lnTo>
                <a:lnTo>
                  <a:pt x="53578" y="35719"/>
                </a:lnTo>
                <a:lnTo>
                  <a:pt x="35719" y="71437"/>
                </a:lnTo>
                <a:lnTo>
                  <a:pt x="26789" y="116086"/>
                </a:lnTo>
                <a:lnTo>
                  <a:pt x="17859" y="169664"/>
                </a:lnTo>
                <a:lnTo>
                  <a:pt x="8929" y="223242"/>
                </a:lnTo>
                <a:lnTo>
                  <a:pt x="0" y="267891"/>
                </a:lnTo>
                <a:lnTo>
                  <a:pt x="8929" y="303609"/>
                </a:lnTo>
                <a:lnTo>
                  <a:pt x="8929" y="330398"/>
                </a:lnTo>
                <a:lnTo>
                  <a:pt x="26789" y="339328"/>
                </a:lnTo>
                <a:lnTo>
                  <a:pt x="35719" y="330398"/>
                </a:lnTo>
                <a:lnTo>
                  <a:pt x="53578" y="312539"/>
                </a:lnTo>
                <a:lnTo>
                  <a:pt x="71437" y="276820"/>
                </a:lnTo>
                <a:lnTo>
                  <a:pt x="80367" y="232172"/>
                </a:lnTo>
                <a:lnTo>
                  <a:pt x="98226" y="187523"/>
                </a:lnTo>
                <a:lnTo>
                  <a:pt x="116086" y="133945"/>
                </a:lnTo>
                <a:lnTo>
                  <a:pt x="125015" y="98227"/>
                </a:lnTo>
                <a:lnTo>
                  <a:pt x="133945" y="71437"/>
                </a:lnTo>
                <a:lnTo>
                  <a:pt x="133945" y="71437"/>
                </a:lnTo>
                <a:lnTo>
                  <a:pt x="125015" y="98227"/>
                </a:lnTo>
                <a:lnTo>
                  <a:pt x="116086" y="151805"/>
                </a:lnTo>
                <a:lnTo>
                  <a:pt x="107156" y="205383"/>
                </a:lnTo>
                <a:lnTo>
                  <a:pt x="107156" y="267891"/>
                </a:lnTo>
                <a:lnTo>
                  <a:pt x="107156" y="330398"/>
                </a:lnTo>
                <a:lnTo>
                  <a:pt x="116086" y="375047"/>
                </a:lnTo>
                <a:lnTo>
                  <a:pt x="133945" y="410766"/>
                </a:lnTo>
                <a:lnTo>
                  <a:pt x="151804" y="419695"/>
                </a:lnTo>
                <a:lnTo>
                  <a:pt x="169664" y="410766"/>
                </a:lnTo>
                <a:lnTo>
                  <a:pt x="187523" y="375047"/>
                </a:lnTo>
                <a:lnTo>
                  <a:pt x="205383" y="330398"/>
                </a:lnTo>
                <a:lnTo>
                  <a:pt x="214312" y="267891"/>
                </a:lnTo>
                <a:lnTo>
                  <a:pt x="214312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420320" y="1714500"/>
            <a:ext cx="241103" cy="375048"/>
          </a:xfrm>
          <a:custGeom>
            <a:avLst/>
            <a:gdLst/>
            <a:ahLst/>
            <a:cxnLst/>
            <a:rect l="0" t="0" r="0" b="0"/>
            <a:pathLst>
              <a:path w="241103" h="375048">
                <a:moveTo>
                  <a:pt x="133946" y="0"/>
                </a:moveTo>
                <a:lnTo>
                  <a:pt x="133946" y="0"/>
                </a:lnTo>
                <a:lnTo>
                  <a:pt x="125016" y="8929"/>
                </a:lnTo>
                <a:lnTo>
                  <a:pt x="107157" y="35719"/>
                </a:lnTo>
                <a:lnTo>
                  <a:pt x="80368" y="71437"/>
                </a:lnTo>
                <a:lnTo>
                  <a:pt x="53578" y="116086"/>
                </a:lnTo>
                <a:lnTo>
                  <a:pt x="35719" y="169664"/>
                </a:lnTo>
                <a:lnTo>
                  <a:pt x="8930" y="232172"/>
                </a:lnTo>
                <a:lnTo>
                  <a:pt x="0" y="285750"/>
                </a:lnTo>
                <a:lnTo>
                  <a:pt x="0" y="330398"/>
                </a:lnTo>
                <a:lnTo>
                  <a:pt x="8930" y="366117"/>
                </a:lnTo>
                <a:lnTo>
                  <a:pt x="26789" y="375047"/>
                </a:lnTo>
                <a:lnTo>
                  <a:pt x="62508" y="375047"/>
                </a:lnTo>
                <a:lnTo>
                  <a:pt x="89297" y="375047"/>
                </a:lnTo>
                <a:lnTo>
                  <a:pt x="133946" y="348258"/>
                </a:lnTo>
                <a:lnTo>
                  <a:pt x="169664" y="312539"/>
                </a:lnTo>
                <a:lnTo>
                  <a:pt x="205383" y="267890"/>
                </a:lnTo>
                <a:lnTo>
                  <a:pt x="241102" y="223242"/>
                </a:lnTo>
                <a:lnTo>
                  <a:pt x="241102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5670352" y="1723429"/>
            <a:ext cx="160735" cy="285751"/>
          </a:xfrm>
          <a:custGeom>
            <a:avLst/>
            <a:gdLst/>
            <a:ahLst/>
            <a:cxnLst/>
            <a:rect l="0" t="0" r="0" b="0"/>
            <a:pathLst>
              <a:path w="160735" h="285751">
                <a:moveTo>
                  <a:pt x="17859" y="53579"/>
                </a:moveTo>
                <a:lnTo>
                  <a:pt x="17859" y="53579"/>
                </a:lnTo>
                <a:lnTo>
                  <a:pt x="8929" y="71438"/>
                </a:lnTo>
                <a:lnTo>
                  <a:pt x="8929" y="80368"/>
                </a:lnTo>
                <a:lnTo>
                  <a:pt x="0" y="107157"/>
                </a:lnTo>
                <a:lnTo>
                  <a:pt x="0" y="142875"/>
                </a:lnTo>
                <a:lnTo>
                  <a:pt x="8929" y="178594"/>
                </a:lnTo>
                <a:lnTo>
                  <a:pt x="8929" y="214313"/>
                </a:lnTo>
                <a:lnTo>
                  <a:pt x="17859" y="241102"/>
                </a:lnTo>
                <a:lnTo>
                  <a:pt x="17859" y="267891"/>
                </a:lnTo>
                <a:lnTo>
                  <a:pt x="17859" y="285750"/>
                </a:lnTo>
                <a:lnTo>
                  <a:pt x="17859" y="285750"/>
                </a:lnTo>
                <a:lnTo>
                  <a:pt x="17859" y="276821"/>
                </a:lnTo>
                <a:lnTo>
                  <a:pt x="17859" y="258961"/>
                </a:lnTo>
                <a:lnTo>
                  <a:pt x="17859" y="232172"/>
                </a:lnTo>
                <a:lnTo>
                  <a:pt x="26789" y="187524"/>
                </a:lnTo>
                <a:lnTo>
                  <a:pt x="26789" y="142875"/>
                </a:lnTo>
                <a:lnTo>
                  <a:pt x="35718" y="98227"/>
                </a:lnTo>
                <a:lnTo>
                  <a:pt x="53578" y="62508"/>
                </a:lnTo>
                <a:lnTo>
                  <a:pt x="71437" y="35719"/>
                </a:lnTo>
                <a:lnTo>
                  <a:pt x="98226" y="17860"/>
                </a:lnTo>
                <a:lnTo>
                  <a:pt x="116086" y="8930"/>
                </a:lnTo>
                <a:lnTo>
                  <a:pt x="133945" y="0"/>
                </a:lnTo>
                <a:lnTo>
                  <a:pt x="142875" y="8930"/>
                </a:lnTo>
                <a:lnTo>
                  <a:pt x="151804" y="17860"/>
                </a:lnTo>
                <a:lnTo>
                  <a:pt x="160734" y="17860"/>
                </a:lnTo>
                <a:lnTo>
                  <a:pt x="160734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5759648" y="1723429"/>
            <a:ext cx="151806" cy="232173"/>
          </a:xfrm>
          <a:custGeom>
            <a:avLst/>
            <a:gdLst/>
            <a:ahLst/>
            <a:cxnLst/>
            <a:rect l="0" t="0" r="0" b="0"/>
            <a:pathLst>
              <a:path w="151806" h="232173">
                <a:moveTo>
                  <a:pt x="71438" y="0"/>
                </a:moveTo>
                <a:lnTo>
                  <a:pt x="71438" y="8930"/>
                </a:lnTo>
                <a:lnTo>
                  <a:pt x="62508" y="17860"/>
                </a:lnTo>
                <a:lnTo>
                  <a:pt x="44649" y="44649"/>
                </a:lnTo>
                <a:lnTo>
                  <a:pt x="35719" y="71438"/>
                </a:lnTo>
                <a:lnTo>
                  <a:pt x="17860" y="107157"/>
                </a:lnTo>
                <a:lnTo>
                  <a:pt x="8930" y="151805"/>
                </a:lnTo>
                <a:lnTo>
                  <a:pt x="0" y="178594"/>
                </a:lnTo>
                <a:lnTo>
                  <a:pt x="8930" y="205383"/>
                </a:lnTo>
                <a:lnTo>
                  <a:pt x="17860" y="223243"/>
                </a:lnTo>
                <a:lnTo>
                  <a:pt x="35719" y="232172"/>
                </a:lnTo>
                <a:lnTo>
                  <a:pt x="62508" y="232172"/>
                </a:lnTo>
                <a:lnTo>
                  <a:pt x="80368" y="214313"/>
                </a:lnTo>
                <a:lnTo>
                  <a:pt x="107157" y="196454"/>
                </a:lnTo>
                <a:lnTo>
                  <a:pt x="133946" y="169665"/>
                </a:lnTo>
                <a:lnTo>
                  <a:pt x="151805" y="133946"/>
                </a:lnTo>
                <a:lnTo>
                  <a:pt x="151805" y="98227"/>
                </a:lnTo>
                <a:lnTo>
                  <a:pt x="151805" y="62508"/>
                </a:lnTo>
                <a:lnTo>
                  <a:pt x="133946" y="26790"/>
                </a:lnTo>
                <a:lnTo>
                  <a:pt x="116086" y="8930"/>
                </a:lnTo>
                <a:lnTo>
                  <a:pt x="98227" y="0"/>
                </a:lnTo>
                <a:lnTo>
                  <a:pt x="71438" y="8930"/>
                </a:lnTo>
                <a:lnTo>
                  <a:pt x="53579" y="26790"/>
                </a:lnTo>
                <a:lnTo>
                  <a:pt x="44649" y="53579"/>
                </a:lnTo>
                <a:lnTo>
                  <a:pt x="53579" y="71438"/>
                </a:lnTo>
                <a:lnTo>
                  <a:pt x="62508" y="80368"/>
                </a:lnTo>
                <a:lnTo>
                  <a:pt x="62508" y="8036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206133" y="1491258"/>
            <a:ext cx="250032" cy="544712"/>
          </a:xfrm>
          <a:custGeom>
            <a:avLst/>
            <a:gdLst/>
            <a:ahLst/>
            <a:cxnLst/>
            <a:rect l="0" t="0" r="0" b="0"/>
            <a:pathLst>
              <a:path w="250032" h="544712">
                <a:moveTo>
                  <a:pt x="44648" y="89296"/>
                </a:moveTo>
                <a:lnTo>
                  <a:pt x="44648" y="89296"/>
                </a:lnTo>
                <a:lnTo>
                  <a:pt x="44648" y="89296"/>
                </a:lnTo>
                <a:lnTo>
                  <a:pt x="44648" y="89296"/>
                </a:lnTo>
                <a:lnTo>
                  <a:pt x="44648" y="98226"/>
                </a:lnTo>
                <a:lnTo>
                  <a:pt x="44648" y="116086"/>
                </a:lnTo>
                <a:lnTo>
                  <a:pt x="44648" y="142875"/>
                </a:lnTo>
                <a:lnTo>
                  <a:pt x="44648" y="196453"/>
                </a:lnTo>
                <a:lnTo>
                  <a:pt x="44648" y="250031"/>
                </a:lnTo>
                <a:lnTo>
                  <a:pt x="44648" y="312539"/>
                </a:lnTo>
                <a:lnTo>
                  <a:pt x="44648" y="375046"/>
                </a:lnTo>
                <a:lnTo>
                  <a:pt x="44648" y="428625"/>
                </a:lnTo>
                <a:lnTo>
                  <a:pt x="53578" y="473273"/>
                </a:lnTo>
                <a:lnTo>
                  <a:pt x="53578" y="508992"/>
                </a:lnTo>
                <a:lnTo>
                  <a:pt x="53578" y="535781"/>
                </a:lnTo>
                <a:lnTo>
                  <a:pt x="53578" y="544711"/>
                </a:lnTo>
                <a:lnTo>
                  <a:pt x="53578" y="544711"/>
                </a:lnTo>
                <a:lnTo>
                  <a:pt x="44648" y="535781"/>
                </a:lnTo>
                <a:lnTo>
                  <a:pt x="35719" y="508992"/>
                </a:lnTo>
                <a:lnTo>
                  <a:pt x="17859" y="464343"/>
                </a:lnTo>
                <a:lnTo>
                  <a:pt x="8930" y="419695"/>
                </a:lnTo>
                <a:lnTo>
                  <a:pt x="0" y="357187"/>
                </a:lnTo>
                <a:lnTo>
                  <a:pt x="0" y="285750"/>
                </a:lnTo>
                <a:lnTo>
                  <a:pt x="0" y="223242"/>
                </a:lnTo>
                <a:lnTo>
                  <a:pt x="8930" y="169664"/>
                </a:lnTo>
                <a:lnTo>
                  <a:pt x="26789" y="125015"/>
                </a:lnTo>
                <a:lnTo>
                  <a:pt x="62508" y="80367"/>
                </a:lnTo>
                <a:lnTo>
                  <a:pt x="98226" y="53578"/>
                </a:lnTo>
                <a:lnTo>
                  <a:pt x="133945" y="26789"/>
                </a:lnTo>
                <a:lnTo>
                  <a:pt x="178594" y="8929"/>
                </a:lnTo>
                <a:lnTo>
                  <a:pt x="214312" y="0"/>
                </a:lnTo>
                <a:lnTo>
                  <a:pt x="241101" y="0"/>
                </a:lnTo>
                <a:lnTo>
                  <a:pt x="250031" y="17859"/>
                </a:lnTo>
                <a:lnTo>
                  <a:pt x="241101" y="44648"/>
                </a:lnTo>
                <a:lnTo>
                  <a:pt x="232172" y="89296"/>
                </a:lnTo>
                <a:lnTo>
                  <a:pt x="196453" y="142875"/>
                </a:lnTo>
                <a:lnTo>
                  <a:pt x="160734" y="196453"/>
                </a:lnTo>
                <a:lnTo>
                  <a:pt x="125015" y="250031"/>
                </a:lnTo>
                <a:lnTo>
                  <a:pt x="89297" y="276820"/>
                </a:lnTo>
                <a:lnTo>
                  <a:pt x="71437" y="294679"/>
                </a:lnTo>
                <a:lnTo>
                  <a:pt x="62508" y="294679"/>
                </a:lnTo>
                <a:lnTo>
                  <a:pt x="62508" y="276820"/>
                </a:lnTo>
                <a:lnTo>
                  <a:pt x="89297" y="250031"/>
                </a:lnTo>
                <a:lnTo>
                  <a:pt x="116086" y="205382"/>
                </a:lnTo>
                <a:lnTo>
                  <a:pt x="160734" y="160734"/>
                </a:lnTo>
                <a:lnTo>
                  <a:pt x="196453" y="116086"/>
                </a:lnTo>
                <a:lnTo>
                  <a:pt x="196453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545461" y="1437679"/>
            <a:ext cx="107157" cy="196455"/>
          </a:xfrm>
          <a:custGeom>
            <a:avLst/>
            <a:gdLst/>
            <a:ahLst/>
            <a:cxnLst/>
            <a:rect l="0" t="0" r="0" b="0"/>
            <a:pathLst>
              <a:path w="107157" h="196455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53579"/>
                </a:lnTo>
                <a:lnTo>
                  <a:pt x="0" y="62508"/>
                </a:lnTo>
                <a:lnTo>
                  <a:pt x="0" y="89297"/>
                </a:lnTo>
                <a:lnTo>
                  <a:pt x="0" y="116086"/>
                </a:lnTo>
                <a:lnTo>
                  <a:pt x="0" y="133946"/>
                </a:lnTo>
                <a:lnTo>
                  <a:pt x="0" y="160735"/>
                </a:lnTo>
                <a:lnTo>
                  <a:pt x="8930" y="187524"/>
                </a:lnTo>
                <a:lnTo>
                  <a:pt x="8930" y="196454"/>
                </a:lnTo>
                <a:lnTo>
                  <a:pt x="8930" y="196454"/>
                </a:lnTo>
                <a:lnTo>
                  <a:pt x="8930" y="187524"/>
                </a:lnTo>
                <a:lnTo>
                  <a:pt x="8930" y="169665"/>
                </a:lnTo>
                <a:lnTo>
                  <a:pt x="17859" y="151805"/>
                </a:lnTo>
                <a:lnTo>
                  <a:pt x="17859" y="116086"/>
                </a:lnTo>
                <a:lnTo>
                  <a:pt x="26789" y="89297"/>
                </a:lnTo>
                <a:lnTo>
                  <a:pt x="44648" y="53579"/>
                </a:lnTo>
                <a:lnTo>
                  <a:pt x="62508" y="35719"/>
                </a:lnTo>
                <a:lnTo>
                  <a:pt x="71437" y="17860"/>
                </a:lnTo>
                <a:lnTo>
                  <a:pt x="89297" y="8930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706195" y="1419820"/>
            <a:ext cx="196454" cy="160735"/>
          </a:xfrm>
          <a:custGeom>
            <a:avLst/>
            <a:gdLst/>
            <a:ahLst/>
            <a:cxnLst/>
            <a:rect l="0" t="0" r="0" b="0"/>
            <a:pathLst>
              <a:path w="196454" h="160735">
                <a:moveTo>
                  <a:pt x="71438" y="0"/>
                </a:moveTo>
                <a:lnTo>
                  <a:pt x="62508" y="0"/>
                </a:lnTo>
                <a:lnTo>
                  <a:pt x="53578" y="8930"/>
                </a:lnTo>
                <a:lnTo>
                  <a:pt x="35719" y="26789"/>
                </a:lnTo>
                <a:lnTo>
                  <a:pt x="17860" y="44649"/>
                </a:lnTo>
                <a:lnTo>
                  <a:pt x="8930" y="71438"/>
                </a:lnTo>
                <a:lnTo>
                  <a:pt x="0" y="98227"/>
                </a:lnTo>
                <a:lnTo>
                  <a:pt x="0" y="125016"/>
                </a:lnTo>
                <a:lnTo>
                  <a:pt x="8930" y="142875"/>
                </a:lnTo>
                <a:lnTo>
                  <a:pt x="26789" y="160734"/>
                </a:lnTo>
                <a:lnTo>
                  <a:pt x="53578" y="160734"/>
                </a:lnTo>
                <a:lnTo>
                  <a:pt x="80368" y="160734"/>
                </a:lnTo>
                <a:lnTo>
                  <a:pt x="116086" y="151805"/>
                </a:lnTo>
                <a:lnTo>
                  <a:pt x="151805" y="133945"/>
                </a:lnTo>
                <a:lnTo>
                  <a:pt x="169664" y="107156"/>
                </a:lnTo>
                <a:lnTo>
                  <a:pt x="187524" y="89297"/>
                </a:lnTo>
                <a:lnTo>
                  <a:pt x="196453" y="62508"/>
                </a:lnTo>
                <a:lnTo>
                  <a:pt x="187524" y="35719"/>
                </a:lnTo>
                <a:lnTo>
                  <a:pt x="169664" y="17859"/>
                </a:lnTo>
                <a:lnTo>
                  <a:pt x="142875" y="8930"/>
                </a:lnTo>
                <a:lnTo>
                  <a:pt x="116086" y="0"/>
                </a:lnTo>
                <a:lnTo>
                  <a:pt x="89297" y="8930"/>
                </a:lnTo>
                <a:lnTo>
                  <a:pt x="80368" y="8930"/>
                </a:lnTo>
                <a:lnTo>
                  <a:pt x="71438" y="17859"/>
                </a:lnTo>
                <a:lnTo>
                  <a:pt x="71438" y="26789"/>
                </a:lnTo>
                <a:lnTo>
                  <a:pt x="80368" y="26789"/>
                </a:lnTo>
                <a:lnTo>
                  <a:pt x="8036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974086" y="1339453"/>
            <a:ext cx="214313" cy="178595"/>
          </a:xfrm>
          <a:custGeom>
            <a:avLst/>
            <a:gdLst/>
            <a:ahLst/>
            <a:cxnLst/>
            <a:rect l="0" t="0" r="0" b="0"/>
            <a:pathLst>
              <a:path w="214313" h="178595">
                <a:moveTo>
                  <a:pt x="71437" y="0"/>
                </a:moveTo>
                <a:lnTo>
                  <a:pt x="62508" y="0"/>
                </a:lnTo>
                <a:lnTo>
                  <a:pt x="53578" y="8930"/>
                </a:lnTo>
                <a:lnTo>
                  <a:pt x="35719" y="26789"/>
                </a:lnTo>
                <a:lnTo>
                  <a:pt x="17859" y="53578"/>
                </a:lnTo>
                <a:lnTo>
                  <a:pt x="8930" y="80367"/>
                </a:lnTo>
                <a:lnTo>
                  <a:pt x="0" y="107156"/>
                </a:lnTo>
                <a:lnTo>
                  <a:pt x="8930" y="133945"/>
                </a:lnTo>
                <a:lnTo>
                  <a:pt x="17859" y="151805"/>
                </a:lnTo>
                <a:lnTo>
                  <a:pt x="35719" y="169664"/>
                </a:lnTo>
                <a:lnTo>
                  <a:pt x="62508" y="178594"/>
                </a:lnTo>
                <a:lnTo>
                  <a:pt x="89297" y="178594"/>
                </a:lnTo>
                <a:lnTo>
                  <a:pt x="125016" y="169664"/>
                </a:lnTo>
                <a:lnTo>
                  <a:pt x="160734" y="160734"/>
                </a:lnTo>
                <a:lnTo>
                  <a:pt x="187523" y="142875"/>
                </a:lnTo>
                <a:lnTo>
                  <a:pt x="214312" y="116086"/>
                </a:lnTo>
                <a:lnTo>
                  <a:pt x="214312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090172" y="1312664"/>
            <a:ext cx="267892" cy="169665"/>
          </a:xfrm>
          <a:custGeom>
            <a:avLst/>
            <a:gdLst/>
            <a:ahLst/>
            <a:cxnLst/>
            <a:rect l="0" t="0" r="0" b="0"/>
            <a:pathLst>
              <a:path w="267892" h="169665">
                <a:moveTo>
                  <a:pt x="8930" y="107156"/>
                </a:move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16086"/>
                </a:lnTo>
                <a:lnTo>
                  <a:pt x="26789" y="116086"/>
                </a:lnTo>
                <a:lnTo>
                  <a:pt x="53578" y="107156"/>
                </a:lnTo>
                <a:lnTo>
                  <a:pt x="80367" y="98226"/>
                </a:lnTo>
                <a:lnTo>
                  <a:pt x="116086" y="80367"/>
                </a:lnTo>
                <a:lnTo>
                  <a:pt x="142875" y="71438"/>
                </a:lnTo>
                <a:lnTo>
                  <a:pt x="169664" y="53578"/>
                </a:lnTo>
                <a:lnTo>
                  <a:pt x="187523" y="35719"/>
                </a:lnTo>
                <a:lnTo>
                  <a:pt x="196453" y="26789"/>
                </a:lnTo>
                <a:lnTo>
                  <a:pt x="196453" y="8930"/>
                </a:lnTo>
                <a:lnTo>
                  <a:pt x="187523" y="0"/>
                </a:lnTo>
                <a:lnTo>
                  <a:pt x="169664" y="0"/>
                </a:lnTo>
                <a:lnTo>
                  <a:pt x="142875" y="8930"/>
                </a:lnTo>
                <a:lnTo>
                  <a:pt x="116086" y="26789"/>
                </a:lnTo>
                <a:lnTo>
                  <a:pt x="89297" y="44649"/>
                </a:lnTo>
                <a:lnTo>
                  <a:pt x="62508" y="80367"/>
                </a:lnTo>
                <a:lnTo>
                  <a:pt x="44648" y="107156"/>
                </a:lnTo>
                <a:lnTo>
                  <a:pt x="44648" y="133945"/>
                </a:lnTo>
                <a:lnTo>
                  <a:pt x="53578" y="151805"/>
                </a:lnTo>
                <a:lnTo>
                  <a:pt x="71437" y="160734"/>
                </a:lnTo>
                <a:lnTo>
                  <a:pt x="98226" y="169664"/>
                </a:lnTo>
                <a:lnTo>
                  <a:pt x="125016" y="169664"/>
                </a:lnTo>
                <a:lnTo>
                  <a:pt x="160734" y="160734"/>
                </a:lnTo>
                <a:lnTo>
                  <a:pt x="196453" y="142875"/>
                </a:lnTo>
                <a:lnTo>
                  <a:pt x="232172" y="125015"/>
                </a:lnTo>
                <a:lnTo>
                  <a:pt x="267891" y="98226"/>
                </a:lnTo>
                <a:lnTo>
                  <a:pt x="267891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7322344" y="1276945"/>
            <a:ext cx="205384" cy="178595"/>
          </a:xfrm>
          <a:custGeom>
            <a:avLst/>
            <a:gdLst/>
            <a:ahLst/>
            <a:cxnLst/>
            <a:rect l="0" t="0" r="0" b="0"/>
            <a:pathLst>
              <a:path w="205384" h="178595">
                <a:moveTo>
                  <a:pt x="80367" y="0"/>
                </a:moveTo>
                <a:lnTo>
                  <a:pt x="62508" y="0"/>
                </a:lnTo>
                <a:lnTo>
                  <a:pt x="44648" y="8930"/>
                </a:lnTo>
                <a:lnTo>
                  <a:pt x="17859" y="17860"/>
                </a:lnTo>
                <a:lnTo>
                  <a:pt x="8929" y="35719"/>
                </a:lnTo>
                <a:lnTo>
                  <a:pt x="8929" y="44649"/>
                </a:lnTo>
                <a:lnTo>
                  <a:pt x="26789" y="53578"/>
                </a:lnTo>
                <a:lnTo>
                  <a:pt x="53578" y="62508"/>
                </a:lnTo>
                <a:lnTo>
                  <a:pt x="89297" y="62508"/>
                </a:lnTo>
                <a:lnTo>
                  <a:pt x="133945" y="71438"/>
                </a:lnTo>
                <a:lnTo>
                  <a:pt x="160734" y="80368"/>
                </a:lnTo>
                <a:lnTo>
                  <a:pt x="196453" y="89297"/>
                </a:lnTo>
                <a:lnTo>
                  <a:pt x="205383" y="107157"/>
                </a:lnTo>
                <a:lnTo>
                  <a:pt x="205383" y="125016"/>
                </a:lnTo>
                <a:lnTo>
                  <a:pt x="187523" y="142875"/>
                </a:lnTo>
                <a:lnTo>
                  <a:pt x="151804" y="151805"/>
                </a:lnTo>
                <a:lnTo>
                  <a:pt x="116086" y="169664"/>
                </a:lnTo>
                <a:lnTo>
                  <a:pt x="71437" y="178594"/>
                </a:lnTo>
                <a:lnTo>
                  <a:pt x="35719" y="178594"/>
                </a:lnTo>
                <a:lnTo>
                  <a:pt x="8929" y="169664"/>
                </a:lnTo>
                <a:lnTo>
                  <a:pt x="0" y="160734"/>
                </a:lnTo>
                <a:lnTo>
                  <a:pt x="17859" y="142875"/>
                </a:lnTo>
                <a:lnTo>
                  <a:pt x="17859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7554516" y="1223367"/>
            <a:ext cx="187524" cy="169665"/>
          </a:xfrm>
          <a:custGeom>
            <a:avLst/>
            <a:gdLst/>
            <a:ahLst/>
            <a:cxnLst/>
            <a:rect l="0" t="0" r="0" b="0"/>
            <a:pathLst>
              <a:path w="187524" h="169665">
                <a:moveTo>
                  <a:pt x="187523" y="0"/>
                </a:moveTo>
                <a:lnTo>
                  <a:pt x="178593" y="0"/>
                </a:lnTo>
                <a:lnTo>
                  <a:pt x="160734" y="0"/>
                </a:lnTo>
                <a:lnTo>
                  <a:pt x="125015" y="0"/>
                </a:lnTo>
                <a:lnTo>
                  <a:pt x="89297" y="0"/>
                </a:lnTo>
                <a:lnTo>
                  <a:pt x="62507" y="8930"/>
                </a:lnTo>
                <a:lnTo>
                  <a:pt x="26789" y="17860"/>
                </a:lnTo>
                <a:lnTo>
                  <a:pt x="8929" y="35719"/>
                </a:lnTo>
                <a:lnTo>
                  <a:pt x="0" y="44649"/>
                </a:lnTo>
                <a:lnTo>
                  <a:pt x="8929" y="53578"/>
                </a:lnTo>
                <a:lnTo>
                  <a:pt x="35718" y="71438"/>
                </a:lnTo>
                <a:lnTo>
                  <a:pt x="62507" y="80367"/>
                </a:lnTo>
                <a:lnTo>
                  <a:pt x="89297" y="89297"/>
                </a:lnTo>
                <a:lnTo>
                  <a:pt x="125015" y="98227"/>
                </a:lnTo>
                <a:lnTo>
                  <a:pt x="142875" y="107156"/>
                </a:lnTo>
                <a:lnTo>
                  <a:pt x="151804" y="116086"/>
                </a:lnTo>
                <a:lnTo>
                  <a:pt x="151804" y="133946"/>
                </a:lnTo>
                <a:lnTo>
                  <a:pt x="133945" y="142875"/>
                </a:lnTo>
                <a:lnTo>
                  <a:pt x="107156" y="151805"/>
                </a:lnTo>
                <a:lnTo>
                  <a:pt x="80367" y="160735"/>
                </a:lnTo>
                <a:lnTo>
                  <a:pt x="44648" y="169664"/>
                </a:lnTo>
                <a:lnTo>
                  <a:pt x="17859" y="160735"/>
                </a:lnTo>
                <a:lnTo>
                  <a:pt x="8929" y="160735"/>
                </a:lnTo>
                <a:lnTo>
                  <a:pt x="8929" y="142875"/>
                </a:lnTo>
                <a:lnTo>
                  <a:pt x="26789" y="125016"/>
                </a:lnTo>
                <a:lnTo>
                  <a:pt x="62507" y="107156"/>
                </a:lnTo>
                <a:lnTo>
                  <a:pt x="62507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7777758" y="1205508"/>
            <a:ext cx="401837" cy="125016"/>
          </a:xfrm>
          <a:custGeom>
            <a:avLst/>
            <a:gdLst/>
            <a:ahLst/>
            <a:cxnLst/>
            <a:rect l="0" t="0" r="0" b="0"/>
            <a:pathLst>
              <a:path w="401837" h="125016">
                <a:moveTo>
                  <a:pt x="98226" y="17859"/>
                </a:moveTo>
                <a:lnTo>
                  <a:pt x="80367" y="17859"/>
                </a:lnTo>
                <a:lnTo>
                  <a:pt x="71437" y="26789"/>
                </a:lnTo>
                <a:lnTo>
                  <a:pt x="53578" y="44648"/>
                </a:lnTo>
                <a:lnTo>
                  <a:pt x="26789" y="53578"/>
                </a:lnTo>
                <a:lnTo>
                  <a:pt x="8930" y="71437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17859" y="125015"/>
                </a:lnTo>
                <a:lnTo>
                  <a:pt x="35719" y="125015"/>
                </a:lnTo>
                <a:lnTo>
                  <a:pt x="53578" y="125015"/>
                </a:lnTo>
                <a:lnTo>
                  <a:pt x="80367" y="125015"/>
                </a:lnTo>
                <a:lnTo>
                  <a:pt x="98226" y="116086"/>
                </a:lnTo>
                <a:lnTo>
                  <a:pt x="116086" y="107156"/>
                </a:lnTo>
                <a:lnTo>
                  <a:pt x="125015" y="89297"/>
                </a:lnTo>
                <a:lnTo>
                  <a:pt x="125015" y="71437"/>
                </a:lnTo>
                <a:lnTo>
                  <a:pt x="116086" y="62508"/>
                </a:lnTo>
                <a:lnTo>
                  <a:pt x="98226" y="44648"/>
                </a:lnTo>
                <a:lnTo>
                  <a:pt x="80367" y="26789"/>
                </a:lnTo>
                <a:lnTo>
                  <a:pt x="53578" y="26789"/>
                </a:lnTo>
                <a:lnTo>
                  <a:pt x="44648" y="17859"/>
                </a:lnTo>
                <a:lnTo>
                  <a:pt x="35719" y="17859"/>
                </a:lnTo>
                <a:lnTo>
                  <a:pt x="35719" y="17859"/>
                </a:lnTo>
                <a:lnTo>
                  <a:pt x="44648" y="26789"/>
                </a:lnTo>
                <a:lnTo>
                  <a:pt x="53578" y="26789"/>
                </a:lnTo>
                <a:lnTo>
                  <a:pt x="71437" y="35719"/>
                </a:lnTo>
                <a:lnTo>
                  <a:pt x="98226" y="35719"/>
                </a:lnTo>
                <a:lnTo>
                  <a:pt x="116086" y="35719"/>
                </a:lnTo>
                <a:lnTo>
                  <a:pt x="133945" y="35719"/>
                </a:lnTo>
                <a:lnTo>
                  <a:pt x="151805" y="26789"/>
                </a:lnTo>
                <a:lnTo>
                  <a:pt x="160734" y="26789"/>
                </a:lnTo>
                <a:lnTo>
                  <a:pt x="169664" y="26789"/>
                </a:lnTo>
                <a:lnTo>
                  <a:pt x="169664" y="26789"/>
                </a:lnTo>
                <a:lnTo>
                  <a:pt x="178594" y="35719"/>
                </a:lnTo>
                <a:lnTo>
                  <a:pt x="178594" y="44648"/>
                </a:lnTo>
                <a:lnTo>
                  <a:pt x="187523" y="53578"/>
                </a:lnTo>
                <a:lnTo>
                  <a:pt x="196453" y="71437"/>
                </a:lnTo>
                <a:lnTo>
                  <a:pt x="205383" y="80367"/>
                </a:lnTo>
                <a:lnTo>
                  <a:pt x="214312" y="89297"/>
                </a:lnTo>
                <a:lnTo>
                  <a:pt x="223242" y="98226"/>
                </a:lnTo>
                <a:lnTo>
                  <a:pt x="232172" y="98226"/>
                </a:lnTo>
                <a:lnTo>
                  <a:pt x="250031" y="98226"/>
                </a:lnTo>
                <a:lnTo>
                  <a:pt x="267890" y="89297"/>
                </a:lnTo>
                <a:lnTo>
                  <a:pt x="285750" y="80367"/>
                </a:lnTo>
                <a:lnTo>
                  <a:pt x="303609" y="62508"/>
                </a:lnTo>
                <a:lnTo>
                  <a:pt x="321469" y="44648"/>
                </a:lnTo>
                <a:lnTo>
                  <a:pt x="339328" y="26789"/>
                </a:lnTo>
                <a:lnTo>
                  <a:pt x="366117" y="17859"/>
                </a:lnTo>
                <a:lnTo>
                  <a:pt x="383976" y="8929"/>
                </a:lnTo>
                <a:lnTo>
                  <a:pt x="392906" y="0"/>
                </a:lnTo>
                <a:lnTo>
                  <a:pt x="401836" y="0"/>
                </a:lnTo>
                <a:lnTo>
                  <a:pt x="40183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1375172" y="2330648"/>
            <a:ext cx="8931" cy="17861"/>
          </a:xfrm>
          <a:custGeom>
            <a:avLst/>
            <a:gdLst/>
            <a:ahLst/>
            <a:cxnLst/>
            <a:rect l="0" t="0" r="0" b="0"/>
            <a:pathLst>
              <a:path w="8931" h="17861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750469" y="2366367"/>
            <a:ext cx="250032" cy="294681"/>
          </a:xfrm>
          <a:custGeom>
            <a:avLst/>
            <a:gdLst/>
            <a:ahLst/>
            <a:cxnLst/>
            <a:rect l="0" t="0" r="0" b="0"/>
            <a:pathLst>
              <a:path w="250032" h="294681">
                <a:moveTo>
                  <a:pt x="178594" y="98227"/>
                </a:moveTo>
                <a:lnTo>
                  <a:pt x="178594" y="98227"/>
                </a:lnTo>
                <a:lnTo>
                  <a:pt x="178594" y="89297"/>
                </a:lnTo>
                <a:lnTo>
                  <a:pt x="178594" y="89297"/>
                </a:lnTo>
                <a:lnTo>
                  <a:pt x="178594" y="80367"/>
                </a:lnTo>
                <a:lnTo>
                  <a:pt x="169664" y="71437"/>
                </a:lnTo>
                <a:lnTo>
                  <a:pt x="169664" y="62508"/>
                </a:lnTo>
                <a:lnTo>
                  <a:pt x="169664" y="53578"/>
                </a:lnTo>
                <a:lnTo>
                  <a:pt x="160734" y="35719"/>
                </a:lnTo>
                <a:lnTo>
                  <a:pt x="151804" y="26789"/>
                </a:lnTo>
                <a:lnTo>
                  <a:pt x="142875" y="17859"/>
                </a:lnTo>
                <a:lnTo>
                  <a:pt x="142875" y="0"/>
                </a:lnTo>
                <a:lnTo>
                  <a:pt x="125015" y="0"/>
                </a:lnTo>
                <a:lnTo>
                  <a:pt x="116086" y="0"/>
                </a:lnTo>
                <a:lnTo>
                  <a:pt x="98226" y="8930"/>
                </a:lnTo>
                <a:lnTo>
                  <a:pt x="80367" y="26789"/>
                </a:lnTo>
                <a:lnTo>
                  <a:pt x="53578" y="44648"/>
                </a:lnTo>
                <a:lnTo>
                  <a:pt x="26789" y="80367"/>
                </a:lnTo>
                <a:lnTo>
                  <a:pt x="17859" y="116086"/>
                </a:lnTo>
                <a:lnTo>
                  <a:pt x="0" y="151805"/>
                </a:lnTo>
                <a:lnTo>
                  <a:pt x="0" y="196453"/>
                </a:lnTo>
                <a:lnTo>
                  <a:pt x="17859" y="232172"/>
                </a:lnTo>
                <a:lnTo>
                  <a:pt x="44648" y="267891"/>
                </a:lnTo>
                <a:lnTo>
                  <a:pt x="71437" y="285750"/>
                </a:lnTo>
                <a:lnTo>
                  <a:pt x="116086" y="294680"/>
                </a:lnTo>
                <a:lnTo>
                  <a:pt x="160734" y="294680"/>
                </a:lnTo>
                <a:lnTo>
                  <a:pt x="196453" y="294680"/>
                </a:lnTo>
                <a:lnTo>
                  <a:pt x="223242" y="276821"/>
                </a:lnTo>
                <a:lnTo>
                  <a:pt x="241101" y="258961"/>
                </a:lnTo>
                <a:lnTo>
                  <a:pt x="250031" y="241102"/>
                </a:lnTo>
                <a:lnTo>
                  <a:pt x="250031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027289" y="2339578"/>
            <a:ext cx="205384" cy="294681"/>
          </a:xfrm>
          <a:custGeom>
            <a:avLst/>
            <a:gdLst/>
            <a:ahLst/>
            <a:cxnLst/>
            <a:rect l="0" t="0" r="0" b="0"/>
            <a:pathLst>
              <a:path w="205384" h="294681">
                <a:moveTo>
                  <a:pt x="8930" y="44648"/>
                </a:moveTo>
                <a:lnTo>
                  <a:pt x="8930" y="44648"/>
                </a:lnTo>
                <a:lnTo>
                  <a:pt x="8930" y="62508"/>
                </a:lnTo>
                <a:lnTo>
                  <a:pt x="8930" y="80367"/>
                </a:lnTo>
                <a:lnTo>
                  <a:pt x="8930" y="107156"/>
                </a:lnTo>
                <a:lnTo>
                  <a:pt x="8930" y="142875"/>
                </a:lnTo>
                <a:lnTo>
                  <a:pt x="8930" y="178594"/>
                </a:lnTo>
                <a:lnTo>
                  <a:pt x="17859" y="214313"/>
                </a:lnTo>
                <a:lnTo>
                  <a:pt x="17859" y="250031"/>
                </a:lnTo>
                <a:lnTo>
                  <a:pt x="17859" y="276820"/>
                </a:lnTo>
                <a:lnTo>
                  <a:pt x="17859" y="294680"/>
                </a:lnTo>
                <a:lnTo>
                  <a:pt x="17859" y="294680"/>
                </a:lnTo>
                <a:lnTo>
                  <a:pt x="17859" y="285750"/>
                </a:lnTo>
                <a:lnTo>
                  <a:pt x="17859" y="267891"/>
                </a:lnTo>
                <a:lnTo>
                  <a:pt x="17859" y="241102"/>
                </a:lnTo>
                <a:lnTo>
                  <a:pt x="17859" y="214313"/>
                </a:lnTo>
                <a:lnTo>
                  <a:pt x="8930" y="178594"/>
                </a:lnTo>
                <a:lnTo>
                  <a:pt x="8930" y="142875"/>
                </a:lnTo>
                <a:lnTo>
                  <a:pt x="8930" y="107156"/>
                </a:lnTo>
                <a:lnTo>
                  <a:pt x="0" y="80367"/>
                </a:lnTo>
                <a:lnTo>
                  <a:pt x="0" y="62508"/>
                </a:lnTo>
                <a:lnTo>
                  <a:pt x="0" y="44648"/>
                </a:lnTo>
                <a:lnTo>
                  <a:pt x="0" y="35719"/>
                </a:lnTo>
                <a:lnTo>
                  <a:pt x="8930" y="26789"/>
                </a:lnTo>
                <a:lnTo>
                  <a:pt x="26789" y="26789"/>
                </a:lnTo>
                <a:lnTo>
                  <a:pt x="44649" y="17859"/>
                </a:lnTo>
                <a:lnTo>
                  <a:pt x="71438" y="17859"/>
                </a:lnTo>
                <a:lnTo>
                  <a:pt x="107156" y="8930"/>
                </a:lnTo>
                <a:lnTo>
                  <a:pt x="133945" y="8930"/>
                </a:lnTo>
                <a:lnTo>
                  <a:pt x="160734" y="8930"/>
                </a:lnTo>
                <a:lnTo>
                  <a:pt x="187524" y="0"/>
                </a:lnTo>
                <a:lnTo>
                  <a:pt x="196453" y="8930"/>
                </a:lnTo>
                <a:lnTo>
                  <a:pt x="205383" y="8930"/>
                </a:lnTo>
                <a:lnTo>
                  <a:pt x="196453" y="8930"/>
                </a:lnTo>
                <a:lnTo>
                  <a:pt x="196453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4018359" y="2509242"/>
            <a:ext cx="205384" cy="17861"/>
          </a:xfrm>
          <a:custGeom>
            <a:avLst/>
            <a:gdLst/>
            <a:ahLst/>
            <a:cxnLst/>
            <a:rect l="0" t="0" r="0" b="0"/>
            <a:pathLst>
              <a:path w="205384" h="17861">
                <a:moveTo>
                  <a:pt x="0" y="17860"/>
                </a:moveTo>
                <a:lnTo>
                  <a:pt x="8930" y="17860"/>
                </a:lnTo>
                <a:lnTo>
                  <a:pt x="26789" y="17860"/>
                </a:lnTo>
                <a:lnTo>
                  <a:pt x="53579" y="17860"/>
                </a:lnTo>
                <a:lnTo>
                  <a:pt x="89297" y="8930"/>
                </a:lnTo>
                <a:lnTo>
                  <a:pt x="116086" y="8930"/>
                </a:lnTo>
                <a:lnTo>
                  <a:pt x="151805" y="8930"/>
                </a:lnTo>
                <a:lnTo>
                  <a:pt x="178594" y="8930"/>
                </a:lnTo>
                <a:lnTo>
                  <a:pt x="196454" y="0"/>
                </a:lnTo>
                <a:lnTo>
                  <a:pt x="205383" y="0"/>
                </a:lnTo>
                <a:lnTo>
                  <a:pt x="20538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259461" y="2339578"/>
            <a:ext cx="44649" cy="303611"/>
          </a:xfrm>
          <a:custGeom>
            <a:avLst/>
            <a:gdLst/>
            <a:ahLst/>
            <a:cxnLst/>
            <a:rect l="0" t="0" r="0" b="0"/>
            <a:pathLst>
              <a:path w="44649" h="303611">
                <a:moveTo>
                  <a:pt x="44648" y="0"/>
                </a:moveTo>
                <a:lnTo>
                  <a:pt x="44648" y="0"/>
                </a:lnTo>
                <a:lnTo>
                  <a:pt x="44648" y="0"/>
                </a:lnTo>
                <a:lnTo>
                  <a:pt x="35719" y="8930"/>
                </a:lnTo>
                <a:lnTo>
                  <a:pt x="26789" y="26789"/>
                </a:lnTo>
                <a:lnTo>
                  <a:pt x="17859" y="53578"/>
                </a:lnTo>
                <a:lnTo>
                  <a:pt x="8930" y="80367"/>
                </a:lnTo>
                <a:lnTo>
                  <a:pt x="8930" y="116086"/>
                </a:lnTo>
                <a:lnTo>
                  <a:pt x="0" y="151805"/>
                </a:lnTo>
                <a:lnTo>
                  <a:pt x="0" y="196453"/>
                </a:lnTo>
                <a:lnTo>
                  <a:pt x="0" y="232172"/>
                </a:lnTo>
                <a:lnTo>
                  <a:pt x="0" y="258961"/>
                </a:lnTo>
                <a:lnTo>
                  <a:pt x="0" y="285750"/>
                </a:lnTo>
                <a:lnTo>
                  <a:pt x="8930" y="294680"/>
                </a:lnTo>
                <a:lnTo>
                  <a:pt x="17859" y="303610"/>
                </a:lnTo>
                <a:lnTo>
                  <a:pt x="26789" y="303610"/>
                </a:lnTo>
                <a:lnTo>
                  <a:pt x="26789" y="30361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259461" y="2616398"/>
            <a:ext cx="214313" cy="80369"/>
          </a:xfrm>
          <a:custGeom>
            <a:avLst/>
            <a:gdLst/>
            <a:ahLst/>
            <a:cxnLst/>
            <a:rect l="0" t="0" r="0" b="0"/>
            <a:pathLst>
              <a:path w="214313" h="80369">
                <a:moveTo>
                  <a:pt x="0" y="26790"/>
                </a:moveTo>
                <a:lnTo>
                  <a:pt x="0" y="17860"/>
                </a:lnTo>
                <a:lnTo>
                  <a:pt x="17859" y="17860"/>
                </a:lnTo>
                <a:lnTo>
                  <a:pt x="35719" y="8930"/>
                </a:lnTo>
                <a:lnTo>
                  <a:pt x="62508" y="0"/>
                </a:lnTo>
                <a:lnTo>
                  <a:pt x="98227" y="8930"/>
                </a:lnTo>
                <a:lnTo>
                  <a:pt x="133945" y="17860"/>
                </a:lnTo>
                <a:lnTo>
                  <a:pt x="160734" y="35719"/>
                </a:lnTo>
                <a:lnTo>
                  <a:pt x="187523" y="53579"/>
                </a:lnTo>
                <a:lnTo>
                  <a:pt x="205383" y="71438"/>
                </a:lnTo>
                <a:lnTo>
                  <a:pt x="214312" y="80368"/>
                </a:lnTo>
                <a:lnTo>
                  <a:pt x="214312" y="80368"/>
                </a:lnTo>
                <a:lnTo>
                  <a:pt x="214312" y="8036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420195" y="2393156"/>
            <a:ext cx="151806" cy="258962"/>
          </a:xfrm>
          <a:custGeom>
            <a:avLst/>
            <a:gdLst/>
            <a:ahLst/>
            <a:cxnLst/>
            <a:rect l="0" t="0" r="0" b="0"/>
            <a:pathLst>
              <a:path w="151806" h="258962">
                <a:moveTo>
                  <a:pt x="35719" y="26789"/>
                </a:moveTo>
                <a:lnTo>
                  <a:pt x="35719" y="44648"/>
                </a:lnTo>
                <a:lnTo>
                  <a:pt x="26789" y="62508"/>
                </a:lnTo>
                <a:lnTo>
                  <a:pt x="17860" y="89297"/>
                </a:lnTo>
                <a:lnTo>
                  <a:pt x="8930" y="116086"/>
                </a:lnTo>
                <a:lnTo>
                  <a:pt x="8930" y="142875"/>
                </a:lnTo>
                <a:lnTo>
                  <a:pt x="0" y="169664"/>
                </a:lnTo>
                <a:lnTo>
                  <a:pt x="0" y="196453"/>
                </a:lnTo>
                <a:lnTo>
                  <a:pt x="0" y="205383"/>
                </a:lnTo>
                <a:lnTo>
                  <a:pt x="8930" y="214313"/>
                </a:lnTo>
                <a:lnTo>
                  <a:pt x="17860" y="214313"/>
                </a:lnTo>
                <a:lnTo>
                  <a:pt x="26789" y="205383"/>
                </a:lnTo>
                <a:lnTo>
                  <a:pt x="26789" y="178594"/>
                </a:lnTo>
                <a:lnTo>
                  <a:pt x="35719" y="151805"/>
                </a:lnTo>
                <a:lnTo>
                  <a:pt x="44649" y="125016"/>
                </a:lnTo>
                <a:lnTo>
                  <a:pt x="44649" y="89297"/>
                </a:lnTo>
                <a:lnTo>
                  <a:pt x="53578" y="53578"/>
                </a:lnTo>
                <a:lnTo>
                  <a:pt x="53578" y="26789"/>
                </a:lnTo>
                <a:lnTo>
                  <a:pt x="62508" y="8930"/>
                </a:lnTo>
                <a:lnTo>
                  <a:pt x="71438" y="0"/>
                </a:lnTo>
                <a:lnTo>
                  <a:pt x="71438" y="0"/>
                </a:lnTo>
                <a:lnTo>
                  <a:pt x="80368" y="8930"/>
                </a:lnTo>
                <a:lnTo>
                  <a:pt x="80368" y="17859"/>
                </a:lnTo>
                <a:lnTo>
                  <a:pt x="89297" y="35719"/>
                </a:lnTo>
                <a:lnTo>
                  <a:pt x="98227" y="53578"/>
                </a:lnTo>
                <a:lnTo>
                  <a:pt x="107157" y="80367"/>
                </a:lnTo>
                <a:lnTo>
                  <a:pt x="116086" y="107157"/>
                </a:lnTo>
                <a:lnTo>
                  <a:pt x="125016" y="133946"/>
                </a:lnTo>
                <a:lnTo>
                  <a:pt x="133946" y="160735"/>
                </a:lnTo>
                <a:lnTo>
                  <a:pt x="142875" y="196453"/>
                </a:lnTo>
                <a:lnTo>
                  <a:pt x="151805" y="223242"/>
                </a:lnTo>
                <a:lnTo>
                  <a:pt x="151805" y="250032"/>
                </a:lnTo>
                <a:lnTo>
                  <a:pt x="151805" y="258961"/>
                </a:lnTo>
                <a:lnTo>
                  <a:pt x="151805" y="258961"/>
                </a:lnTo>
                <a:lnTo>
                  <a:pt x="142875" y="250032"/>
                </a:lnTo>
                <a:lnTo>
                  <a:pt x="133946" y="232172"/>
                </a:lnTo>
                <a:lnTo>
                  <a:pt x="133946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4411266" y="2491383"/>
            <a:ext cx="160735" cy="71438"/>
          </a:xfrm>
          <a:custGeom>
            <a:avLst/>
            <a:gdLst/>
            <a:ahLst/>
            <a:cxnLst/>
            <a:rect l="0" t="0" r="0" b="0"/>
            <a:pathLst>
              <a:path w="160735" h="71438">
                <a:moveTo>
                  <a:pt x="0" y="62508"/>
                </a:moveTo>
                <a:lnTo>
                  <a:pt x="0" y="62508"/>
                </a:lnTo>
                <a:lnTo>
                  <a:pt x="17859" y="71437"/>
                </a:lnTo>
                <a:lnTo>
                  <a:pt x="44648" y="71437"/>
                </a:lnTo>
                <a:lnTo>
                  <a:pt x="62507" y="71437"/>
                </a:lnTo>
                <a:lnTo>
                  <a:pt x="89297" y="62508"/>
                </a:lnTo>
                <a:lnTo>
                  <a:pt x="116086" y="53578"/>
                </a:lnTo>
                <a:lnTo>
                  <a:pt x="133945" y="44648"/>
                </a:lnTo>
                <a:lnTo>
                  <a:pt x="151804" y="26789"/>
                </a:lnTo>
                <a:lnTo>
                  <a:pt x="160734" y="0"/>
                </a:lnTo>
                <a:lnTo>
                  <a:pt x="16073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625578" y="2348508"/>
            <a:ext cx="169665" cy="250032"/>
          </a:xfrm>
          <a:custGeom>
            <a:avLst/>
            <a:gdLst/>
            <a:ahLst/>
            <a:cxnLst/>
            <a:rect l="0" t="0" r="0" b="0"/>
            <a:pathLst>
              <a:path w="169665" h="250032">
                <a:moveTo>
                  <a:pt x="98227" y="0"/>
                </a:moveTo>
                <a:lnTo>
                  <a:pt x="98227" y="0"/>
                </a:lnTo>
                <a:lnTo>
                  <a:pt x="89297" y="0"/>
                </a:lnTo>
                <a:lnTo>
                  <a:pt x="80367" y="8929"/>
                </a:lnTo>
                <a:lnTo>
                  <a:pt x="71438" y="26789"/>
                </a:lnTo>
                <a:lnTo>
                  <a:pt x="53578" y="53578"/>
                </a:lnTo>
                <a:lnTo>
                  <a:pt x="35719" y="80367"/>
                </a:lnTo>
                <a:lnTo>
                  <a:pt x="17860" y="116086"/>
                </a:lnTo>
                <a:lnTo>
                  <a:pt x="8930" y="151805"/>
                </a:lnTo>
                <a:lnTo>
                  <a:pt x="0" y="178594"/>
                </a:lnTo>
                <a:lnTo>
                  <a:pt x="0" y="205383"/>
                </a:lnTo>
                <a:lnTo>
                  <a:pt x="0" y="223242"/>
                </a:lnTo>
                <a:lnTo>
                  <a:pt x="8930" y="241101"/>
                </a:lnTo>
                <a:lnTo>
                  <a:pt x="26789" y="250031"/>
                </a:lnTo>
                <a:lnTo>
                  <a:pt x="44649" y="250031"/>
                </a:lnTo>
                <a:lnTo>
                  <a:pt x="71438" y="250031"/>
                </a:lnTo>
                <a:lnTo>
                  <a:pt x="89297" y="241101"/>
                </a:lnTo>
                <a:lnTo>
                  <a:pt x="116086" y="223242"/>
                </a:lnTo>
                <a:lnTo>
                  <a:pt x="142875" y="205383"/>
                </a:lnTo>
                <a:lnTo>
                  <a:pt x="160735" y="187523"/>
                </a:lnTo>
                <a:lnTo>
                  <a:pt x="169664" y="169664"/>
                </a:lnTo>
                <a:lnTo>
                  <a:pt x="169664" y="151805"/>
                </a:lnTo>
                <a:lnTo>
                  <a:pt x="169664" y="142875"/>
                </a:lnTo>
                <a:lnTo>
                  <a:pt x="151805" y="133945"/>
                </a:lnTo>
                <a:lnTo>
                  <a:pt x="133945" y="133945"/>
                </a:lnTo>
                <a:lnTo>
                  <a:pt x="107156" y="142875"/>
                </a:lnTo>
                <a:lnTo>
                  <a:pt x="80367" y="142875"/>
                </a:lnTo>
                <a:lnTo>
                  <a:pt x="53578" y="151805"/>
                </a:lnTo>
                <a:lnTo>
                  <a:pt x="44649" y="160734"/>
                </a:lnTo>
                <a:lnTo>
                  <a:pt x="26789" y="160734"/>
                </a:lnTo>
                <a:lnTo>
                  <a:pt x="26789" y="160734"/>
                </a:lnTo>
                <a:lnTo>
                  <a:pt x="35719" y="151805"/>
                </a:lnTo>
                <a:lnTo>
                  <a:pt x="44649" y="142875"/>
                </a:lnTo>
                <a:lnTo>
                  <a:pt x="62508" y="133945"/>
                </a:lnTo>
                <a:lnTo>
                  <a:pt x="80367" y="116086"/>
                </a:lnTo>
                <a:lnTo>
                  <a:pt x="98227" y="116086"/>
                </a:lnTo>
                <a:lnTo>
                  <a:pt x="98227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848820" y="2357437"/>
            <a:ext cx="125017" cy="214314"/>
          </a:xfrm>
          <a:custGeom>
            <a:avLst/>
            <a:gdLst/>
            <a:ahLst/>
            <a:cxnLst/>
            <a:rect l="0" t="0" r="0" b="0"/>
            <a:pathLst>
              <a:path w="125017" h="214314">
                <a:moveTo>
                  <a:pt x="125016" y="0"/>
                </a:moveTo>
                <a:lnTo>
                  <a:pt x="116086" y="0"/>
                </a:lnTo>
                <a:lnTo>
                  <a:pt x="107157" y="0"/>
                </a:lnTo>
                <a:lnTo>
                  <a:pt x="98227" y="0"/>
                </a:lnTo>
                <a:lnTo>
                  <a:pt x="80368" y="0"/>
                </a:lnTo>
                <a:lnTo>
                  <a:pt x="62508" y="8930"/>
                </a:lnTo>
                <a:lnTo>
                  <a:pt x="53578" y="8930"/>
                </a:lnTo>
                <a:lnTo>
                  <a:pt x="35719" y="26789"/>
                </a:lnTo>
                <a:lnTo>
                  <a:pt x="26789" y="35719"/>
                </a:lnTo>
                <a:lnTo>
                  <a:pt x="17860" y="44649"/>
                </a:lnTo>
                <a:lnTo>
                  <a:pt x="8930" y="53578"/>
                </a:lnTo>
                <a:lnTo>
                  <a:pt x="0" y="53578"/>
                </a:lnTo>
                <a:lnTo>
                  <a:pt x="0" y="62508"/>
                </a:lnTo>
                <a:lnTo>
                  <a:pt x="8930" y="71438"/>
                </a:lnTo>
                <a:lnTo>
                  <a:pt x="17860" y="80367"/>
                </a:lnTo>
                <a:lnTo>
                  <a:pt x="35719" y="80367"/>
                </a:lnTo>
                <a:lnTo>
                  <a:pt x="53578" y="89297"/>
                </a:lnTo>
                <a:lnTo>
                  <a:pt x="71438" y="98227"/>
                </a:lnTo>
                <a:lnTo>
                  <a:pt x="89297" y="107157"/>
                </a:lnTo>
                <a:lnTo>
                  <a:pt x="107157" y="116086"/>
                </a:lnTo>
                <a:lnTo>
                  <a:pt x="116086" y="133946"/>
                </a:lnTo>
                <a:lnTo>
                  <a:pt x="125016" y="142876"/>
                </a:lnTo>
                <a:lnTo>
                  <a:pt x="125016" y="160735"/>
                </a:lnTo>
                <a:lnTo>
                  <a:pt x="116086" y="169665"/>
                </a:lnTo>
                <a:lnTo>
                  <a:pt x="98227" y="187524"/>
                </a:lnTo>
                <a:lnTo>
                  <a:pt x="71438" y="196454"/>
                </a:lnTo>
                <a:lnTo>
                  <a:pt x="44649" y="205383"/>
                </a:lnTo>
                <a:lnTo>
                  <a:pt x="26789" y="214313"/>
                </a:lnTo>
                <a:lnTo>
                  <a:pt x="0" y="205383"/>
                </a:lnTo>
                <a:lnTo>
                  <a:pt x="0" y="196454"/>
                </a:lnTo>
                <a:lnTo>
                  <a:pt x="0" y="178594"/>
                </a:lnTo>
                <a:lnTo>
                  <a:pt x="0" y="151805"/>
                </a:lnTo>
                <a:lnTo>
                  <a:pt x="0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5188148" y="2411015"/>
            <a:ext cx="80369" cy="17861"/>
          </a:xfrm>
          <a:custGeom>
            <a:avLst/>
            <a:gdLst/>
            <a:ahLst/>
            <a:cxnLst/>
            <a:rect l="0" t="0" r="0" b="0"/>
            <a:pathLst>
              <a:path w="80369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17860"/>
                </a:lnTo>
                <a:lnTo>
                  <a:pt x="17860" y="8930"/>
                </a:lnTo>
                <a:lnTo>
                  <a:pt x="26790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0"/>
                </a:lnTo>
                <a:lnTo>
                  <a:pt x="8036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206008" y="2464594"/>
            <a:ext cx="125016" cy="26790"/>
          </a:xfrm>
          <a:custGeom>
            <a:avLst/>
            <a:gdLst/>
            <a:ahLst/>
            <a:cxnLst/>
            <a:rect l="0" t="0" r="0" b="0"/>
            <a:pathLst>
              <a:path w="125016" h="26790">
                <a:moveTo>
                  <a:pt x="0" y="26789"/>
                </a:moveTo>
                <a:lnTo>
                  <a:pt x="8930" y="26789"/>
                </a:lnTo>
                <a:lnTo>
                  <a:pt x="17859" y="17859"/>
                </a:lnTo>
                <a:lnTo>
                  <a:pt x="35719" y="8929"/>
                </a:lnTo>
                <a:lnTo>
                  <a:pt x="53578" y="8929"/>
                </a:lnTo>
                <a:lnTo>
                  <a:pt x="80367" y="0"/>
                </a:lnTo>
                <a:lnTo>
                  <a:pt x="98226" y="0"/>
                </a:lnTo>
                <a:lnTo>
                  <a:pt x="116086" y="0"/>
                </a:lnTo>
                <a:lnTo>
                  <a:pt x="125015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563195" y="2348508"/>
            <a:ext cx="151806" cy="35719"/>
          </a:xfrm>
          <a:custGeom>
            <a:avLst/>
            <a:gdLst/>
            <a:ahLst/>
            <a:cxnLst/>
            <a:rect l="0" t="0" r="0" b="0"/>
            <a:pathLst>
              <a:path w="151806" h="35719">
                <a:moveTo>
                  <a:pt x="8930" y="35718"/>
                </a:moveTo>
                <a:lnTo>
                  <a:pt x="8930" y="35718"/>
                </a:lnTo>
                <a:lnTo>
                  <a:pt x="893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8930" y="35718"/>
                </a:lnTo>
                <a:lnTo>
                  <a:pt x="17860" y="35718"/>
                </a:lnTo>
                <a:lnTo>
                  <a:pt x="26789" y="26789"/>
                </a:lnTo>
                <a:lnTo>
                  <a:pt x="53578" y="17859"/>
                </a:lnTo>
                <a:lnTo>
                  <a:pt x="71438" y="17859"/>
                </a:lnTo>
                <a:lnTo>
                  <a:pt x="98227" y="8929"/>
                </a:lnTo>
                <a:lnTo>
                  <a:pt x="116086" y="0"/>
                </a:lnTo>
                <a:lnTo>
                  <a:pt x="133946" y="0"/>
                </a:lnTo>
                <a:lnTo>
                  <a:pt x="142875" y="0"/>
                </a:lnTo>
                <a:lnTo>
                  <a:pt x="151805" y="0"/>
                </a:lnTo>
                <a:lnTo>
                  <a:pt x="151805" y="0"/>
                </a:lnTo>
                <a:lnTo>
                  <a:pt x="151805" y="8929"/>
                </a:lnTo>
                <a:lnTo>
                  <a:pt x="142875" y="8929"/>
                </a:lnTo>
                <a:lnTo>
                  <a:pt x="133946" y="8929"/>
                </a:lnTo>
                <a:lnTo>
                  <a:pt x="133946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5732859" y="2277070"/>
            <a:ext cx="250033" cy="330400"/>
          </a:xfrm>
          <a:custGeom>
            <a:avLst/>
            <a:gdLst/>
            <a:ahLst/>
            <a:cxnLst/>
            <a:rect l="0" t="0" r="0" b="0"/>
            <a:pathLst>
              <a:path w="250033" h="330400">
                <a:moveTo>
                  <a:pt x="196454" y="71438"/>
                </a:moveTo>
                <a:lnTo>
                  <a:pt x="196454" y="62508"/>
                </a:lnTo>
                <a:lnTo>
                  <a:pt x="196454" y="62508"/>
                </a:lnTo>
                <a:lnTo>
                  <a:pt x="205383" y="53578"/>
                </a:lnTo>
                <a:lnTo>
                  <a:pt x="205383" y="44649"/>
                </a:lnTo>
                <a:lnTo>
                  <a:pt x="205383" y="35719"/>
                </a:lnTo>
                <a:lnTo>
                  <a:pt x="205383" y="26789"/>
                </a:lnTo>
                <a:lnTo>
                  <a:pt x="196454" y="17859"/>
                </a:lnTo>
                <a:lnTo>
                  <a:pt x="187524" y="8930"/>
                </a:lnTo>
                <a:lnTo>
                  <a:pt x="187524" y="8930"/>
                </a:lnTo>
                <a:lnTo>
                  <a:pt x="178594" y="0"/>
                </a:lnTo>
                <a:lnTo>
                  <a:pt x="160735" y="8930"/>
                </a:lnTo>
                <a:lnTo>
                  <a:pt x="151805" y="8930"/>
                </a:lnTo>
                <a:lnTo>
                  <a:pt x="133946" y="17859"/>
                </a:lnTo>
                <a:lnTo>
                  <a:pt x="116086" y="35719"/>
                </a:lnTo>
                <a:lnTo>
                  <a:pt x="98227" y="44649"/>
                </a:lnTo>
                <a:lnTo>
                  <a:pt x="80368" y="62508"/>
                </a:lnTo>
                <a:lnTo>
                  <a:pt x="80368" y="80367"/>
                </a:lnTo>
                <a:lnTo>
                  <a:pt x="71438" y="89297"/>
                </a:lnTo>
                <a:lnTo>
                  <a:pt x="80368" y="98227"/>
                </a:lnTo>
                <a:lnTo>
                  <a:pt x="89297" y="107156"/>
                </a:lnTo>
                <a:lnTo>
                  <a:pt x="98227" y="107156"/>
                </a:lnTo>
                <a:lnTo>
                  <a:pt x="116086" y="107156"/>
                </a:lnTo>
                <a:lnTo>
                  <a:pt x="133946" y="98227"/>
                </a:lnTo>
                <a:lnTo>
                  <a:pt x="151805" y="89297"/>
                </a:lnTo>
                <a:lnTo>
                  <a:pt x="169664" y="80367"/>
                </a:lnTo>
                <a:lnTo>
                  <a:pt x="187524" y="71438"/>
                </a:lnTo>
                <a:lnTo>
                  <a:pt x="196454" y="53578"/>
                </a:lnTo>
                <a:lnTo>
                  <a:pt x="196454" y="44649"/>
                </a:lnTo>
                <a:lnTo>
                  <a:pt x="196454" y="35719"/>
                </a:lnTo>
                <a:lnTo>
                  <a:pt x="196454" y="35719"/>
                </a:lnTo>
                <a:lnTo>
                  <a:pt x="187524" y="35719"/>
                </a:lnTo>
                <a:lnTo>
                  <a:pt x="187524" y="35719"/>
                </a:lnTo>
                <a:lnTo>
                  <a:pt x="196454" y="44649"/>
                </a:lnTo>
                <a:lnTo>
                  <a:pt x="196454" y="53578"/>
                </a:lnTo>
                <a:lnTo>
                  <a:pt x="205383" y="71438"/>
                </a:lnTo>
                <a:lnTo>
                  <a:pt x="214313" y="80367"/>
                </a:lnTo>
                <a:lnTo>
                  <a:pt x="223243" y="107156"/>
                </a:lnTo>
                <a:lnTo>
                  <a:pt x="232172" y="125016"/>
                </a:lnTo>
                <a:lnTo>
                  <a:pt x="241102" y="151805"/>
                </a:lnTo>
                <a:lnTo>
                  <a:pt x="250032" y="178594"/>
                </a:lnTo>
                <a:lnTo>
                  <a:pt x="250032" y="205383"/>
                </a:lnTo>
                <a:lnTo>
                  <a:pt x="250032" y="232172"/>
                </a:lnTo>
                <a:lnTo>
                  <a:pt x="241102" y="258961"/>
                </a:lnTo>
                <a:lnTo>
                  <a:pt x="232172" y="285750"/>
                </a:lnTo>
                <a:lnTo>
                  <a:pt x="205383" y="303610"/>
                </a:lnTo>
                <a:lnTo>
                  <a:pt x="169664" y="312539"/>
                </a:lnTo>
                <a:lnTo>
                  <a:pt x="133946" y="321469"/>
                </a:lnTo>
                <a:lnTo>
                  <a:pt x="98227" y="330399"/>
                </a:lnTo>
                <a:lnTo>
                  <a:pt x="62508" y="330399"/>
                </a:lnTo>
                <a:lnTo>
                  <a:pt x="44649" y="321469"/>
                </a:lnTo>
                <a:lnTo>
                  <a:pt x="17860" y="312539"/>
                </a:lnTo>
                <a:lnTo>
                  <a:pt x="8930" y="303610"/>
                </a:lnTo>
                <a:lnTo>
                  <a:pt x="0" y="294680"/>
                </a:lnTo>
                <a:lnTo>
                  <a:pt x="8930" y="294680"/>
                </a:lnTo>
                <a:lnTo>
                  <a:pt x="8930" y="294680"/>
                </a:lnTo>
                <a:lnTo>
                  <a:pt x="17860" y="294680"/>
                </a:lnTo>
                <a:lnTo>
                  <a:pt x="26789" y="294680"/>
                </a:lnTo>
                <a:lnTo>
                  <a:pt x="35719" y="303610"/>
                </a:lnTo>
                <a:lnTo>
                  <a:pt x="44649" y="303610"/>
                </a:lnTo>
                <a:lnTo>
                  <a:pt x="44649" y="294680"/>
                </a:lnTo>
                <a:lnTo>
                  <a:pt x="44649" y="294680"/>
                </a:lnTo>
                <a:lnTo>
                  <a:pt x="44649" y="29468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6465094" y="2152054"/>
            <a:ext cx="482204" cy="133947"/>
          </a:xfrm>
          <a:custGeom>
            <a:avLst/>
            <a:gdLst/>
            <a:ahLst/>
            <a:cxnLst/>
            <a:rect l="0" t="0" r="0" b="0"/>
            <a:pathLst>
              <a:path w="482204" h="133947">
                <a:moveTo>
                  <a:pt x="35719" y="133946"/>
                </a:moveTo>
                <a:lnTo>
                  <a:pt x="26789" y="125016"/>
                </a:lnTo>
                <a:lnTo>
                  <a:pt x="26789" y="125016"/>
                </a:lnTo>
                <a:lnTo>
                  <a:pt x="17859" y="125016"/>
                </a:lnTo>
                <a:lnTo>
                  <a:pt x="8929" y="133946"/>
                </a:lnTo>
                <a:lnTo>
                  <a:pt x="0" y="133946"/>
                </a:lnTo>
                <a:lnTo>
                  <a:pt x="0" y="133946"/>
                </a:lnTo>
                <a:lnTo>
                  <a:pt x="8929" y="125016"/>
                </a:lnTo>
                <a:lnTo>
                  <a:pt x="35719" y="125016"/>
                </a:lnTo>
                <a:lnTo>
                  <a:pt x="71437" y="116086"/>
                </a:lnTo>
                <a:lnTo>
                  <a:pt x="116086" y="98227"/>
                </a:lnTo>
                <a:lnTo>
                  <a:pt x="169664" y="80368"/>
                </a:lnTo>
                <a:lnTo>
                  <a:pt x="232172" y="71438"/>
                </a:lnTo>
                <a:lnTo>
                  <a:pt x="294679" y="53579"/>
                </a:lnTo>
                <a:lnTo>
                  <a:pt x="357187" y="35719"/>
                </a:lnTo>
                <a:lnTo>
                  <a:pt x="410765" y="17860"/>
                </a:lnTo>
                <a:lnTo>
                  <a:pt x="455414" y="8930"/>
                </a:lnTo>
                <a:lnTo>
                  <a:pt x="482203" y="0"/>
                </a:lnTo>
                <a:lnTo>
                  <a:pt x="48220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7215188" y="1893094"/>
            <a:ext cx="321469" cy="366118"/>
          </a:xfrm>
          <a:custGeom>
            <a:avLst/>
            <a:gdLst/>
            <a:ahLst/>
            <a:cxnLst/>
            <a:rect l="0" t="0" r="0" b="0"/>
            <a:pathLst>
              <a:path w="321469" h="366118">
                <a:moveTo>
                  <a:pt x="169664" y="160734"/>
                </a:moveTo>
                <a:lnTo>
                  <a:pt x="169664" y="160734"/>
                </a:lnTo>
                <a:lnTo>
                  <a:pt x="169664" y="151804"/>
                </a:lnTo>
                <a:lnTo>
                  <a:pt x="169664" y="151804"/>
                </a:lnTo>
                <a:lnTo>
                  <a:pt x="169664" y="142875"/>
                </a:lnTo>
                <a:lnTo>
                  <a:pt x="160734" y="142875"/>
                </a:lnTo>
                <a:lnTo>
                  <a:pt x="151804" y="125015"/>
                </a:lnTo>
                <a:lnTo>
                  <a:pt x="142875" y="116085"/>
                </a:lnTo>
                <a:lnTo>
                  <a:pt x="133945" y="107156"/>
                </a:lnTo>
                <a:lnTo>
                  <a:pt x="125015" y="98226"/>
                </a:lnTo>
                <a:lnTo>
                  <a:pt x="116085" y="98226"/>
                </a:lnTo>
                <a:lnTo>
                  <a:pt x="98226" y="107156"/>
                </a:lnTo>
                <a:lnTo>
                  <a:pt x="80367" y="116085"/>
                </a:lnTo>
                <a:lnTo>
                  <a:pt x="53578" y="151804"/>
                </a:lnTo>
                <a:lnTo>
                  <a:pt x="26789" y="196453"/>
                </a:lnTo>
                <a:lnTo>
                  <a:pt x="8929" y="241101"/>
                </a:lnTo>
                <a:lnTo>
                  <a:pt x="0" y="285750"/>
                </a:lnTo>
                <a:lnTo>
                  <a:pt x="0" y="321468"/>
                </a:lnTo>
                <a:lnTo>
                  <a:pt x="8929" y="348257"/>
                </a:lnTo>
                <a:lnTo>
                  <a:pt x="17859" y="366117"/>
                </a:lnTo>
                <a:lnTo>
                  <a:pt x="35718" y="366117"/>
                </a:lnTo>
                <a:lnTo>
                  <a:pt x="53578" y="357187"/>
                </a:lnTo>
                <a:lnTo>
                  <a:pt x="71437" y="339328"/>
                </a:lnTo>
                <a:lnTo>
                  <a:pt x="98226" y="312539"/>
                </a:lnTo>
                <a:lnTo>
                  <a:pt x="125015" y="276820"/>
                </a:lnTo>
                <a:lnTo>
                  <a:pt x="142875" y="241101"/>
                </a:lnTo>
                <a:lnTo>
                  <a:pt x="160734" y="196453"/>
                </a:lnTo>
                <a:lnTo>
                  <a:pt x="169664" y="160734"/>
                </a:lnTo>
                <a:lnTo>
                  <a:pt x="178593" y="116085"/>
                </a:lnTo>
                <a:lnTo>
                  <a:pt x="178593" y="80367"/>
                </a:lnTo>
                <a:lnTo>
                  <a:pt x="169664" y="44648"/>
                </a:lnTo>
                <a:lnTo>
                  <a:pt x="160734" y="17859"/>
                </a:lnTo>
                <a:lnTo>
                  <a:pt x="151804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17859"/>
                </a:lnTo>
                <a:lnTo>
                  <a:pt x="116085" y="44648"/>
                </a:lnTo>
                <a:lnTo>
                  <a:pt x="116085" y="89296"/>
                </a:lnTo>
                <a:lnTo>
                  <a:pt x="125015" y="125015"/>
                </a:lnTo>
                <a:lnTo>
                  <a:pt x="133945" y="178593"/>
                </a:lnTo>
                <a:lnTo>
                  <a:pt x="151804" y="214312"/>
                </a:lnTo>
                <a:lnTo>
                  <a:pt x="178593" y="250031"/>
                </a:lnTo>
                <a:lnTo>
                  <a:pt x="205382" y="285750"/>
                </a:lnTo>
                <a:lnTo>
                  <a:pt x="232171" y="303609"/>
                </a:lnTo>
                <a:lnTo>
                  <a:pt x="258960" y="321468"/>
                </a:lnTo>
                <a:lnTo>
                  <a:pt x="276820" y="321468"/>
                </a:lnTo>
                <a:lnTo>
                  <a:pt x="294679" y="312539"/>
                </a:lnTo>
                <a:lnTo>
                  <a:pt x="312539" y="303609"/>
                </a:lnTo>
                <a:lnTo>
                  <a:pt x="321468" y="276820"/>
                </a:lnTo>
                <a:lnTo>
                  <a:pt x="321468" y="250031"/>
                </a:lnTo>
                <a:lnTo>
                  <a:pt x="321468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7465219" y="2009179"/>
            <a:ext cx="285751" cy="125017"/>
          </a:xfrm>
          <a:custGeom>
            <a:avLst/>
            <a:gdLst/>
            <a:ahLst/>
            <a:cxnLst/>
            <a:rect l="0" t="0" r="0" b="0"/>
            <a:pathLst>
              <a:path w="285751" h="125017">
                <a:moveTo>
                  <a:pt x="8929" y="71438"/>
                </a:moveTo>
                <a:lnTo>
                  <a:pt x="0" y="71438"/>
                </a:lnTo>
                <a:lnTo>
                  <a:pt x="8929" y="80368"/>
                </a:lnTo>
                <a:lnTo>
                  <a:pt x="8929" y="89297"/>
                </a:lnTo>
                <a:lnTo>
                  <a:pt x="26789" y="89297"/>
                </a:lnTo>
                <a:lnTo>
                  <a:pt x="44648" y="89297"/>
                </a:lnTo>
                <a:lnTo>
                  <a:pt x="71437" y="80368"/>
                </a:lnTo>
                <a:lnTo>
                  <a:pt x="98226" y="80368"/>
                </a:lnTo>
                <a:lnTo>
                  <a:pt x="116086" y="62508"/>
                </a:lnTo>
                <a:lnTo>
                  <a:pt x="142875" y="53579"/>
                </a:lnTo>
                <a:lnTo>
                  <a:pt x="151804" y="35719"/>
                </a:lnTo>
                <a:lnTo>
                  <a:pt x="160734" y="26790"/>
                </a:lnTo>
                <a:lnTo>
                  <a:pt x="151804" y="8930"/>
                </a:lnTo>
                <a:lnTo>
                  <a:pt x="142875" y="0"/>
                </a:lnTo>
                <a:lnTo>
                  <a:pt x="125015" y="0"/>
                </a:lnTo>
                <a:lnTo>
                  <a:pt x="107156" y="0"/>
                </a:lnTo>
                <a:lnTo>
                  <a:pt x="80367" y="17860"/>
                </a:lnTo>
                <a:lnTo>
                  <a:pt x="62508" y="44649"/>
                </a:lnTo>
                <a:lnTo>
                  <a:pt x="53578" y="62508"/>
                </a:lnTo>
                <a:lnTo>
                  <a:pt x="44648" y="89297"/>
                </a:lnTo>
                <a:lnTo>
                  <a:pt x="53578" y="107157"/>
                </a:lnTo>
                <a:lnTo>
                  <a:pt x="71437" y="125016"/>
                </a:lnTo>
                <a:lnTo>
                  <a:pt x="98226" y="125016"/>
                </a:lnTo>
                <a:lnTo>
                  <a:pt x="133945" y="125016"/>
                </a:lnTo>
                <a:lnTo>
                  <a:pt x="169664" y="116086"/>
                </a:lnTo>
                <a:lnTo>
                  <a:pt x="205383" y="107157"/>
                </a:lnTo>
                <a:lnTo>
                  <a:pt x="241101" y="89297"/>
                </a:lnTo>
                <a:lnTo>
                  <a:pt x="267890" y="62508"/>
                </a:lnTo>
                <a:lnTo>
                  <a:pt x="285750" y="35719"/>
                </a:lnTo>
                <a:lnTo>
                  <a:pt x="285750" y="0"/>
                </a:lnTo>
                <a:lnTo>
                  <a:pt x="28575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7706320" y="1794867"/>
            <a:ext cx="241103" cy="294681"/>
          </a:xfrm>
          <a:custGeom>
            <a:avLst/>
            <a:gdLst/>
            <a:ahLst/>
            <a:cxnLst/>
            <a:rect l="0" t="0" r="0" b="0"/>
            <a:pathLst>
              <a:path w="241103" h="294681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8930" y="44648"/>
                </a:lnTo>
                <a:lnTo>
                  <a:pt x="8930" y="71437"/>
                </a:lnTo>
                <a:lnTo>
                  <a:pt x="17860" y="107156"/>
                </a:lnTo>
                <a:lnTo>
                  <a:pt x="17860" y="142875"/>
                </a:lnTo>
                <a:lnTo>
                  <a:pt x="26789" y="178594"/>
                </a:lnTo>
                <a:lnTo>
                  <a:pt x="35719" y="214312"/>
                </a:lnTo>
                <a:lnTo>
                  <a:pt x="44649" y="250031"/>
                </a:lnTo>
                <a:lnTo>
                  <a:pt x="44649" y="267891"/>
                </a:lnTo>
                <a:lnTo>
                  <a:pt x="44649" y="276820"/>
                </a:lnTo>
                <a:lnTo>
                  <a:pt x="53578" y="276820"/>
                </a:lnTo>
                <a:lnTo>
                  <a:pt x="53578" y="267891"/>
                </a:lnTo>
                <a:lnTo>
                  <a:pt x="62508" y="250031"/>
                </a:lnTo>
                <a:lnTo>
                  <a:pt x="71438" y="223242"/>
                </a:lnTo>
                <a:lnTo>
                  <a:pt x="89297" y="196453"/>
                </a:lnTo>
                <a:lnTo>
                  <a:pt x="107157" y="160734"/>
                </a:lnTo>
                <a:lnTo>
                  <a:pt x="142875" y="133945"/>
                </a:lnTo>
                <a:lnTo>
                  <a:pt x="169664" y="125016"/>
                </a:lnTo>
                <a:lnTo>
                  <a:pt x="196453" y="116086"/>
                </a:lnTo>
                <a:lnTo>
                  <a:pt x="214313" y="125016"/>
                </a:lnTo>
                <a:lnTo>
                  <a:pt x="232172" y="142875"/>
                </a:lnTo>
                <a:lnTo>
                  <a:pt x="241102" y="160734"/>
                </a:lnTo>
                <a:lnTo>
                  <a:pt x="241102" y="187523"/>
                </a:lnTo>
                <a:lnTo>
                  <a:pt x="232172" y="214312"/>
                </a:lnTo>
                <a:lnTo>
                  <a:pt x="205383" y="250031"/>
                </a:lnTo>
                <a:lnTo>
                  <a:pt x="178594" y="267891"/>
                </a:lnTo>
                <a:lnTo>
                  <a:pt x="160735" y="285750"/>
                </a:lnTo>
                <a:lnTo>
                  <a:pt x="133946" y="294680"/>
                </a:lnTo>
                <a:lnTo>
                  <a:pt x="125016" y="294680"/>
                </a:lnTo>
                <a:lnTo>
                  <a:pt x="125016" y="276820"/>
                </a:lnTo>
                <a:lnTo>
                  <a:pt x="133946" y="258961"/>
                </a:lnTo>
                <a:lnTo>
                  <a:pt x="151805" y="223242"/>
                </a:lnTo>
                <a:lnTo>
                  <a:pt x="151805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7992070" y="1884164"/>
            <a:ext cx="250032" cy="142876"/>
          </a:xfrm>
          <a:custGeom>
            <a:avLst/>
            <a:gdLst/>
            <a:ahLst/>
            <a:cxnLst/>
            <a:rect l="0" t="0" r="0" b="0"/>
            <a:pathLst>
              <a:path w="250032" h="142876">
                <a:moveTo>
                  <a:pt x="44649" y="17859"/>
                </a:moveTo>
                <a:lnTo>
                  <a:pt x="35719" y="26789"/>
                </a:lnTo>
                <a:lnTo>
                  <a:pt x="26789" y="35719"/>
                </a:lnTo>
                <a:lnTo>
                  <a:pt x="17860" y="53578"/>
                </a:lnTo>
                <a:lnTo>
                  <a:pt x="8930" y="71437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8930" y="125015"/>
                </a:lnTo>
                <a:lnTo>
                  <a:pt x="26789" y="133945"/>
                </a:lnTo>
                <a:lnTo>
                  <a:pt x="44649" y="133945"/>
                </a:lnTo>
                <a:lnTo>
                  <a:pt x="62508" y="125015"/>
                </a:lnTo>
                <a:lnTo>
                  <a:pt x="80368" y="116086"/>
                </a:lnTo>
                <a:lnTo>
                  <a:pt x="98227" y="98226"/>
                </a:lnTo>
                <a:lnTo>
                  <a:pt x="116086" y="71437"/>
                </a:lnTo>
                <a:lnTo>
                  <a:pt x="133946" y="44648"/>
                </a:lnTo>
                <a:lnTo>
                  <a:pt x="151805" y="26789"/>
                </a:lnTo>
                <a:lnTo>
                  <a:pt x="160735" y="8930"/>
                </a:lnTo>
                <a:lnTo>
                  <a:pt x="169664" y="0"/>
                </a:lnTo>
                <a:lnTo>
                  <a:pt x="169664" y="8930"/>
                </a:lnTo>
                <a:lnTo>
                  <a:pt x="160735" y="26789"/>
                </a:lnTo>
                <a:lnTo>
                  <a:pt x="160735" y="53578"/>
                </a:lnTo>
                <a:lnTo>
                  <a:pt x="151805" y="71437"/>
                </a:lnTo>
                <a:lnTo>
                  <a:pt x="142875" y="98226"/>
                </a:lnTo>
                <a:lnTo>
                  <a:pt x="142875" y="116086"/>
                </a:lnTo>
                <a:lnTo>
                  <a:pt x="151805" y="133945"/>
                </a:lnTo>
                <a:lnTo>
                  <a:pt x="160735" y="142875"/>
                </a:lnTo>
                <a:lnTo>
                  <a:pt x="169664" y="133945"/>
                </a:lnTo>
                <a:lnTo>
                  <a:pt x="187524" y="125015"/>
                </a:lnTo>
                <a:lnTo>
                  <a:pt x="205382" y="116086"/>
                </a:lnTo>
                <a:lnTo>
                  <a:pt x="223242" y="89297"/>
                </a:lnTo>
                <a:lnTo>
                  <a:pt x="250031" y="62508"/>
                </a:lnTo>
                <a:lnTo>
                  <a:pt x="250031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8206382" y="1848445"/>
            <a:ext cx="107157" cy="330400"/>
          </a:xfrm>
          <a:custGeom>
            <a:avLst/>
            <a:gdLst/>
            <a:ahLst/>
            <a:cxnLst/>
            <a:rect l="0" t="0" r="0" b="0"/>
            <a:pathLst>
              <a:path w="107157" h="330400">
                <a:moveTo>
                  <a:pt x="98227" y="0"/>
                </a:moveTo>
                <a:lnTo>
                  <a:pt x="89297" y="0"/>
                </a:lnTo>
                <a:lnTo>
                  <a:pt x="71438" y="8930"/>
                </a:lnTo>
                <a:lnTo>
                  <a:pt x="53578" y="26789"/>
                </a:lnTo>
                <a:lnTo>
                  <a:pt x="35719" y="35719"/>
                </a:lnTo>
                <a:lnTo>
                  <a:pt x="17859" y="53578"/>
                </a:lnTo>
                <a:lnTo>
                  <a:pt x="8930" y="71438"/>
                </a:lnTo>
                <a:lnTo>
                  <a:pt x="0" y="89297"/>
                </a:lnTo>
                <a:lnTo>
                  <a:pt x="0" y="98227"/>
                </a:lnTo>
                <a:lnTo>
                  <a:pt x="8930" y="107156"/>
                </a:lnTo>
                <a:lnTo>
                  <a:pt x="17859" y="107156"/>
                </a:lnTo>
                <a:lnTo>
                  <a:pt x="35719" y="107156"/>
                </a:lnTo>
                <a:lnTo>
                  <a:pt x="53578" y="89297"/>
                </a:lnTo>
                <a:lnTo>
                  <a:pt x="71438" y="80367"/>
                </a:lnTo>
                <a:lnTo>
                  <a:pt x="80367" y="62508"/>
                </a:lnTo>
                <a:lnTo>
                  <a:pt x="98227" y="44649"/>
                </a:lnTo>
                <a:lnTo>
                  <a:pt x="98227" y="35719"/>
                </a:lnTo>
                <a:lnTo>
                  <a:pt x="107156" y="44649"/>
                </a:lnTo>
                <a:lnTo>
                  <a:pt x="98227" y="53578"/>
                </a:lnTo>
                <a:lnTo>
                  <a:pt x="98227" y="71438"/>
                </a:lnTo>
                <a:lnTo>
                  <a:pt x="89297" y="98227"/>
                </a:lnTo>
                <a:lnTo>
                  <a:pt x="89297" y="125016"/>
                </a:lnTo>
                <a:lnTo>
                  <a:pt x="89297" y="151805"/>
                </a:lnTo>
                <a:lnTo>
                  <a:pt x="89297" y="187524"/>
                </a:lnTo>
                <a:lnTo>
                  <a:pt x="80367" y="223242"/>
                </a:lnTo>
                <a:lnTo>
                  <a:pt x="80367" y="250031"/>
                </a:lnTo>
                <a:lnTo>
                  <a:pt x="71438" y="285750"/>
                </a:lnTo>
                <a:lnTo>
                  <a:pt x="53578" y="312539"/>
                </a:lnTo>
                <a:lnTo>
                  <a:pt x="35719" y="330399"/>
                </a:lnTo>
                <a:lnTo>
                  <a:pt x="17859" y="330399"/>
                </a:lnTo>
                <a:lnTo>
                  <a:pt x="8930" y="321469"/>
                </a:lnTo>
                <a:lnTo>
                  <a:pt x="0" y="303609"/>
                </a:lnTo>
                <a:lnTo>
                  <a:pt x="0" y="30360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7483078" y="2357437"/>
            <a:ext cx="17861" cy="151806"/>
          </a:xfrm>
          <a:custGeom>
            <a:avLst/>
            <a:gdLst/>
            <a:ahLst/>
            <a:cxnLst/>
            <a:rect l="0" t="0" r="0" b="0"/>
            <a:pathLst>
              <a:path w="17861" h="151806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8930" y="26789"/>
                </a:lnTo>
                <a:lnTo>
                  <a:pt x="0" y="44649"/>
                </a:lnTo>
                <a:lnTo>
                  <a:pt x="0" y="62508"/>
                </a:lnTo>
                <a:lnTo>
                  <a:pt x="0" y="89297"/>
                </a:lnTo>
                <a:lnTo>
                  <a:pt x="8930" y="107157"/>
                </a:lnTo>
                <a:lnTo>
                  <a:pt x="8930" y="133946"/>
                </a:lnTo>
                <a:lnTo>
                  <a:pt x="8930" y="142876"/>
                </a:lnTo>
                <a:lnTo>
                  <a:pt x="8930" y="151805"/>
                </a:lnTo>
                <a:lnTo>
                  <a:pt x="8930" y="142876"/>
                </a:lnTo>
                <a:lnTo>
                  <a:pt x="8930" y="133946"/>
                </a:lnTo>
                <a:lnTo>
                  <a:pt x="8930" y="116086"/>
                </a:lnTo>
                <a:lnTo>
                  <a:pt x="8930" y="89297"/>
                </a:lnTo>
                <a:lnTo>
                  <a:pt x="17860" y="53578"/>
                </a:lnTo>
                <a:lnTo>
                  <a:pt x="17860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7456289" y="2303859"/>
            <a:ext cx="53579" cy="1"/>
          </a:xfrm>
          <a:custGeom>
            <a:avLst/>
            <a:gdLst/>
            <a:ahLst/>
            <a:cxnLst/>
            <a:rect l="0" t="0" r="0" b="0"/>
            <a:pathLst>
              <a:path w="53579" h="1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44649" y="0"/>
                </a:lnTo>
                <a:lnTo>
                  <a:pt x="53578" y="0"/>
                </a:lnTo>
                <a:lnTo>
                  <a:pt x="5357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7617023" y="2357437"/>
            <a:ext cx="187525" cy="89298"/>
          </a:xfrm>
          <a:custGeom>
            <a:avLst/>
            <a:gdLst/>
            <a:ahLst/>
            <a:cxnLst/>
            <a:rect l="0" t="0" r="0" b="0"/>
            <a:pathLst>
              <a:path w="187525" h="89298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8930" y="35719"/>
                </a:lnTo>
                <a:lnTo>
                  <a:pt x="8930" y="44649"/>
                </a:lnTo>
                <a:lnTo>
                  <a:pt x="17860" y="62508"/>
                </a:lnTo>
                <a:lnTo>
                  <a:pt x="26790" y="71438"/>
                </a:lnTo>
                <a:lnTo>
                  <a:pt x="26790" y="80367"/>
                </a:lnTo>
                <a:lnTo>
                  <a:pt x="26790" y="89297"/>
                </a:lnTo>
                <a:lnTo>
                  <a:pt x="26790" y="89297"/>
                </a:lnTo>
                <a:lnTo>
                  <a:pt x="26790" y="89297"/>
                </a:lnTo>
                <a:lnTo>
                  <a:pt x="35719" y="80367"/>
                </a:lnTo>
                <a:lnTo>
                  <a:pt x="35719" y="62508"/>
                </a:lnTo>
                <a:lnTo>
                  <a:pt x="44649" y="44649"/>
                </a:lnTo>
                <a:lnTo>
                  <a:pt x="53579" y="26789"/>
                </a:lnTo>
                <a:lnTo>
                  <a:pt x="62508" y="8930"/>
                </a:lnTo>
                <a:lnTo>
                  <a:pt x="80368" y="8930"/>
                </a:lnTo>
                <a:lnTo>
                  <a:pt x="89297" y="8930"/>
                </a:lnTo>
                <a:lnTo>
                  <a:pt x="98227" y="17860"/>
                </a:lnTo>
                <a:lnTo>
                  <a:pt x="98227" y="35719"/>
                </a:lnTo>
                <a:lnTo>
                  <a:pt x="107157" y="53578"/>
                </a:lnTo>
                <a:lnTo>
                  <a:pt x="116086" y="71438"/>
                </a:lnTo>
                <a:lnTo>
                  <a:pt x="125016" y="89297"/>
                </a:lnTo>
                <a:lnTo>
                  <a:pt x="133946" y="89297"/>
                </a:lnTo>
                <a:lnTo>
                  <a:pt x="151805" y="89297"/>
                </a:lnTo>
                <a:lnTo>
                  <a:pt x="160735" y="71438"/>
                </a:lnTo>
                <a:lnTo>
                  <a:pt x="178594" y="53578"/>
                </a:lnTo>
                <a:lnTo>
                  <a:pt x="187524" y="17860"/>
                </a:lnTo>
                <a:lnTo>
                  <a:pt x="187524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7795617" y="2187773"/>
            <a:ext cx="71439" cy="276822"/>
          </a:xfrm>
          <a:custGeom>
            <a:avLst/>
            <a:gdLst/>
            <a:ahLst/>
            <a:cxnLst/>
            <a:rect l="0" t="0" r="0" b="0"/>
            <a:pathLst>
              <a:path w="71439" h="276822">
                <a:moveTo>
                  <a:pt x="53578" y="8930"/>
                </a:moveTo>
                <a:lnTo>
                  <a:pt x="44649" y="8930"/>
                </a:lnTo>
                <a:lnTo>
                  <a:pt x="44649" y="8930"/>
                </a:lnTo>
                <a:lnTo>
                  <a:pt x="44649" y="0"/>
                </a:lnTo>
                <a:lnTo>
                  <a:pt x="44649" y="0"/>
                </a:lnTo>
                <a:lnTo>
                  <a:pt x="53578" y="8930"/>
                </a:lnTo>
                <a:lnTo>
                  <a:pt x="53578" y="26789"/>
                </a:lnTo>
                <a:lnTo>
                  <a:pt x="62508" y="53578"/>
                </a:lnTo>
                <a:lnTo>
                  <a:pt x="62508" y="80367"/>
                </a:lnTo>
                <a:lnTo>
                  <a:pt x="62508" y="116086"/>
                </a:lnTo>
                <a:lnTo>
                  <a:pt x="62508" y="151805"/>
                </a:lnTo>
                <a:lnTo>
                  <a:pt x="71438" y="187524"/>
                </a:lnTo>
                <a:lnTo>
                  <a:pt x="71438" y="223242"/>
                </a:lnTo>
                <a:lnTo>
                  <a:pt x="62508" y="250031"/>
                </a:lnTo>
                <a:lnTo>
                  <a:pt x="62508" y="267891"/>
                </a:lnTo>
                <a:lnTo>
                  <a:pt x="53578" y="276821"/>
                </a:lnTo>
                <a:lnTo>
                  <a:pt x="44649" y="276821"/>
                </a:lnTo>
                <a:lnTo>
                  <a:pt x="35719" y="267891"/>
                </a:lnTo>
                <a:lnTo>
                  <a:pt x="17860" y="250031"/>
                </a:lnTo>
                <a:lnTo>
                  <a:pt x="0" y="223242"/>
                </a:lnTo>
                <a:lnTo>
                  <a:pt x="0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7759898" y="2330648"/>
            <a:ext cx="169666" cy="17861"/>
          </a:xfrm>
          <a:custGeom>
            <a:avLst/>
            <a:gdLst/>
            <a:ahLst/>
            <a:cxnLst/>
            <a:rect l="0" t="0" r="0" b="0"/>
            <a:pathLst>
              <a:path w="169666" h="17861">
                <a:moveTo>
                  <a:pt x="0" y="0"/>
                </a:moveTo>
                <a:lnTo>
                  <a:pt x="8930" y="0"/>
                </a:lnTo>
                <a:lnTo>
                  <a:pt x="17860" y="0"/>
                </a:lnTo>
                <a:lnTo>
                  <a:pt x="35719" y="8930"/>
                </a:lnTo>
                <a:lnTo>
                  <a:pt x="62508" y="8930"/>
                </a:lnTo>
                <a:lnTo>
                  <a:pt x="89297" y="17860"/>
                </a:lnTo>
                <a:lnTo>
                  <a:pt x="107157" y="17860"/>
                </a:lnTo>
                <a:lnTo>
                  <a:pt x="133946" y="17860"/>
                </a:lnTo>
                <a:lnTo>
                  <a:pt x="151805" y="17860"/>
                </a:lnTo>
                <a:lnTo>
                  <a:pt x="169665" y="17860"/>
                </a:lnTo>
                <a:lnTo>
                  <a:pt x="169665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7911703" y="2312789"/>
            <a:ext cx="98228" cy="98227"/>
          </a:xfrm>
          <a:custGeom>
            <a:avLst/>
            <a:gdLst/>
            <a:ahLst/>
            <a:cxnLst/>
            <a:rect l="0" t="0" r="0" b="0"/>
            <a:pathLst>
              <a:path w="98228" h="98227">
                <a:moveTo>
                  <a:pt x="44649" y="35719"/>
                </a:moveTo>
                <a:lnTo>
                  <a:pt x="35719" y="35719"/>
                </a:lnTo>
                <a:lnTo>
                  <a:pt x="26789" y="44648"/>
                </a:lnTo>
                <a:lnTo>
                  <a:pt x="17860" y="62508"/>
                </a:lnTo>
                <a:lnTo>
                  <a:pt x="17860" y="71437"/>
                </a:lnTo>
                <a:lnTo>
                  <a:pt x="8930" y="89297"/>
                </a:lnTo>
                <a:lnTo>
                  <a:pt x="17860" y="98226"/>
                </a:lnTo>
                <a:lnTo>
                  <a:pt x="26789" y="98226"/>
                </a:lnTo>
                <a:lnTo>
                  <a:pt x="44649" y="98226"/>
                </a:lnTo>
                <a:lnTo>
                  <a:pt x="62508" y="98226"/>
                </a:lnTo>
                <a:lnTo>
                  <a:pt x="80367" y="89297"/>
                </a:lnTo>
                <a:lnTo>
                  <a:pt x="89297" y="71437"/>
                </a:lnTo>
                <a:lnTo>
                  <a:pt x="98227" y="53578"/>
                </a:lnTo>
                <a:lnTo>
                  <a:pt x="98227" y="35719"/>
                </a:lnTo>
                <a:lnTo>
                  <a:pt x="80367" y="17859"/>
                </a:lnTo>
                <a:lnTo>
                  <a:pt x="62508" y="8930"/>
                </a:lnTo>
                <a:lnTo>
                  <a:pt x="44649" y="0"/>
                </a:lnTo>
                <a:lnTo>
                  <a:pt x="17860" y="8930"/>
                </a:lnTo>
                <a:lnTo>
                  <a:pt x="8930" y="26789"/>
                </a:lnTo>
                <a:lnTo>
                  <a:pt x="0" y="44648"/>
                </a:lnTo>
                <a:lnTo>
                  <a:pt x="0" y="62508"/>
                </a:lnTo>
                <a:lnTo>
                  <a:pt x="8930" y="62508"/>
                </a:lnTo>
                <a:lnTo>
                  <a:pt x="8930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241977" y="2821781"/>
            <a:ext cx="178594" cy="348259"/>
          </a:xfrm>
          <a:custGeom>
            <a:avLst/>
            <a:gdLst/>
            <a:ahLst/>
            <a:cxnLst/>
            <a:rect l="0" t="0" r="0" b="0"/>
            <a:pathLst>
              <a:path w="178594" h="348259">
                <a:moveTo>
                  <a:pt x="151804" y="62508"/>
                </a:moveTo>
                <a:lnTo>
                  <a:pt x="151804" y="62508"/>
                </a:lnTo>
                <a:lnTo>
                  <a:pt x="142875" y="53578"/>
                </a:lnTo>
                <a:lnTo>
                  <a:pt x="142875" y="44648"/>
                </a:lnTo>
                <a:lnTo>
                  <a:pt x="142875" y="35719"/>
                </a:lnTo>
                <a:lnTo>
                  <a:pt x="133945" y="26789"/>
                </a:lnTo>
                <a:lnTo>
                  <a:pt x="125015" y="17859"/>
                </a:lnTo>
                <a:lnTo>
                  <a:pt x="116086" y="8930"/>
                </a:lnTo>
                <a:lnTo>
                  <a:pt x="98226" y="0"/>
                </a:lnTo>
                <a:lnTo>
                  <a:pt x="80367" y="0"/>
                </a:lnTo>
                <a:lnTo>
                  <a:pt x="71437" y="0"/>
                </a:lnTo>
                <a:lnTo>
                  <a:pt x="53578" y="8930"/>
                </a:lnTo>
                <a:lnTo>
                  <a:pt x="35718" y="26789"/>
                </a:lnTo>
                <a:lnTo>
                  <a:pt x="17859" y="53578"/>
                </a:lnTo>
                <a:lnTo>
                  <a:pt x="8929" y="71437"/>
                </a:lnTo>
                <a:lnTo>
                  <a:pt x="0" y="98226"/>
                </a:lnTo>
                <a:lnTo>
                  <a:pt x="0" y="116086"/>
                </a:lnTo>
                <a:lnTo>
                  <a:pt x="0" y="125015"/>
                </a:lnTo>
                <a:lnTo>
                  <a:pt x="8929" y="133945"/>
                </a:lnTo>
                <a:lnTo>
                  <a:pt x="26789" y="133945"/>
                </a:lnTo>
                <a:lnTo>
                  <a:pt x="44648" y="125015"/>
                </a:lnTo>
                <a:lnTo>
                  <a:pt x="71437" y="107156"/>
                </a:lnTo>
                <a:lnTo>
                  <a:pt x="98226" y="98226"/>
                </a:lnTo>
                <a:lnTo>
                  <a:pt x="116086" y="80367"/>
                </a:lnTo>
                <a:lnTo>
                  <a:pt x="125015" y="71437"/>
                </a:lnTo>
                <a:lnTo>
                  <a:pt x="142875" y="71437"/>
                </a:lnTo>
                <a:lnTo>
                  <a:pt x="151804" y="80367"/>
                </a:lnTo>
                <a:lnTo>
                  <a:pt x="151804" y="98226"/>
                </a:lnTo>
                <a:lnTo>
                  <a:pt x="160734" y="116086"/>
                </a:lnTo>
                <a:lnTo>
                  <a:pt x="160734" y="142875"/>
                </a:lnTo>
                <a:lnTo>
                  <a:pt x="169664" y="169664"/>
                </a:lnTo>
                <a:lnTo>
                  <a:pt x="178593" y="205383"/>
                </a:lnTo>
                <a:lnTo>
                  <a:pt x="178593" y="232172"/>
                </a:lnTo>
                <a:lnTo>
                  <a:pt x="178593" y="267890"/>
                </a:lnTo>
                <a:lnTo>
                  <a:pt x="160734" y="303609"/>
                </a:lnTo>
                <a:lnTo>
                  <a:pt x="142875" y="321469"/>
                </a:lnTo>
                <a:lnTo>
                  <a:pt x="116086" y="339328"/>
                </a:lnTo>
                <a:lnTo>
                  <a:pt x="89296" y="348258"/>
                </a:lnTo>
                <a:lnTo>
                  <a:pt x="53578" y="339328"/>
                </a:lnTo>
                <a:lnTo>
                  <a:pt x="26789" y="321469"/>
                </a:lnTo>
                <a:lnTo>
                  <a:pt x="8929" y="285750"/>
                </a:lnTo>
                <a:lnTo>
                  <a:pt x="0" y="258961"/>
                </a:lnTo>
                <a:lnTo>
                  <a:pt x="0" y="223242"/>
                </a:lnTo>
                <a:lnTo>
                  <a:pt x="8929" y="196453"/>
                </a:lnTo>
                <a:lnTo>
                  <a:pt x="8929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7474148" y="2687836"/>
            <a:ext cx="258962" cy="294680"/>
          </a:xfrm>
          <a:custGeom>
            <a:avLst/>
            <a:gdLst/>
            <a:ahLst/>
            <a:cxnLst/>
            <a:rect l="0" t="0" r="0" b="0"/>
            <a:pathLst>
              <a:path w="258962" h="294680">
                <a:moveTo>
                  <a:pt x="80368" y="125015"/>
                </a:moveTo>
                <a:lnTo>
                  <a:pt x="71438" y="116085"/>
                </a:lnTo>
                <a:lnTo>
                  <a:pt x="71438" y="107156"/>
                </a:lnTo>
                <a:lnTo>
                  <a:pt x="71438" y="98227"/>
                </a:lnTo>
                <a:lnTo>
                  <a:pt x="71438" y="98227"/>
                </a:lnTo>
                <a:lnTo>
                  <a:pt x="71438" y="89297"/>
                </a:lnTo>
                <a:lnTo>
                  <a:pt x="62508" y="89297"/>
                </a:lnTo>
                <a:lnTo>
                  <a:pt x="62508" y="98227"/>
                </a:lnTo>
                <a:lnTo>
                  <a:pt x="53579" y="107156"/>
                </a:lnTo>
                <a:lnTo>
                  <a:pt x="35719" y="133945"/>
                </a:lnTo>
                <a:lnTo>
                  <a:pt x="26790" y="169664"/>
                </a:lnTo>
                <a:lnTo>
                  <a:pt x="8930" y="196453"/>
                </a:lnTo>
                <a:lnTo>
                  <a:pt x="0" y="232171"/>
                </a:lnTo>
                <a:lnTo>
                  <a:pt x="0" y="258960"/>
                </a:lnTo>
                <a:lnTo>
                  <a:pt x="0" y="276820"/>
                </a:lnTo>
                <a:lnTo>
                  <a:pt x="8930" y="285750"/>
                </a:lnTo>
                <a:lnTo>
                  <a:pt x="17860" y="294679"/>
                </a:lnTo>
                <a:lnTo>
                  <a:pt x="35719" y="285750"/>
                </a:lnTo>
                <a:lnTo>
                  <a:pt x="53579" y="276820"/>
                </a:lnTo>
                <a:lnTo>
                  <a:pt x="71438" y="258960"/>
                </a:lnTo>
                <a:lnTo>
                  <a:pt x="89297" y="232171"/>
                </a:lnTo>
                <a:lnTo>
                  <a:pt x="98227" y="196453"/>
                </a:lnTo>
                <a:lnTo>
                  <a:pt x="107157" y="160734"/>
                </a:lnTo>
                <a:lnTo>
                  <a:pt x="107157" y="116085"/>
                </a:lnTo>
                <a:lnTo>
                  <a:pt x="116086" y="71437"/>
                </a:lnTo>
                <a:lnTo>
                  <a:pt x="116086" y="35719"/>
                </a:lnTo>
                <a:lnTo>
                  <a:pt x="107157" y="8930"/>
                </a:lnTo>
                <a:lnTo>
                  <a:pt x="107157" y="0"/>
                </a:lnTo>
                <a:lnTo>
                  <a:pt x="98227" y="0"/>
                </a:lnTo>
                <a:lnTo>
                  <a:pt x="98227" y="17859"/>
                </a:lnTo>
                <a:lnTo>
                  <a:pt x="89297" y="44648"/>
                </a:lnTo>
                <a:lnTo>
                  <a:pt x="89297" y="80367"/>
                </a:lnTo>
                <a:lnTo>
                  <a:pt x="98227" y="125015"/>
                </a:lnTo>
                <a:lnTo>
                  <a:pt x="107157" y="160734"/>
                </a:lnTo>
                <a:lnTo>
                  <a:pt x="125016" y="196453"/>
                </a:lnTo>
                <a:lnTo>
                  <a:pt x="142875" y="214312"/>
                </a:lnTo>
                <a:lnTo>
                  <a:pt x="169665" y="232171"/>
                </a:lnTo>
                <a:lnTo>
                  <a:pt x="187524" y="241101"/>
                </a:lnTo>
                <a:lnTo>
                  <a:pt x="214313" y="241101"/>
                </a:lnTo>
                <a:lnTo>
                  <a:pt x="232172" y="223242"/>
                </a:lnTo>
                <a:lnTo>
                  <a:pt x="250032" y="205382"/>
                </a:lnTo>
                <a:lnTo>
                  <a:pt x="258961" y="178593"/>
                </a:lnTo>
                <a:lnTo>
                  <a:pt x="258961" y="142875"/>
                </a:lnTo>
                <a:lnTo>
                  <a:pt x="258961" y="98227"/>
                </a:lnTo>
                <a:lnTo>
                  <a:pt x="258961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7706320" y="2616398"/>
            <a:ext cx="196454" cy="303610"/>
          </a:xfrm>
          <a:custGeom>
            <a:avLst/>
            <a:gdLst/>
            <a:ahLst/>
            <a:cxnLst/>
            <a:rect l="0" t="0" r="0" b="0"/>
            <a:pathLst>
              <a:path w="196454" h="303610">
                <a:moveTo>
                  <a:pt x="8930" y="8930"/>
                </a:move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0" y="8930"/>
                </a:lnTo>
                <a:lnTo>
                  <a:pt x="0" y="26790"/>
                </a:lnTo>
                <a:lnTo>
                  <a:pt x="0" y="53579"/>
                </a:lnTo>
                <a:lnTo>
                  <a:pt x="8930" y="89297"/>
                </a:lnTo>
                <a:lnTo>
                  <a:pt x="8930" y="125016"/>
                </a:lnTo>
                <a:lnTo>
                  <a:pt x="8930" y="169665"/>
                </a:lnTo>
                <a:lnTo>
                  <a:pt x="8930" y="196453"/>
                </a:lnTo>
                <a:lnTo>
                  <a:pt x="8930" y="232172"/>
                </a:lnTo>
                <a:lnTo>
                  <a:pt x="8930" y="250031"/>
                </a:lnTo>
                <a:lnTo>
                  <a:pt x="17860" y="258961"/>
                </a:lnTo>
                <a:lnTo>
                  <a:pt x="17860" y="258961"/>
                </a:lnTo>
                <a:lnTo>
                  <a:pt x="26789" y="250031"/>
                </a:lnTo>
                <a:lnTo>
                  <a:pt x="35719" y="223242"/>
                </a:lnTo>
                <a:lnTo>
                  <a:pt x="62508" y="196453"/>
                </a:lnTo>
                <a:lnTo>
                  <a:pt x="89297" y="169665"/>
                </a:lnTo>
                <a:lnTo>
                  <a:pt x="116086" y="142875"/>
                </a:lnTo>
                <a:lnTo>
                  <a:pt x="142875" y="133946"/>
                </a:lnTo>
                <a:lnTo>
                  <a:pt x="169664" y="133946"/>
                </a:lnTo>
                <a:lnTo>
                  <a:pt x="187524" y="142875"/>
                </a:lnTo>
                <a:lnTo>
                  <a:pt x="196453" y="160735"/>
                </a:lnTo>
                <a:lnTo>
                  <a:pt x="196453" y="187523"/>
                </a:lnTo>
                <a:lnTo>
                  <a:pt x="187524" y="214313"/>
                </a:lnTo>
                <a:lnTo>
                  <a:pt x="160735" y="241102"/>
                </a:lnTo>
                <a:lnTo>
                  <a:pt x="125016" y="267891"/>
                </a:lnTo>
                <a:lnTo>
                  <a:pt x="98227" y="285750"/>
                </a:lnTo>
                <a:lnTo>
                  <a:pt x="71438" y="303609"/>
                </a:lnTo>
                <a:lnTo>
                  <a:pt x="53578" y="303609"/>
                </a:lnTo>
                <a:lnTo>
                  <a:pt x="44649" y="294680"/>
                </a:lnTo>
                <a:lnTo>
                  <a:pt x="53578" y="267891"/>
                </a:lnTo>
                <a:lnTo>
                  <a:pt x="62508" y="232172"/>
                </a:lnTo>
                <a:lnTo>
                  <a:pt x="62508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7188398" y="3589734"/>
            <a:ext cx="250033" cy="383978"/>
          </a:xfrm>
          <a:custGeom>
            <a:avLst/>
            <a:gdLst/>
            <a:ahLst/>
            <a:cxnLst/>
            <a:rect l="0" t="0" r="0" b="0"/>
            <a:pathLst>
              <a:path w="250033" h="383978">
                <a:moveTo>
                  <a:pt x="116086" y="53578"/>
                </a:moveTo>
                <a:lnTo>
                  <a:pt x="116086" y="53578"/>
                </a:lnTo>
                <a:lnTo>
                  <a:pt x="116086" y="44648"/>
                </a:lnTo>
                <a:lnTo>
                  <a:pt x="107157" y="44648"/>
                </a:lnTo>
                <a:lnTo>
                  <a:pt x="98227" y="35719"/>
                </a:lnTo>
                <a:lnTo>
                  <a:pt x="89297" y="26789"/>
                </a:lnTo>
                <a:lnTo>
                  <a:pt x="80368" y="17859"/>
                </a:lnTo>
                <a:lnTo>
                  <a:pt x="71438" y="8930"/>
                </a:lnTo>
                <a:lnTo>
                  <a:pt x="62508" y="0"/>
                </a:lnTo>
                <a:lnTo>
                  <a:pt x="53579" y="8930"/>
                </a:lnTo>
                <a:lnTo>
                  <a:pt x="35719" y="26789"/>
                </a:lnTo>
                <a:lnTo>
                  <a:pt x="26790" y="62508"/>
                </a:lnTo>
                <a:lnTo>
                  <a:pt x="17860" y="116086"/>
                </a:lnTo>
                <a:lnTo>
                  <a:pt x="0" y="178594"/>
                </a:lnTo>
                <a:lnTo>
                  <a:pt x="0" y="241102"/>
                </a:lnTo>
                <a:lnTo>
                  <a:pt x="0" y="294680"/>
                </a:lnTo>
                <a:lnTo>
                  <a:pt x="17860" y="348258"/>
                </a:lnTo>
                <a:lnTo>
                  <a:pt x="35719" y="375047"/>
                </a:lnTo>
                <a:lnTo>
                  <a:pt x="71438" y="383977"/>
                </a:lnTo>
                <a:lnTo>
                  <a:pt x="107157" y="375047"/>
                </a:lnTo>
                <a:lnTo>
                  <a:pt x="151805" y="348258"/>
                </a:lnTo>
                <a:lnTo>
                  <a:pt x="187524" y="312539"/>
                </a:lnTo>
                <a:lnTo>
                  <a:pt x="223243" y="267891"/>
                </a:lnTo>
                <a:lnTo>
                  <a:pt x="250032" y="223242"/>
                </a:lnTo>
                <a:lnTo>
                  <a:pt x="250032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7420570" y="3625453"/>
            <a:ext cx="142876" cy="178594"/>
          </a:xfrm>
          <a:custGeom>
            <a:avLst/>
            <a:gdLst/>
            <a:ahLst/>
            <a:cxnLst/>
            <a:rect l="0" t="0" r="0" b="0"/>
            <a:pathLst>
              <a:path w="142876" h="178594">
                <a:moveTo>
                  <a:pt x="35719" y="0"/>
                </a:moveTo>
                <a:lnTo>
                  <a:pt x="26789" y="8929"/>
                </a:lnTo>
                <a:lnTo>
                  <a:pt x="17860" y="26789"/>
                </a:lnTo>
                <a:lnTo>
                  <a:pt x="8930" y="62508"/>
                </a:lnTo>
                <a:lnTo>
                  <a:pt x="0" y="89297"/>
                </a:lnTo>
                <a:lnTo>
                  <a:pt x="0" y="125015"/>
                </a:lnTo>
                <a:lnTo>
                  <a:pt x="8930" y="151804"/>
                </a:lnTo>
                <a:lnTo>
                  <a:pt x="17860" y="169664"/>
                </a:lnTo>
                <a:lnTo>
                  <a:pt x="44649" y="178593"/>
                </a:lnTo>
                <a:lnTo>
                  <a:pt x="71438" y="169664"/>
                </a:lnTo>
                <a:lnTo>
                  <a:pt x="89297" y="151804"/>
                </a:lnTo>
                <a:lnTo>
                  <a:pt x="116086" y="125015"/>
                </a:lnTo>
                <a:lnTo>
                  <a:pt x="133946" y="98226"/>
                </a:lnTo>
                <a:lnTo>
                  <a:pt x="142875" y="62508"/>
                </a:lnTo>
                <a:lnTo>
                  <a:pt x="133946" y="35718"/>
                </a:lnTo>
                <a:lnTo>
                  <a:pt x="116086" y="17859"/>
                </a:lnTo>
                <a:lnTo>
                  <a:pt x="89297" y="8929"/>
                </a:lnTo>
                <a:lnTo>
                  <a:pt x="62508" y="0"/>
                </a:lnTo>
                <a:lnTo>
                  <a:pt x="35719" y="8929"/>
                </a:lnTo>
                <a:lnTo>
                  <a:pt x="17860" y="17859"/>
                </a:lnTo>
                <a:lnTo>
                  <a:pt x="17860" y="44648"/>
                </a:lnTo>
                <a:lnTo>
                  <a:pt x="26789" y="53578"/>
                </a:lnTo>
                <a:lnTo>
                  <a:pt x="44649" y="62508"/>
                </a:lnTo>
                <a:lnTo>
                  <a:pt x="71438" y="71437"/>
                </a:lnTo>
                <a:lnTo>
                  <a:pt x="71438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7625953" y="3482578"/>
            <a:ext cx="151806" cy="285751"/>
          </a:xfrm>
          <a:custGeom>
            <a:avLst/>
            <a:gdLst/>
            <a:ahLst/>
            <a:cxnLst/>
            <a:rect l="0" t="0" r="0" b="0"/>
            <a:pathLst>
              <a:path w="151806" h="285751">
                <a:moveTo>
                  <a:pt x="8930" y="8929"/>
                </a:moveTo>
                <a:lnTo>
                  <a:pt x="8930" y="17859"/>
                </a:lnTo>
                <a:lnTo>
                  <a:pt x="0" y="35718"/>
                </a:lnTo>
                <a:lnTo>
                  <a:pt x="0" y="62508"/>
                </a:lnTo>
                <a:lnTo>
                  <a:pt x="0" y="107156"/>
                </a:lnTo>
                <a:lnTo>
                  <a:pt x="0" y="142875"/>
                </a:lnTo>
                <a:lnTo>
                  <a:pt x="0" y="187523"/>
                </a:lnTo>
                <a:lnTo>
                  <a:pt x="8930" y="232172"/>
                </a:lnTo>
                <a:lnTo>
                  <a:pt x="17860" y="258961"/>
                </a:lnTo>
                <a:lnTo>
                  <a:pt x="26789" y="276820"/>
                </a:lnTo>
                <a:lnTo>
                  <a:pt x="35719" y="285750"/>
                </a:lnTo>
                <a:lnTo>
                  <a:pt x="35719" y="276820"/>
                </a:lnTo>
                <a:lnTo>
                  <a:pt x="35719" y="241101"/>
                </a:lnTo>
                <a:lnTo>
                  <a:pt x="35719" y="205383"/>
                </a:lnTo>
                <a:lnTo>
                  <a:pt x="35719" y="151804"/>
                </a:lnTo>
                <a:lnTo>
                  <a:pt x="44649" y="107156"/>
                </a:lnTo>
                <a:lnTo>
                  <a:pt x="53578" y="53578"/>
                </a:lnTo>
                <a:lnTo>
                  <a:pt x="62508" y="26789"/>
                </a:lnTo>
                <a:lnTo>
                  <a:pt x="80367" y="8929"/>
                </a:lnTo>
                <a:lnTo>
                  <a:pt x="89297" y="0"/>
                </a:lnTo>
                <a:lnTo>
                  <a:pt x="107156" y="0"/>
                </a:lnTo>
                <a:lnTo>
                  <a:pt x="116086" y="8929"/>
                </a:lnTo>
                <a:lnTo>
                  <a:pt x="133945" y="8929"/>
                </a:lnTo>
                <a:lnTo>
                  <a:pt x="151805" y="8929"/>
                </a:lnTo>
                <a:lnTo>
                  <a:pt x="151805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7759898" y="3437929"/>
            <a:ext cx="223244" cy="232173"/>
          </a:xfrm>
          <a:custGeom>
            <a:avLst/>
            <a:gdLst/>
            <a:ahLst/>
            <a:cxnLst/>
            <a:rect l="0" t="0" r="0" b="0"/>
            <a:pathLst>
              <a:path w="223244" h="232173">
                <a:moveTo>
                  <a:pt x="8930" y="107157"/>
                </a:moveTo>
                <a:lnTo>
                  <a:pt x="8930" y="116086"/>
                </a:lnTo>
                <a:lnTo>
                  <a:pt x="8930" y="133946"/>
                </a:lnTo>
                <a:lnTo>
                  <a:pt x="0" y="151805"/>
                </a:lnTo>
                <a:lnTo>
                  <a:pt x="8930" y="178594"/>
                </a:lnTo>
                <a:lnTo>
                  <a:pt x="17860" y="187524"/>
                </a:lnTo>
                <a:lnTo>
                  <a:pt x="35719" y="187524"/>
                </a:lnTo>
                <a:lnTo>
                  <a:pt x="53579" y="169664"/>
                </a:lnTo>
                <a:lnTo>
                  <a:pt x="71438" y="151805"/>
                </a:lnTo>
                <a:lnTo>
                  <a:pt x="89297" y="125016"/>
                </a:lnTo>
                <a:lnTo>
                  <a:pt x="107157" y="98227"/>
                </a:lnTo>
                <a:lnTo>
                  <a:pt x="125016" y="62508"/>
                </a:lnTo>
                <a:lnTo>
                  <a:pt x="133946" y="35719"/>
                </a:lnTo>
                <a:lnTo>
                  <a:pt x="133946" y="8930"/>
                </a:lnTo>
                <a:lnTo>
                  <a:pt x="133946" y="0"/>
                </a:lnTo>
                <a:lnTo>
                  <a:pt x="125016" y="8930"/>
                </a:lnTo>
                <a:lnTo>
                  <a:pt x="107157" y="26789"/>
                </a:lnTo>
                <a:lnTo>
                  <a:pt x="98227" y="71438"/>
                </a:lnTo>
                <a:lnTo>
                  <a:pt x="80368" y="116086"/>
                </a:lnTo>
                <a:lnTo>
                  <a:pt x="80368" y="160735"/>
                </a:lnTo>
                <a:lnTo>
                  <a:pt x="89297" y="196453"/>
                </a:lnTo>
                <a:lnTo>
                  <a:pt x="98227" y="223242"/>
                </a:lnTo>
                <a:lnTo>
                  <a:pt x="125016" y="232172"/>
                </a:lnTo>
                <a:lnTo>
                  <a:pt x="142875" y="232172"/>
                </a:lnTo>
                <a:lnTo>
                  <a:pt x="178594" y="205383"/>
                </a:lnTo>
                <a:lnTo>
                  <a:pt x="196454" y="178594"/>
                </a:lnTo>
                <a:lnTo>
                  <a:pt x="214313" y="142875"/>
                </a:lnTo>
                <a:lnTo>
                  <a:pt x="223243" y="107157"/>
                </a:lnTo>
                <a:lnTo>
                  <a:pt x="223243" y="10715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7179469" y="3625453"/>
            <a:ext cx="1125141" cy="571501"/>
          </a:xfrm>
          <a:custGeom>
            <a:avLst/>
            <a:gdLst/>
            <a:ahLst/>
            <a:cxnLst/>
            <a:rect l="0" t="0" r="0" b="0"/>
            <a:pathLst>
              <a:path w="1125141" h="571501">
                <a:moveTo>
                  <a:pt x="0" y="571500"/>
                </a:moveTo>
                <a:lnTo>
                  <a:pt x="0" y="562570"/>
                </a:lnTo>
                <a:lnTo>
                  <a:pt x="17859" y="553640"/>
                </a:lnTo>
                <a:lnTo>
                  <a:pt x="35719" y="535781"/>
                </a:lnTo>
                <a:lnTo>
                  <a:pt x="89297" y="500062"/>
                </a:lnTo>
                <a:lnTo>
                  <a:pt x="169664" y="455414"/>
                </a:lnTo>
                <a:lnTo>
                  <a:pt x="276820" y="392906"/>
                </a:lnTo>
                <a:lnTo>
                  <a:pt x="419695" y="330398"/>
                </a:lnTo>
                <a:lnTo>
                  <a:pt x="571500" y="258961"/>
                </a:lnTo>
                <a:lnTo>
                  <a:pt x="723304" y="196453"/>
                </a:lnTo>
                <a:lnTo>
                  <a:pt x="857250" y="151804"/>
                </a:lnTo>
                <a:lnTo>
                  <a:pt x="964406" y="107156"/>
                </a:lnTo>
                <a:lnTo>
                  <a:pt x="1044772" y="71437"/>
                </a:lnTo>
                <a:lnTo>
                  <a:pt x="1098351" y="44648"/>
                </a:lnTo>
                <a:lnTo>
                  <a:pt x="1125140" y="35718"/>
                </a:lnTo>
                <a:lnTo>
                  <a:pt x="1125140" y="17859"/>
                </a:lnTo>
                <a:lnTo>
                  <a:pt x="1107280" y="8929"/>
                </a:lnTo>
                <a:lnTo>
                  <a:pt x="1080491" y="0"/>
                </a:lnTo>
                <a:lnTo>
                  <a:pt x="108049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6482953" y="4795242"/>
            <a:ext cx="214314" cy="455415"/>
          </a:xfrm>
          <a:custGeom>
            <a:avLst/>
            <a:gdLst/>
            <a:ahLst/>
            <a:cxnLst/>
            <a:rect l="0" t="0" r="0" b="0"/>
            <a:pathLst>
              <a:path w="214314" h="455415">
                <a:moveTo>
                  <a:pt x="178594" y="53578"/>
                </a:moveTo>
                <a:lnTo>
                  <a:pt x="169664" y="53578"/>
                </a:lnTo>
                <a:lnTo>
                  <a:pt x="160735" y="53578"/>
                </a:lnTo>
                <a:lnTo>
                  <a:pt x="151805" y="53578"/>
                </a:lnTo>
                <a:lnTo>
                  <a:pt x="142875" y="53578"/>
                </a:lnTo>
                <a:lnTo>
                  <a:pt x="125016" y="44648"/>
                </a:lnTo>
                <a:lnTo>
                  <a:pt x="116086" y="44648"/>
                </a:lnTo>
                <a:lnTo>
                  <a:pt x="107156" y="35719"/>
                </a:lnTo>
                <a:lnTo>
                  <a:pt x="98227" y="26789"/>
                </a:lnTo>
                <a:lnTo>
                  <a:pt x="80367" y="17859"/>
                </a:lnTo>
                <a:lnTo>
                  <a:pt x="71438" y="8929"/>
                </a:lnTo>
                <a:lnTo>
                  <a:pt x="53578" y="0"/>
                </a:lnTo>
                <a:lnTo>
                  <a:pt x="44649" y="0"/>
                </a:lnTo>
                <a:lnTo>
                  <a:pt x="26789" y="8929"/>
                </a:lnTo>
                <a:lnTo>
                  <a:pt x="17860" y="26789"/>
                </a:lnTo>
                <a:lnTo>
                  <a:pt x="8930" y="35719"/>
                </a:lnTo>
                <a:lnTo>
                  <a:pt x="0" y="62508"/>
                </a:lnTo>
                <a:lnTo>
                  <a:pt x="8930" y="80367"/>
                </a:lnTo>
                <a:lnTo>
                  <a:pt x="26789" y="107156"/>
                </a:lnTo>
                <a:lnTo>
                  <a:pt x="44649" y="125016"/>
                </a:lnTo>
                <a:lnTo>
                  <a:pt x="71438" y="142875"/>
                </a:lnTo>
                <a:lnTo>
                  <a:pt x="107156" y="169664"/>
                </a:lnTo>
                <a:lnTo>
                  <a:pt x="133945" y="187524"/>
                </a:lnTo>
                <a:lnTo>
                  <a:pt x="169664" y="223242"/>
                </a:lnTo>
                <a:lnTo>
                  <a:pt x="196453" y="258961"/>
                </a:lnTo>
                <a:lnTo>
                  <a:pt x="214313" y="303610"/>
                </a:lnTo>
                <a:lnTo>
                  <a:pt x="214313" y="348258"/>
                </a:lnTo>
                <a:lnTo>
                  <a:pt x="214313" y="392906"/>
                </a:lnTo>
                <a:lnTo>
                  <a:pt x="187524" y="428625"/>
                </a:lnTo>
                <a:lnTo>
                  <a:pt x="160735" y="446485"/>
                </a:lnTo>
                <a:lnTo>
                  <a:pt x="125016" y="455414"/>
                </a:lnTo>
                <a:lnTo>
                  <a:pt x="89297" y="455414"/>
                </a:lnTo>
                <a:lnTo>
                  <a:pt x="53578" y="437555"/>
                </a:lnTo>
                <a:lnTo>
                  <a:pt x="17860" y="419696"/>
                </a:lnTo>
                <a:lnTo>
                  <a:pt x="8930" y="392906"/>
                </a:lnTo>
                <a:lnTo>
                  <a:pt x="8930" y="366117"/>
                </a:lnTo>
                <a:lnTo>
                  <a:pt x="17860" y="339328"/>
                </a:lnTo>
                <a:lnTo>
                  <a:pt x="35719" y="303610"/>
                </a:lnTo>
                <a:lnTo>
                  <a:pt x="62508" y="267891"/>
                </a:lnTo>
                <a:lnTo>
                  <a:pt x="98227" y="223242"/>
                </a:lnTo>
                <a:lnTo>
                  <a:pt x="98227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6732984" y="4572000"/>
            <a:ext cx="232173" cy="401837"/>
          </a:xfrm>
          <a:custGeom>
            <a:avLst/>
            <a:gdLst/>
            <a:ahLst/>
            <a:cxnLst/>
            <a:rect l="0" t="0" r="0" b="0"/>
            <a:pathLst>
              <a:path w="232173" h="401837">
                <a:moveTo>
                  <a:pt x="62508" y="232171"/>
                </a:moveTo>
                <a:lnTo>
                  <a:pt x="62508" y="223242"/>
                </a:lnTo>
                <a:lnTo>
                  <a:pt x="62508" y="223242"/>
                </a:lnTo>
                <a:lnTo>
                  <a:pt x="62508" y="214312"/>
                </a:lnTo>
                <a:lnTo>
                  <a:pt x="53579" y="205382"/>
                </a:lnTo>
                <a:lnTo>
                  <a:pt x="53579" y="196453"/>
                </a:lnTo>
                <a:lnTo>
                  <a:pt x="53579" y="178593"/>
                </a:lnTo>
                <a:lnTo>
                  <a:pt x="44649" y="169664"/>
                </a:lnTo>
                <a:lnTo>
                  <a:pt x="26789" y="160734"/>
                </a:lnTo>
                <a:lnTo>
                  <a:pt x="17860" y="160734"/>
                </a:lnTo>
                <a:lnTo>
                  <a:pt x="8930" y="169664"/>
                </a:lnTo>
                <a:lnTo>
                  <a:pt x="0" y="187523"/>
                </a:lnTo>
                <a:lnTo>
                  <a:pt x="0" y="223242"/>
                </a:lnTo>
                <a:lnTo>
                  <a:pt x="0" y="267890"/>
                </a:lnTo>
                <a:lnTo>
                  <a:pt x="0" y="312539"/>
                </a:lnTo>
                <a:lnTo>
                  <a:pt x="8930" y="357188"/>
                </a:lnTo>
                <a:lnTo>
                  <a:pt x="17860" y="383977"/>
                </a:lnTo>
                <a:lnTo>
                  <a:pt x="26789" y="401836"/>
                </a:lnTo>
                <a:lnTo>
                  <a:pt x="44649" y="401836"/>
                </a:lnTo>
                <a:lnTo>
                  <a:pt x="62508" y="383977"/>
                </a:lnTo>
                <a:lnTo>
                  <a:pt x="80368" y="357188"/>
                </a:lnTo>
                <a:lnTo>
                  <a:pt x="98227" y="321469"/>
                </a:lnTo>
                <a:lnTo>
                  <a:pt x="107157" y="267890"/>
                </a:lnTo>
                <a:lnTo>
                  <a:pt x="116086" y="223242"/>
                </a:lnTo>
                <a:lnTo>
                  <a:pt x="125016" y="169664"/>
                </a:lnTo>
                <a:lnTo>
                  <a:pt x="116086" y="116086"/>
                </a:lnTo>
                <a:lnTo>
                  <a:pt x="107157" y="71437"/>
                </a:lnTo>
                <a:lnTo>
                  <a:pt x="89297" y="35718"/>
                </a:lnTo>
                <a:lnTo>
                  <a:pt x="71438" y="8929"/>
                </a:lnTo>
                <a:lnTo>
                  <a:pt x="53579" y="0"/>
                </a:lnTo>
                <a:lnTo>
                  <a:pt x="53579" y="8929"/>
                </a:lnTo>
                <a:lnTo>
                  <a:pt x="44649" y="35718"/>
                </a:lnTo>
                <a:lnTo>
                  <a:pt x="53579" y="89296"/>
                </a:lnTo>
                <a:lnTo>
                  <a:pt x="62508" y="142875"/>
                </a:lnTo>
                <a:lnTo>
                  <a:pt x="80368" y="196453"/>
                </a:lnTo>
                <a:lnTo>
                  <a:pt x="107157" y="250031"/>
                </a:lnTo>
                <a:lnTo>
                  <a:pt x="125016" y="285750"/>
                </a:lnTo>
                <a:lnTo>
                  <a:pt x="151805" y="312539"/>
                </a:lnTo>
                <a:lnTo>
                  <a:pt x="178594" y="321469"/>
                </a:lnTo>
                <a:lnTo>
                  <a:pt x="205383" y="312539"/>
                </a:lnTo>
                <a:lnTo>
                  <a:pt x="223243" y="285750"/>
                </a:lnTo>
                <a:lnTo>
                  <a:pt x="232172" y="250031"/>
                </a:lnTo>
                <a:lnTo>
                  <a:pt x="232172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6920508" y="4518421"/>
            <a:ext cx="205384" cy="348259"/>
          </a:xfrm>
          <a:custGeom>
            <a:avLst/>
            <a:gdLst/>
            <a:ahLst/>
            <a:cxnLst/>
            <a:rect l="0" t="0" r="0" b="0"/>
            <a:pathLst>
              <a:path w="205384" h="348259">
                <a:moveTo>
                  <a:pt x="0" y="0"/>
                </a:moveTo>
                <a:lnTo>
                  <a:pt x="0" y="8930"/>
                </a:lnTo>
                <a:lnTo>
                  <a:pt x="0" y="26790"/>
                </a:lnTo>
                <a:lnTo>
                  <a:pt x="8930" y="62508"/>
                </a:lnTo>
                <a:lnTo>
                  <a:pt x="17859" y="98227"/>
                </a:lnTo>
                <a:lnTo>
                  <a:pt x="35719" y="151805"/>
                </a:lnTo>
                <a:lnTo>
                  <a:pt x="53578" y="205383"/>
                </a:lnTo>
                <a:lnTo>
                  <a:pt x="71437" y="250032"/>
                </a:lnTo>
                <a:lnTo>
                  <a:pt x="89297" y="294680"/>
                </a:lnTo>
                <a:lnTo>
                  <a:pt x="107156" y="321469"/>
                </a:lnTo>
                <a:lnTo>
                  <a:pt x="107156" y="330399"/>
                </a:lnTo>
                <a:lnTo>
                  <a:pt x="116086" y="330399"/>
                </a:lnTo>
                <a:lnTo>
                  <a:pt x="116086" y="303610"/>
                </a:lnTo>
                <a:lnTo>
                  <a:pt x="107156" y="267891"/>
                </a:lnTo>
                <a:lnTo>
                  <a:pt x="116086" y="214313"/>
                </a:lnTo>
                <a:lnTo>
                  <a:pt x="125015" y="160735"/>
                </a:lnTo>
                <a:lnTo>
                  <a:pt x="133945" y="125016"/>
                </a:lnTo>
                <a:lnTo>
                  <a:pt x="160734" y="98227"/>
                </a:lnTo>
                <a:lnTo>
                  <a:pt x="178594" y="107157"/>
                </a:lnTo>
                <a:lnTo>
                  <a:pt x="196453" y="125016"/>
                </a:lnTo>
                <a:lnTo>
                  <a:pt x="205383" y="169665"/>
                </a:lnTo>
                <a:lnTo>
                  <a:pt x="205383" y="223243"/>
                </a:lnTo>
                <a:lnTo>
                  <a:pt x="205383" y="276821"/>
                </a:lnTo>
                <a:lnTo>
                  <a:pt x="187523" y="321469"/>
                </a:lnTo>
                <a:lnTo>
                  <a:pt x="178594" y="348258"/>
                </a:lnTo>
                <a:lnTo>
                  <a:pt x="169664" y="348258"/>
                </a:lnTo>
                <a:lnTo>
                  <a:pt x="160734" y="330399"/>
                </a:lnTo>
                <a:lnTo>
                  <a:pt x="151805" y="276821"/>
                </a:lnTo>
                <a:lnTo>
                  <a:pt x="151805" y="27682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7465219" y="4321968"/>
            <a:ext cx="205384" cy="294681"/>
          </a:xfrm>
          <a:custGeom>
            <a:avLst/>
            <a:gdLst/>
            <a:ahLst/>
            <a:cxnLst/>
            <a:rect l="0" t="0" r="0" b="0"/>
            <a:pathLst>
              <a:path w="205384" h="294681">
                <a:moveTo>
                  <a:pt x="62508" y="107157"/>
                </a:moveTo>
                <a:lnTo>
                  <a:pt x="53578" y="98227"/>
                </a:lnTo>
                <a:lnTo>
                  <a:pt x="53578" y="89297"/>
                </a:lnTo>
                <a:lnTo>
                  <a:pt x="53578" y="80368"/>
                </a:lnTo>
                <a:lnTo>
                  <a:pt x="44648" y="62508"/>
                </a:lnTo>
                <a:lnTo>
                  <a:pt x="35719" y="44649"/>
                </a:lnTo>
                <a:lnTo>
                  <a:pt x="35719" y="26789"/>
                </a:lnTo>
                <a:lnTo>
                  <a:pt x="26789" y="8930"/>
                </a:lnTo>
                <a:lnTo>
                  <a:pt x="17859" y="0"/>
                </a:lnTo>
                <a:lnTo>
                  <a:pt x="17859" y="8930"/>
                </a:lnTo>
                <a:lnTo>
                  <a:pt x="8929" y="26789"/>
                </a:lnTo>
                <a:lnTo>
                  <a:pt x="0" y="53578"/>
                </a:lnTo>
                <a:lnTo>
                  <a:pt x="0" y="98227"/>
                </a:lnTo>
                <a:lnTo>
                  <a:pt x="0" y="142875"/>
                </a:lnTo>
                <a:lnTo>
                  <a:pt x="0" y="196453"/>
                </a:lnTo>
                <a:lnTo>
                  <a:pt x="0" y="232172"/>
                </a:lnTo>
                <a:lnTo>
                  <a:pt x="8929" y="267891"/>
                </a:lnTo>
                <a:lnTo>
                  <a:pt x="17859" y="285750"/>
                </a:lnTo>
                <a:lnTo>
                  <a:pt x="26789" y="294680"/>
                </a:lnTo>
                <a:lnTo>
                  <a:pt x="44648" y="285750"/>
                </a:lnTo>
                <a:lnTo>
                  <a:pt x="53578" y="267891"/>
                </a:lnTo>
                <a:lnTo>
                  <a:pt x="71437" y="232172"/>
                </a:lnTo>
                <a:lnTo>
                  <a:pt x="80367" y="196453"/>
                </a:lnTo>
                <a:lnTo>
                  <a:pt x="89297" y="151805"/>
                </a:lnTo>
                <a:lnTo>
                  <a:pt x="89297" y="107157"/>
                </a:lnTo>
                <a:lnTo>
                  <a:pt x="89297" y="80368"/>
                </a:lnTo>
                <a:lnTo>
                  <a:pt x="89297" y="62508"/>
                </a:lnTo>
                <a:lnTo>
                  <a:pt x="89297" y="62508"/>
                </a:lnTo>
                <a:lnTo>
                  <a:pt x="89297" y="80368"/>
                </a:lnTo>
                <a:lnTo>
                  <a:pt x="89297" y="107157"/>
                </a:lnTo>
                <a:lnTo>
                  <a:pt x="98226" y="142875"/>
                </a:lnTo>
                <a:lnTo>
                  <a:pt x="107156" y="178594"/>
                </a:lnTo>
                <a:lnTo>
                  <a:pt x="125015" y="205383"/>
                </a:lnTo>
                <a:lnTo>
                  <a:pt x="142875" y="232172"/>
                </a:lnTo>
                <a:lnTo>
                  <a:pt x="160734" y="241102"/>
                </a:lnTo>
                <a:lnTo>
                  <a:pt x="178594" y="241102"/>
                </a:lnTo>
                <a:lnTo>
                  <a:pt x="196453" y="232172"/>
                </a:lnTo>
                <a:lnTo>
                  <a:pt x="205383" y="214313"/>
                </a:lnTo>
                <a:lnTo>
                  <a:pt x="205383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7697391" y="4411265"/>
            <a:ext cx="26790" cy="80368"/>
          </a:xfrm>
          <a:custGeom>
            <a:avLst/>
            <a:gdLst/>
            <a:ahLst/>
            <a:cxnLst/>
            <a:rect l="0" t="0" r="0" b="0"/>
            <a:pathLst>
              <a:path w="26790" h="80368">
                <a:moveTo>
                  <a:pt x="26789" y="44649"/>
                </a:moveTo>
                <a:lnTo>
                  <a:pt x="26789" y="53578"/>
                </a:lnTo>
                <a:lnTo>
                  <a:pt x="17859" y="62508"/>
                </a:lnTo>
                <a:lnTo>
                  <a:pt x="17859" y="62508"/>
                </a:lnTo>
                <a:lnTo>
                  <a:pt x="8929" y="71438"/>
                </a:lnTo>
                <a:lnTo>
                  <a:pt x="8929" y="80367"/>
                </a:lnTo>
                <a:lnTo>
                  <a:pt x="8929" y="80367"/>
                </a:lnTo>
                <a:lnTo>
                  <a:pt x="8929" y="80367"/>
                </a:lnTo>
                <a:lnTo>
                  <a:pt x="8929" y="71438"/>
                </a:lnTo>
                <a:lnTo>
                  <a:pt x="8929" y="62508"/>
                </a:lnTo>
                <a:lnTo>
                  <a:pt x="0" y="3571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7733109" y="4259461"/>
            <a:ext cx="116087" cy="169665"/>
          </a:xfrm>
          <a:custGeom>
            <a:avLst/>
            <a:gdLst/>
            <a:ahLst/>
            <a:cxnLst/>
            <a:rect l="0" t="0" r="0" b="0"/>
            <a:pathLst>
              <a:path w="116087" h="169665">
                <a:moveTo>
                  <a:pt x="17860" y="0"/>
                </a:moveTo>
                <a:lnTo>
                  <a:pt x="8930" y="0"/>
                </a:lnTo>
                <a:lnTo>
                  <a:pt x="8930" y="8929"/>
                </a:lnTo>
                <a:lnTo>
                  <a:pt x="0" y="26789"/>
                </a:lnTo>
                <a:lnTo>
                  <a:pt x="0" y="53578"/>
                </a:lnTo>
                <a:lnTo>
                  <a:pt x="8930" y="80367"/>
                </a:lnTo>
                <a:lnTo>
                  <a:pt x="17860" y="116085"/>
                </a:lnTo>
                <a:lnTo>
                  <a:pt x="26789" y="133945"/>
                </a:lnTo>
                <a:lnTo>
                  <a:pt x="44649" y="151804"/>
                </a:lnTo>
                <a:lnTo>
                  <a:pt x="62508" y="160734"/>
                </a:lnTo>
                <a:lnTo>
                  <a:pt x="80368" y="169664"/>
                </a:lnTo>
                <a:lnTo>
                  <a:pt x="98227" y="160734"/>
                </a:lnTo>
                <a:lnTo>
                  <a:pt x="107157" y="142875"/>
                </a:lnTo>
                <a:lnTo>
                  <a:pt x="116086" y="125015"/>
                </a:lnTo>
                <a:lnTo>
                  <a:pt x="107157" y="107156"/>
                </a:lnTo>
                <a:lnTo>
                  <a:pt x="98227" y="80367"/>
                </a:lnTo>
                <a:lnTo>
                  <a:pt x="80368" y="62507"/>
                </a:lnTo>
                <a:lnTo>
                  <a:pt x="62508" y="44648"/>
                </a:lnTo>
                <a:lnTo>
                  <a:pt x="35719" y="26789"/>
                </a:lnTo>
                <a:lnTo>
                  <a:pt x="17860" y="26789"/>
                </a:lnTo>
                <a:lnTo>
                  <a:pt x="8930" y="26789"/>
                </a:lnTo>
                <a:lnTo>
                  <a:pt x="8930" y="35718"/>
                </a:lnTo>
                <a:lnTo>
                  <a:pt x="17860" y="44648"/>
                </a:lnTo>
                <a:lnTo>
                  <a:pt x="26789" y="53578"/>
                </a:lnTo>
                <a:lnTo>
                  <a:pt x="44649" y="53578"/>
                </a:lnTo>
                <a:lnTo>
                  <a:pt x="71438" y="53578"/>
                </a:lnTo>
                <a:lnTo>
                  <a:pt x="7143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7884914" y="3973711"/>
            <a:ext cx="232173" cy="410766"/>
          </a:xfrm>
          <a:custGeom>
            <a:avLst/>
            <a:gdLst/>
            <a:ahLst/>
            <a:cxnLst/>
            <a:rect l="0" t="0" r="0" b="0"/>
            <a:pathLst>
              <a:path w="232173" h="410766">
                <a:moveTo>
                  <a:pt x="8930" y="196453"/>
                </a:moveTo>
                <a:lnTo>
                  <a:pt x="0" y="196453"/>
                </a:lnTo>
                <a:lnTo>
                  <a:pt x="0" y="214312"/>
                </a:lnTo>
                <a:lnTo>
                  <a:pt x="0" y="232171"/>
                </a:lnTo>
                <a:lnTo>
                  <a:pt x="0" y="267890"/>
                </a:lnTo>
                <a:lnTo>
                  <a:pt x="0" y="303609"/>
                </a:lnTo>
                <a:lnTo>
                  <a:pt x="8930" y="339328"/>
                </a:lnTo>
                <a:lnTo>
                  <a:pt x="17859" y="366117"/>
                </a:lnTo>
                <a:lnTo>
                  <a:pt x="26789" y="392906"/>
                </a:lnTo>
                <a:lnTo>
                  <a:pt x="35719" y="410765"/>
                </a:lnTo>
                <a:lnTo>
                  <a:pt x="53578" y="410765"/>
                </a:lnTo>
                <a:lnTo>
                  <a:pt x="53578" y="410765"/>
                </a:lnTo>
                <a:lnTo>
                  <a:pt x="62508" y="392906"/>
                </a:lnTo>
                <a:lnTo>
                  <a:pt x="71438" y="366117"/>
                </a:lnTo>
                <a:lnTo>
                  <a:pt x="71438" y="330398"/>
                </a:lnTo>
                <a:lnTo>
                  <a:pt x="71438" y="294679"/>
                </a:lnTo>
                <a:lnTo>
                  <a:pt x="71438" y="258960"/>
                </a:lnTo>
                <a:lnTo>
                  <a:pt x="62508" y="232171"/>
                </a:lnTo>
                <a:lnTo>
                  <a:pt x="71438" y="223242"/>
                </a:lnTo>
                <a:lnTo>
                  <a:pt x="71438" y="223242"/>
                </a:lnTo>
                <a:lnTo>
                  <a:pt x="80367" y="241101"/>
                </a:lnTo>
                <a:lnTo>
                  <a:pt x="89297" y="267890"/>
                </a:lnTo>
                <a:lnTo>
                  <a:pt x="107156" y="294679"/>
                </a:lnTo>
                <a:lnTo>
                  <a:pt x="125016" y="330398"/>
                </a:lnTo>
                <a:lnTo>
                  <a:pt x="142875" y="348257"/>
                </a:lnTo>
                <a:lnTo>
                  <a:pt x="151805" y="366117"/>
                </a:lnTo>
                <a:lnTo>
                  <a:pt x="169664" y="366117"/>
                </a:lnTo>
                <a:lnTo>
                  <a:pt x="178594" y="366117"/>
                </a:lnTo>
                <a:lnTo>
                  <a:pt x="178594" y="348257"/>
                </a:lnTo>
                <a:lnTo>
                  <a:pt x="178594" y="321468"/>
                </a:lnTo>
                <a:lnTo>
                  <a:pt x="178594" y="285750"/>
                </a:lnTo>
                <a:lnTo>
                  <a:pt x="160734" y="232171"/>
                </a:lnTo>
                <a:lnTo>
                  <a:pt x="151805" y="178593"/>
                </a:lnTo>
                <a:lnTo>
                  <a:pt x="125016" y="125015"/>
                </a:lnTo>
                <a:lnTo>
                  <a:pt x="116086" y="71437"/>
                </a:lnTo>
                <a:lnTo>
                  <a:pt x="107156" y="35718"/>
                </a:lnTo>
                <a:lnTo>
                  <a:pt x="107156" y="8929"/>
                </a:lnTo>
                <a:lnTo>
                  <a:pt x="107156" y="0"/>
                </a:lnTo>
                <a:lnTo>
                  <a:pt x="107156" y="8929"/>
                </a:lnTo>
                <a:lnTo>
                  <a:pt x="107156" y="35718"/>
                </a:lnTo>
                <a:lnTo>
                  <a:pt x="116086" y="71437"/>
                </a:lnTo>
                <a:lnTo>
                  <a:pt x="125016" y="116085"/>
                </a:lnTo>
                <a:lnTo>
                  <a:pt x="133945" y="169664"/>
                </a:lnTo>
                <a:lnTo>
                  <a:pt x="151805" y="223242"/>
                </a:lnTo>
                <a:lnTo>
                  <a:pt x="169664" y="267890"/>
                </a:lnTo>
                <a:lnTo>
                  <a:pt x="187524" y="303609"/>
                </a:lnTo>
                <a:lnTo>
                  <a:pt x="205383" y="330398"/>
                </a:lnTo>
                <a:lnTo>
                  <a:pt x="223242" y="339328"/>
                </a:lnTo>
                <a:lnTo>
                  <a:pt x="223242" y="339328"/>
                </a:lnTo>
                <a:lnTo>
                  <a:pt x="232172" y="330398"/>
                </a:lnTo>
                <a:lnTo>
                  <a:pt x="214313" y="312539"/>
                </a:lnTo>
                <a:lnTo>
                  <a:pt x="196453" y="276820"/>
                </a:lnTo>
                <a:lnTo>
                  <a:pt x="169664" y="241101"/>
                </a:lnTo>
                <a:lnTo>
                  <a:pt x="133945" y="196453"/>
                </a:lnTo>
                <a:lnTo>
                  <a:pt x="98227" y="160734"/>
                </a:lnTo>
                <a:lnTo>
                  <a:pt x="71438" y="133945"/>
                </a:lnTo>
                <a:lnTo>
                  <a:pt x="53578" y="116085"/>
                </a:lnTo>
                <a:lnTo>
                  <a:pt x="53578" y="107156"/>
                </a:lnTo>
                <a:lnTo>
                  <a:pt x="71438" y="107156"/>
                </a:lnTo>
                <a:lnTo>
                  <a:pt x="89297" y="98226"/>
                </a:lnTo>
                <a:lnTo>
                  <a:pt x="116086" y="89296"/>
                </a:lnTo>
                <a:lnTo>
                  <a:pt x="151805" y="89296"/>
                </a:lnTo>
                <a:lnTo>
                  <a:pt x="187524" y="80367"/>
                </a:lnTo>
                <a:lnTo>
                  <a:pt x="232172" y="71437"/>
                </a:lnTo>
                <a:lnTo>
                  <a:pt x="232172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8331398" y="3911203"/>
            <a:ext cx="151805" cy="267891"/>
          </a:xfrm>
          <a:custGeom>
            <a:avLst/>
            <a:gdLst/>
            <a:ahLst/>
            <a:cxnLst/>
            <a:rect l="0" t="0" r="0" b="0"/>
            <a:pathLst>
              <a:path w="151805" h="267891">
                <a:moveTo>
                  <a:pt x="62507" y="0"/>
                </a:moveTo>
                <a:lnTo>
                  <a:pt x="44648" y="0"/>
                </a:lnTo>
                <a:lnTo>
                  <a:pt x="35718" y="0"/>
                </a:lnTo>
                <a:lnTo>
                  <a:pt x="17859" y="17859"/>
                </a:lnTo>
                <a:lnTo>
                  <a:pt x="8929" y="44648"/>
                </a:lnTo>
                <a:lnTo>
                  <a:pt x="0" y="80367"/>
                </a:lnTo>
                <a:lnTo>
                  <a:pt x="8929" y="125015"/>
                </a:lnTo>
                <a:lnTo>
                  <a:pt x="17859" y="169664"/>
                </a:lnTo>
                <a:lnTo>
                  <a:pt x="44648" y="214312"/>
                </a:lnTo>
                <a:lnTo>
                  <a:pt x="62507" y="241101"/>
                </a:lnTo>
                <a:lnTo>
                  <a:pt x="89297" y="258961"/>
                </a:lnTo>
                <a:lnTo>
                  <a:pt x="116086" y="267890"/>
                </a:lnTo>
                <a:lnTo>
                  <a:pt x="133945" y="250031"/>
                </a:lnTo>
                <a:lnTo>
                  <a:pt x="142875" y="232172"/>
                </a:lnTo>
                <a:lnTo>
                  <a:pt x="151804" y="187523"/>
                </a:lnTo>
                <a:lnTo>
                  <a:pt x="151804" y="142875"/>
                </a:lnTo>
                <a:lnTo>
                  <a:pt x="151804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8447484" y="3875484"/>
            <a:ext cx="89297" cy="196454"/>
          </a:xfrm>
          <a:custGeom>
            <a:avLst/>
            <a:gdLst/>
            <a:ahLst/>
            <a:cxnLst/>
            <a:rect l="0" t="0" r="0" b="0"/>
            <a:pathLst>
              <a:path w="89297" h="196454">
                <a:moveTo>
                  <a:pt x="0" y="62508"/>
                </a:moveTo>
                <a:lnTo>
                  <a:pt x="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60734"/>
                </a:lnTo>
                <a:lnTo>
                  <a:pt x="8929" y="178594"/>
                </a:lnTo>
                <a:lnTo>
                  <a:pt x="17859" y="196453"/>
                </a:lnTo>
                <a:lnTo>
                  <a:pt x="35718" y="196453"/>
                </a:lnTo>
                <a:lnTo>
                  <a:pt x="44648" y="187523"/>
                </a:lnTo>
                <a:lnTo>
                  <a:pt x="62507" y="169664"/>
                </a:lnTo>
                <a:lnTo>
                  <a:pt x="80367" y="142875"/>
                </a:lnTo>
                <a:lnTo>
                  <a:pt x="89296" y="107156"/>
                </a:lnTo>
                <a:lnTo>
                  <a:pt x="89296" y="71437"/>
                </a:lnTo>
                <a:lnTo>
                  <a:pt x="71437" y="35719"/>
                </a:lnTo>
                <a:lnTo>
                  <a:pt x="62507" y="8930"/>
                </a:lnTo>
                <a:lnTo>
                  <a:pt x="44648" y="0"/>
                </a:lnTo>
                <a:lnTo>
                  <a:pt x="26789" y="8930"/>
                </a:lnTo>
                <a:lnTo>
                  <a:pt x="8929" y="26789"/>
                </a:lnTo>
                <a:lnTo>
                  <a:pt x="0" y="53578"/>
                </a:lnTo>
                <a:lnTo>
                  <a:pt x="0" y="71437"/>
                </a:lnTo>
                <a:lnTo>
                  <a:pt x="0" y="98227"/>
                </a:lnTo>
                <a:lnTo>
                  <a:pt x="8929" y="116086"/>
                </a:lnTo>
                <a:lnTo>
                  <a:pt x="17859" y="125016"/>
                </a:lnTo>
                <a:lnTo>
                  <a:pt x="44648" y="125016"/>
                </a:lnTo>
                <a:lnTo>
                  <a:pt x="62507" y="125016"/>
                </a:lnTo>
                <a:lnTo>
                  <a:pt x="80367" y="107156"/>
                </a:lnTo>
                <a:lnTo>
                  <a:pt x="80367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8599288" y="3750468"/>
            <a:ext cx="178595" cy="241103"/>
          </a:xfrm>
          <a:custGeom>
            <a:avLst/>
            <a:gdLst/>
            <a:ahLst/>
            <a:cxnLst/>
            <a:rect l="0" t="0" r="0" b="0"/>
            <a:pathLst>
              <a:path w="178595" h="241103">
                <a:moveTo>
                  <a:pt x="8930" y="107157"/>
                </a:moveTo>
                <a:lnTo>
                  <a:pt x="0" y="107157"/>
                </a:lnTo>
                <a:lnTo>
                  <a:pt x="8930" y="125016"/>
                </a:lnTo>
                <a:lnTo>
                  <a:pt x="8930" y="142875"/>
                </a:lnTo>
                <a:lnTo>
                  <a:pt x="8930" y="160735"/>
                </a:lnTo>
                <a:lnTo>
                  <a:pt x="26789" y="187524"/>
                </a:lnTo>
                <a:lnTo>
                  <a:pt x="26789" y="205383"/>
                </a:lnTo>
                <a:lnTo>
                  <a:pt x="35719" y="223243"/>
                </a:lnTo>
                <a:lnTo>
                  <a:pt x="35719" y="232172"/>
                </a:lnTo>
                <a:lnTo>
                  <a:pt x="35719" y="241102"/>
                </a:lnTo>
                <a:lnTo>
                  <a:pt x="35719" y="232172"/>
                </a:lnTo>
                <a:lnTo>
                  <a:pt x="35719" y="214313"/>
                </a:lnTo>
                <a:lnTo>
                  <a:pt x="26789" y="187524"/>
                </a:lnTo>
                <a:lnTo>
                  <a:pt x="26789" y="160735"/>
                </a:lnTo>
                <a:lnTo>
                  <a:pt x="26789" y="116086"/>
                </a:lnTo>
                <a:lnTo>
                  <a:pt x="26789" y="80368"/>
                </a:lnTo>
                <a:lnTo>
                  <a:pt x="44649" y="44649"/>
                </a:lnTo>
                <a:lnTo>
                  <a:pt x="62508" y="26789"/>
                </a:lnTo>
                <a:lnTo>
                  <a:pt x="80367" y="8930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60735" y="0"/>
                </a:lnTo>
                <a:lnTo>
                  <a:pt x="178594" y="0"/>
                </a:lnTo>
                <a:lnTo>
                  <a:pt x="17859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8706445" y="3750468"/>
            <a:ext cx="187524" cy="160736"/>
          </a:xfrm>
          <a:custGeom>
            <a:avLst/>
            <a:gdLst/>
            <a:ahLst/>
            <a:cxnLst/>
            <a:rect l="0" t="0" r="0" b="0"/>
            <a:pathLst>
              <a:path w="187524" h="160736">
                <a:moveTo>
                  <a:pt x="0" y="160735"/>
                </a:moveTo>
                <a:lnTo>
                  <a:pt x="8929" y="160735"/>
                </a:lnTo>
                <a:lnTo>
                  <a:pt x="8929" y="160735"/>
                </a:lnTo>
                <a:lnTo>
                  <a:pt x="17859" y="160735"/>
                </a:lnTo>
                <a:lnTo>
                  <a:pt x="44648" y="151805"/>
                </a:lnTo>
                <a:lnTo>
                  <a:pt x="62507" y="133946"/>
                </a:lnTo>
                <a:lnTo>
                  <a:pt x="80367" y="116086"/>
                </a:lnTo>
                <a:lnTo>
                  <a:pt x="98226" y="107157"/>
                </a:lnTo>
                <a:lnTo>
                  <a:pt x="107156" y="89297"/>
                </a:lnTo>
                <a:lnTo>
                  <a:pt x="125015" y="71438"/>
                </a:lnTo>
                <a:lnTo>
                  <a:pt x="133945" y="53578"/>
                </a:lnTo>
                <a:lnTo>
                  <a:pt x="151804" y="35719"/>
                </a:lnTo>
                <a:lnTo>
                  <a:pt x="160734" y="8930"/>
                </a:lnTo>
                <a:lnTo>
                  <a:pt x="160734" y="0"/>
                </a:lnTo>
                <a:lnTo>
                  <a:pt x="160734" y="0"/>
                </a:lnTo>
                <a:lnTo>
                  <a:pt x="151804" y="26789"/>
                </a:lnTo>
                <a:lnTo>
                  <a:pt x="142875" y="44649"/>
                </a:lnTo>
                <a:lnTo>
                  <a:pt x="142875" y="53578"/>
                </a:lnTo>
                <a:lnTo>
                  <a:pt x="133945" y="89297"/>
                </a:lnTo>
                <a:lnTo>
                  <a:pt x="133945" y="116086"/>
                </a:lnTo>
                <a:lnTo>
                  <a:pt x="133945" y="133946"/>
                </a:lnTo>
                <a:lnTo>
                  <a:pt x="142875" y="151805"/>
                </a:lnTo>
                <a:lnTo>
                  <a:pt x="151804" y="160735"/>
                </a:lnTo>
                <a:lnTo>
                  <a:pt x="160734" y="160735"/>
                </a:lnTo>
                <a:lnTo>
                  <a:pt x="178593" y="142875"/>
                </a:lnTo>
                <a:lnTo>
                  <a:pt x="187523" y="125016"/>
                </a:lnTo>
                <a:lnTo>
                  <a:pt x="187523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7045523" y="5607843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893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6947297" y="5393531"/>
            <a:ext cx="241102" cy="410766"/>
          </a:xfrm>
          <a:custGeom>
            <a:avLst/>
            <a:gdLst/>
            <a:ahLst/>
            <a:cxnLst/>
            <a:rect l="0" t="0" r="0" b="0"/>
            <a:pathLst>
              <a:path w="241102" h="410766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17860"/>
                </a:lnTo>
                <a:lnTo>
                  <a:pt x="17859" y="44649"/>
                </a:lnTo>
                <a:lnTo>
                  <a:pt x="26789" y="80367"/>
                </a:lnTo>
                <a:lnTo>
                  <a:pt x="44648" y="116086"/>
                </a:lnTo>
                <a:lnTo>
                  <a:pt x="62508" y="160735"/>
                </a:lnTo>
                <a:lnTo>
                  <a:pt x="80367" y="205382"/>
                </a:lnTo>
                <a:lnTo>
                  <a:pt x="98226" y="250031"/>
                </a:lnTo>
                <a:lnTo>
                  <a:pt x="107156" y="285749"/>
                </a:lnTo>
                <a:lnTo>
                  <a:pt x="116086" y="321468"/>
                </a:lnTo>
                <a:lnTo>
                  <a:pt x="125016" y="339328"/>
                </a:lnTo>
                <a:lnTo>
                  <a:pt x="125016" y="339328"/>
                </a:lnTo>
                <a:lnTo>
                  <a:pt x="125016" y="321468"/>
                </a:lnTo>
                <a:lnTo>
                  <a:pt x="125016" y="294679"/>
                </a:lnTo>
                <a:lnTo>
                  <a:pt x="125016" y="258960"/>
                </a:lnTo>
                <a:lnTo>
                  <a:pt x="133945" y="223242"/>
                </a:lnTo>
                <a:lnTo>
                  <a:pt x="142875" y="187523"/>
                </a:lnTo>
                <a:lnTo>
                  <a:pt x="151805" y="160735"/>
                </a:lnTo>
                <a:lnTo>
                  <a:pt x="178594" y="142875"/>
                </a:lnTo>
                <a:lnTo>
                  <a:pt x="196453" y="142875"/>
                </a:lnTo>
                <a:lnTo>
                  <a:pt x="223242" y="151805"/>
                </a:lnTo>
                <a:lnTo>
                  <a:pt x="232172" y="178594"/>
                </a:lnTo>
                <a:lnTo>
                  <a:pt x="241101" y="214312"/>
                </a:lnTo>
                <a:lnTo>
                  <a:pt x="232172" y="267890"/>
                </a:lnTo>
                <a:lnTo>
                  <a:pt x="223242" y="312539"/>
                </a:lnTo>
                <a:lnTo>
                  <a:pt x="196453" y="357187"/>
                </a:lnTo>
                <a:lnTo>
                  <a:pt x="178594" y="392906"/>
                </a:lnTo>
                <a:lnTo>
                  <a:pt x="160734" y="410765"/>
                </a:lnTo>
                <a:lnTo>
                  <a:pt x="142875" y="410765"/>
                </a:lnTo>
                <a:lnTo>
                  <a:pt x="133945" y="392906"/>
                </a:lnTo>
                <a:lnTo>
                  <a:pt x="133945" y="357187"/>
                </a:lnTo>
                <a:lnTo>
                  <a:pt x="133945" y="303609"/>
                </a:lnTo>
                <a:lnTo>
                  <a:pt x="151805" y="258960"/>
                </a:lnTo>
                <a:lnTo>
                  <a:pt x="169664" y="214312"/>
                </a:lnTo>
                <a:lnTo>
                  <a:pt x="187523" y="160735"/>
                </a:lnTo>
                <a:lnTo>
                  <a:pt x="187523" y="16073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7224117" y="5259586"/>
            <a:ext cx="187525" cy="348258"/>
          </a:xfrm>
          <a:custGeom>
            <a:avLst/>
            <a:gdLst/>
            <a:ahLst/>
            <a:cxnLst/>
            <a:rect l="0" t="0" r="0" b="0"/>
            <a:pathLst>
              <a:path w="187525" h="348258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17859"/>
                </a:lnTo>
                <a:lnTo>
                  <a:pt x="0" y="35719"/>
                </a:lnTo>
                <a:lnTo>
                  <a:pt x="0" y="62508"/>
                </a:lnTo>
                <a:lnTo>
                  <a:pt x="8930" y="107156"/>
                </a:lnTo>
                <a:lnTo>
                  <a:pt x="17860" y="160734"/>
                </a:lnTo>
                <a:lnTo>
                  <a:pt x="26789" y="214312"/>
                </a:lnTo>
                <a:lnTo>
                  <a:pt x="44649" y="267891"/>
                </a:lnTo>
                <a:lnTo>
                  <a:pt x="62508" y="303609"/>
                </a:lnTo>
                <a:lnTo>
                  <a:pt x="80367" y="330398"/>
                </a:lnTo>
                <a:lnTo>
                  <a:pt x="107156" y="348257"/>
                </a:lnTo>
                <a:lnTo>
                  <a:pt x="133946" y="348257"/>
                </a:lnTo>
                <a:lnTo>
                  <a:pt x="151805" y="339327"/>
                </a:lnTo>
                <a:lnTo>
                  <a:pt x="169664" y="321468"/>
                </a:lnTo>
                <a:lnTo>
                  <a:pt x="187524" y="294680"/>
                </a:lnTo>
                <a:lnTo>
                  <a:pt x="187524" y="276820"/>
                </a:lnTo>
                <a:lnTo>
                  <a:pt x="169664" y="241102"/>
                </a:lnTo>
                <a:lnTo>
                  <a:pt x="142875" y="214312"/>
                </a:lnTo>
                <a:lnTo>
                  <a:pt x="107156" y="187523"/>
                </a:lnTo>
                <a:lnTo>
                  <a:pt x="107156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7143750" y="5304234"/>
            <a:ext cx="258962" cy="178595"/>
          </a:xfrm>
          <a:custGeom>
            <a:avLst/>
            <a:gdLst/>
            <a:ahLst/>
            <a:cxnLst/>
            <a:rect l="0" t="0" r="0" b="0"/>
            <a:pathLst>
              <a:path w="258962" h="178595">
                <a:moveTo>
                  <a:pt x="0" y="178594"/>
                </a:moveTo>
                <a:lnTo>
                  <a:pt x="0" y="169664"/>
                </a:lnTo>
                <a:lnTo>
                  <a:pt x="17859" y="151805"/>
                </a:lnTo>
                <a:lnTo>
                  <a:pt x="44648" y="125016"/>
                </a:lnTo>
                <a:lnTo>
                  <a:pt x="80367" y="98227"/>
                </a:lnTo>
                <a:lnTo>
                  <a:pt x="125016" y="62508"/>
                </a:lnTo>
                <a:lnTo>
                  <a:pt x="160734" y="44649"/>
                </a:lnTo>
                <a:lnTo>
                  <a:pt x="205383" y="26789"/>
                </a:lnTo>
                <a:lnTo>
                  <a:pt x="232172" y="8930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6527602" y="4982766"/>
            <a:ext cx="1107282" cy="1035844"/>
          </a:xfrm>
          <a:custGeom>
            <a:avLst/>
            <a:gdLst/>
            <a:ahLst/>
            <a:cxnLst/>
            <a:rect l="0" t="0" r="0" b="0"/>
            <a:pathLst>
              <a:path w="1107282" h="1035844">
                <a:moveTo>
                  <a:pt x="973336" y="98226"/>
                </a:moveTo>
                <a:lnTo>
                  <a:pt x="973336" y="89297"/>
                </a:lnTo>
                <a:lnTo>
                  <a:pt x="964406" y="80367"/>
                </a:lnTo>
                <a:lnTo>
                  <a:pt x="946546" y="62507"/>
                </a:lnTo>
                <a:lnTo>
                  <a:pt x="928687" y="44648"/>
                </a:lnTo>
                <a:lnTo>
                  <a:pt x="910828" y="26789"/>
                </a:lnTo>
                <a:lnTo>
                  <a:pt x="875109" y="17859"/>
                </a:lnTo>
                <a:lnTo>
                  <a:pt x="839390" y="8929"/>
                </a:lnTo>
                <a:lnTo>
                  <a:pt x="794742" y="0"/>
                </a:lnTo>
                <a:lnTo>
                  <a:pt x="750093" y="0"/>
                </a:lnTo>
                <a:lnTo>
                  <a:pt x="705445" y="0"/>
                </a:lnTo>
                <a:lnTo>
                  <a:pt x="660796" y="8929"/>
                </a:lnTo>
                <a:lnTo>
                  <a:pt x="607218" y="17859"/>
                </a:lnTo>
                <a:lnTo>
                  <a:pt x="544711" y="44648"/>
                </a:lnTo>
                <a:lnTo>
                  <a:pt x="482203" y="71437"/>
                </a:lnTo>
                <a:lnTo>
                  <a:pt x="419695" y="107156"/>
                </a:lnTo>
                <a:lnTo>
                  <a:pt x="348257" y="160734"/>
                </a:lnTo>
                <a:lnTo>
                  <a:pt x="285750" y="214312"/>
                </a:lnTo>
                <a:lnTo>
                  <a:pt x="223242" y="267890"/>
                </a:lnTo>
                <a:lnTo>
                  <a:pt x="160734" y="339328"/>
                </a:lnTo>
                <a:lnTo>
                  <a:pt x="107156" y="410765"/>
                </a:lnTo>
                <a:lnTo>
                  <a:pt x="53578" y="482203"/>
                </a:lnTo>
                <a:lnTo>
                  <a:pt x="26789" y="562570"/>
                </a:lnTo>
                <a:lnTo>
                  <a:pt x="0" y="642936"/>
                </a:lnTo>
                <a:lnTo>
                  <a:pt x="0" y="723304"/>
                </a:lnTo>
                <a:lnTo>
                  <a:pt x="8929" y="794741"/>
                </a:lnTo>
                <a:lnTo>
                  <a:pt x="35718" y="866179"/>
                </a:lnTo>
                <a:lnTo>
                  <a:pt x="80367" y="919757"/>
                </a:lnTo>
                <a:lnTo>
                  <a:pt x="142875" y="973335"/>
                </a:lnTo>
                <a:lnTo>
                  <a:pt x="223242" y="1009054"/>
                </a:lnTo>
                <a:lnTo>
                  <a:pt x="312539" y="1026913"/>
                </a:lnTo>
                <a:lnTo>
                  <a:pt x="401836" y="1035843"/>
                </a:lnTo>
                <a:lnTo>
                  <a:pt x="500062" y="1026913"/>
                </a:lnTo>
                <a:lnTo>
                  <a:pt x="607218" y="1009054"/>
                </a:lnTo>
                <a:lnTo>
                  <a:pt x="696515" y="973335"/>
                </a:lnTo>
                <a:lnTo>
                  <a:pt x="794742" y="919757"/>
                </a:lnTo>
                <a:lnTo>
                  <a:pt x="875109" y="848319"/>
                </a:lnTo>
                <a:lnTo>
                  <a:pt x="946546" y="767952"/>
                </a:lnTo>
                <a:lnTo>
                  <a:pt x="1009054" y="678655"/>
                </a:lnTo>
                <a:lnTo>
                  <a:pt x="1053703" y="589359"/>
                </a:lnTo>
                <a:lnTo>
                  <a:pt x="1089421" y="491132"/>
                </a:lnTo>
                <a:lnTo>
                  <a:pt x="1107281" y="392906"/>
                </a:lnTo>
                <a:lnTo>
                  <a:pt x="1107281" y="294679"/>
                </a:lnTo>
                <a:lnTo>
                  <a:pt x="1089421" y="214312"/>
                </a:lnTo>
                <a:lnTo>
                  <a:pt x="1044773" y="151804"/>
                </a:lnTo>
                <a:lnTo>
                  <a:pt x="982265" y="107156"/>
                </a:lnTo>
                <a:lnTo>
                  <a:pt x="901898" y="89297"/>
                </a:lnTo>
                <a:lnTo>
                  <a:pt x="803671" y="107156"/>
                </a:lnTo>
                <a:lnTo>
                  <a:pt x="687586" y="133945"/>
                </a:lnTo>
                <a:lnTo>
                  <a:pt x="580429" y="169664"/>
                </a:lnTo>
                <a:lnTo>
                  <a:pt x="580429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7375922" y="5982890"/>
            <a:ext cx="187524" cy="285751"/>
          </a:xfrm>
          <a:custGeom>
            <a:avLst/>
            <a:gdLst/>
            <a:ahLst/>
            <a:cxnLst/>
            <a:rect l="0" t="0" r="0" b="0"/>
            <a:pathLst>
              <a:path w="187524" h="285751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35719"/>
                </a:lnTo>
                <a:lnTo>
                  <a:pt x="8930" y="44648"/>
                </a:lnTo>
                <a:lnTo>
                  <a:pt x="17859" y="71437"/>
                </a:lnTo>
                <a:lnTo>
                  <a:pt x="35719" y="89297"/>
                </a:lnTo>
                <a:lnTo>
                  <a:pt x="53578" y="116086"/>
                </a:lnTo>
                <a:lnTo>
                  <a:pt x="80367" y="142875"/>
                </a:lnTo>
                <a:lnTo>
                  <a:pt x="89297" y="169664"/>
                </a:lnTo>
                <a:lnTo>
                  <a:pt x="98226" y="187523"/>
                </a:lnTo>
                <a:lnTo>
                  <a:pt x="107156" y="196453"/>
                </a:lnTo>
                <a:lnTo>
                  <a:pt x="116086" y="196453"/>
                </a:lnTo>
                <a:lnTo>
                  <a:pt x="116086" y="178594"/>
                </a:lnTo>
                <a:lnTo>
                  <a:pt x="116086" y="160734"/>
                </a:lnTo>
                <a:lnTo>
                  <a:pt x="116086" y="125015"/>
                </a:lnTo>
                <a:lnTo>
                  <a:pt x="116086" y="98226"/>
                </a:lnTo>
                <a:lnTo>
                  <a:pt x="125016" y="71437"/>
                </a:lnTo>
                <a:lnTo>
                  <a:pt x="133945" y="53578"/>
                </a:lnTo>
                <a:lnTo>
                  <a:pt x="151805" y="53578"/>
                </a:lnTo>
                <a:lnTo>
                  <a:pt x="169664" y="71437"/>
                </a:lnTo>
                <a:lnTo>
                  <a:pt x="178594" y="107156"/>
                </a:lnTo>
                <a:lnTo>
                  <a:pt x="187523" y="142875"/>
                </a:lnTo>
                <a:lnTo>
                  <a:pt x="187523" y="187523"/>
                </a:lnTo>
                <a:lnTo>
                  <a:pt x="178594" y="232172"/>
                </a:lnTo>
                <a:lnTo>
                  <a:pt x="169664" y="258961"/>
                </a:lnTo>
                <a:lnTo>
                  <a:pt x="160734" y="285750"/>
                </a:lnTo>
                <a:lnTo>
                  <a:pt x="151805" y="285750"/>
                </a:lnTo>
                <a:lnTo>
                  <a:pt x="142875" y="267890"/>
                </a:lnTo>
                <a:lnTo>
                  <a:pt x="142875" y="232172"/>
                </a:lnTo>
                <a:lnTo>
                  <a:pt x="133945" y="187523"/>
                </a:lnTo>
                <a:lnTo>
                  <a:pt x="133945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7634883" y="5848945"/>
            <a:ext cx="205384" cy="285751"/>
          </a:xfrm>
          <a:custGeom>
            <a:avLst/>
            <a:gdLst/>
            <a:ahLst/>
            <a:cxnLst/>
            <a:rect l="0" t="0" r="0" b="0"/>
            <a:pathLst>
              <a:path w="205384" h="285751">
                <a:moveTo>
                  <a:pt x="17859" y="8929"/>
                </a:moveTo>
                <a:lnTo>
                  <a:pt x="17859" y="0"/>
                </a:lnTo>
                <a:lnTo>
                  <a:pt x="893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0" y="71437"/>
                </a:lnTo>
                <a:lnTo>
                  <a:pt x="0" y="116085"/>
                </a:lnTo>
                <a:lnTo>
                  <a:pt x="8930" y="169664"/>
                </a:lnTo>
                <a:lnTo>
                  <a:pt x="8930" y="214312"/>
                </a:lnTo>
                <a:lnTo>
                  <a:pt x="17859" y="258960"/>
                </a:lnTo>
                <a:lnTo>
                  <a:pt x="26789" y="276820"/>
                </a:lnTo>
                <a:lnTo>
                  <a:pt x="44648" y="285750"/>
                </a:lnTo>
                <a:lnTo>
                  <a:pt x="53578" y="285750"/>
                </a:lnTo>
                <a:lnTo>
                  <a:pt x="62508" y="258960"/>
                </a:lnTo>
                <a:lnTo>
                  <a:pt x="71437" y="223242"/>
                </a:lnTo>
                <a:lnTo>
                  <a:pt x="80367" y="178593"/>
                </a:lnTo>
                <a:lnTo>
                  <a:pt x="80367" y="125015"/>
                </a:lnTo>
                <a:lnTo>
                  <a:pt x="80367" y="80367"/>
                </a:lnTo>
                <a:lnTo>
                  <a:pt x="80367" y="44648"/>
                </a:lnTo>
                <a:lnTo>
                  <a:pt x="80367" y="35718"/>
                </a:lnTo>
                <a:lnTo>
                  <a:pt x="80367" y="44648"/>
                </a:lnTo>
                <a:lnTo>
                  <a:pt x="80367" y="71437"/>
                </a:lnTo>
                <a:lnTo>
                  <a:pt x="89297" y="107156"/>
                </a:lnTo>
                <a:lnTo>
                  <a:pt x="107156" y="151804"/>
                </a:lnTo>
                <a:lnTo>
                  <a:pt x="116086" y="187523"/>
                </a:lnTo>
                <a:lnTo>
                  <a:pt x="133945" y="214312"/>
                </a:lnTo>
                <a:lnTo>
                  <a:pt x="151805" y="223242"/>
                </a:lnTo>
                <a:lnTo>
                  <a:pt x="169664" y="223242"/>
                </a:lnTo>
                <a:lnTo>
                  <a:pt x="187523" y="214312"/>
                </a:lnTo>
                <a:lnTo>
                  <a:pt x="196453" y="187523"/>
                </a:lnTo>
                <a:lnTo>
                  <a:pt x="205383" y="151804"/>
                </a:lnTo>
                <a:lnTo>
                  <a:pt x="205383" y="107156"/>
                </a:lnTo>
                <a:lnTo>
                  <a:pt x="205383" y="44648"/>
                </a:lnTo>
                <a:lnTo>
                  <a:pt x="205383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7804547" y="5750718"/>
            <a:ext cx="142876" cy="187524"/>
          </a:xfrm>
          <a:custGeom>
            <a:avLst/>
            <a:gdLst/>
            <a:ahLst/>
            <a:cxnLst/>
            <a:rect l="0" t="0" r="0" b="0"/>
            <a:pathLst>
              <a:path w="142876" h="187524">
                <a:moveTo>
                  <a:pt x="53578" y="0"/>
                </a:moveTo>
                <a:lnTo>
                  <a:pt x="44648" y="8930"/>
                </a:lnTo>
                <a:lnTo>
                  <a:pt x="26789" y="26789"/>
                </a:lnTo>
                <a:lnTo>
                  <a:pt x="17859" y="53578"/>
                </a:lnTo>
                <a:lnTo>
                  <a:pt x="0" y="80367"/>
                </a:lnTo>
                <a:lnTo>
                  <a:pt x="0" y="107156"/>
                </a:lnTo>
                <a:lnTo>
                  <a:pt x="8930" y="133945"/>
                </a:lnTo>
                <a:lnTo>
                  <a:pt x="17859" y="160734"/>
                </a:lnTo>
                <a:lnTo>
                  <a:pt x="35719" y="178594"/>
                </a:lnTo>
                <a:lnTo>
                  <a:pt x="53578" y="187523"/>
                </a:lnTo>
                <a:lnTo>
                  <a:pt x="80367" y="178594"/>
                </a:lnTo>
                <a:lnTo>
                  <a:pt x="98226" y="169664"/>
                </a:lnTo>
                <a:lnTo>
                  <a:pt x="116086" y="142875"/>
                </a:lnTo>
                <a:lnTo>
                  <a:pt x="133945" y="116086"/>
                </a:lnTo>
                <a:lnTo>
                  <a:pt x="133945" y="80367"/>
                </a:lnTo>
                <a:lnTo>
                  <a:pt x="142875" y="44648"/>
                </a:lnTo>
                <a:lnTo>
                  <a:pt x="142875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7902773" y="5688210"/>
            <a:ext cx="71439" cy="205384"/>
          </a:xfrm>
          <a:custGeom>
            <a:avLst/>
            <a:gdLst/>
            <a:ahLst/>
            <a:cxnLst/>
            <a:rect l="0" t="0" r="0" b="0"/>
            <a:pathLst>
              <a:path w="71439" h="205384">
                <a:moveTo>
                  <a:pt x="0" y="0"/>
                </a:moveTo>
                <a:lnTo>
                  <a:pt x="0" y="8930"/>
                </a:lnTo>
                <a:lnTo>
                  <a:pt x="0" y="26789"/>
                </a:lnTo>
                <a:lnTo>
                  <a:pt x="8930" y="62508"/>
                </a:lnTo>
                <a:lnTo>
                  <a:pt x="17860" y="89297"/>
                </a:lnTo>
                <a:lnTo>
                  <a:pt x="26790" y="116086"/>
                </a:lnTo>
                <a:lnTo>
                  <a:pt x="44649" y="142875"/>
                </a:lnTo>
                <a:lnTo>
                  <a:pt x="53579" y="169664"/>
                </a:lnTo>
                <a:lnTo>
                  <a:pt x="62508" y="187524"/>
                </a:lnTo>
                <a:lnTo>
                  <a:pt x="71438" y="196453"/>
                </a:lnTo>
                <a:lnTo>
                  <a:pt x="71438" y="205383"/>
                </a:lnTo>
                <a:lnTo>
                  <a:pt x="71438" y="196453"/>
                </a:lnTo>
                <a:lnTo>
                  <a:pt x="62508" y="169664"/>
                </a:lnTo>
                <a:lnTo>
                  <a:pt x="53579" y="133945"/>
                </a:lnTo>
                <a:lnTo>
                  <a:pt x="53579" y="80367"/>
                </a:lnTo>
                <a:lnTo>
                  <a:pt x="53579" y="26789"/>
                </a:lnTo>
                <a:lnTo>
                  <a:pt x="53579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7983141" y="5581054"/>
            <a:ext cx="178594" cy="214313"/>
          </a:xfrm>
          <a:custGeom>
            <a:avLst/>
            <a:gdLst/>
            <a:ahLst/>
            <a:cxnLst/>
            <a:rect l="0" t="0" r="0" b="0"/>
            <a:pathLst>
              <a:path w="178594" h="214313">
                <a:moveTo>
                  <a:pt x="35718" y="0"/>
                </a:moveTo>
                <a:lnTo>
                  <a:pt x="35718" y="0"/>
                </a:lnTo>
                <a:lnTo>
                  <a:pt x="44648" y="8930"/>
                </a:lnTo>
                <a:lnTo>
                  <a:pt x="44648" y="26789"/>
                </a:lnTo>
                <a:lnTo>
                  <a:pt x="35718" y="53578"/>
                </a:lnTo>
                <a:lnTo>
                  <a:pt x="26789" y="80367"/>
                </a:lnTo>
                <a:lnTo>
                  <a:pt x="17859" y="116086"/>
                </a:lnTo>
                <a:lnTo>
                  <a:pt x="0" y="151805"/>
                </a:lnTo>
                <a:lnTo>
                  <a:pt x="0" y="187523"/>
                </a:lnTo>
                <a:lnTo>
                  <a:pt x="0" y="205383"/>
                </a:lnTo>
                <a:lnTo>
                  <a:pt x="17859" y="214312"/>
                </a:lnTo>
                <a:lnTo>
                  <a:pt x="35718" y="214312"/>
                </a:lnTo>
                <a:lnTo>
                  <a:pt x="62507" y="214312"/>
                </a:lnTo>
                <a:lnTo>
                  <a:pt x="89297" y="196453"/>
                </a:lnTo>
                <a:lnTo>
                  <a:pt x="125015" y="178594"/>
                </a:lnTo>
                <a:lnTo>
                  <a:pt x="142875" y="151805"/>
                </a:lnTo>
                <a:lnTo>
                  <a:pt x="160734" y="125016"/>
                </a:lnTo>
                <a:lnTo>
                  <a:pt x="178593" y="98226"/>
                </a:lnTo>
                <a:lnTo>
                  <a:pt x="178593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8143875" y="5295305"/>
            <a:ext cx="107156" cy="330398"/>
          </a:xfrm>
          <a:custGeom>
            <a:avLst/>
            <a:gdLst/>
            <a:ahLst/>
            <a:cxnLst/>
            <a:rect l="0" t="0" r="0" b="0"/>
            <a:pathLst>
              <a:path w="107156" h="330398">
                <a:moveTo>
                  <a:pt x="17859" y="17859"/>
                </a:moveTo>
                <a:lnTo>
                  <a:pt x="8930" y="8929"/>
                </a:lnTo>
                <a:lnTo>
                  <a:pt x="8930" y="8929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8930" y="35718"/>
                </a:lnTo>
                <a:lnTo>
                  <a:pt x="8930" y="62508"/>
                </a:lnTo>
                <a:lnTo>
                  <a:pt x="17859" y="98226"/>
                </a:lnTo>
                <a:lnTo>
                  <a:pt x="26789" y="142875"/>
                </a:lnTo>
                <a:lnTo>
                  <a:pt x="44648" y="196453"/>
                </a:lnTo>
                <a:lnTo>
                  <a:pt x="53577" y="241101"/>
                </a:lnTo>
                <a:lnTo>
                  <a:pt x="62507" y="276820"/>
                </a:lnTo>
                <a:lnTo>
                  <a:pt x="71437" y="303608"/>
                </a:lnTo>
                <a:lnTo>
                  <a:pt x="80366" y="321468"/>
                </a:lnTo>
                <a:lnTo>
                  <a:pt x="89296" y="330397"/>
                </a:lnTo>
                <a:lnTo>
                  <a:pt x="98226" y="330397"/>
                </a:lnTo>
                <a:lnTo>
                  <a:pt x="98226" y="330397"/>
                </a:lnTo>
                <a:lnTo>
                  <a:pt x="107155" y="312538"/>
                </a:lnTo>
                <a:lnTo>
                  <a:pt x="107155" y="303608"/>
                </a:lnTo>
                <a:lnTo>
                  <a:pt x="107155" y="285749"/>
                </a:lnTo>
                <a:lnTo>
                  <a:pt x="107155" y="2857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8099227" y="5438180"/>
            <a:ext cx="142875" cy="80368"/>
          </a:xfrm>
          <a:custGeom>
            <a:avLst/>
            <a:gdLst/>
            <a:ahLst/>
            <a:cxnLst/>
            <a:rect l="0" t="0" r="0" b="0"/>
            <a:pathLst>
              <a:path w="142875" h="80368">
                <a:moveTo>
                  <a:pt x="0" y="80367"/>
                </a:moveTo>
                <a:lnTo>
                  <a:pt x="0" y="71437"/>
                </a:lnTo>
                <a:lnTo>
                  <a:pt x="8929" y="62508"/>
                </a:lnTo>
                <a:lnTo>
                  <a:pt x="26789" y="53578"/>
                </a:lnTo>
                <a:lnTo>
                  <a:pt x="53578" y="35718"/>
                </a:lnTo>
                <a:lnTo>
                  <a:pt x="71437" y="17859"/>
                </a:lnTo>
                <a:lnTo>
                  <a:pt x="98225" y="8929"/>
                </a:lnTo>
                <a:lnTo>
                  <a:pt x="116085" y="0"/>
                </a:lnTo>
                <a:lnTo>
                  <a:pt x="133944" y="0"/>
                </a:lnTo>
                <a:lnTo>
                  <a:pt x="142874" y="0"/>
                </a:lnTo>
                <a:lnTo>
                  <a:pt x="142874" y="0"/>
                </a:lnTo>
                <a:lnTo>
                  <a:pt x="142874" y="0"/>
                </a:lnTo>
                <a:lnTo>
                  <a:pt x="14287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8286749" y="5322094"/>
            <a:ext cx="89298" cy="214313"/>
          </a:xfrm>
          <a:custGeom>
            <a:avLst/>
            <a:gdLst/>
            <a:ahLst/>
            <a:cxnLst/>
            <a:rect l="0" t="0" r="0" b="0"/>
            <a:pathLst>
              <a:path w="89298" h="214313">
                <a:moveTo>
                  <a:pt x="0" y="80367"/>
                </a:moveTo>
                <a:lnTo>
                  <a:pt x="0" y="89297"/>
                </a:lnTo>
                <a:lnTo>
                  <a:pt x="0" y="98226"/>
                </a:lnTo>
                <a:lnTo>
                  <a:pt x="0" y="107156"/>
                </a:lnTo>
                <a:lnTo>
                  <a:pt x="8930" y="133945"/>
                </a:lnTo>
                <a:lnTo>
                  <a:pt x="17860" y="151804"/>
                </a:lnTo>
                <a:lnTo>
                  <a:pt x="17860" y="169664"/>
                </a:lnTo>
                <a:lnTo>
                  <a:pt x="26789" y="187523"/>
                </a:lnTo>
                <a:lnTo>
                  <a:pt x="35719" y="205383"/>
                </a:lnTo>
                <a:lnTo>
                  <a:pt x="44649" y="214312"/>
                </a:lnTo>
                <a:lnTo>
                  <a:pt x="44649" y="214312"/>
                </a:lnTo>
                <a:lnTo>
                  <a:pt x="53578" y="205383"/>
                </a:lnTo>
                <a:lnTo>
                  <a:pt x="53578" y="178594"/>
                </a:lnTo>
                <a:lnTo>
                  <a:pt x="53578" y="151804"/>
                </a:lnTo>
                <a:lnTo>
                  <a:pt x="44649" y="116086"/>
                </a:lnTo>
                <a:lnTo>
                  <a:pt x="44649" y="80367"/>
                </a:lnTo>
                <a:lnTo>
                  <a:pt x="44649" y="53578"/>
                </a:lnTo>
                <a:lnTo>
                  <a:pt x="53578" y="26789"/>
                </a:lnTo>
                <a:lnTo>
                  <a:pt x="62508" y="8929"/>
                </a:lnTo>
                <a:lnTo>
                  <a:pt x="71438" y="8929"/>
                </a:lnTo>
                <a:lnTo>
                  <a:pt x="80367" y="0"/>
                </a:lnTo>
                <a:lnTo>
                  <a:pt x="89297" y="8929"/>
                </a:lnTo>
                <a:lnTo>
                  <a:pt x="89297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8420695" y="5250656"/>
            <a:ext cx="125016" cy="196454"/>
          </a:xfrm>
          <a:custGeom>
            <a:avLst/>
            <a:gdLst/>
            <a:ahLst/>
            <a:cxnLst/>
            <a:rect l="0" t="0" r="0" b="0"/>
            <a:pathLst>
              <a:path w="125016" h="196454">
                <a:moveTo>
                  <a:pt x="26789" y="0"/>
                </a:moveTo>
                <a:lnTo>
                  <a:pt x="17859" y="0"/>
                </a:lnTo>
                <a:lnTo>
                  <a:pt x="17859" y="0"/>
                </a:lnTo>
                <a:lnTo>
                  <a:pt x="8929" y="17860"/>
                </a:lnTo>
                <a:lnTo>
                  <a:pt x="8929" y="35719"/>
                </a:lnTo>
                <a:lnTo>
                  <a:pt x="0" y="53578"/>
                </a:lnTo>
                <a:lnTo>
                  <a:pt x="0" y="89297"/>
                </a:lnTo>
                <a:lnTo>
                  <a:pt x="0" y="116086"/>
                </a:lnTo>
                <a:lnTo>
                  <a:pt x="0" y="151805"/>
                </a:lnTo>
                <a:lnTo>
                  <a:pt x="8929" y="169664"/>
                </a:lnTo>
                <a:lnTo>
                  <a:pt x="8929" y="187524"/>
                </a:lnTo>
                <a:lnTo>
                  <a:pt x="17859" y="196453"/>
                </a:lnTo>
                <a:lnTo>
                  <a:pt x="26789" y="196453"/>
                </a:lnTo>
                <a:lnTo>
                  <a:pt x="35718" y="187524"/>
                </a:lnTo>
                <a:lnTo>
                  <a:pt x="44648" y="169664"/>
                </a:lnTo>
                <a:lnTo>
                  <a:pt x="53578" y="142875"/>
                </a:lnTo>
                <a:lnTo>
                  <a:pt x="53578" y="116086"/>
                </a:lnTo>
                <a:lnTo>
                  <a:pt x="53578" y="80367"/>
                </a:lnTo>
                <a:lnTo>
                  <a:pt x="53578" y="53578"/>
                </a:lnTo>
                <a:lnTo>
                  <a:pt x="53578" y="35719"/>
                </a:lnTo>
                <a:lnTo>
                  <a:pt x="53578" y="35719"/>
                </a:lnTo>
                <a:lnTo>
                  <a:pt x="53578" y="44649"/>
                </a:lnTo>
                <a:lnTo>
                  <a:pt x="53578" y="62508"/>
                </a:lnTo>
                <a:lnTo>
                  <a:pt x="53578" y="89297"/>
                </a:lnTo>
                <a:lnTo>
                  <a:pt x="62507" y="125016"/>
                </a:lnTo>
                <a:lnTo>
                  <a:pt x="62507" y="142875"/>
                </a:lnTo>
                <a:lnTo>
                  <a:pt x="71437" y="160735"/>
                </a:lnTo>
                <a:lnTo>
                  <a:pt x="80367" y="169664"/>
                </a:lnTo>
                <a:lnTo>
                  <a:pt x="89296" y="178594"/>
                </a:lnTo>
                <a:lnTo>
                  <a:pt x="98226" y="169664"/>
                </a:lnTo>
                <a:lnTo>
                  <a:pt x="116085" y="151805"/>
                </a:lnTo>
                <a:lnTo>
                  <a:pt x="125015" y="116086"/>
                </a:lnTo>
                <a:lnTo>
                  <a:pt x="125015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8536780" y="5125641"/>
            <a:ext cx="142876" cy="205383"/>
          </a:xfrm>
          <a:custGeom>
            <a:avLst/>
            <a:gdLst/>
            <a:ahLst/>
            <a:cxnLst/>
            <a:rect l="0" t="0" r="0" b="0"/>
            <a:pathLst>
              <a:path w="142876" h="205383">
                <a:moveTo>
                  <a:pt x="44649" y="0"/>
                </a:moveTo>
                <a:lnTo>
                  <a:pt x="44649" y="0"/>
                </a:lnTo>
                <a:lnTo>
                  <a:pt x="35719" y="8929"/>
                </a:lnTo>
                <a:lnTo>
                  <a:pt x="26790" y="17859"/>
                </a:lnTo>
                <a:lnTo>
                  <a:pt x="17860" y="26789"/>
                </a:lnTo>
                <a:lnTo>
                  <a:pt x="8930" y="44648"/>
                </a:lnTo>
                <a:lnTo>
                  <a:pt x="0" y="71437"/>
                </a:lnTo>
                <a:lnTo>
                  <a:pt x="0" y="98226"/>
                </a:lnTo>
                <a:lnTo>
                  <a:pt x="0" y="125015"/>
                </a:lnTo>
                <a:lnTo>
                  <a:pt x="8930" y="160734"/>
                </a:lnTo>
                <a:lnTo>
                  <a:pt x="17860" y="187523"/>
                </a:lnTo>
                <a:lnTo>
                  <a:pt x="35719" y="196453"/>
                </a:lnTo>
                <a:lnTo>
                  <a:pt x="53579" y="205382"/>
                </a:lnTo>
                <a:lnTo>
                  <a:pt x="80368" y="196453"/>
                </a:lnTo>
                <a:lnTo>
                  <a:pt x="98227" y="187523"/>
                </a:lnTo>
                <a:lnTo>
                  <a:pt x="116086" y="160734"/>
                </a:lnTo>
                <a:lnTo>
                  <a:pt x="125016" y="133945"/>
                </a:lnTo>
                <a:lnTo>
                  <a:pt x="142875" y="107156"/>
                </a:lnTo>
                <a:lnTo>
                  <a:pt x="142875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8617148" y="5098852"/>
            <a:ext cx="142876" cy="125016"/>
          </a:xfrm>
          <a:custGeom>
            <a:avLst/>
            <a:gdLst/>
            <a:ahLst/>
            <a:cxnLst/>
            <a:rect l="0" t="0" r="0" b="0"/>
            <a:pathLst>
              <a:path w="142876" h="125016">
                <a:moveTo>
                  <a:pt x="0" y="98226"/>
                </a:moveTo>
                <a:lnTo>
                  <a:pt x="0" y="98226"/>
                </a:lnTo>
                <a:lnTo>
                  <a:pt x="0" y="98226"/>
                </a:lnTo>
                <a:lnTo>
                  <a:pt x="0" y="107156"/>
                </a:lnTo>
                <a:lnTo>
                  <a:pt x="8929" y="107156"/>
                </a:lnTo>
                <a:lnTo>
                  <a:pt x="17859" y="98226"/>
                </a:lnTo>
                <a:lnTo>
                  <a:pt x="26789" y="89296"/>
                </a:lnTo>
                <a:lnTo>
                  <a:pt x="44648" y="80367"/>
                </a:lnTo>
                <a:lnTo>
                  <a:pt x="71437" y="71437"/>
                </a:lnTo>
                <a:lnTo>
                  <a:pt x="98226" y="62507"/>
                </a:lnTo>
                <a:lnTo>
                  <a:pt x="116086" y="44648"/>
                </a:lnTo>
                <a:lnTo>
                  <a:pt x="125015" y="26789"/>
                </a:lnTo>
                <a:lnTo>
                  <a:pt x="133945" y="17859"/>
                </a:lnTo>
                <a:lnTo>
                  <a:pt x="125015" y="8929"/>
                </a:lnTo>
                <a:lnTo>
                  <a:pt x="125015" y="0"/>
                </a:lnTo>
                <a:lnTo>
                  <a:pt x="107156" y="0"/>
                </a:lnTo>
                <a:lnTo>
                  <a:pt x="98226" y="0"/>
                </a:lnTo>
                <a:lnTo>
                  <a:pt x="80367" y="17859"/>
                </a:lnTo>
                <a:lnTo>
                  <a:pt x="62507" y="35718"/>
                </a:lnTo>
                <a:lnTo>
                  <a:pt x="44648" y="53578"/>
                </a:lnTo>
                <a:lnTo>
                  <a:pt x="35718" y="80367"/>
                </a:lnTo>
                <a:lnTo>
                  <a:pt x="35718" y="98226"/>
                </a:lnTo>
                <a:lnTo>
                  <a:pt x="44648" y="116086"/>
                </a:lnTo>
                <a:lnTo>
                  <a:pt x="62507" y="125015"/>
                </a:lnTo>
                <a:lnTo>
                  <a:pt x="89297" y="125015"/>
                </a:lnTo>
                <a:lnTo>
                  <a:pt x="107156" y="125015"/>
                </a:lnTo>
                <a:lnTo>
                  <a:pt x="125015" y="116086"/>
                </a:lnTo>
                <a:lnTo>
                  <a:pt x="142875" y="107156"/>
                </a:lnTo>
                <a:lnTo>
                  <a:pt x="142875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580430" y="3777257"/>
            <a:ext cx="1401962" cy="71439"/>
          </a:xfrm>
          <a:custGeom>
            <a:avLst/>
            <a:gdLst/>
            <a:ahLst/>
            <a:cxnLst/>
            <a:rect l="0" t="0" r="0" b="0"/>
            <a:pathLst>
              <a:path w="1401962" h="71439">
                <a:moveTo>
                  <a:pt x="8929" y="35719"/>
                </a:moveTo>
                <a:lnTo>
                  <a:pt x="8929" y="35719"/>
                </a:lnTo>
                <a:lnTo>
                  <a:pt x="8929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29" y="17860"/>
                </a:lnTo>
                <a:lnTo>
                  <a:pt x="8929" y="17860"/>
                </a:lnTo>
                <a:lnTo>
                  <a:pt x="892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26789" y="8930"/>
                </a:lnTo>
                <a:lnTo>
                  <a:pt x="35719" y="0"/>
                </a:lnTo>
                <a:lnTo>
                  <a:pt x="35719" y="0"/>
                </a:lnTo>
                <a:lnTo>
                  <a:pt x="44648" y="0"/>
                </a:lnTo>
                <a:lnTo>
                  <a:pt x="44648" y="0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25015" y="8930"/>
                </a:lnTo>
                <a:lnTo>
                  <a:pt x="133945" y="8930"/>
                </a:lnTo>
                <a:lnTo>
                  <a:pt x="142875" y="17860"/>
                </a:lnTo>
                <a:lnTo>
                  <a:pt x="151804" y="17860"/>
                </a:lnTo>
                <a:lnTo>
                  <a:pt x="160734" y="26789"/>
                </a:lnTo>
                <a:lnTo>
                  <a:pt x="169664" y="35719"/>
                </a:lnTo>
                <a:lnTo>
                  <a:pt x="187523" y="35719"/>
                </a:lnTo>
                <a:lnTo>
                  <a:pt x="196453" y="44649"/>
                </a:lnTo>
                <a:lnTo>
                  <a:pt x="214312" y="44649"/>
                </a:lnTo>
                <a:lnTo>
                  <a:pt x="232172" y="44649"/>
                </a:lnTo>
                <a:lnTo>
                  <a:pt x="250031" y="44649"/>
                </a:lnTo>
                <a:lnTo>
                  <a:pt x="267890" y="44649"/>
                </a:lnTo>
                <a:lnTo>
                  <a:pt x="276820" y="44649"/>
                </a:lnTo>
                <a:lnTo>
                  <a:pt x="294679" y="44649"/>
                </a:lnTo>
                <a:lnTo>
                  <a:pt x="312539" y="44649"/>
                </a:lnTo>
                <a:lnTo>
                  <a:pt x="330398" y="44649"/>
                </a:lnTo>
                <a:lnTo>
                  <a:pt x="348258" y="35719"/>
                </a:lnTo>
                <a:lnTo>
                  <a:pt x="366117" y="35719"/>
                </a:lnTo>
                <a:lnTo>
                  <a:pt x="383976" y="35719"/>
                </a:lnTo>
                <a:lnTo>
                  <a:pt x="410765" y="35719"/>
                </a:lnTo>
                <a:lnTo>
                  <a:pt x="428625" y="35719"/>
                </a:lnTo>
                <a:lnTo>
                  <a:pt x="446484" y="26789"/>
                </a:lnTo>
                <a:lnTo>
                  <a:pt x="464344" y="26789"/>
                </a:lnTo>
                <a:lnTo>
                  <a:pt x="482203" y="26789"/>
                </a:lnTo>
                <a:lnTo>
                  <a:pt x="500062" y="35719"/>
                </a:lnTo>
                <a:lnTo>
                  <a:pt x="526851" y="35719"/>
                </a:lnTo>
                <a:lnTo>
                  <a:pt x="544711" y="35719"/>
                </a:lnTo>
                <a:lnTo>
                  <a:pt x="562570" y="44649"/>
                </a:lnTo>
                <a:lnTo>
                  <a:pt x="580429" y="44649"/>
                </a:lnTo>
                <a:lnTo>
                  <a:pt x="607219" y="44649"/>
                </a:lnTo>
                <a:lnTo>
                  <a:pt x="625078" y="44649"/>
                </a:lnTo>
                <a:lnTo>
                  <a:pt x="642937" y="44649"/>
                </a:lnTo>
                <a:lnTo>
                  <a:pt x="669726" y="44649"/>
                </a:lnTo>
                <a:lnTo>
                  <a:pt x="687586" y="44649"/>
                </a:lnTo>
                <a:lnTo>
                  <a:pt x="705445" y="44649"/>
                </a:lnTo>
                <a:lnTo>
                  <a:pt x="723304" y="44649"/>
                </a:lnTo>
                <a:lnTo>
                  <a:pt x="741164" y="44649"/>
                </a:lnTo>
                <a:lnTo>
                  <a:pt x="759023" y="35719"/>
                </a:lnTo>
                <a:lnTo>
                  <a:pt x="776883" y="35719"/>
                </a:lnTo>
                <a:lnTo>
                  <a:pt x="794742" y="35719"/>
                </a:lnTo>
                <a:lnTo>
                  <a:pt x="812601" y="35719"/>
                </a:lnTo>
                <a:lnTo>
                  <a:pt x="830461" y="26789"/>
                </a:lnTo>
                <a:lnTo>
                  <a:pt x="848320" y="35719"/>
                </a:lnTo>
                <a:lnTo>
                  <a:pt x="857250" y="35719"/>
                </a:lnTo>
                <a:lnTo>
                  <a:pt x="875109" y="35719"/>
                </a:lnTo>
                <a:lnTo>
                  <a:pt x="892968" y="35719"/>
                </a:lnTo>
                <a:lnTo>
                  <a:pt x="901898" y="35719"/>
                </a:lnTo>
                <a:lnTo>
                  <a:pt x="919758" y="35719"/>
                </a:lnTo>
                <a:lnTo>
                  <a:pt x="937617" y="35719"/>
                </a:lnTo>
                <a:lnTo>
                  <a:pt x="955476" y="35719"/>
                </a:lnTo>
                <a:lnTo>
                  <a:pt x="973336" y="35719"/>
                </a:lnTo>
                <a:lnTo>
                  <a:pt x="991195" y="35719"/>
                </a:lnTo>
                <a:lnTo>
                  <a:pt x="1009054" y="35719"/>
                </a:lnTo>
                <a:lnTo>
                  <a:pt x="1026914" y="35719"/>
                </a:lnTo>
                <a:lnTo>
                  <a:pt x="1035843" y="35719"/>
                </a:lnTo>
                <a:lnTo>
                  <a:pt x="1053703" y="35719"/>
                </a:lnTo>
                <a:lnTo>
                  <a:pt x="1062633" y="35719"/>
                </a:lnTo>
                <a:lnTo>
                  <a:pt x="1080492" y="35719"/>
                </a:lnTo>
                <a:lnTo>
                  <a:pt x="1089422" y="44649"/>
                </a:lnTo>
                <a:lnTo>
                  <a:pt x="1107281" y="44649"/>
                </a:lnTo>
                <a:lnTo>
                  <a:pt x="1116211" y="44649"/>
                </a:lnTo>
                <a:lnTo>
                  <a:pt x="1134070" y="44649"/>
                </a:lnTo>
                <a:lnTo>
                  <a:pt x="1151929" y="44649"/>
                </a:lnTo>
                <a:lnTo>
                  <a:pt x="1160859" y="44649"/>
                </a:lnTo>
                <a:lnTo>
                  <a:pt x="1178718" y="44649"/>
                </a:lnTo>
                <a:lnTo>
                  <a:pt x="1187648" y="44649"/>
                </a:lnTo>
                <a:lnTo>
                  <a:pt x="1205508" y="44649"/>
                </a:lnTo>
                <a:lnTo>
                  <a:pt x="1214437" y="44649"/>
                </a:lnTo>
                <a:lnTo>
                  <a:pt x="1223367" y="35719"/>
                </a:lnTo>
                <a:lnTo>
                  <a:pt x="1241226" y="35719"/>
                </a:lnTo>
                <a:lnTo>
                  <a:pt x="1250156" y="35719"/>
                </a:lnTo>
                <a:lnTo>
                  <a:pt x="1268015" y="35719"/>
                </a:lnTo>
                <a:lnTo>
                  <a:pt x="1276945" y="35719"/>
                </a:lnTo>
                <a:lnTo>
                  <a:pt x="1294804" y="35719"/>
                </a:lnTo>
                <a:lnTo>
                  <a:pt x="1303734" y="35719"/>
                </a:lnTo>
                <a:lnTo>
                  <a:pt x="1312664" y="35719"/>
                </a:lnTo>
                <a:lnTo>
                  <a:pt x="1330523" y="35719"/>
                </a:lnTo>
                <a:lnTo>
                  <a:pt x="1330523" y="35719"/>
                </a:lnTo>
                <a:lnTo>
                  <a:pt x="1348383" y="35719"/>
                </a:lnTo>
                <a:lnTo>
                  <a:pt x="1357312" y="35719"/>
                </a:lnTo>
                <a:lnTo>
                  <a:pt x="1366242" y="35719"/>
                </a:lnTo>
                <a:lnTo>
                  <a:pt x="1375172" y="35719"/>
                </a:lnTo>
                <a:lnTo>
                  <a:pt x="1384101" y="35719"/>
                </a:lnTo>
                <a:lnTo>
                  <a:pt x="1393031" y="44649"/>
                </a:lnTo>
                <a:lnTo>
                  <a:pt x="1393031" y="44649"/>
                </a:lnTo>
                <a:lnTo>
                  <a:pt x="1401961" y="53579"/>
                </a:lnTo>
                <a:lnTo>
                  <a:pt x="1401961" y="53579"/>
                </a:lnTo>
                <a:lnTo>
                  <a:pt x="1401961" y="71438"/>
                </a:lnTo>
                <a:lnTo>
                  <a:pt x="1401961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1919883" y="3339703"/>
            <a:ext cx="205384" cy="482204"/>
          </a:xfrm>
          <a:custGeom>
            <a:avLst/>
            <a:gdLst/>
            <a:ahLst/>
            <a:cxnLst/>
            <a:rect l="0" t="0" r="0" b="0"/>
            <a:pathLst>
              <a:path w="205384" h="482204">
                <a:moveTo>
                  <a:pt x="116086" y="62508"/>
                </a:moveTo>
                <a:lnTo>
                  <a:pt x="116086" y="62508"/>
                </a:lnTo>
                <a:lnTo>
                  <a:pt x="116086" y="62508"/>
                </a:lnTo>
                <a:lnTo>
                  <a:pt x="116086" y="62508"/>
                </a:lnTo>
                <a:lnTo>
                  <a:pt x="116086" y="53578"/>
                </a:lnTo>
                <a:lnTo>
                  <a:pt x="116086" y="53578"/>
                </a:lnTo>
                <a:lnTo>
                  <a:pt x="107156" y="53578"/>
                </a:lnTo>
                <a:lnTo>
                  <a:pt x="107156" y="53578"/>
                </a:lnTo>
                <a:lnTo>
                  <a:pt x="107156" y="53578"/>
                </a:lnTo>
                <a:lnTo>
                  <a:pt x="107156" y="53578"/>
                </a:lnTo>
                <a:lnTo>
                  <a:pt x="107156" y="53578"/>
                </a:lnTo>
                <a:lnTo>
                  <a:pt x="107156" y="44648"/>
                </a:lnTo>
                <a:lnTo>
                  <a:pt x="107156" y="44648"/>
                </a:lnTo>
                <a:lnTo>
                  <a:pt x="107156" y="44648"/>
                </a:lnTo>
                <a:lnTo>
                  <a:pt x="98226" y="44648"/>
                </a:lnTo>
                <a:lnTo>
                  <a:pt x="98226" y="44648"/>
                </a:lnTo>
                <a:lnTo>
                  <a:pt x="98226" y="35718"/>
                </a:lnTo>
                <a:lnTo>
                  <a:pt x="98226" y="35718"/>
                </a:lnTo>
                <a:lnTo>
                  <a:pt x="89297" y="35718"/>
                </a:lnTo>
                <a:lnTo>
                  <a:pt x="89297" y="44648"/>
                </a:lnTo>
                <a:lnTo>
                  <a:pt x="89297" y="44648"/>
                </a:lnTo>
                <a:lnTo>
                  <a:pt x="80367" y="44648"/>
                </a:lnTo>
                <a:lnTo>
                  <a:pt x="71437" y="53578"/>
                </a:lnTo>
                <a:lnTo>
                  <a:pt x="71437" y="53578"/>
                </a:lnTo>
                <a:lnTo>
                  <a:pt x="62508" y="62508"/>
                </a:lnTo>
                <a:lnTo>
                  <a:pt x="53578" y="62508"/>
                </a:lnTo>
                <a:lnTo>
                  <a:pt x="44648" y="62508"/>
                </a:lnTo>
                <a:lnTo>
                  <a:pt x="44648" y="62508"/>
                </a:lnTo>
                <a:lnTo>
                  <a:pt x="35719" y="62508"/>
                </a:lnTo>
                <a:lnTo>
                  <a:pt x="35719" y="71437"/>
                </a:lnTo>
                <a:lnTo>
                  <a:pt x="35719" y="71437"/>
                </a:lnTo>
                <a:lnTo>
                  <a:pt x="26789" y="80367"/>
                </a:lnTo>
                <a:lnTo>
                  <a:pt x="26789" y="80367"/>
                </a:lnTo>
                <a:lnTo>
                  <a:pt x="17859" y="89297"/>
                </a:lnTo>
                <a:lnTo>
                  <a:pt x="17859" y="89297"/>
                </a:lnTo>
                <a:lnTo>
                  <a:pt x="17859" y="98226"/>
                </a:lnTo>
                <a:lnTo>
                  <a:pt x="17859" y="107156"/>
                </a:lnTo>
                <a:lnTo>
                  <a:pt x="8930" y="116086"/>
                </a:lnTo>
                <a:lnTo>
                  <a:pt x="8930" y="125015"/>
                </a:lnTo>
                <a:lnTo>
                  <a:pt x="8930" y="133945"/>
                </a:lnTo>
                <a:lnTo>
                  <a:pt x="8930" y="142875"/>
                </a:lnTo>
                <a:lnTo>
                  <a:pt x="0" y="142875"/>
                </a:lnTo>
                <a:lnTo>
                  <a:pt x="0" y="151804"/>
                </a:lnTo>
                <a:lnTo>
                  <a:pt x="0" y="160734"/>
                </a:lnTo>
                <a:lnTo>
                  <a:pt x="0" y="169664"/>
                </a:lnTo>
                <a:lnTo>
                  <a:pt x="0" y="178593"/>
                </a:lnTo>
                <a:lnTo>
                  <a:pt x="0" y="187523"/>
                </a:lnTo>
                <a:lnTo>
                  <a:pt x="0" y="196453"/>
                </a:lnTo>
                <a:lnTo>
                  <a:pt x="0" y="205383"/>
                </a:lnTo>
                <a:lnTo>
                  <a:pt x="0" y="223242"/>
                </a:lnTo>
                <a:lnTo>
                  <a:pt x="0" y="232172"/>
                </a:lnTo>
                <a:lnTo>
                  <a:pt x="0" y="241101"/>
                </a:lnTo>
                <a:lnTo>
                  <a:pt x="0" y="250031"/>
                </a:lnTo>
                <a:lnTo>
                  <a:pt x="0" y="258961"/>
                </a:lnTo>
                <a:lnTo>
                  <a:pt x="8930" y="267890"/>
                </a:lnTo>
                <a:lnTo>
                  <a:pt x="8930" y="285750"/>
                </a:lnTo>
                <a:lnTo>
                  <a:pt x="8930" y="294679"/>
                </a:lnTo>
                <a:lnTo>
                  <a:pt x="8930" y="303609"/>
                </a:lnTo>
                <a:lnTo>
                  <a:pt x="8930" y="312539"/>
                </a:lnTo>
                <a:lnTo>
                  <a:pt x="8930" y="321468"/>
                </a:lnTo>
                <a:lnTo>
                  <a:pt x="17859" y="339328"/>
                </a:lnTo>
                <a:lnTo>
                  <a:pt x="17859" y="348258"/>
                </a:lnTo>
                <a:lnTo>
                  <a:pt x="17859" y="357187"/>
                </a:lnTo>
                <a:lnTo>
                  <a:pt x="17859" y="366117"/>
                </a:lnTo>
                <a:lnTo>
                  <a:pt x="26789" y="375047"/>
                </a:lnTo>
                <a:lnTo>
                  <a:pt x="26789" y="383976"/>
                </a:lnTo>
                <a:lnTo>
                  <a:pt x="26789" y="392906"/>
                </a:lnTo>
                <a:lnTo>
                  <a:pt x="35719" y="401836"/>
                </a:lnTo>
                <a:lnTo>
                  <a:pt x="35719" y="410765"/>
                </a:lnTo>
                <a:lnTo>
                  <a:pt x="35719" y="419695"/>
                </a:lnTo>
                <a:lnTo>
                  <a:pt x="44648" y="419695"/>
                </a:lnTo>
                <a:lnTo>
                  <a:pt x="53578" y="428625"/>
                </a:lnTo>
                <a:lnTo>
                  <a:pt x="53578" y="437554"/>
                </a:lnTo>
                <a:lnTo>
                  <a:pt x="62508" y="446484"/>
                </a:lnTo>
                <a:lnTo>
                  <a:pt x="71437" y="455414"/>
                </a:lnTo>
                <a:lnTo>
                  <a:pt x="71437" y="464343"/>
                </a:lnTo>
                <a:lnTo>
                  <a:pt x="80367" y="464343"/>
                </a:lnTo>
                <a:lnTo>
                  <a:pt x="80367" y="464343"/>
                </a:lnTo>
                <a:lnTo>
                  <a:pt x="89297" y="473273"/>
                </a:lnTo>
                <a:lnTo>
                  <a:pt x="89297" y="473273"/>
                </a:lnTo>
                <a:lnTo>
                  <a:pt x="98226" y="473273"/>
                </a:lnTo>
                <a:lnTo>
                  <a:pt x="98226" y="473273"/>
                </a:lnTo>
                <a:lnTo>
                  <a:pt x="107156" y="482203"/>
                </a:lnTo>
                <a:lnTo>
                  <a:pt x="116086" y="482203"/>
                </a:lnTo>
                <a:lnTo>
                  <a:pt x="116086" y="482203"/>
                </a:lnTo>
                <a:lnTo>
                  <a:pt x="125015" y="482203"/>
                </a:lnTo>
                <a:lnTo>
                  <a:pt x="133945" y="473273"/>
                </a:lnTo>
                <a:lnTo>
                  <a:pt x="142875" y="473273"/>
                </a:lnTo>
                <a:lnTo>
                  <a:pt x="142875" y="473273"/>
                </a:lnTo>
                <a:lnTo>
                  <a:pt x="151805" y="464343"/>
                </a:lnTo>
                <a:lnTo>
                  <a:pt x="160734" y="464343"/>
                </a:lnTo>
                <a:lnTo>
                  <a:pt x="160734" y="455414"/>
                </a:lnTo>
                <a:lnTo>
                  <a:pt x="169664" y="446484"/>
                </a:lnTo>
                <a:lnTo>
                  <a:pt x="169664" y="437554"/>
                </a:lnTo>
                <a:lnTo>
                  <a:pt x="178594" y="437554"/>
                </a:lnTo>
                <a:lnTo>
                  <a:pt x="178594" y="428625"/>
                </a:lnTo>
                <a:lnTo>
                  <a:pt x="187523" y="419695"/>
                </a:lnTo>
                <a:lnTo>
                  <a:pt x="187523" y="410765"/>
                </a:lnTo>
                <a:lnTo>
                  <a:pt x="196453" y="401836"/>
                </a:lnTo>
                <a:lnTo>
                  <a:pt x="196453" y="392906"/>
                </a:lnTo>
                <a:lnTo>
                  <a:pt x="196453" y="383976"/>
                </a:lnTo>
                <a:lnTo>
                  <a:pt x="205383" y="375047"/>
                </a:lnTo>
                <a:lnTo>
                  <a:pt x="205383" y="366117"/>
                </a:lnTo>
                <a:lnTo>
                  <a:pt x="205383" y="366117"/>
                </a:lnTo>
                <a:lnTo>
                  <a:pt x="205383" y="357187"/>
                </a:lnTo>
                <a:lnTo>
                  <a:pt x="205383" y="348258"/>
                </a:lnTo>
                <a:lnTo>
                  <a:pt x="205383" y="339328"/>
                </a:lnTo>
                <a:lnTo>
                  <a:pt x="205383" y="330398"/>
                </a:lnTo>
                <a:lnTo>
                  <a:pt x="205383" y="321468"/>
                </a:lnTo>
                <a:lnTo>
                  <a:pt x="205383" y="312539"/>
                </a:lnTo>
                <a:lnTo>
                  <a:pt x="205383" y="303609"/>
                </a:lnTo>
                <a:lnTo>
                  <a:pt x="205383" y="294679"/>
                </a:lnTo>
                <a:lnTo>
                  <a:pt x="205383" y="285750"/>
                </a:lnTo>
                <a:lnTo>
                  <a:pt x="205383" y="276820"/>
                </a:lnTo>
                <a:lnTo>
                  <a:pt x="205383" y="267890"/>
                </a:lnTo>
                <a:lnTo>
                  <a:pt x="205383" y="258961"/>
                </a:lnTo>
                <a:lnTo>
                  <a:pt x="205383" y="258961"/>
                </a:lnTo>
                <a:lnTo>
                  <a:pt x="205383" y="250031"/>
                </a:lnTo>
                <a:lnTo>
                  <a:pt x="205383" y="241101"/>
                </a:lnTo>
                <a:lnTo>
                  <a:pt x="205383" y="223242"/>
                </a:lnTo>
                <a:lnTo>
                  <a:pt x="205383" y="214312"/>
                </a:lnTo>
                <a:lnTo>
                  <a:pt x="196453" y="205383"/>
                </a:lnTo>
                <a:lnTo>
                  <a:pt x="196453" y="196453"/>
                </a:lnTo>
                <a:lnTo>
                  <a:pt x="196453" y="187523"/>
                </a:lnTo>
                <a:lnTo>
                  <a:pt x="196453" y="178593"/>
                </a:lnTo>
                <a:lnTo>
                  <a:pt x="196453" y="169664"/>
                </a:lnTo>
                <a:lnTo>
                  <a:pt x="196453" y="169664"/>
                </a:lnTo>
                <a:lnTo>
                  <a:pt x="196453" y="160734"/>
                </a:lnTo>
                <a:lnTo>
                  <a:pt x="196453" y="160734"/>
                </a:lnTo>
                <a:lnTo>
                  <a:pt x="187523" y="160734"/>
                </a:lnTo>
                <a:lnTo>
                  <a:pt x="187523" y="151804"/>
                </a:lnTo>
                <a:lnTo>
                  <a:pt x="187523" y="151804"/>
                </a:lnTo>
                <a:lnTo>
                  <a:pt x="178594" y="142875"/>
                </a:lnTo>
                <a:lnTo>
                  <a:pt x="178594" y="142875"/>
                </a:lnTo>
                <a:lnTo>
                  <a:pt x="178594" y="133945"/>
                </a:lnTo>
                <a:lnTo>
                  <a:pt x="178594" y="133945"/>
                </a:lnTo>
                <a:lnTo>
                  <a:pt x="178594" y="125015"/>
                </a:lnTo>
                <a:lnTo>
                  <a:pt x="169664" y="125015"/>
                </a:lnTo>
                <a:lnTo>
                  <a:pt x="169664" y="116086"/>
                </a:lnTo>
                <a:lnTo>
                  <a:pt x="169664" y="116086"/>
                </a:lnTo>
                <a:lnTo>
                  <a:pt x="169664" y="116086"/>
                </a:lnTo>
                <a:lnTo>
                  <a:pt x="160734" y="107156"/>
                </a:lnTo>
                <a:lnTo>
                  <a:pt x="160734" y="98226"/>
                </a:lnTo>
                <a:lnTo>
                  <a:pt x="160734" y="98226"/>
                </a:lnTo>
                <a:lnTo>
                  <a:pt x="160734" y="89297"/>
                </a:lnTo>
                <a:lnTo>
                  <a:pt x="151805" y="89297"/>
                </a:lnTo>
                <a:lnTo>
                  <a:pt x="151805" y="80367"/>
                </a:lnTo>
                <a:lnTo>
                  <a:pt x="151805" y="71437"/>
                </a:lnTo>
                <a:lnTo>
                  <a:pt x="151805" y="62508"/>
                </a:lnTo>
                <a:lnTo>
                  <a:pt x="151805" y="62508"/>
                </a:lnTo>
                <a:lnTo>
                  <a:pt x="151805" y="53578"/>
                </a:lnTo>
                <a:lnTo>
                  <a:pt x="142875" y="44648"/>
                </a:lnTo>
                <a:lnTo>
                  <a:pt x="142875" y="44648"/>
                </a:lnTo>
                <a:lnTo>
                  <a:pt x="142875" y="35718"/>
                </a:lnTo>
                <a:lnTo>
                  <a:pt x="142875" y="35718"/>
                </a:lnTo>
                <a:lnTo>
                  <a:pt x="133945" y="35718"/>
                </a:lnTo>
                <a:lnTo>
                  <a:pt x="133945" y="35718"/>
                </a:lnTo>
                <a:lnTo>
                  <a:pt x="133945" y="35718"/>
                </a:lnTo>
                <a:lnTo>
                  <a:pt x="125015" y="35718"/>
                </a:lnTo>
                <a:lnTo>
                  <a:pt x="125015" y="35718"/>
                </a:lnTo>
                <a:lnTo>
                  <a:pt x="125015" y="35718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26789"/>
                </a:lnTo>
                <a:lnTo>
                  <a:pt x="116086" y="17859"/>
                </a:lnTo>
                <a:lnTo>
                  <a:pt x="107156" y="17859"/>
                </a:lnTo>
                <a:lnTo>
                  <a:pt x="107156" y="17859"/>
                </a:lnTo>
                <a:lnTo>
                  <a:pt x="107156" y="17859"/>
                </a:lnTo>
                <a:lnTo>
                  <a:pt x="107156" y="17859"/>
                </a:lnTo>
                <a:lnTo>
                  <a:pt x="107156" y="8929"/>
                </a:lnTo>
                <a:lnTo>
                  <a:pt x="107156" y="0"/>
                </a:lnTo>
                <a:lnTo>
                  <a:pt x="10715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5107781" y="3009304"/>
            <a:ext cx="80368" cy="232173"/>
          </a:xfrm>
          <a:custGeom>
            <a:avLst/>
            <a:gdLst/>
            <a:ahLst/>
            <a:cxnLst/>
            <a:rect l="0" t="0" r="0" b="0"/>
            <a:pathLst>
              <a:path w="80368" h="232173">
                <a:moveTo>
                  <a:pt x="71438" y="44649"/>
                </a:moveTo>
                <a:lnTo>
                  <a:pt x="71438" y="44649"/>
                </a:lnTo>
                <a:lnTo>
                  <a:pt x="71438" y="35719"/>
                </a:lnTo>
                <a:lnTo>
                  <a:pt x="71438" y="35719"/>
                </a:lnTo>
                <a:lnTo>
                  <a:pt x="71438" y="26789"/>
                </a:lnTo>
                <a:lnTo>
                  <a:pt x="71438" y="17860"/>
                </a:lnTo>
                <a:lnTo>
                  <a:pt x="62508" y="8930"/>
                </a:lnTo>
                <a:lnTo>
                  <a:pt x="62508" y="0"/>
                </a:lnTo>
                <a:lnTo>
                  <a:pt x="62508" y="0"/>
                </a:lnTo>
                <a:lnTo>
                  <a:pt x="53578" y="0"/>
                </a:lnTo>
                <a:lnTo>
                  <a:pt x="53578" y="8930"/>
                </a:lnTo>
                <a:lnTo>
                  <a:pt x="53578" y="26789"/>
                </a:lnTo>
                <a:lnTo>
                  <a:pt x="62508" y="62508"/>
                </a:lnTo>
                <a:lnTo>
                  <a:pt x="71438" y="98227"/>
                </a:lnTo>
                <a:lnTo>
                  <a:pt x="71438" y="142875"/>
                </a:lnTo>
                <a:lnTo>
                  <a:pt x="80367" y="178594"/>
                </a:lnTo>
                <a:lnTo>
                  <a:pt x="80367" y="205383"/>
                </a:lnTo>
                <a:lnTo>
                  <a:pt x="80367" y="223242"/>
                </a:lnTo>
                <a:lnTo>
                  <a:pt x="80367" y="232172"/>
                </a:lnTo>
                <a:lnTo>
                  <a:pt x="71438" y="232172"/>
                </a:lnTo>
                <a:lnTo>
                  <a:pt x="62508" y="223242"/>
                </a:lnTo>
                <a:lnTo>
                  <a:pt x="44649" y="205383"/>
                </a:lnTo>
                <a:lnTo>
                  <a:pt x="17860" y="178594"/>
                </a:lnTo>
                <a:lnTo>
                  <a:pt x="0" y="151805"/>
                </a:lnTo>
                <a:lnTo>
                  <a:pt x="0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4973836" y="2937867"/>
            <a:ext cx="625079" cy="303610"/>
          </a:xfrm>
          <a:custGeom>
            <a:avLst/>
            <a:gdLst/>
            <a:ahLst/>
            <a:cxnLst/>
            <a:rect l="0" t="0" r="0" b="0"/>
            <a:pathLst>
              <a:path w="625079" h="303610">
                <a:moveTo>
                  <a:pt x="0" y="169664"/>
                </a:moveTo>
                <a:lnTo>
                  <a:pt x="0" y="169664"/>
                </a:lnTo>
                <a:lnTo>
                  <a:pt x="0" y="169664"/>
                </a:lnTo>
                <a:lnTo>
                  <a:pt x="8930" y="169664"/>
                </a:lnTo>
                <a:lnTo>
                  <a:pt x="17859" y="169664"/>
                </a:lnTo>
                <a:lnTo>
                  <a:pt x="44648" y="169664"/>
                </a:lnTo>
                <a:lnTo>
                  <a:pt x="71437" y="160734"/>
                </a:lnTo>
                <a:lnTo>
                  <a:pt x="116086" y="151804"/>
                </a:lnTo>
                <a:lnTo>
                  <a:pt x="151805" y="142875"/>
                </a:lnTo>
                <a:lnTo>
                  <a:pt x="187523" y="125015"/>
                </a:lnTo>
                <a:lnTo>
                  <a:pt x="223242" y="107156"/>
                </a:lnTo>
                <a:lnTo>
                  <a:pt x="250031" y="89297"/>
                </a:lnTo>
                <a:lnTo>
                  <a:pt x="276820" y="62508"/>
                </a:lnTo>
                <a:lnTo>
                  <a:pt x="294680" y="44648"/>
                </a:lnTo>
                <a:lnTo>
                  <a:pt x="303609" y="26789"/>
                </a:lnTo>
                <a:lnTo>
                  <a:pt x="303609" y="8929"/>
                </a:lnTo>
                <a:lnTo>
                  <a:pt x="303609" y="0"/>
                </a:lnTo>
                <a:lnTo>
                  <a:pt x="303609" y="0"/>
                </a:lnTo>
                <a:lnTo>
                  <a:pt x="294680" y="8929"/>
                </a:lnTo>
                <a:lnTo>
                  <a:pt x="294680" y="26789"/>
                </a:lnTo>
                <a:lnTo>
                  <a:pt x="285750" y="53578"/>
                </a:lnTo>
                <a:lnTo>
                  <a:pt x="285750" y="80367"/>
                </a:lnTo>
                <a:lnTo>
                  <a:pt x="285750" y="116086"/>
                </a:lnTo>
                <a:lnTo>
                  <a:pt x="285750" y="151804"/>
                </a:lnTo>
                <a:lnTo>
                  <a:pt x="285750" y="187523"/>
                </a:lnTo>
                <a:lnTo>
                  <a:pt x="285750" y="223242"/>
                </a:lnTo>
                <a:lnTo>
                  <a:pt x="294680" y="241101"/>
                </a:lnTo>
                <a:lnTo>
                  <a:pt x="294680" y="258961"/>
                </a:lnTo>
                <a:lnTo>
                  <a:pt x="303609" y="267890"/>
                </a:lnTo>
                <a:lnTo>
                  <a:pt x="312539" y="258961"/>
                </a:lnTo>
                <a:lnTo>
                  <a:pt x="321469" y="250031"/>
                </a:lnTo>
                <a:lnTo>
                  <a:pt x="330398" y="232172"/>
                </a:lnTo>
                <a:lnTo>
                  <a:pt x="339328" y="205383"/>
                </a:lnTo>
                <a:lnTo>
                  <a:pt x="348258" y="178594"/>
                </a:lnTo>
                <a:lnTo>
                  <a:pt x="348258" y="151804"/>
                </a:lnTo>
                <a:lnTo>
                  <a:pt x="357187" y="133945"/>
                </a:lnTo>
                <a:lnTo>
                  <a:pt x="366117" y="125015"/>
                </a:lnTo>
                <a:lnTo>
                  <a:pt x="375047" y="133945"/>
                </a:lnTo>
                <a:lnTo>
                  <a:pt x="375047" y="151804"/>
                </a:lnTo>
                <a:lnTo>
                  <a:pt x="383977" y="187523"/>
                </a:lnTo>
                <a:lnTo>
                  <a:pt x="383977" y="223242"/>
                </a:lnTo>
                <a:lnTo>
                  <a:pt x="392906" y="250031"/>
                </a:lnTo>
                <a:lnTo>
                  <a:pt x="392906" y="276820"/>
                </a:lnTo>
                <a:lnTo>
                  <a:pt x="401836" y="294679"/>
                </a:lnTo>
                <a:lnTo>
                  <a:pt x="401836" y="303609"/>
                </a:lnTo>
                <a:lnTo>
                  <a:pt x="410766" y="294679"/>
                </a:lnTo>
                <a:lnTo>
                  <a:pt x="419695" y="285750"/>
                </a:lnTo>
                <a:lnTo>
                  <a:pt x="428625" y="258961"/>
                </a:lnTo>
                <a:lnTo>
                  <a:pt x="437555" y="232172"/>
                </a:lnTo>
                <a:lnTo>
                  <a:pt x="446484" y="196453"/>
                </a:lnTo>
                <a:lnTo>
                  <a:pt x="455414" y="160734"/>
                </a:lnTo>
                <a:lnTo>
                  <a:pt x="464344" y="133945"/>
                </a:lnTo>
                <a:lnTo>
                  <a:pt x="473273" y="116086"/>
                </a:lnTo>
                <a:lnTo>
                  <a:pt x="473273" y="116086"/>
                </a:lnTo>
                <a:lnTo>
                  <a:pt x="473273" y="133945"/>
                </a:lnTo>
                <a:lnTo>
                  <a:pt x="473273" y="160734"/>
                </a:lnTo>
                <a:lnTo>
                  <a:pt x="464344" y="187523"/>
                </a:lnTo>
                <a:lnTo>
                  <a:pt x="464344" y="223242"/>
                </a:lnTo>
                <a:lnTo>
                  <a:pt x="464344" y="258961"/>
                </a:lnTo>
                <a:lnTo>
                  <a:pt x="473273" y="276820"/>
                </a:lnTo>
                <a:lnTo>
                  <a:pt x="482203" y="294679"/>
                </a:lnTo>
                <a:lnTo>
                  <a:pt x="491133" y="294679"/>
                </a:lnTo>
                <a:lnTo>
                  <a:pt x="500062" y="285750"/>
                </a:lnTo>
                <a:lnTo>
                  <a:pt x="508992" y="267890"/>
                </a:lnTo>
                <a:lnTo>
                  <a:pt x="526852" y="232172"/>
                </a:lnTo>
                <a:lnTo>
                  <a:pt x="535781" y="196453"/>
                </a:lnTo>
                <a:lnTo>
                  <a:pt x="553641" y="151804"/>
                </a:lnTo>
                <a:lnTo>
                  <a:pt x="562570" y="116086"/>
                </a:lnTo>
                <a:lnTo>
                  <a:pt x="580430" y="89297"/>
                </a:lnTo>
                <a:lnTo>
                  <a:pt x="598289" y="80367"/>
                </a:lnTo>
                <a:lnTo>
                  <a:pt x="616148" y="89297"/>
                </a:lnTo>
                <a:lnTo>
                  <a:pt x="616148" y="98226"/>
                </a:lnTo>
                <a:lnTo>
                  <a:pt x="625078" y="125015"/>
                </a:lnTo>
                <a:lnTo>
                  <a:pt x="616148" y="142875"/>
                </a:lnTo>
                <a:lnTo>
                  <a:pt x="616148" y="169664"/>
                </a:lnTo>
                <a:lnTo>
                  <a:pt x="607219" y="196453"/>
                </a:lnTo>
                <a:lnTo>
                  <a:pt x="589359" y="214312"/>
                </a:lnTo>
                <a:lnTo>
                  <a:pt x="589359" y="232172"/>
                </a:lnTo>
                <a:lnTo>
                  <a:pt x="580430" y="232172"/>
                </a:lnTo>
                <a:lnTo>
                  <a:pt x="571500" y="214312"/>
                </a:lnTo>
                <a:lnTo>
                  <a:pt x="571500" y="187523"/>
                </a:lnTo>
                <a:lnTo>
                  <a:pt x="562570" y="151804"/>
                </a:lnTo>
                <a:lnTo>
                  <a:pt x="562570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5456039" y="2848570"/>
            <a:ext cx="62509" cy="44649"/>
          </a:xfrm>
          <a:custGeom>
            <a:avLst/>
            <a:gdLst/>
            <a:ahLst/>
            <a:cxnLst/>
            <a:rect l="0" t="0" r="0" b="0"/>
            <a:pathLst>
              <a:path w="62509" h="44649">
                <a:moveTo>
                  <a:pt x="17859" y="44648"/>
                </a:moveTo>
                <a:lnTo>
                  <a:pt x="8930" y="44648"/>
                </a:lnTo>
                <a:lnTo>
                  <a:pt x="8930" y="35719"/>
                </a:lnTo>
                <a:lnTo>
                  <a:pt x="0" y="26789"/>
                </a:lnTo>
                <a:lnTo>
                  <a:pt x="0" y="8930"/>
                </a:lnTo>
                <a:lnTo>
                  <a:pt x="8930" y="893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17859"/>
                </a:lnTo>
                <a:lnTo>
                  <a:pt x="62508" y="35719"/>
                </a:lnTo>
                <a:lnTo>
                  <a:pt x="62508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5670352" y="2794992"/>
            <a:ext cx="80368" cy="401837"/>
          </a:xfrm>
          <a:custGeom>
            <a:avLst/>
            <a:gdLst/>
            <a:ahLst/>
            <a:cxnLst/>
            <a:rect l="0" t="0" r="0" b="0"/>
            <a:pathLst>
              <a:path w="80368" h="401837">
                <a:moveTo>
                  <a:pt x="71437" y="0"/>
                </a:moveTo>
                <a:lnTo>
                  <a:pt x="62507" y="8929"/>
                </a:lnTo>
                <a:lnTo>
                  <a:pt x="44648" y="26789"/>
                </a:lnTo>
                <a:lnTo>
                  <a:pt x="35718" y="44648"/>
                </a:lnTo>
                <a:lnTo>
                  <a:pt x="26789" y="80367"/>
                </a:lnTo>
                <a:lnTo>
                  <a:pt x="17859" y="125015"/>
                </a:lnTo>
                <a:lnTo>
                  <a:pt x="17859" y="160734"/>
                </a:lnTo>
                <a:lnTo>
                  <a:pt x="17859" y="205383"/>
                </a:lnTo>
                <a:lnTo>
                  <a:pt x="26789" y="250031"/>
                </a:lnTo>
                <a:lnTo>
                  <a:pt x="35718" y="285750"/>
                </a:lnTo>
                <a:lnTo>
                  <a:pt x="53578" y="321469"/>
                </a:lnTo>
                <a:lnTo>
                  <a:pt x="71437" y="357187"/>
                </a:lnTo>
                <a:lnTo>
                  <a:pt x="80367" y="383976"/>
                </a:lnTo>
                <a:lnTo>
                  <a:pt x="80367" y="392906"/>
                </a:lnTo>
                <a:lnTo>
                  <a:pt x="71437" y="401836"/>
                </a:lnTo>
                <a:lnTo>
                  <a:pt x="53578" y="401836"/>
                </a:lnTo>
                <a:lnTo>
                  <a:pt x="26789" y="392906"/>
                </a:lnTo>
                <a:lnTo>
                  <a:pt x="0" y="366117"/>
                </a:lnTo>
                <a:lnTo>
                  <a:pt x="0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5563195" y="3036093"/>
            <a:ext cx="214314" cy="26790"/>
          </a:xfrm>
          <a:custGeom>
            <a:avLst/>
            <a:gdLst/>
            <a:ahLst/>
            <a:cxnLst/>
            <a:rect l="0" t="0" r="0" b="0"/>
            <a:pathLst>
              <a:path w="214314" h="26790">
                <a:moveTo>
                  <a:pt x="0" y="0"/>
                </a:moveTo>
                <a:lnTo>
                  <a:pt x="0" y="0"/>
                </a:lnTo>
                <a:lnTo>
                  <a:pt x="17860" y="0"/>
                </a:lnTo>
                <a:lnTo>
                  <a:pt x="35719" y="0"/>
                </a:lnTo>
                <a:lnTo>
                  <a:pt x="53578" y="0"/>
                </a:lnTo>
                <a:lnTo>
                  <a:pt x="80368" y="8930"/>
                </a:lnTo>
                <a:lnTo>
                  <a:pt x="116086" y="8930"/>
                </a:lnTo>
                <a:lnTo>
                  <a:pt x="142875" y="17860"/>
                </a:lnTo>
                <a:lnTo>
                  <a:pt x="169664" y="17860"/>
                </a:lnTo>
                <a:lnTo>
                  <a:pt x="196453" y="26789"/>
                </a:lnTo>
                <a:lnTo>
                  <a:pt x="214313" y="26789"/>
                </a:lnTo>
                <a:lnTo>
                  <a:pt x="214313" y="26789"/>
                </a:lnTo>
                <a:lnTo>
                  <a:pt x="214313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5831086" y="3045023"/>
            <a:ext cx="17860" cy="116087"/>
          </a:xfrm>
          <a:custGeom>
            <a:avLst/>
            <a:gdLst/>
            <a:ahLst/>
            <a:cxnLst/>
            <a:rect l="0" t="0" r="0" b="0"/>
            <a:pathLst>
              <a:path w="17860" h="116087">
                <a:moveTo>
                  <a:pt x="0" y="0"/>
                </a:moveTo>
                <a:lnTo>
                  <a:pt x="0" y="0"/>
                </a:lnTo>
                <a:lnTo>
                  <a:pt x="8930" y="17859"/>
                </a:lnTo>
                <a:lnTo>
                  <a:pt x="8930" y="35719"/>
                </a:lnTo>
                <a:lnTo>
                  <a:pt x="17859" y="53578"/>
                </a:lnTo>
                <a:lnTo>
                  <a:pt x="17859" y="62508"/>
                </a:lnTo>
                <a:lnTo>
                  <a:pt x="8930" y="80367"/>
                </a:lnTo>
                <a:lnTo>
                  <a:pt x="8930" y="98227"/>
                </a:lnTo>
                <a:lnTo>
                  <a:pt x="8930" y="107156"/>
                </a:lnTo>
                <a:lnTo>
                  <a:pt x="8930" y="116086"/>
                </a:lnTo>
                <a:lnTo>
                  <a:pt x="17859" y="116086"/>
                </a:lnTo>
                <a:lnTo>
                  <a:pt x="17859" y="98227"/>
                </a:lnTo>
                <a:lnTo>
                  <a:pt x="17859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5813227" y="2875359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29" y="0"/>
                </a:lnTo>
                <a:lnTo>
                  <a:pt x="8929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26789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5911453" y="2848570"/>
            <a:ext cx="17861" cy="321470"/>
          </a:xfrm>
          <a:custGeom>
            <a:avLst/>
            <a:gdLst/>
            <a:ahLst/>
            <a:cxnLst/>
            <a:rect l="0" t="0" r="0" b="0"/>
            <a:pathLst>
              <a:path w="17861" h="321470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17859"/>
                </a:lnTo>
                <a:lnTo>
                  <a:pt x="8930" y="35719"/>
                </a:lnTo>
                <a:lnTo>
                  <a:pt x="8930" y="71437"/>
                </a:lnTo>
                <a:lnTo>
                  <a:pt x="8930" y="107156"/>
                </a:lnTo>
                <a:lnTo>
                  <a:pt x="0" y="151805"/>
                </a:lnTo>
                <a:lnTo>
                  <a:pt x="0" y="196453"/>
                </a:lnTo>
                <a:lnTo>
                  <a:pt x="0" y="241101"/>
                </a:lnTo>
                <a:lnTo>
                  <a:pt x="0" y="276820"/>
                </a:lnTo>
                <a:lnTo>
                  <a:pt x="0" y="303609"/>
                </a:lnTo>
                <a:lnTo>
                  <a:pt x="8930" y="321469"/>
                </a:lnTo>
                <a:lnTo>
                  <a:pt x="8930" y="321469"/>
                </a:lnTo>
                <a:lnTo>
                  <a:pt x="17860" y="312539"/>
                </a:lnTo>
                <a:lnTo>
                  <a:pt x="17860" y="285750"/>
                </a:lnTo>
                <a:lnTo>
                  <a:pt x="17860" y="2857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5947172" y="3036093"/>
            <a:ext cx="125017" cy="125017"/>
          </a:xfrm>
          <a:custGeom>
            <a:avLst/>
            <a:gdLst/>
            <a:ahLst/>
            <a:cxnLst/>
            <a:rect l="0" t="0" r="0" b="0"/>
            <a:pathLst>
              <a:path w="125017" h="125017">
                <a:moveTo>
                  <a:pt x="17859" y="35719"/>
                </a:moveTo>
                <a:lnTo>
                  <a:pt x="8930" y="35719"/>
                </a:lnTo>
                <a:lnTo>
                  <a:pt x="0" y="44649"/>
                </a:lnTo>
                <a:lnTo>
                  <a:pt x="0" y="53578"/>
                </a:lnTo>
                <a:lnTo>
                  <a:pt x="0" y="62508"/>
                </a:lnTo>
                <a:lnTo>
                  <a:pt x="8930" y="71438"/>
                </a:lnTo>
                <a:lnTo>
                  <a:pt x="17859" y="71438"/>
                </a:lnTo>
                <a:lnTo>
                  <a:pt x="35719" y="71438"/>
                </a:lnTo>
                <a:lnTo>
                  <a:pt x="53578" y="71438"/>
                </a:lnTo>
                <a:lnTo>
                  <a:pt x="71437" y="62508"/>
                </a:lnTo>
                <a:lnTo>
                  <a:pt x="89297" y="53578"/>
                </a:lnTo>
                <a:lnTo>
                  <a:pt x="107156" y="35719"/>
                </a:lnTo>
                <a:lnTo>
                  <a:pt x="116086" y="17860"/>
                </a:lnTo>
                <a:lnTo>
                  <a:pt x="116086" y="8930"/>
                </a:lnTo>
                <a:lnTo>
                  <a:pt x="116086" y="0"/>
                </a:lnTo>
                <a:lnTo>
                  <a:pt x="98226" y="0"/>
                </a:lnTo>
                <a:lnTo>
                  <a:pt x="89297" y="8930"/>
                </a:lnTo>
                <a:lnTo>
                  <a:pt x="80367" y="17860"/>
                </a:lnTo>
                <a:lnTo>
                  <a:pt x="71437" y="44649"/>
                </a:lnTo>
                <a:lnTo>
                  <a:pt x="71437" y="62508"/>
                </a:lnTo>
                <a:lnTo>
                  <a:pt x="80367" y="80368"/>
                </a:lnTo>
                <a:lnTo>
                  <a:pt x="89297" y="98227"/>
                </a:lnTo>
                <a:lnTo>
                  <a:pt x="107156" y="116086"/>
                </a:lnTo>
                <a:lnTo>
                  <a:pt x="125016" y="125016"/>
                </a:lnTo>
                <a:lnTo>
                  <a:pt x="125016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1384102" y="2598539"/>
            <a:ext cx="4866680" cy="812602"/>
          </a:xfrm>
          <a:custGeom>
            <a:avLst/>
            <a:gdLst/>
            <a:ahLst/>
            <a:cxnLst/>
            <a:rect l="0" t="0" r="0" b="0"/>
            <a:pathLst>
              <a:path w="4866680" h="812602">
                <a:moveTo>
                  <a:pt x="4848820" y="375047"/>
                </a:moveTo>
                <a:lnTo>
                  <a:pt x="4848820" y="375047"/>
                </a:lnTo>
                <a:lnTo>
                  <a:pt x="4848820" y="375047"/>
                </a:lnTo>
                <a:lnTo>
                  <a:pt x="4848820" y="375047"/>
                </a:lnTo>
                <a:lnTo>
                  <a:pt x="4848820" y="375047"/>
                </a:lnTo>
                <a:lnTo>
                  <a:pt x="4848820" y="375047"/>
                </a:lnTo>
                <a:lnTo>
                  <a:pt x="4848820" y="366117"/>
                </a:lnTo>
                <a:lnTo>
                  <a:pt x="4848820" y="366117"/>
                </a:lnTo>
                <a:lnTo>
                  <a:pt x="4848820" y="357187"/>
                </a:lnTo>
                <a:lnTo>
                  <a:pt x="4857750" y="348257"/>
                </a:lnTo>
                <a:lnTo>
                  <a:pt x="4857750" y="339328"/>
                </a:lnTo>
                <a:lnTo>
                  <a:pt x="4866679" y="330398"/>
                </a:lnTo>
                <a:lnTo>
                  <a:pt x="4866679" y="312539"/>
                </a:lnTo>
                <a:lnTo>
                  <a:pt x="4857750" y="303609"/>
                </a:lnTo>
                <a:lnTo>
                  <a:pt x="4857750" y="285750"/>
                </a:lnTo>
                <a:lnTo>
                  <a:pt x="4848820" y="267890"/>
                </a:lnTo>
                <a:lnTo>
                  <a:pt x="4839890" y="241101"/>
                </a:lnTo>
                <a:lnTo>
                  <a:pt x="4830961" y="223242"/>
                </a:lnTo>
                <a:lnTo>
                  <a:pt x="4822031" y="214312"/>
                </a:lnTo>
                <a:lnTo>
                  <a:pt x="4804171" y="196453"/>
                </a:lnTo>
                <a:lnTo>
                  <a:pt x="4777382" y="178594"/>
                </a:lnTo>
                <a:lnTo>
                  <a:pt x="4759523" y="169664"/>
                </a:lnTo>
                <a:lnTo>
                  <a:pt x="4732734" y="151805"/>
                </a:lnTo>
                <a:lnTo>
                  <a:pt x="4697015" y="133945"/>
                </a:lnTo>
                <a:lnTo>
                  <a:pt x="4661296" y="125016"/>
                </a:lnTo>
                <a:lnTo>
                  <a:pt x="4616648" y="107156"/>
                </a:lnTo>
                <a:lnTo>
                  <a:pt x="4572000" y="98227"/>
                </a:lnTo>
                <a:lnTo>
                  <a:pt x="4527351" y="89297"/>
                </a:lnTo>
                <a:lnTo>
                  <a:pt x="4473773" y="80367"/>
                </a:lnTo>
                <a:lnTo>
                  <a:pt x="4420195" y="71438"/>
                </a:lnTo>
                <a:lnTo>
                  <a:pt x="4357687" y="62508"/>
                </a:lnTo>
                <a:lnTo>
                  <a:pt x="4295179" y="53578"/>
                </a:lnTo>
                <a:lnTo>
                  <a:pt x="4232671" y="53578"/>
                </a:lnTo>
                <a:lnTo>
                  <a:pt x="4161234" y="44649"/>
                </a:lnTo>
                <a:lnTo>
                  <a:pt x="4089796" y="35719"/>
                </a:lnTo>
                <a:lnTo>
                  <a:pt x="4018359" y="35719"/>
                </a:lnTo>
                <a:lnTo>
                  <a:pt x="3946921" y="26789"/>
                </a:lnTo>
                <a:lnTo>
                  <a:pt x="3866554" y="17859"/>
                </a:lnTo>
                <a:lnTo>
                  <a:pt x="3786187" y="17859"/>
                </a:lnTo>
                <a:lnTo>
                  <a:pt x="3696890" y="8930"/>
                </a:lnTo>
                <a:lnTo>
                  <a:pt x="3616523" y="0"/>
                </a:lnTo>
                <a:lnTo>
                  <a:pt x="3527226" y="0"/>
                </a:lnTo>
                <a:lnTo>
                  <a:pt x="3437929" y="0"/>
                </a:lnTo>
                <a:lnTo>
                  <a:pt x="3357562" y="0"/>
                </a:lnTo>
                <a:lnTo>
                  <a:pt x="3268265" y="0"/>
                </a:lnTo>
                <a:lnTo>
                  <a:pt x="3170039" y="0"/>
                </a:lnTo>
                <a:lnTo>
                  <a:pt x="3080742" y="0"/>
                </a:lnTo>
                <a:lnTo>
                  <a:pt x="2982515" y="0"/>
                </a:lnTo>
                <a:lnTo>
                  <a:pt x="2893218" y="8930"/>
                </a:lnTo>
                <a:lnTo>
                  <a:pt x="2794992" y="17859"/>
                </a:lnTo>
                <a:lnTo>
                  <a:pt x="2696765" y="26789"/>
                </a:lnTo>
                <a:lnTo>
                  <a:pt x="2598539" y="35719"/>
                </a:lnTo>
                <a:lnTo>
                  <a:pt x="2500312" y="53578"/>
                </a:lnTo>
                <a:lnTo>
                  <a:pt x="2393156" y="62508"/>
                </a:lnTo>
                <a:lnTo>
                  <a:pt x="2294929" y="80367"/>
                </a:lnTo>
                <a:lnTo>
                  <a:pt x="2196703" y="98227"/>
                </a:lnTo>
                <a:lnTo>
                  <a:pt x="2089546" y="107156"/>
                </a:lnTo>
                <a:lnTo>
                  <a:pt x="1991320" y="125016"/>
                </a:lnTo>
                <a:lnTo>
                  <a:pt x="1884164" y="142875"/>
                </a:lnTo>
                <a:lnTo>
                  <a:pt x="1785937" y="160734"/>
                </a:lnTo>
                <a:lnTo>
                  <a:pt x="1678781" y="178594"/>
                </a:lnTo>
                <a:lnTo>
                  <a:pt x="1580554" y="196453"/>
                </a:lnTo>
                <a:lnTo>
                  <a:pt x="1473398" y="223242"/>
                </a:lnTo>
                <a:lnTo>
                  <a:pt x="1375171" y="250031"/>
                </a:lnTo>
                <a:lnTo>
                  <a:pt x="1276945" y="276820"/>
                </a:lnTo>
                <a:lnTo>
                  <a:pt x="1178718" y="303609"/>
                </a:lnTo>
                <a:lnTo>
                  <a:pt x="1089421" y="321468"/>
                </a:lnTo>
                <a:lnTo>
                  <a:pt x="1000125" y="348257"/>
                </a:lnTo>
                <a:lnTo>
                  <a:pt x="919757" y="375047"/>
                </a:lnTo>
                <a:lnTo>
                  <a:pt x="830461" y="401836"/>
                </a:lnTo>
                <a:lnTo>
                  <a:pt x="750093" y="428625"/>
                </a:lnTo>
                <a:lnTo>
                  <a:pt x="678656" y="455414"/>
                </a:lnTo>
                <a:lnTo>
                  <a:pt x="598289" y="491132"/>
                </a:lnTo>
                <a:lnTo>
                  <a:pt x="526851" y="517922"/>
                </a:lnTo>
                <a:lnTo>
                  <a:pt x="455414" y="553640"/>
                </a:lnTo>
                <a:lnTo>
                  <a:pt x="392906" y="589359"/>
                </a:lnTo>
                <a:lnTo>
                  <a:pt x="339328" y="616148"/>
                </a:lnTo>
                <a:lnTo>
                  <a:pt x="285750" y="651867"/>
                </a:lnTo>
                <a:lnTo>
                  <a:pt x="241101" y="678656"/>
                </a:lnTo>
                <a:lnTo>
                  <a:pt x="196453" y="705445"/>
                </a:lnTo>
                <a:lnTo>
                  <a:pt x="151804" y="732234"/>
                </a:lnTo>
                <a:lnTo>
                  <a:pt x="116086" y="750093"/>
                </a:lnTo>
                <a:lnTo>
                  <a:pt x="89296" y="767953"/>
                </a:lnTo>
                <a:lnTo>
                  <a:pt x="62507" y="785812"/>
                </a:lnTo>
                <a:lnTo>
                  <a:pt x="44648" y="794742"/>
                </a:lnTo>
                <a:lnTo>
                  <a:pt x="26789" y="803672"/>
                </a:lnTo>
                <a:lnTo>
                  <a:pt x="17859" y="812601"/>
                </a:lnTo>
                <a:lnTo>
                  <a:pt x="8929" y="812601"/>
                </a:lnTo>
                <a:lnTo>
                  <a:pt x="0" y="812601"/>
                </a:lnTo>
                <a:lnTo>
                  <a:pt x="0" y="812601"/>
                </a:lnTo>
                <a:lnTo>
                  <a:pt x="0" y="812601"/>
                </a:lnTo>
                <a:lnTo>
                  <a:pt x="0" y="812601"/>
                </a:lnTo>
                <a:lnTo>
                  <a:pt x="0" y="803672"/>
                </a:lnTo>
                <a:lnTo>
                  <a:pt x="0" y="785812"/>
                </a:lnTo>
                <a:lnTo>
                  <a:pt x="0" y="7858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1330523" y="3241476"/>
            <a:ext cx="214314" cy="223243"/>
          </a:xfrm>
          <a:custGeom>
            <a:avLst/>
            <a:gdLst/>
            <a:ahLst/>
            <a:cxnLst/>
            <a:rect l="0" t="0" r="0" b="0"/>
            <a:pathLst>
              <a:path w="214314" h="223243">
                <a:moveTo>
                  <a:pt x="160735" y="0"/>
                </a:moveTo>
                <a:lnTo>
                  <a:pt x="151805" y="8930"/>
                </a:lnTo>
                <a:lnTo>
                  <a:pt x="133946" y="26789"/>
                </a:lnTo>
                <a:lnTo>
                  <a:pt x="125016" y="44649"/>
                </a:lnTo>
                <a:lnTo>
                  <a:pt x="98227" y="80367"/>
                </a:lnTo>
                <a:lnTo>
                  <a:pt x="80368" y="107156"/>
                </a:lnTo>
                <a:lnTo>
                  <a:pt x="53579" y="133945"/>
                </a:lnTo>
                <a:lnTo>
                  <a:pt x="26790" y="160735"/>
                </a:lnTo>
                <a:lnTo>
                  <a:pt x="8930" y="187524"/>
                </a:lnTo>
                <a:lnTo>
                  <a:pt x="0" y="196453"/>
                </a:lnTo>
                <a:lnTo>
                  <a:pt x="0" y="205383"/>
                </a:lnTo>
                <a:lnTo>
                  <a:pt x="17860" y="214313"/>
                </a:lnTo>
                <a:lnTo>
                  <a:pt x="53579" y="223242"/>
                </a:lnTo>
                <a:lnTo>
                  <a:pt x="98227" y="223242"/>
                </a:lnTo>
                <a:lnTo>
                  <a:pt x="160735" y="223242"/>
                </a:lnTo>
                <a:lnTo>
                  <a:pt x="214313" y="205383"/>
                </a:lnTo>
                <a:lnTo>
                  <a:pt x="214313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5625703" y="3348632"/>
            <a:ext cx="160736" cy="241103"/>
          </a:xfrm>
          <a:custGeom>
            <a:avLst/>
            <a:gdLst/>
            <a:ahLst/>
            <a:cxnLst/>
            <a:rect l="0" t="0" r="0" b="0"/>
            <a:pathLst>
              <a:path w="160736" h="241103">
                <a:moveTo>
                  <a:pt x="80367" y="89297"/>
                </a:moveTo>
                <a:lnTo>
                  <a:pt x="80367" y="89297"/>
                </a:lnTo>
                <a:lnTo>
                  <a:pt x="71438" y="89297"/>
                </a:lnTo>
                <a:lnTo>
                  <a:pt x="71438" y="89297"/>
                </a:lnTo>
                <a:lnTo>
                  <a:pt x="62508" y="89297"/>
                </a:lnTo>
                <a:lnTo>
                  <a:pt x="62508" y="89297"/>
                </a:lnTo>
                <a:lnTo>
                  <a:pt x="53578" y="89297"/>
                </a:lnTo>
                <a:lnTo>
                  <a:pt x="53578" y="80368"/>
                </a:lnTo>
                <a:lnTo>
                  <a:pt x="44649" y="71438"/>
                </a:lnTo>
                <a:lnTo>
                  <a:pt x="44649" y="62508"/>
                </a:lnTo>
                <a:lnTo>
                  <a:pt x="44649" y="62508"/>
                </a:lnTo>
                <a:lnTo>
                  <a:pt x="44649" y="62508"/>
                </a:lnTo>
                <a:lnTo>
                  <a:pt x="35719" y="53579"/>
                </a:lnTo>
                <a:lnTo>
                  <a:pt x="26789" y="62508"/>
                </a:lnTo>
                <a:lnTo>
                  <a:pt x="17860" y="71438"/>
                </a:lnTo>
                <a:lnTo>
                  <a:pt x="17860" y="89297"/>
                </a:lnTo>
                <a:lnTo>
                  <a:pt x="8930" y="116086"/>
                </a:lnTo>
                <a:lnTo>
                  <a:pt x="8930" y="142875"/>
                </a:lnTo>
                <a:lnTo>
                  <a:pt x="0" y="169664"/>
                </a:lnTo>
                <a:lnTo>
                  <a:pt x="8930" y="196454"/>
                </a:lnTo>
                <a:lnTo>
                  <a:pt x="8930" y="214313"/>
                </a:lnTo>
                <a:lnTo>
                  <a:pt x="8930" y="232172"/>
                </a:lnTo>
                <a:lnTo>
                  <a:pt x="17860" y="241102"/>
                </a:lnTo>
                <a:lnTo>
                  <a:pt x="35719" y="232172"/>
                </a:lnTo>
                <a:lnTo>
                  <a:pt x="44649" y="232172"/>
                </a:lnTo>
                <a:lnTo>
                  <a:pt x="53578" y="214313"/>
                </a:lnTo>
                <a:lnTo>
                  <a:pt x="62508" y="196454"/>
                </a:lnTo>
                <a:lnTo>
                  <a:pt x="71438" y="169664"/>
                </a:lnTo>
                <a:lnTo>
                  <a:pt x="71438" y="142875"/>
                </a:lnTo>
                <a:lnTo>
                  <a:pt x="71438" y="116086"/>
                </a:lnTo>
                <a:lnTo>
                  <a:pt x="71438" y="89297"/>
                </a:lnTo>
                <a:lnTo>
                  <a:pt x="62508" y="62508"/>
                </a:lnTo>
                <a:lnTo>
                  <a:pt x="62508" y="26789"/>
                </a:lnTo>
                <a:lnTo>
                  <a:pt x="62508" y="8930"/>
                </a:lnTo>
                <a:lnTo>
                  <a:pt x="62508" y="0"/>
                </a:lnTo>
                <a:lnTo>
                  <a:pt x="62508" y="0"/>
                </a:lnTo>
                <a:lnTo>
                  <a:pt x="62508" y="17860"/>
                </a:lnTo>
                <a:lnTo>
                  <a:pt x="71438" y="44649"/>
                </a:lnTo>
                <a:lnTo>
                  <a:pt x="71438" y="89297"/>
                </a:lnTo>
                <a:lnTo>
                  <a:pt x="80367" y="133946"/>
                </a:lnTo>
                <a:lnTo>
                  <a:pt x="89297" y="169664"/>
                </a:lnTo>
                <a:lnTo>
                  <a:pt x="98227" y="205383"/>
                </a:lnTo>
                <a:lnTo>
                  <a:pt x="107156" y="232172"/>
                </a:lnTo>
                <a:lnTo>
                  <a:pt x="116086" y="241102"/>
                </a:lnTo>
                <a:lnTo>
                  <a:pt x="125016" y="241102"/>
                </a:lnTo>
                <a:lnTo>
                  <a:pt x="133945" y="232172"/>
                </a:lnTo>
                <a:lnTo>
                  <a:pt x="142875" y="214313"/>
                </a:lnTo>
                <a:lnTo>
                  <a:pt x="160735" y="187524"/>
                </a:lnTo>
                <a:lnTo>
                  <a:pt x="160735" y="160735"/>
                </a:lnTo>
                <a:lnTo>
                  <a:pt x="160735" y="133946"/>
                </a:lnTo>
                <a:lnTo>
                  <a:pt x="160735" y="13394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5759648" y="3393281"/>
            <a:ext cx="142876" cy="142876"/>
          </a:xfrm>
          <a:custGeom>
            <a:avLst/>
            <a:gdLst/>
            <a:ahLst/>
            <a:cxnLst/>
            <a:rect l="0" t="0" r="0" b="0"/>
            <a:pathLst>
              <a:path w="142876" h="142876">
                <a:moveTo>
                  <a:pt x="0" y="89297"/>
                </a:moveTo>
                <a:lnTo>
                  <a:pt x="8930" y="98226"/>
                </a:lnTo>
                <a:lnTo>
                  <a:pt x="8930" y="116086"/>
                </a:lnTo>
                <a:lnTo>
                  <a:pt x="17860" y="125015"/>
                </a:lnTo>
                <a:lnTo>
                  <a:pt x="26790" y="142875"/>
                </a:lnTo>
                <a:lnTo>
                  <a:pt x="44649" y="142875"/>
                </a:lnTo>
                <a:lnTo>
                  <a:pt x="62508" y="142875"/>
                </a:lnTo>
                <a:lnTo>
                  <a:pt x="80368" y="133945"/>
                </a:lnTo>
                <a:lnTo>
                  <a:pt x="98227" y="116086"/>
                </a:lnTo>
                <a:lnTo>
                  <a:pt x="116086" y="98226"/>
                </a:lnTo>
                <a:lnTo>
                  <a:pt x="133946" y="71437"/>
                </a:lnTo>
                <a:lnTo>
                  <a:pt x="142875" y="44648"/>
                </a:lnTo>
                <a:lnTo>
                  <a:pt x="142875" y="26789"/>
                </a:lnTo>
                <a:lnTo>
                  <a:pt x="133946" y="0"/>
                </a:lnTo>
                <a:lnTo>
                  <a:pt x="13394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5840016" y="3393281"/>
            <a:ext cx="178594" cy="321470"/>
          </a:xfrm>
          <a:custGeom>
            <a:avLst/>
            <a:gdLst/>
            <a:ahLst/>
            <a:cxnLst/>
            <a:rect l="0" t="0" r="0" b="0"/>
            <a:pathLst>
              <a:path w="178594" h="321470">
                <a:moveTo>
                  <a:pt x="8929" y="35719"/>
                </a:moveTo>
                <a:lnTo>
                  <a:pt x="8929" y="44648"/>
                </a:lnTo>
                <a:lnTo>
                  <a:pt x="8929" y="71437"/>
                </a:lnTo>
                <a:lnTo>
                  <a:pt x="0" y="98226"/>
                </a:lnTo>
                <a:lnTo>
                  <a:pt x="8929" y="133945"/>
                </a:lnTo>
                <a:lnTo>
                  <a:pt x="8929" y="169664"/>
                </a:lnTo>
                <a:lnTo>
                  <a:pt x="26789" y="196453"/>
                </a:lnTo>
                <a:lnTo>
                  <a:pt x="35718" y="214312"/>
                </a:lnTo>
                <a:lnTo>
                  <a:pt x="53578" y="223242"/>
                </a:lnTo>
                <a:lnTo>
                  <a:pt x="71437" y="214312"/>
                </a:lnTo>
                <a:lnTo>
                  <a:pt x="80367" y="196453"/>
                </a:lnTo>
                <a:lnTo>
                  <a:pt x="98226" y="178594"/>
                </a:lnTo>
                <a:lnTo>
                  <a:pt x="107156" y="142875"/>
                </a:lnTo>
                <a:lnTo>
                  <a:pt x="107156" y="107156"/>
                </a:lnTo>
                <a:lnTo>
                  <a:pt x="107156" y="71437"/>
                </a:lnTo>
                <a:lnTo>
                  <a:pt x="107156" y="44648"/>
                </a:lnTo>
                <a:lnTo>
                  <a:pt x="98226" y="26789"/>
                </a:lnTo>
                <a:lnTo>
                  <a:pt x="98226" y="17859"/>
                </a:lnTo>
                <a:lnTo>
                  <a:pt x="98226" y="26789"/>
                </a:lnTo>
                <a:lnTo>
                  <a:pt x="98226" y="44648"/>
                </a:lnTo>
                <a:lnTo>
                  <a:pt x="98226" y="71437"/>
                </a:lnTo>
                <a:lnTo>
                  <a:pt x="107156" y="107156"/>
                </a:lnTo>
                <a:lnTo>
                  <a:pt x="116086" y="151805"/>
                </a:lnTo>
                <a:lnTo>
                  <a:pt x="125015" y="196453"/>
                </a:lnTo>
                <a:lnTo>
                  <a:pt x="125015" y="241101"/>
                </a:lnTo>
                <a:lnTo>
                  <a:pt x="133945" y="276820"/>
                </a:lnTo>
                <a:lnTo>
                  <a:pt x="142875" y="303609"/>
                </a:lnTo>
                <a:lnTo>
                  <a:pt x="142875" y="321469"/>
                </a:lnTo>
                <a:lnTo>
                  <a:pt x="133945" y="321469"/>
                </a:lnTo>
                <a:lnTo>
                  <a:pt x="125015" y="303609"/>
                </a:lnTo>
                <a:lnTo>
                  <a:pt x="116086" y="276820"/>
                </a:lnTo>
                <a:lnTo>
                  <a:pt x="107156" y="232172"/>
                </a:lnTo>
                <a:lnTo>
                  <a:pt x="107156" y="178594"/>
                </a:lnTo>
                <a:lnTo>
                  <a:pt x="98226" y="116086"/>
                </a:lnTo>
                <a:lnTo>
                  <a:pt x="107156" y="71437"/>
                </a:lnTo>
                <a:lnTo>
                  <a:pt x="116086" y="26789"/>
                </a:lnTo>
                <a:lnTo>
                  <a:pt x="133945" y="8930"/>
                </a:lnTo>
                <a:lnTo>
                  <a:pt x="151804" y="0"/>
                </a:lnTo>
                <a:lnTo>
                  <a:pt x="169664" y="0"/>
                </a:lnTo>
                <a:lnTo>
                  <a:pt x="178593" y="8930"/>
                </a:lnTo>
                <a:lnTo>
                  <a:pt x="169664" y="35719"/>
                </a:lnTo>
                <a:lnTo>
                  <a:pt x="160734" y="62508"/>
                </a:lnTo>
                <a:lnTo>
                  <a:pt x="151804" y="89297"/>
                </a:lnTo>
                <a:lnTo>
                  <a:pt x="142875" y="116086"/>
                </a:lnTo>
                <a:lnTo>
                  <a:pt x="133945" y="133945"/>
                </a:lnTo>
                <a:lnTo>
                  <a:pt x="125015" y="133945"/>
                </a:lnTo>
                <a:lnTo>
                  <a:pt x="125015" y="133945"/>
                </a:lnTo>
                <a:lnTo>
                  <a:pt x="133945" y="107156"/>
                </a:lnTo>
                <a:lnTo>
                  <a:pt x="133945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6054328" y="3321843"/>
            <a:ext cx="258962" cy="205384"/>
          </a:xfrm>
          <a:custGeom>
            <a:avLst/>
            <a:gdLst/>
            <a:ahLst/>
            <a:cxnLst/>
            <a:rect l="0" t="0" r="0" b="0"/>
            <a:pathLst>
              <a:path w="258962" h="205384">
                <a:moveTo>
                  <a:pt x="8930" y="160735"/>
                </a:moveTo>
                <a:lnTo>
                  <a:pt x="0" y="160735"/>
                </a:lnTo>
                <a:lnTo>
                  <a:pt x="0" y="151805"/>
                </a:lnTo>
                <a:lnTo>
                  <a:pt x="8930" y="151805"/>
                </a:lnTo>
                <a:lnTo>
                  <a:pt x="17860" y="142875"/>
                </a:lnTo>
                <a:lnTo>
                  <a:pt x="26789" y="133946"/>
                </a:lnTo>
                <a:lnTo>
                  <a:pt x="35719" y="107157"/>
                </a:lnTo>
                <a:lnTo>
                  <a:pt x="53578" y="89297"/>
                </a:lnTo>
                <a:lnTo>
                  <a:pt x="62508" y="71438"/>
                </a:lnTo>
                <a:lnTo>
                  <a:pt x="71438" y="53578"/>
                </a:lnTo>
                <a:lnTo>
                  <a:pt x="71438" y="44649"/>
                </a:lnTo>
                <a:lnTo>
                  <a:pt x="62508" y="26789"/>
                </a:lnTo>
                <a:lnTo>
                  <a:pt x="62508" y="26789"/>
                </a:lnTo>
                <a:lnTo>
                  <a:pt x="44649" y="35719"/>
                </a:lnTo>
                <a:lnTo>
                  <a:pt x="35719" y="53578"/>
                </a:lnTo>
                <a:lnTo>
                  <a:pt x="26789" y="80368"/>
                </a:lnTo>
                <a:lnTo>
                  <a:pt x="17860" y="107157"/>
                </a:lnTo>
                <a:lnTo>
                  <a:pt x="17860" y="142875"/>
                </a:lnTo>
                <a:lnTo>
                  <a:pt x="26789" y="169664"/>
                </a:lnTo>
                <a:lnTo>
                  <a:pt x="35719" y="187524"/>
                </a:lnTo>
                <a:lnTo>
                  <a:pt x="53578" y="205383"/>
                </a:lnTo>
                <a:lnTo>
                  <a:pt x="71438" y="205383"/>
                </a:lnTo>
                <a:lnTo>
                  <a:pt x="80367" y="205383"/>
                </a:lnTo>
                <a:lnTo>
                  <a:pt x="98227" y="196453"/>
                </a:lnTo>
                <a:lnTo>
                  <a:pt x="116086" y="169664"/>
                </a:lnTo>
                <a:lnTo>
                  <a:pt x="125016" y="151805"/>
                </a:lnTo>
                <a:lnTo>
                  <a:pt x="133945" y="116086"/>
                </a:lnTo>
                <a:lnTo>
                  <a:pt x="142875" y="80368"/>
                </a:lnTo>
                <a:lnTo>
                  <a:pt x="142875" y="44649"/>
                </a:lnTo>
                <a:lnTo>
                  <a:pt x="142875" y="17860"/>
                </a:lnTo>
                <a:lnTo>
                  <a:pt x="151805" y="0"/>
                </a:lnTo>
                <a:lnTo>
                  <a:pt x="151805" y="0"/>
                </a:lnTo>
                <a:lnTo>
                  <a:pt x="151805" y="17860"/>
                </a:lnTo>
                <a:lnTo>
                  <a:pt x="151805" y="44649"/>
                </a:lnTo>
                <a:lnTo>
                  <a:pt x="151805" y="71438"/>
                </a:lnTo>
                <a:lnTo>
                  <a:pt x="151805" y="107157"/>
                </a:lnTo>
                <a:lnTo>
                  <a:pt x="151805" y="133946"/>
                </a:lnTo>
                <a:lnTo>
                  <a:pt x="151805" y="160735"/>
                </a:lnTo>
                <a:lnTo>
                  <a:pt x="151805" y="178594"/>
                </a:lnTo>
                <a:lnTo>
                  <a:pt x="160735" y="187524"/>
                </a:lnTo>
                <a:lnTo>
                  <a:pt x="160735" y="187524"/>
                </a:lnTo>
                <a:lnTo>
                  <a:pt x="169664" y="178594"/>
                </a:lnTo>
                <a:lnTo>
                  <a:pt x="178594" y="160735"/>
                </a:lnTo>
                <a:lnTo>
                  <a:pt x="187524" y="125016"/>
                </a:lnTo>
                <a:lnTo>
                  <a:pt x="187524" y="98227"/>
                </a:lnTo>
                <a:lnTo>
                  <a:pt x="196453" y="62508"/>
                </a:lnTo>
                <a:lnTo>
                  <a:pt x="205383" y="35719"/>
                </a:lnTo>
                <a:lnTo>
                  <a:pt x="223242" y="17860"/>
                </a:lnTo>
                <a:lnTo>
                  <a:pt x="223242" y="17860"/>
                </a:lnTo>
                <a:lnTo>
                  <a:pt x="232172" y="35719"/>
                </a:lnTo>
                <a:lnTo>
                  <a:pt x="232172" y="62508"/>
                </a:lnTo>
                <a:lnTo>
                  <a:pt x="241102" y="89297"/>
                </a:lnTo>
                <a:lnTo>
                  <a:pt x="241102" y="116086"/>
                </a:lnTo>
                <a:lnTo>
                  <a:pt x="241102" y="142875"/>
                </a:lnTo>
                <a:lnTo>
                  <a:pt x="241102" y="160735"/>
                </a:lnTo>
                <a:lnTo>
                  <a:pt x="241102" y="178594"/>
                </a:lnTo>
                <a:lnTo>
                  <a:pt x="250031" y="178594"/>
                </a:lnTo>
                <a:lnTo>
                  <a:pt x="250031" y="169664"/>
                </a:lnTo>
                <a:lnTo>
                  <a:pt x="258961" y="142875"/>
                </a:lnTo>
                <a:lnTo>
                  <a:pt x="258961" y="116086"/>
                </a:lnTo>
                <a:lnTo>
                  <a:pt x="258961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6357938" y="3187898"/>
            <a:ext cx="205383" cy="276821"/>
          </a:xfrm>
          <a:custGeom>
            <a:avLst/>
            <a:gdLst/>
            <a:ahLst/>
            <a:cxnLst/>
            <a:rect l="0" t="0" r="0" b="0"/>
            <a:pathLst>
              <a:path w="205383" h="276821">
                <a:moveTo>
                  <a:pt x="8929" y="142875"/>
                </a:moveTo>
                <a:lnTo>
                  <a:pt x="8929" y="142875"/>
                </a:lnTo>
                <a:lnTo>
                  <a:pt x="0" y="151805"/>
                </a:lnTo>
                <a:lnTo>
                  <a:pt x="0" y="160734"/>
                </a:lnTo>
                <a:lnTo>
                  <a:pt x="0" y="178594"/>
                </a:lnTo>
                <a:lnTo>
                  <a:pt x="0" y="205383"/>
                </a:lnTo>
                <a:lnTo>
                  <a:pt x="0" y="232172"/>
                </a:lnTo>
                <a:lnTo>
                  <a:pt x="0" y="250031"/>
                </a:lnTo>
                <a:lnTo>
                  <a:pt x="8929" y="267891"/>
                </a:lnTo>
                <a:lnTo>
                  <a:pt x="17859" y="276820"/>
                </a:lnTo>
                <a:lnTo>
                  <a:pt x="26789" y="276820"/>
                </a:lnTo>
                <a:lnTo>
                  <a:pt x="35718" y="267891"/>
                </a:lnTo>
                <a:lnTo>
                  <a:pt x="44648" y="258961"/>
                </a:lnTo>
                <a:lnTo>
                  <a:pt x="53578" y="241102"/>
                </a:lnTo>
                <a:lnTo>
                  <a:pt x="53578" y="214313"/>
                </a:lnTo>
                <a:lnTo>
                  <a:pt x="62507" y="178594"/>
                </a:lnTo>
                <a:lnTo>
                  <a:pt x="62507" y="133945"/>
                </a:lnTo>
                <a:lnTo>
                  <a:pt x="62507" y="89297"/>
                </a:lnTo>
                <a:lnTo>
                  <a:pt x="71437" y="53578"/>
                </a:lnTo>
                <a:lnTo>
                  <a:pt x="71437" y="17859"/>
                </a:lnTo>
                <a:lnTo>
                  <a:pt x="62507" y="0"/>
                </a:lnTo>
                <a:lnTo>
                  <a:pt x="62507" y="0"/>
                </a:lnTo>
                <a:lnTo>
                  <a:pt x="53578" y="17859"/>
                </a:lnTo>
                <a:lnTo>
                  <a:pt x="44648" y="53578"/>
                </a:lnTo>
                <a:lnTo>
                  <a:pt x="44648" y="98227"/>
                </a:lnTo>
                <a:lnTo>
                  <a:pt x="35718" y="142875"/>
                </a:lnTo>
                <a:lnTo>
                  <a:pt x="35718" y="187523"/>
                </a:lnTo>
                <a:lnTo>
                  <a:pt x="44648" y="223242"/>
                </a:lnTo>
                <a:lnTo>
                  <a:pt x="44648" y="258961"/>
                </a:lnTo>
                <a:lnTo>
                  <a:pt x="53578" y="267891"/>
                </a:lnTo>
                <a:lnTo>
                  <a:pt x="71437" y="267891"/>
                </a:lnTo>
                <a:lnTo>
                  <a:pt x="89296" y="258961"/>
                </a:lnTo>
                <a:lnTo>
                  <a:pt x="107156" y="241102"/>
                </a:lnTo>
                <a:lnTo>
                  <a:pt x="125015" y="214313"/>
                </a:lnTo>
                <a:lnTo>
                  <a:pt x="151804" y="178594"/>
                </a:lnTo>
                <a:lnTo>
                  <a:pt x="169664" y="151805"/>
                </a:lnTo>
                <a:lnTo>
                  <a:pt x="187523" y="133945"/>
                </a:lnTo>
                <a:lnTo>
                  <a:pt x="196453" y="125016"/>
                </a:lnTo>
                <a:lnTo>
                  <a:pt x="205382" y="133945"/>
                </a:lnTo>
                <a:lnTo>
                  <a:pt x="205382" y="151805"/>
                </a:lnTo>
                <a:lnTo>
                  <a:pt x="187523" y="178594"/>
                </a:lnTo>
                <a:lnTo>
                  <a:pt x="169664" y="205383"/>
                </a:lnTo>
                <a:lnTo>
                  <a:pt x="151804" y="232172"/>
                </a:lnTo>
                <a:lnTo>
                  <a:pt x="133945" y="258961"/>
                </a:lnTo>
                <a:lnTo>
                  <a:pt x="116085" y="267891"/>
                </a:lnTo>
                <a:lnTo>
                  <a:pt x="107156" y="267891"/>
                </a:lnTo>
                <a:lnTo>
                  <a:pt x="107156" y="2678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6697266" y="3268265"/>
            <a:ext cx="187524" cy="151806"/>
          </a:xfrm>
          <a:custGeom>
            <a:avLst/>
            <a:gdLst/>
            <a:ahLst/>
            <a:cxnLst/>
            <a:rect l="0" t="0" r="0" b="0"/>
            <a:pathLst>
              <a:path w="187524" h="151806">
                <a:moveTo>
                  <a:pt x="26789" y="8930"/>
                </a:moveTo>
                <a:lnTo>
                  <a:pt x="17859" y="17860"/>
                </a:lnTo>
                <a:lnTo>
                  <a:pt x="17859" y="26789"/>
                </a:lnTo>
                <a:lnTo>
                  <a:pt x="8929" y="53578"/>
                </a:lnTo>
                <a:lnTo>
                  <a:pt x="8929" y="80367"/>
                </a:lnTo>
                <a:lnTo>
                  <a:pt x="8929" y="107156"/>
                </a:lnTo>
                <a:lnTo>
                  <a:pt x="0" y="125016"/>
                </a:lnTo>
                <a:lnTo>
                  <a:pt x="8929" y="133946"/>
                </a:lnTo>
                <a:lnTo>
                  <a:pt x="8929" y="151805"/>
                </a:lnTo>
                <a:lnTo>
                  <a:pt x="8929" y="151805"/>
                </a:lnTo>
                <a:lnTo>
                  <a:pt x="17859" y="142875"/>
                </a:lnTo>
                <a:lnTo>
                  <a:pt x="26789" y="133946"/>
                </a:lnTo>
                <a:lnTo>
                  <a:pt x="35718" y="107156"/>
                </a:lnTo>
                <a:lnTo>
                  <a:pt x="44648" y="80367"/>
                </a:lnTo>
                <a:lnTo>
                  <a:pt x="53578" y="53578"/>
                </a:lnTo>
                <a:lnTo>
                  <a:pt x="62507" y="26789"/>
                </a:lnTo>
                <a:lnTo>
                  <a:pt x="71437" y="0"/>
                </a:lnTo>
                <a:lnTo>
                  <a:pt x="80367" y="0"/>
                </a:lnTo>
                <a:lnTo>
                  <a:pt x="80367" y="0"/>
                </a:lnTo>
                <a:lnTo>
                  <a:pt x="80367" y="8930"/>
                </a:lnTo>
                <a:lnTo>
                  <a:pt x="80367" y="35719"/>
                </a:lnTo>
                <a:lnTo>
                  <a:pt x="80367" y="53578"/>
                </a:lnTo>
                <a:lnTo>
                  <a:pt x="80367" y="80367"/>
                </a:lnTo>
                <a:lnTo>
                  <a:pt x="71437" y="107156"/>
                </a:lnTo>
                <a:lnTo>
                  <a:pt x="71437" y="116086"/>
                </a:lnTo>
                <a:lnTo>
                  <a:pt x="71437" y="125016"/>
                </a:lnTo>
                <a:lnTo>
                  <a:pt x="71437" y="125016"/>
                </a:lnTo>
                <a:lnTo>
                  <a:pt x="80367" y="107156"/>
                </a:lnTo>
                <a:lnTo>
                  <a:pt x="80367" y="89297"/>
                </a:lnTo>
                <a:lnTo>
                  <a:pt x="98226" y="62508"/>
                </a:lnTo>
                <a:lnTo>
                  <a:pt x="107156" y="44649"/>
                </a:lnTo>
                <a:lnTo>
                  <a:pt x="116086" y="17860"/>
                </a:lnTo>
                <a:lnTo>
                  <a:pt x="125015" y="8930"/>
                </a:lnTo>
                <a:lnTo>
                  <a:pt x="133945" y="8930"/>
                </a:lnTo>
                <a:lnTo>
                  <a:pt x="133945" y="8930"/>
                </a:lnTo>
                <a:lnTo>
                  <a:pt x="142875" y="26789"/>
                </a:lnTo>
                <a:lnTo>
                  <a:pt x="142875" y="44649"/>
                </a:lnTo>
                <a:lnTo>
                  <a:pt x="142875" y="62508"/>
                </a:lnTo>
                <a:lnTo>
                  <a:pt x="142875" y="80367"/>
                </a:lnTo>
                <a:lnTo>
                  <a:pt x="142875" y="80367"/>
                </a:lnTo>
                <a:lnTo>
                  <a:pt x="151804" y="89297"/>
                </a:lnTo>
                <a:lnTo>
                  <a:pt x="160734" y="89297"/>
                </a:lnTo>
                <a:lnTo>
                  <a:pt x="169664" y="80367"/>
                </a:lnTo>
                <a:lnTo>
                  <a:pt x="178593" y="62508"/>
                </a:lnTo>
                <a:lnTo>
                  <a:pt x="178593" y="53578"/>
                </a:lnTo>
                <a:lnTo>
                  <a:pt x="187523" y="35719"/>
                </a:lnTo>
                <a:lnTo>
                  <a:pt x="187523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5116711" y="3518296"/>
            <a:ext cx="1544837" cy="544712"/>
          </a:xfrm>
          <a:custGeom>
            <a:avLst/>
            <a:gdLst/>
            <a:ahLst/>
            <a:cxnLst/>
            <a:rect l="0" t="0" r="0" b="0"/>
            <a:pathLst>
              <a:path w="1544837" h="544712">
                <a:moveTo>
                  <a:pt x="1526977" y="0"/>
                </a:moveTo>
                <a:lnTo>
                  <a:pt x="1526977" y="0"/>
                </a:lnTo>
                <a:lnTo>
                  <a:pt x="1526977" y="0"/>
                </a:lnTo>
                <a:lnTo>
                  <a:pt x="1526977" y="0"/>
                </a:lnTo>
                <a:lnTo>
                  <a:pt x="1526977" y="0"/>
                </a:lnTo>
                <a:lnTo>
                  <a:pt x="1518047" y="0"/>
                </a:lnTo>
                <a:lnTo>
                  <a:pt x="1518047" y="0"/>
                </a:lnTo>
                <a:lnTo>
                  <a:pt x="1518047" y="0"/>
                </a:lnTo>
                <a:lnTo>
                  <a:pt x="1518047" y="8930"/>
                </a:lnTo>
                <a:lnTo>
                  <a:pt x="1526977" y="17860"/>
                </a:lnTo>
                <a:lnTo>
                  <a:pt x="1526977" y="26790"/>
                </a:lnTo>
                <a:lnTo>
                  <a:pt x="1526977" y="44649"/>
                </a:lnTo>
                <a:lnTo>
                  <a:pt x="1535906" y="71438"/>
                </a:lnTo>
                <a:lnTo>
                  <a:pt x="1535906" y="107157"/>
                </a:lnTo>
                <a:lnTo>
                  <a:pt x="1544836" y="133946"/>
                </a:lnTo>
                <a:lnTo>
                  <a:pt x="1544836" y="169665"/>
                </a:lnTo>
                <a:lnTo>
                  <a:pt x="1535906" y="205383"/>
                </a:lnTo>
                <a:lnTo>
                  <a:pt x="1526977" y="241102"/>
                </a:lnTo>
                <a:lnTo>
                  <a:pt x="1509117" y="267891"/>
                </a:lnTo>
                <a:lnTo>
                  <a:pt x="1482328" y="303610"/>
                </a:lnTo>
                <a:lnTo>
                  <a:pt x="1464469" y="330399"/>
                </a:lnTo>
                <a:lnTo>
                  <a:pt x="1437680" y="357188"/>
                </a:lnTo>
                <a:lnTo>
                  <a:pt x="1410891" y="383977"/>
                </a:lnTo>
                <a:lnTo>
                  <a:pt x="1384102" y="401836"/>
                </a:lnTo>
                <a:lnTo>
                  <a:pt x="1348383" y="419696"/>
                </a:lnTo>
                <a:lnTo>
                  <a:pt x="1321594" y="446485"/>
                </a:lnTo>
                <a:lnTo>
                  <a:pt x="1285875" y="464344"/>
                </a:lnTo>
                <a:lnTo>
                  <a:pt x="1241227" y="491133"/>
                </a:lnTo>
                <a:lnTo>
                  <a:pt x="1205508" y="508993"/>
                </a:lnTo>
                <a:lnTo>
                  <a:pt x="1160859" y="517922"/>
                </a:lnTo>
                <a:lnTo>
                  <a:pt x="1116211" y="535782"/>
                </a:lnTo>
                <a:lnTo>
                  <a:pt x="1071562" y="544711"/>
                </a:lnTo>
                <a:lnTo>
                  <a:pt x="1026914" y="544711"/>
                </a:lnTo>
                <a:lnTo>
                  <a:pt x="973336" y="544711"/>
                </a:lnTo>
                <a:lnTo>
                  <a:pt x="919758" y="535782"/>
                </a:lnTo>
                <a:lnTo>
                  <a:pt x="866180" y="526852"/>
                </a:lnTo>
                <a:lnTo>
                  <a:pt x="812602" y="517922"/>
                </a:lnTo>
                <a:lnTo>
                  <a:pt x="759023" y="508993"/>
                </a:lnTo>
                <a:lnTo>
                  <a:pt x="705445" y="491133"/>
                </a:lnTo>
                <a:lnTo>
                  <a:pt x="651867" y="482204"/>
                </a:lnTo>
                <a:lnTo>
                  <a:pt x="598289" y="464344"/>
                </a:lnTo>
                <a:lnTo>
                  <a:pt x="544711" y="446485"/>
                </a:lnTo>
                <a:lnTo>
                  <a:pt x="491133" y="437555"/>
                </a:lnTo>
                <a:lnTo>
                  <a:pt x="437555" y="419696"/>
                </a:lnTo>
                <a:lnTo>
                  <a:pt x="392906" y="392907"/>
                </a:lnTo>
                <a:lnTo>
                  <a:pt x="339328" y="375047"/>
                </a:lnTo>
                <a:lnTo>
                  <a:pt x="294680" y="348258"/>
                </a:lnTo>
                <a:lnTo>
                  <a:pt x="250031" y="330399"/>
                </a:lnTo>
                <a:lnTo>
                  <a:pt x="214312" y="312540"/>
                </a:lnTo>
                <a:lnTo>
                  <a:pt x="178594" y="294680"/>
                </a:lnTo>
                <a:lnTo>
                  <a:pt x="142875" y="285750"/>
                </a:lnTo>
                <a:lnTo>
                  <a:pt x="116086" y="267891"/>
                </a:lnTo>
                <a:lnTo>
                  <a:pt x="89297" y="258961"/>
                </a:lnTo>
                <a:lnTo>
                  <a:pt x="62508" y="241102"/>
                </a:lnTo>
                <a:lnTo>
                  <a:pt x="44648" y="232172"/>
                </a:lnTo>
                <a:lnTo>
                  <a:pt x="35719" y="214313"/>
                </a:lnTo>
                <a:lnTo>
                  <a:pt x="26789" y="205383"/>
                </a:lnTo>
                <a:lnTo>
                  <a:pt x="17859" y="205383"/>
                </a:lnTo>
                <a:lnTo>
                  <a:pt x="17859" y="196454"/>
                </a:lnTo>
                <a:lnTo>
                  <a:pt x="17859" y="196454"/>
                </a:lnTo>
                <a:lnTo>
                  <a:pt x="17859" y="196454"/>
                </a:lnTo>
                <a:lnTo>
                  <a:pt x="17859" y="196454"/>
                </a:lnTo>
                <a:lnTo>
                  <a:pt x="17859" y="205383"/>
                </a:lnTo>
                <a:lnTo>
                  <a:pt x="17859" y="205383"/>
                </a:lnTo>
                <a:lnTo>
                  <a:pt x="26789" y="20538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14313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205383"/>
                </a:lnTo>
                <a:lnTo>
                  <a:pt x="26789" y="214313"/>
                </a:lnTo>
                <a:lnTo>
                  <a:pt x="26789" y="223243"/>
                </a:lnTo>
                <a:lnTo>
                  <a:pt x="26789" y="241102"/>
                </a:lnTo>
                <a:lnTo>
                  <a:pt x="26789" y="258961"/>
                </a:lnTo>
                <a:lnTo>
                  <a:pt x="35719" y="276821"/>
                </a:lnTo>
                <a:lnTo>
                  <a:pt x="35719" y="303610"/>
                </a:lnTo>
                <a:lnTo>
                  <a:pt x="44648" y="321469"/>
                </a:lnTo>
                <a:lnTo>
                  <a:pt x="53578" y="339329"/>
                </a:lnTo>
                <a:lnTo>
                  <a:pt x="53578" y="348258"/>
                </a:lnTo>
                <a:lnTo>
                  <a:pt x="62508" y="348258"/>
                </a:lnTo>
                <a:lnTo>
                  <a:pt x="62508" y="357188"/>
                </a:lnTo>
                <a:lnTo>
                  <a:pt x="62508" y="348258"/>
                </a:lnTo>
                <a:lnTo>
                  <a:pt x="62508" y="339329"/>
                </a:lnTo>
                <a:lnTo>
                  <a:pt x="53578" y="330399"/>
                </a:lnTo>
                <a:lnTo>
                  <a:pt x="53578" y="312540"/>
                </a:lnTo>
                <a:lnTo>
                  <a:pt x="44648" y="294680"/>
                </a:lnTo>
                <a:lnTo>
                  <a:pt x="35719" y="267891"/>
                </a:lnTo>
                <a:lnTo>
                  <a:pt x="26789" y="241102"/>
                </a:lnTo>
                <a:lnTo>
                  <a:pt x="17859" y="214313"/>
                </a:lnTo>
                <a:lnTo>
                  <a:pt x="8930" y="196454"/>
                </a:lnTo>
                <a:lnTo>
                  <a:pt x="0" y="178594"/>
                </a:lnTo>
                <a:lnTo>
                  <a:pt x="0" y="169665"/>
                </a:lnTo>
                <a:lnTo>
                  <a:pt x="0" y="160735"/>
                </a:lnTo>
                <a:lnTo>
                  <a:pt x="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0" y="151805"/>
                </a:lnTo>
                <a:lnTo>
                  <a:pt x="8930" y="160735"/>
                </a:lnTo>
                <a:lnTo>
                  <a:pt x="26789" y="160735"/>
                </a:lnTo>
                <a:lnTo>
                  <a:pt x="35719" y="169665"/>
                </a:lnTo>
                <a:lnTo>
                  <a:pt x="53578" y="169665"/>
                </a:lnTo>
                <a:lnTo>
                  <a:pt x="80367" y="169665"/>
                </a:lnTo>
                <a:lnTo>
                  <a:pt x="98227" y="178594"/>
                </a:lnTo>
                <a:lnTo>
                  <a:pt x="116086" y="178594"/>
                </a:lnTo>
                <a:lnTo>
                  <a:pt x="133945" y="178594"/>
                </a:lnTo>
                <a:lnTo>
                  <a:pt x="151805" y="178594"/>
                </a:lnTo>
                <a:lnTo>
                  <a:pt x="169664" y="178594"/>
                </a:lnTo>
                <a:lnTo>
                  <a:pt x="169664" y="178594"/>
                </a:lnTo>
                <a:lnTo>
                  <a:pt x="178594" y="178594"/>
                </a:lnTo>
                <a:lnTo>
                  <a:pt x="178594" y="178594"/>
                </a:lnTo>
                <a:lnTo>
                  <a:pt x="178594" y="178594"/>
                </a:lnTo>
                <a:lnTo>
                  <a:pt x="178594" y="187524"/>
                </a:lnTo>
                <a:lnTo>
                  <a:pt x="178594" y="187524"/>
                </a:lnTo>
                <a:lnTo>
                  <a:pt x="178594" y="187524"/>
                </a:lnTo>
                <a:lnTo>
                  <a:pt x="169664" y="196454"/>
                </a:lnTo>
                <a:lnTo>
                  <a:pt x="160734" y="205383"/>
                </a:lnTo>
                <a:lnTo>
                  <a:pt x="151805" y="223243"/>
                </a:lnTo>
                <a:lnTo>
                  <a:pt x="133945" y="241102"/>
                </a:lnTo>
                <a:lnTo>
                  <a:pt x="107156" y="267891"/>
                </a:lnTo>
                <a:lnTo>
                  <a:pt x="80367" y="294680"/>
                </a:lnTo>
                <a:lnTo>
                  <a:pt x="44648" y="330399"/>
                </a:lnTo>
                <a:lnTo>
                  <a:pt x="26789" y="348258"/>
                </a:lnTo>
                <a:lnTo>
                  <a:pt x="8930" y="357188"/>
                </a:lnTo>
                <a:lnTo>
                  <a:pt x="8930" y="357188"/>
                </a:lnTo>
                <a:lnTo>
                  <a:pt x="17859" y="339329"/>
                </a:lnTo>
                <a:lnTo>
                  <a:pt x="44648" y="312540"/>
                </a:lnTo>
                <a:lnTo>
                  <a:pt x="80367" y="285750"/>
                </a:lnTo>
                <a:lnTo>
                  <a:pt x="116086" y="258961"/>
                </a:lnTo>
                <a:lnTo>
                  <a:pt x="151805" y="232172"/>
                </a:lnTo>
                <a:lnTo>
                  <a:pt x="187523" y="214313"/>
                </a:lnTo>
                <a:lnTo>
                  <a:pt x="214312" y="205383"/>
                </a:lnTo>
                <a:lnTo>
                  <a:pt x="232172" y="196454"/>
                </a:lnTo>
                <a:lnTo>
                  <a:pt x="241102" y="205383"/>
                </a:lnTo>
                <a:lnTo>
                  <a:pt x="241102" y="214313"/>
                </a:lnTo>
                <a:lnTo>
                  <a:pt x="241102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660797" y="4188023"/>
            <a:ext cx="866181" cy="80368"/>
          </a:xfrm>
          <a:custGeom>
            <a:avLst/>
            <a:gdLst/>
            <a:ahLst/>
            <a:cxnLst/>
            <a:rect l="0" t="0" r="0" b="0"/>
            <a:pathLst>
              <a:path w="866181" h="80368">
                <a:moveTo>
                  <a:pt x="26789" y="71438"/>
                </a:moveTo>
                <a:lnTo>
                  <a:pt x="26789" y="71438"/>
                </a:lnTo>
                <a:lnTo>
                  <a:pt x="26789" y="62508"/>
                </a:lnTo>
                <a:lnTo>
                  <a:pt x="26789" y="62508"/>
                </a:lnTo>
                <a:lnTo>
                  <a:pt x="17859" y="62508"/>
                </a:lnTo>
                <a:lnTo>
                  <a:pt x="17859" y="62508"/>
                </a:lnTo>
                <a:lnTo>
                  <a:pt x="17859" y="62508"/>
                </a:lnTo>
                <a:lnTo>
                  <a:pt x="8930" y="62508"/>
                </a:lnTo>
                <a:lnTo>
                  <a:pt x="8930" y="71438"/>
                </a:lnTo>
                <a:lnTo>
                  <a:pt x="893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8930" y="71438"/>
                </a:lnTo>
                <a:lnTo>
                  <a:pt x="17859" y="71438"/>
                </a:lnTo>
                <a:lnTo>
                  <a:pt x="26789" y="71438"/>
                </a:lnTo>
                <a:lnTo>
                  <a:pt x="26789" y="71438"/>
                </a:lnTo>
                <a:lnTo>
                  <a:pt x="35719" y="71438"/>
                </a:lnTo>
                <a:lnTo>
                  <a:pt x="35719" y="71438"/>
                </a:lnTo>
                <a:lnTo>
                  <a:pt x="44648" y="71438"/>
                </a:lnTo>
                <a:lnTo>
                  <a:pt x="53578" y="71438"/>
                </a:lnTo>
                <a:lnTo>
                  <a:pt x="62508" y="80367"/>
                </a:lnTo>
                <a:lnTo>
                  <a:pt x="71437" y="80367"/>
                </a:lnTo>
                <a:lnTo>
                  <a:pt x="89297" y="80367"/>
                </a:lnTo>
                <a:lnTo>
                  <a:pt x="98227" y="80367"/>
                </a:lnTo>
                <a:lnTo>
                  <a:pt x="116086" y="80367"/>
                </a:lnTo>
                <a:lnTo>
                  <a:pt x="133945" y="80367"/>
                </a:lnTo>
                <a:lnTo>
                  <a:pt x="151805" y="80367"/>
                </a:lnTo>
                <a:lnTo>
                  <a:pt x="169664" y="80367"/>
                </a:lnTo>
                <a:lnTo>
                  <a:pt x="187523" y="80367"/>
                </a:lnTo>
                <a:lnTo>
                  <a:pt x="205383" y="80367"/>
                </a:lnTo>
                <a:lnTo>
                  <a:pt x="223242" y="80367"/>
                </a:lnTo>
                <a:lnTo>
                  <a:pt x="250031" y="80367"/>
                </a:lnTo>
                <a:lnTo>
                  <a:pt x="276820" y="80367"/>
                </a:lnTo>
                <a:lnTo>
                  <a:pt x="303609" y="80367"/>
                </a:lnTo>
                <a:lnTo>
                  <a:pt x="330398" y="80367"/>
                </a:lnTo>
                <a:lnTo>
                  <a:pt x="357187" y="80367"/>
                </a:lnTo>
                <a:lnTo>
                  <a:pt x="392906" y="80367"/>
                </a:lnTo>
                <a:lnTo>
                  <a:pt x="428625" y="71438"/>
                </a:lnTo>
                <a:lnTo>
                  <a:pt x="464344" y="62508"/>
                </a:lnTo>
                <a:lnTo>
                  <a:pt x="500062" y="53578"/>
                </a:lnTo>
                <a:lnTo>
                  <a:pt x="535781" y="44648"/>
                </a:lnTo>
                <a:lnTo>
                  <a:pt x="571500" y="35719"/>
                </a:lnTo>
                <a:lnTo>
                  <a:pt x="598289" y="26789"/>
                </a:lnTo>
                <a:lnTo>
                  <a:pt x="634008" y="26789"/>
                </a:lnTo>
                <a:lnTo>
                  <a:pt x="660797" y="17859"/>
                </a:lnTo>
                <a:lnTo>
                  <a:pt x="687586" y="17859"/>
                </a:lnTo>
                <a:lnTo>
                  <a:pt x="723305" y="17859"/>
                </a:lnTo>
                <a:lnTo>
                  <a:pt x="750094" y="17859"/>
                </a:lnTo>
                <a:lnTo>
                  <a:pt x="767953" y="8930"/>
                </a:lnTo>
                <a:lnTo>
                  <a:pt x="794742" y="8930"/>
                </a:lnTo>
                <a:lnTo>
                  <a:pt x="812601" y="8930"/>
                </a:lnTo>
                <a:lnTo>
                  <a:pt x="830461" y="0"/>
                </a:lnTo>
                <a:lnTo>
                  <a:pt x="848320" y="0"/>
                </a:lnTo>
                <a:lnTo>
                  <a:pt x="857250" y="0"/>
                </a:lnTo>
                <a:lnTo>
                  <a:pt x="857250" y="0"/>
                </a:lnTo>
                <a:lnTo>
                  <a:pt x="866180" y="0"/>
                </a:lnTo>
                <a:lnTo>
                  <a:pt x="866180" y="8930"/>
                </a:lnTo>
                <a:lnTo>
                  <a:pt x="857250" y="8930"/>
                </a:lnTo>
                <a:lnTo>
                  <a:pt x="857250" y="17859"/>
                </a:lnTo>
                <a:lnTo>
                  <a:pt x="857250" y="17859"/>
                </a:lnTo>
                <a:lnTo>
                  <a:pt x="857250" y="17859"/>
                </a:lnTo>
                <a:lnTo>
                  <a:pt x="85725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</a:t>
            </a:r>
            <a:r>
              <a:rPr lang="en-US" dirty="0" err="1"/>
              <a:t>Makefile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# </a:t>
            </a:r>
            <a:r>
              <a:rPr lang="en-US" dirty="0" err="1"/>
              <a:t>Makefile</a:t>
            </a:r>
            <a:r>
              <a:rPr lang="en-US" dirty="0"/>
              <a:t> Example </a:t>
            </a:r>
          </a:p>
          <a:p>
            <a:pPr marL="0" indent="0">
              <a:buNone/>
            </a:pPr>
            <a:r>
              <a:rPr lang="en-US" dirty="0" err="1"/>
              <a:t>prog</a:t>
            </a:r>
            <a:r>
              <a:rPr lang="en-US" dirty="0"/>
              <a:t>: </a:t>
            </a:r>
            <a:r>
              <a:rPr lang="en-US" dirty="0" err="1"/>
              <a:t>main.o</a:t>
            </a:r>
            <a:r>
              <a:rPr lang="en-US" dirty="0"/>
              <a:t> </a:t>
            </a:r>
            <a:r>
              <a:rPr lang="en-US" dirty="0" err="1"/>
              <a:t>routines.o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cc -o </a:t>
            </a:r>
            <a:r>
              <a:rPr lang="en-US" dirty="0" err="1"/>
              <a:t>prog</a:t>
            </a:r>
            <a:r>
              <a:rPr lang="en-US" dirty="0"/>
              <a:t> </a:t>
            </a:r>
            <a:r>
              <a:rPr lang="en-US" dirty="0" err="1"/>
              <a:t>main.o</a:t>
            </a:r>
            <a:r>
              <a:rPr lang="en-US" dirty="0"/>
              <a:t> </a:t>
            </a:r>
            <a:r>
              <a:rPr lang="en-US" dirty="0" err="1"/>
              <a:t>routines.o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# Each command line starts with a \tab </a:t>
            </a:r>
          </a:p>
          <a:p>
            <a:pPr marL="0" indent="0">
              <a:buNone/>
            </a:pPr>
            <a:r>
              <a:rPr lang="en-US" dirty="0" err="1"/>
              <a:t>main.o</a:t>
            </a:r>
            <a:r>
              <a:rPr lang="en-US" dirty="0"/>
              <a:t>: </a:t>
            </a:r>
            <a:r>
              <a:rPr lang="en-US" dirty="0" err="1"/>
              <a:t>main.c</a:t>
            </a:r>
            <a:r>
              <a:rPr lang="en-US" dirty="0"/>
              <a:t> </a:t>
            </a:r>
            <a:r>
              <a:rPr lang="en-US" dirty="0" err="1"/>
              <a:t>defs.h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cc -c </a:t>
            </a:r>
            <a:r>
              <a:rPr lang="en-US" dirty="0" err="1"/>
              <a:t>main.c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routines.o</a:t>
            </a:r>
            <a:r>
              <a:rPr lang="en-US" dirty="0"/>
              <a:t>: </a:t>
            </a:r>
            <a:r>
              <a:rPr lang="en-US" dirty="0" err="1"/>
              <a:t>routines.c</a:t>
            </a:r>
            <a:r>
              <a:rPr lang="en-US" dirty="0"/>
              <a:t> </a:t>
            </a:r>
            <a:r>
              <a:rPr lang="en-US" dirty="0" err="1"/>
              <a:t>defs.h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cc -c </a:t>
            </a:r>
            <a:r>
              <a:rPr lang="en-US" dirty="0" err="1"/>
              <a:t>routines.c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4259461" y="1562695"/>
            <a:ext cx="250032" cy="205384"/>
          </a:xfrm>
          <a:custGeom>
            <a:avLst/>
            <a:gdLst/>
            <a:ahLst/>
            <a:cxnLst/>
            <a:rect l="0" t="0" r="0" b="0"/>
            <a:pathLst>
              <a:path w="250032" h="205384">
                <a:moveTo>
                  <a:pt x="0" y="17859"/>
                </a:moveTo>
                <a:lnTo>
                  <a:pt x="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35719"/>
                </a:lnTo>
                <a:lnTo>
                  <a:pt x="8930" y="53578"/>
                </a:lnTo>
                <a:lnTo>
                  <a:pt x="8930" y="80367"/>
                </a:lnTo>
                <a:lnTo>
                  <a:pt x="17859" y="107156"/>
                </a:lnTo>
                <a:lnTo>
                  <a:pt x="17859" y="133945"/>
                </a:lnTo>
                <a:lnTo>
                  <a:pt x="17859" y="160734"/>
                </a:lnTo>
                <a:lnTo>
                  <a:pt x="26789" y="178594"/>
                </a:lnTo>
                <a:lnTo>
                  <a:pt x="26789" y="196453"/>
                </a:lnTo>
                <a:lnTo>
                  <a:pt x="35719" y="196453"/>
                </a:lnTo>
                <a:lnTo>
                  <a:pt x="35719" y="196453"/>
                </a:lnTo>
                <a:lnTo>
                  <a:pt x="35719" y="178594"/>
                </a:lnTo>
                <a:lnTo>
                  <a:pt x="44648" y="151805"/>
                </a:lnTo>
                <a:lnTo>
                  <a:pt x="44648" y="116086"/>
                </a:lnTo>
                <a:lnTo>
                  <a:pt x="53578" y="80367"/>
                </a:lnTo>
                <a:lnTo>
                  <a:pt x="71437" y="44649"/>
                </a:lnTo>
                <a:lnTo>
                  <a:pt x="89297" y="8930"/>
                </a:lnTo>
                <a:lnTo>
                  <a:pt x="107156" y="0"/>
                </a:lnTo>
                <a:lnTo>
                  <a:pt x="116086" y="0"/>
                </a:lnTo>
                <a:lnTo>
                  <a:pt x="133945" y="17859"/>
                </a:lnTo>
                <a:lnTo>
                  <a:pt x="142875" y="53578"/>
                </a:lnTo>
                <a:lnTo>
                  <a:pt x="151805" y="98227"/>
                </a:lnTo>
                <a:lnTo>
                  <a:pt x="160734" y="133945"/>
                </a:lnTo>
                <a:lnTo>
                  <a:pt x="169664" y="169664"/>
                </a:lnTo>
                <a:lnTo>
                  <a:pt x="187523" y="196453"/>
                </a:lnTo>
                <a:lnTo>
                  <a:pt x="196453" y="205383"/>
                </a:lnTo>
                <a:lnTo>
                  <a:pt x="205383" y="196453"/>
                </a:lnTo>
                <a:lnTo>
                  <a:pt x="223242" y="178594"/>
                </a:lnTo>
                <a:lnTo>
                  <a:pt x="232172" y="151805"/>
                </a:lnTo>
                <a:lnTo>
                  <a:pt x="241102" y="107156"/>
                </a:lnTo>
                <a:lnTo>
                  <a:pt x="250031" y="62508"/>
                </a:lnTo>
                <a:lnTo>
                  <a:pt x="250031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482703" y="1562695"/>
            <a:ext cx="142876" cy="151806"/>
          </a:xfrm>
          <a:custGeom>
            <a:avLst/>
            <a:gdLst/>
            <a:ahLst/>
            <a:cxnLst/>
            <a:rect l="0" t="0" r="0" b="0"/>
            <a:pathLst>
              <a:path w="142876" h="151806">
                <a:moveTo>
                  <a:pt x="35719" y="53578"/>
                </a:moveTo>
                <a:lnTo>
                  <a:pt x="35719" y="71438"/>
                </a:lnTo>
                <a:lnTo>
                  <a:pt x="35719" y="89297"/>
                </a:lnTo>
                <a:lnTo>
                  <a:pt x="35719" y="116086"/>
                </a:lnTo>
                <a:lnTo>
                  <a:pt x="35719" y="133945"/>
                </a:lnTo>
                <a:lnTo>
                  <a:pt x="53578" y="151805"/>
                </a:lnTo>
                <a:lnTo>
                  <a:pt x="62508" y="151805"/>
                </a:lnTo>
                <a:lnTo>
                  <a:pt x="89297" y="151805"/>
                </a:lnTo>
                <a:lnTo>
                  <a:pt x="107156" y="125016"/>
                </a:lnTo>
                <a:lnTo>
                  <a:pt x="133945" y="98227"/>
                </a:lnTo>
                <a:lnTo>
                  <a:pt x="133945" y="71438"/>
                </a:lnTo>
                <a:lnTo>
                  <a:pt x="142875" y="35719"/>
                </a:lnTo>
                <a:lnTo>
                  <a:pt x="133945" y="17859"/>
                </a:lnTo>
                <a:lnTo>
                  <a:pt x="107156" y="0"/>
                </a:lnTo>
                <a:lnTo>
                  <a:pt x="80367" y="8930"/>
                </a:lnTo>
                <a:lnTo>
                  <a:pt x="44649" y="26789"/>
                </a:lnTo>
                <a:lnTo>
                  <a:pt x="17860" y="53578"/>
                </a:lnTo>
                <a:lnTo>
                  <a:pt x="0" y="89297"/>
                </a:lnTo>
                <a:lnTo>
                  <a:pt x="0" y="116086"/>
                </a:lnTo>
                <a:lnTo>
                  <a:pt x="8930" y="125016"/>
                </a:lnTo>
                <a:lnTo>
                  <a:pt x="26789" y="125016"/>
                </a:lnTo>
                <a:lnTo>
                  <a:pt x="53578" y="107156"/>
                </a:lnTo>
                <a:lnTo>
                  <a:pt x="89297" y="80367"/>
                </a:lnTo>
                <a:lnTo>
                  <a:pt x="133945" y="26789"/>
                </a:lnTo>
                <a:lnTo>
                  <a:pt x="133945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759523" y="1348383"/>
            <a:ext cx="419697" cy="473274"/>
          </a:xfrm>
          <a:custGeom>
            <a:avLst/>
            <a:gdLst/>
            <a:ahLst/>
            <a:cxnLst/>
            <a:rect l="0" t="0" r="0" b="0"/>
            <a:pathLst>
              <a:path w="419697" h="473274">
                <a:moveTo>
                  <a:pt x="26790" y="125015"/>
                </a:moveTo>
                <a:lnTo>
                  <a:pt x="26790" y="116086"/>
                </a:lnTo>
                <a:lnTo>
                  <a:pt x="26790" y="116086"/>
                </a:lnTo>
                <a:lnTo>
                  <a:pt x="17860" y="107156"/>
                </a:lnTo>
                <a:lnTo>
                  <a:pt x="17860" y="116086"/>
                </a:lnTo>
                <a:lnTo>
                  <a:pt x="17860" y="125015"/>
                </a:lnTo>
                <a:lnTo>
                  <a:pt x="8930" y="142875"/>
                </a:lnTo>
                <a:lnTo>
                  <a:pt x="0" y="169664"/>
                </a:lnTo>
                <a:lnTo>
                  <a:pt x="0" y="205382"/>
                </a:lnTo>
                <a:lnTo>
                  <a:pt x="0" y="241101"/>
                </a:lnTo>
                <a:lnTo>
                  <a:pt x="0" y="276820"/>
                </a:lnTo>
                <a:lnTo>
                  <a:pt x="8930" y="303609"/>
                </a:lnTo>
                <a:lnTo>
                  <a:pt x="17860" y="321468"/>
                </a:lnTo>
                <a:lnTo>
                  <a:pt x="26790" y="330398"/>
                </a:lnTo>
                <a:lnTo>
                  <a:pt x="35719" y="330398"/>
                </a:lnTo>
                <a:lnTo>
                  <a:pt x="53579" y="321468"/>
                </a:lnTo>
                <a:lnTo>
                  <a:pt x="62508" y="303609"/>
                </a:lnTo>
                <a:lnTo>
                  <a:pt x="80368" y="267890"/>
                </a:lnTo>
                <a:lnTo>
                  <a:pt x="89297" y="232171"/>
                </a:lnTo>
                <a:lnTo>
                  <a:pt x="89297" y="196453"/>
                </a:lnTo>
                <a:lnTo>
                  <a:pt x="98227" y="151804"/>
                </a:lnTo>
                <a:lnTo>
                  <a:pt x="98227" y="98226"/>
                </a:lnTo>
                <a:lnTo>
                  <a:pt x="98227" y="53578"/>
                </a:lnTo>
                <a:lnTo>
                  <a:pt x="98227" y="26789"/>
                </a:lnTo>
                <a:lnTo>
                  <a:pt x="89297" y="8930"/>
                </a:lnTo>
                <a:lnTo>
                  <a:pt x="89297" y="0"/>
                </a:lnTo>
                <a:lnTo>
                  <a:pt x="89297" y="8930"/>
                </a:lnTo>
                <a:lnTo>
                  <a:pt x="80368" y="26789"/>
                </a:lnTo>
                <a:lnTo>
                  <a:pt x="80368" y="53578"/>
                </a:lnTo>
                <a:lnTo>
                  <a:pt x="80368" y="89296"/>
                </a:lnTo>
                <a:lnTo>
                  <a:pt x="80368" y="125015"/>
                </a:lnTo>
                <a:lnTo>
                  <a:pt x="80368" y="169664"/>
                </a:lnTo>
                <a:lnTo>
                  <a:pt x="80368" y="205382"/>
                </a:lnTo>
                <a:lnTo>
                  <a:pt x="89297" y="232171"/>
                </a:lnTo>
                <a:lnTo>
                  <a:pt x="107157" y="258961"/>
                </a:lnTo>
                <a:lnTo>
                  <a:pt x="125016" y="276820"/>
                </a:lnTo>
                <a:lnTo>
                  <a:pt x="142875" y="276820"/>
                </a:lnTo>
                <a:lnTo>
                  <a:pt x="160735" y="276820"/>
                </a:lnTo>
                <a:lnTo>
                  <a:pt x="178594" y="258961"/>
                </a:lnTo>
                <a:lnTo>
                  <a:pt x="187524" y="232171"/>
                </a:lnTo>
                <a:lnTo>
                  <a:pt x="196454" y="205382"/>
                </a:lnTo>
                <a:lnTo>
                  <a:pt x="196454" y="178593"/>
                </a:lnTo>
                <a:lnTo>
                  <a:pt x="187524" y="160734"/>
                </a:lnTo>
                <a:lnTo>
                  <a:pt x="178594" y="160734"/>
                </a:lnTo>
                <a:lnTo>
                  <a:pt x="169665" y="160734"/>
                </a:lnTo>
                <a:lnTo>
                  <a:pt x="160735" y="178593"/>
                </a:lnTo>
                <a:lnTo>
                  <a:pt x="151805" y="196453"/>
                </a:lnTo>
                <a:lnTo>
                  <a:pt x="151805" y="223242"/>
                </a:lnTo>
                <a:lnTo>
                  <a:pt x="160735" y="241101"/>
                </a:lnTo>
                <a:lnTo>
                  <a:pt x="169665" y="250031"/>
                </a:lnTo>
                <a:lnTo>
                  <a:pt x="187524" y="250031"/>
                </a:lnTo>
                <a:lnTo>
                  <a:pt x="205383" y="241101"/>
                </a:lnTo>
                <a:lnTo>
                  <a:pt x="223243" y="223242"/>
                </a:lnTo>
                <a:lnTo>
                  <a:pt x="250032" y="205382"/>
                </a:lnTo>
                <a:lnTo>
                  <a:pt x="267891" y="169664"/>
                </a:lnTo>
                <a:lnTo>
                  <a:pt x="285750" y="133945"/>
                </a:lnTo>
                <a:lnTo>
                  <a:pt x="303610" y="98226"/>
                </a:lnTo>
                <a:lnTo>
                  <a:pt x="312540" y="62507"/>
                </a:lnTo>
                <a:lnTo>
                  <a:pt x="321469" y="26789"/>
                </a:lnTo>
                <a:lnTo>
                  <a:pt x="321469" y="8930"/>
                </a:lnTo>
                <a:lnTo>
                  <a:pt x="321469" y="0"/>
                </a:lnTo>
                <a:lnTo>
                  <a:pt x="321469" y="17859"/>
                </a:lnTo>
                <a:lnTo>
                  <a:pt x="312540" y="44648"/>
                </a:lnTo>
                <a:lnTo>
                  <a:pt x="294680" y="98226"/>
                </a:lnTo>
                <a:lnTo>
                  <a:pt x="294680" y="160734"/>
                </a:lnTo>
                <a:lnTo>
                  <a:pt x="294680" y="232171"/>
                </a:lnTo>
                <a:lnTo>
                  <a:pt x="303610" y="303609"/>
                </a:lnTo>
                <a:lnTo>
                  <a:pt x="321469" y="366117"/>
                </a:lnTo>
                <a:lnTo>
                  <a:pt x="339329" y="419695"/>
                </a:lnTo>
                <a:lnTo>
                  <a:pt x="357188" y="455414"/>
                </a:lnTo>
                <a:lnTo>
                  <a:pt x="375047" y="473273"/>
                </a:lnTo>
                <a:lnTo>
                  <a:pt x="392907" y="473273"/>
                </a:lnTo>
                <a:lnTo>
                  <a:pt x="410766" y="446484"/>
                </a:lnTo>
                <a:lnTo>
                  <a:pt x="419696" y="401836"/>
                </a:lnTo>
                <a:lnTo>
                  <a:pt x="419696" y="348257"/>
                </a:lnTo>
                <a:lnTo>
                  <a:pt x="410766" y="294679"/>
                </a:lnTo>
                <a:lnTo>
                  <a:pt x="392907" y="258961"/>
                </a:lnTo>
                <a:lnTo>
                  <a:pt x="366118" y="241101"/>
                </a:lnTo>
                <a:lnTo>
                  <a:pt x="330399" y="241101"/>
                </a:lnTo>
                <a:lnTo>
                  <a:pt x="294680" y="267890"/>
                </a:lnTo>
                <a:lnTo>
                  <a:pt x="267891" y="294679"/>
                </a:lnTo>
                <a:lnTo>
                  <a:pt x="250032" y="330398"/>
                </a:lnTo>
                <a:lnTo>
                  <a:pt x="250032" y="357187"/>
                </a:lnTo>
                <a:lnTo>
                  <a:pt x="250032" y="375046"/>
                </a:lnTo>
                <a:lnTo>
                  <a:pt x="250032" y="37504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4411266" y="1651992"/>
            <a:ext cx="1035844" cy="232173"/>
          </a:xfrm>
          <a:custGeom>
            <a:avLst/>
            <a:gdLst/>
            <a:ahLst/>
            <a:cxnLst/>
            <a:rect l="0" t="0" r="0" b="0"/>
            <a:pathLst>
              <a:path w="1035844" h="232173">
                <a:moveTo>
                  <a:pt x="35718" y="160734"/>
                </a:moveTo>
                <a:lnTo>
                  <a:pt x="26789" y="169664"/>
                </a:lnTo>
                <a:lnTo>
                  <a:pt x="8929" y="187523"/>
                </a:lnTo>
                <a:lnTo>
                  <a:pt x="0" y="205383"/>
                </a:lnTo>
                <a:lnTo>
                  <a:pt x="0" y="223242"/>
                </a:lnTo>
                <a:lnTo>
                  <a:pt x="17859" y="232172"/>
                </a:lnTo>
                <a:lnTo>
                  <a:pt x="62507" y="223242"/>
                </a:lnTo>
                <a:lnTo>
                  <a:pt x="142875" y="205383"/>
                </a:lnTo>
                <a:lnTo>
                  <a:pt x="258961" y="178594"/>
                </a:lnTo>
                <a:lnTo>
                  <a:pt x="401836" y="142875"/>
                </a:lnTo>
                <a:lnTo>
                  <a:pt x="571500" y="107156"/>
                </a:lnTo>
                <a:lnTo>
                  <a:pt x="750093" y="71437"/>
                </a:lnTo>
                <a:lnTo>
                  <a:pt x="901898" y="35719"/>
                </a:lnTo>
                <a:lnTo>
                  <a:pt x="1035843" y="0"/>
                </a:lnTo>
                <a:lnTo>
                  <a:pt x="103584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46484" y="875109"/>
            <a:ext cx="98228" cy="294681"/>
          </a:xfrm>
          <a:custGeom>
            <a:avLst/>
            <a:gdLst/>
            <a:ahLst/>
            <a:cxnLst/>
            <a:rect l="0" t="0" r="0" b="0"/>
            <a:pathLst>
              <a:path w="98228" h="294681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8930" y="53578"/>
                </a:lnTo>
                <a:lnTo>
                  <a:pt x="8930" y="89297"/>
                </a:lnTo>
                <a:lnTo>
                  <a:pt x="17860" y="125016"/>
                </a:lnTo>
                <a:lnTo>
                  <a:pt x="35719" y="178594"/>
                </a:lnTo>
                <a:lnTo>
                  <a:pt x="44649" y="223242"/>
                </a:lnTo>
                <a:lnTo>
                  <a:pt x="62508" y="250032"/>
                </a:lnTo>
                <a:lnTo>
                  <a:pt x="71438" y="276821"/>
                </a:lnTo>
                <a:lnTo>
                  <a:pt x="89297" y="294680"/>
                </a:lnTo>
                <a:lnTo>
                  <a:pt x="98227" y="294680"/>
                </a:lnTo>
                <a:lnTo>
                  <a:pt x="98227" y="294680"/>
                </a:lnTo>
                <a:lnTo>
                  <a:pt x="80368" y="285750"/>
                </a:lnTo>
                <a:lnTo>
                  <a:pt x="62508" y="276821"/>
                </a:lnTo>
                <a:lnTo>
                  <a:pt x="62508" y="27682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30399" y="1009055"/>
            <a:ext cx="214313" cy="160735"/>
          </a:xfrm>
          <a:custGeom>
            <a:avLst/>
            <a:gdLst/>
            <a:ahLst/>
            <a:cxnLst/>
            <a:rect l="0" t="0" r="0" b="0"/>
            <a:pathLst>
              <a:path w="214313" h="160735">
                <a:moveTo>
                  <a:pt x="0" y="160734"/>
                </a:moveTo>
                <a:lnTo>
                  <a:pt x="8929" y="160734"/>
                </a:lnTo>
                <a:lnTo>
                  <a:pt x="26789" y="142875"/>
                </a:lnTo>
                <a:lnTo>
                  <a:pt x="53578" y="125015"/>
                </a:lnTo>
                <a:lnTo>
                  <a:pt x="89296" y="89296"/>
                </a:lnTo>
                <a:lnTo>
                  <a:pt x="133945" y="62507"/>
                </a:lnTo>
                <a:lnTo>
                  <a:pt x="169664" y="26789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25078" y="794742"/>
            <a:ext cx="321470" cy="303610"/>
          </a:xfrm>
          <a:custGeom>
            <a:avLst/>
            <a:gdLst/>
            <a:ahLst/>
            <a:cxnLst/>
            <a:rect l="0" t="0" r="0" b="0"/>
            <a:pathLst>
              <a:path w="321470" h="303610">
                <a:moveTo>
                  <a:pt x="26789" y="80367"/>
                </a:moveTo>
                <a:lnTo>
                  <a:pt x="26789" y="80367"/>
                </a:lnTo>
                <a:lnTo>
                  <a:pt x="26789" y="71438"/>
                </a:lnTo>
                <a:lnTo>
                  <a:pt x="26789" y="71438"/>
                </a:lnTo>
                <a:lnTo>
                  <a:pt x="17860" y="80367"/>
                </a:lnTo>
                <a:lnTo>
                  <a:pt x="17860" y="98227"/>
                </a:lnTo>
                <a:lnTo>
                  <a:pt x="8930" y="133945"/>
                </a:lnTo>
                <a:lnTo>
                  <a:pt x="8930" y="169664"/>
                </a:lnTo>
                <a:lnTo>
                  <a:pt x="0" y="205383"/>
                </a:lnTo>
                <a:lnTo>
                  <a:pt x="0" y="241102"/>
                </a:lnTo>
                <a:lnTo>
                  <a:pt x="8930" y="267891"/>
                </a:lnTo>
                <a:lnTo>
                  <a:pt x="8930" y="294680"/>
                </a:lnTo>
                <a:lnTo>
                  <a:pt x="17860" y="303609"/>
                </a:lnTo>
                <a:lnTo>
                  <a:pt x="26789" y="303609"/>
                </a:lnTo>
                <a:lnTo>
                  <a:pt x="35719" y="285750"/>
                </a:lnTo>
                <a:lnTo>
                  <a:pt x="44649" y="258961"/>
                </a:lnTo>
                <a:lnTo>
                  <a:pt x="44649" y="232172"/>
                </a:lnTo>
                <a:lnTo>
                  <a:pt x="53578" y="196453"/>
                </a:lnTo>
                <a:lnTo>
                  <a:pt x="53578" y="160734"/>
                </a:lnTo>
                <a:lnTo>
                  <a:pt x="53578" y="133945"/>
                </a:lnTo>
                <a:lnTo>
                  <a:pt x="53578" y="116086"/>
                </a:lnTo>
                <a:lnTo>
                  <a:pt x="53578" y="116086"/>
                </a:lnTo>
                <a:lnTo>
                  <a:pt x="53578" y="125016"/>
                </a:lnTo>
                <a:lnTo>
                  <a:pt x="53578" y="142875"/>
                </a:lnTo>
                <a:lnTo>
                  <a:pt x="62508" y="169664"/>
                </a:lnTo>
                <a:lnTo>
                  <a:pt x="62508" y="196453"/>
                </a:lnTo>
                <a:lnTo>
                  <a:pt x="71438" y="223242"/>
                </a:lnTo>
                <a:lnTo>
                  <a:pt x="80367" y="241102"/>
                </a:lnTo>
                <a:lnTo>
                  <a:pt x="98227" y="250031"/>
                </a:lnTo>
                <a:lnTo>
                  <a:pt x="107156" y="241102"/>
                </a:lnTo>
                <a:lnTo>
                  <a:pt x="125016" y="232172"/>
                </a:lnTo>
                <a:lnTo>
                  <a:pt x="142875" y="205383"/>
                </a:lnTo>
                <a:lnTo>
                  <a:pt x="151805" y="178594"/>
                </a:lnTo>
                <a:lnTo>
                  <a:pt x="160735" y="142875"/>
                </a:lnTo>
                <a:lnTo>
                  <a:pt x="169664" y="107156"/>
                </a:lnTo>
                <a:lnTo>
                  <a:pt x="169664" y="71438"/>
                </a:lnTo>
                <a:lnTo>
                  <a:pt x="178594" y="53578"/>
                </a:lnTo>
                <a:lnTo>
                  <a:pt x="178594" y="44649"/>
                </a:lnTo>
                <a:lnTo>
                  <a:pt x="178594" y="44649"/>
                </a:lnTo>
                <a:lnTo>
                  <a:pt x="178594" y="62508"/>
                </a:lnTo>
                <a:lnTo>
                  <a:pt x="187524" y="89297"/>
                </a:lnTo>
                <a:lnTo>
                  <a:pt x="187524" y="125016"/>
                </a:lnTo>
                <a:lnTo>
                  <a:pt x="196453" y="160734"/>
                </a:lnTo>
                <a:lnTo>
                  <a:pt x="205383" y="196453"/>
                </a:lnTo>
                <a:lnTo>
                  <a:pt x="223242" y="223242"/>
                </a:lnTo>
                <a:lnTo>
                  <a:pt x="232172" y="241102"/>
                </a:lnTo>
                <a:lnTo>
                  <a:pt x="241102" y="241102"/>
                </a:lnTo>
                <a:lnTo>
                  <a:pt x="250031" y="232172"/>
                </a:lnTo>
                <a:lnTo>
                  <a:pt x="250031" y="214313"/>
                </a:lnTo>
                <a:lnTo>
                  <a:pt x="250031" y="178594"/>
                </a:lnTo>
                <a:lnTo>
                  <a:pt x="250031" y="133945"/>
                </a:lnTo>
                <a:lnTo>
                  <a:pt x="250031" y="89297"/>
                </a:lnTo>
                <a:lnTo>
                  <a:pt x="250031" y="44649"/>
                </a:lnTo>
                <a:lnTo>
                  <a:pt x="250031" y="17859"/>
                </a:lnTo>
                <a:lnTo>
                  <a:pt x="250031" y="0"/>
                </a:lnTo>
                <a:lnTo>
                  <a:pt x="250031" y="0"/>
                </a:lnTo>
                <a:lnTo>
                  <a:pt x="258961" y="8930"/>
                </a:lnTo>
                <a:lnTo>
                  <a:pt x="258961" y="26789"/>
                </a:lnTo>
                <a:lnTo>
                  <a:pt x="276821" y="44649"/>
                </a:lnTo>
                <a:lnTo>
                  <a:pt x="285750" y="62508"/>
                </a:lnTo>
                <a:lnTo>
                  <a:pt x="303610" y="80367"/>
                </a:lnTo>
                <a:lnTo>
                  <a:pt x="321469" y="80367"/>
                </a:lnTo>
                <a:lnTo>
                  <a:pt x="321469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973336" y="660797"/>
            <a:ext cx="169665" cy="392907"/>
          </a:xfrm>
          <a:custGeom>
            <a:avLst/>
            <a:gdLst/>
            <a:ahLst/>
            <a:cxnLst/>
            <a:rect l="0" t="0" r="0" b="0"/>
            <a:pathLst>
              <a:path w="169665" h="392907">
                <a:moveTo>
                  <a:pt x="89297" y="0"/>
                </a:moveTo>
                <a:lnTo>
                  <a:pt x="89297" y="8930"/>
                </a:lnTo>
                <a:lnTo>
                  <a:pt x="71438" y="35719"/>
                </a:lnTo>
                <a:lnTo>
                  <a:pt x="44648" y="62508"/>
                </a:lnTo>
                <a:lnTo>
                  <a:pt x="26789" y="89297"/>
                </a:lnTo>
                <a:lnTo>
                  <a:pt x="8930" y="116086"/>
                </a:lnTo>
                <a:lnTo>
                  <a:pt x="0" y="142875"/>
                </a:lnTo>
                <a:lnTo>
                  <a:pt x="0" y="169664"/>
                </a:lnTo>
                <a:lnTo>
                  <a:pt x="0" y="178594"/>
                </a:lnTo>
                <a:lnTo>
                  <a:pt x="8930" y="187523"/>
                </a:lnTo>
                <a:lnTo>
                  <a:pt x="26789" y="178594"/>
                </a:lnTo>
                <a:lnTo>
                  <a:pt x="44648" y="160734"/>
                </a:lnTo>
                <a:lnTo>
                  <a:pt x="62508" y="133945"/>
                </a:lnTo>
                <a:lnTo>
                  <a:pt x="80367" y="98226"/>
                </a:lnTo>
                <a:lnTo>
                  <a:pt x="98227" y="71437"/>
                </a:lnTo>
                <a:lnTo>
                  <a:pt x="107156" y="53578"/>
                </a:lnTo>
                <a:lnTo>
                  <a:pt x="107156" y="44648"/>
                </a:lnTo>
                <a:lnTo>
                  <a:pt x="116086" y="44648"/>
                </a:lnTo>
                <a:lnTo>
                  <a:pt x="116086" y="62508"/>
                </a:lnTo>
                <a:lnTo>
                  <a:pt x="116086" y="98226"/>
                </a:lnTo>
                <a:lnTo>
                  <a:pt x="116086" y="133945"/>
                </a:lnTo>
                <a:lnTo>
                  <a:pt x="125016" y="178594"/>
                </a:lnTo>
                <a:lnTo>
                  <a:pt x="133945" y="223242"/>
                </a:lnTo>
                <a:lnTo>
                  <a:pt x="151805" y="267890"/>
                </a:lnTo>
                <a:lnTo>
                  <a:pt x="160734" y="312539"/>
                </a:lnTo>
                <a:lnTo>
                  <a:pt x="169664" y="348258"/>
                </a:lnTo>
                <a:lnTo>
                  <a:pt x="169664" y="375047"/>
                </a:lnTo>
                <a:lnTo>
                  <a:pt x="169664" y="392906"/>
                </a:lnTo>
                <a:lnTo>
                  <a:pt x="160734" y="392906"/>
                </a:lnTo>
                <a:lnTo>
                  <a:pt x="151805" y="366117"/>
                </a:lnTo>
                <a:lnTo>
                  <a:pt x="133945" y="330398"/>
                </a:lnTo>
                <a:lnTo>
                  <a:pt x="125016" y="276820"/>
                </a:lnTo>
                <a:lnTo>
                  <a:pt x="125016" y="27682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134070" y="589359"/>
            <a:ext cx="205384" cy="232173"/>
          </a:xfrm>
          <a:custGeom>
            <a:avLst/>
            <a:gdLst/>
            <a:ahLst/>
            <a:cxnLst/>
            <a:rect l="0" t="0" r="0" b="0"/>
            <a:pathLst>
              <a:path w="205384" h="232173">
                <a:moveTo>
                  <a:pt x="26789" y="160735"/>
                </a:moveTo>
                <a:lnTo>
                  <a:pt x="26789" y="160735"/>
                </a:lnTo>
                <a:lnTo>
                  <a:pt x="17860" y="160735"/>
                </a:lnTo>
                <a:lnTo>
                  <a:pt x="8930" y="169664"/>
                </a:lnTo>
                <a:lnTo>
                  <a:pt x="0" y="169664"/>
                </a:lnTo>
                <a:lnTo>
                  <a:pt x="0" y="169664"/>
                </a:lnTo>
                <a:lnTo>
                  <a:pt x="8930" y="160735"/>
                </a:lnTo>
                <a:lnTo>
                  <a:pt x="17860" y="151805"/>
                </a:lnTo>
                <a:lnTo>
                  <a:pt x="35719" y="125016"/>
                </a:lnTo>
                <a:lnTo>
                  <a:pt x="62508" y="107157"/>
                </a:lnTo>
                <a:lnTo>
                  <a:pt x="80368" y="80368"/>
                </a:lnTo>
                <a:lnTo>
                  <a:pt x="98227" y="62508"/>
                </a:lnTo>
                <a:lnTo>
                  <a:pt x="107157" y="35719"/>
                </a:lnTo>
                <a:lnTo>
                  <a:pt x="107157" y="17860"/>
                </a:lnTo>
                <a:lnTo>
                  <a:pt x="107157" y="0"/>
                </a:lnTo>
                <a:lnTo>
                  <a:pt x="98227" y="0"/>
                </a:lnTo>
                <a:lnTo>
                  <a:pt x="80368" y="17860"/>
                </a:lnTo>
                <a:lnTo>
                  <a:pt x="53579" y="44649"/>
                </a:lnTo>
                <a:lnTo>
                  <a:pt x="44649" y="80368"/>
                </a:lnTo>
                <a:lnTo>
                  <a:pt x="26789" y="125016"/>
                </a:lnTo>
                <a:lnTo>
                  <a:pt x="26789" y="169664"/>
                </a:lnTo>
                <a:lnTo>
                  <a:pt x="26789" y="205383"/>
                </a:lnTo>
                <a:lnTo>
                  <a:pt x="35719" y="223242"/>
                </a:lnTo>
                <a:lnTo>
                  <a:pt x="53579" y="232172"/>
                </a:lnTo>
                <a:lnTo>
                  <a:pt x="80368" y="223242"/>
                </a:lnTo>
                <a:lnTo>
                  <a:pt x="116086" y="205383"/>
                </a:lnTo>
                <a:lnTo>
                  <a:pt x="142875" y="178594"/>
                </a:lnTo>
                <a:lnTo>
                  <a:pt x="169664" y="142875"/>
                </a:lnTo>
                <a:lnTo>
                  <a:pt x="187524" y="98227"/>
                </a:lnTo>
                <a:lnTo>
                  <a:pt x="205383" y="35719"/>
                </a:lnTo>
                <a:lnTo>
                  <a:pt x="205383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1321594" y="348258"/>
            <a:ext cx="151805" cy="276821"/>
          </a:xfrm>
          <a:custGeom>
            <a:avLst/>
            <a:gdLst/>
            <a:ahLst/>
            <a:cxnLst/>
            <a:rect l="0" t="0" r="0" b="0"/>
            <a:pathLst>
              <a:path w="151805" h="27682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29" y="17859"/>
                </a:lnTo>
                <a:lnTo>
                  <a:pt x="17859" y="44648"/>
                </a:lnTo>
                <a:lnTo>
                  <a:pt x="26789" y="89297"/>
                </a:lnTo>
                <a:lnTo>
                  <a:pt x="35719" y="133945"/>
                </a:lnTo>
                <a:lnTo>
                  <a:pt x="53578" y="178594"/>
                </a:lnTo>
                <a:lnTo>
                  <a:pt x="71437" y="214312"/>
                </a:lnTo>
                <a:lnTo>
                  <a:pt x="89297" y="250031"/>
                </a:lnTo>
                <a:lnTo>
                  <a:pt x="116086" y="267890"/>
                </a:lnTo>
                <a:lnTo>
                  <a:pt x="133945" y="276820"/>
                </a:lnTo>
                <a:lnTo>
                  <a:pt x="142875" y="267890"/>
                </a:lnTo>
                <a:lnTo>
                  <a:pt x="151804" y="258961"/>
                </a:lnTo>
                <a:lnTo>
                  <a:pt x="151804" y="241101"/>
                </a:lnTo>
                <a:lnTo>
                  <a:pt x="151804" y="223242"/>
                </a:lnTo>
                <a:lnTo>
                  <a:pt x="142875" y="196453"/>
                </a:lnTo>
                <a:lnTo>
                  <a:pt x="125015" y="160734"/>
                </a:lnTo>
                <a:lnTo>
                  <a:pt x="125015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241227" y="401836"/>
            <a:ext cx="241102" cy="116087"/>
          </a:xfrm>
          <a:custGeom>
            <a:avLst/>
            <a:gdLst/>
            <a:ahLst/>
            <a:cxnLst/>
            <a:rect l="0" t="0" r="0" b="0"/>
            <a:pathLst>
              <a:path w="241102" h="116087">
                <a:moveTo>
                  <a:pt x="8929" y="116086"/>
                </a:moveTo>
                <a:lnTo>
                  <a:pt x="0" y="107156"/>
                </a:lnTo>
                <a:lnTo>
                  <a:pt x="0" y="107156"/>
                </a:lnTo>
                <a:lnTo>
                  <a:pt x="8929" y="98226"/>
                </a:lnTo>
                <a:lnTo>
                  <a:pt x="26789" y="80367"/>
                </a:lnTo>
                <a:lnTo>
                  <a:pt x="53578" y="71437"/>
                </a:lnTo>
                <a:lnTo>
                  <a:pt x="98226" y="44648"/>
                </a:lnTo>
                <a:lnTo>
                  <a:pt x="142875" y="26789"/>
                </a:lnTo>
                <a:lnTo>
                  <a:pt x="187523" y="8930"/>
                </a:lnTo>
                <a:lnTo>
                  <a:pt x="241101" y="0"/>
                </a:lnTo>
                <a:lnTo>
                  <a:pt x="24110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500188" y="276820"/>
            <a:ext cx="116086" cy="276822"/>
          </a:xfrm>
          <a:custGeom>
            <a:avLst/>
            <a:gdLst/>
            <a:ahLst/>
            <a:cxnLst/>
            <a:rect l="0" t="0" r="0" b="0"/>
            <a:pathLst>
              <a:path w="116086" h="276822">
                <a:moveTo>
                  <a:pt x="116085" y="26789"/>
                </a:moveTo>
                <a:lnTo>
                  <a:pt x="116085" y="26789"/>
                </a:lnTo>
                <a:lnTo>
                  <a:pt x="116085" y="17860"/>
                </a:lnTo>
                <a:lnTo>
                  <a:pt x="116085" y="8930"/>
                </a:lnTo>
                <a:lnTo>
                  <a:pt x="116085" y="0"/>
                </a:lnTo>
                <a:lnTo>
                  <a:pt x="107156" y="8930"/>
                </a:lnTo>
                <a:lnTo>
                  <a:pt x="98226" y="8930"/>
                </a:lnTo>
                <a:lnTo>
                  <a:pt x="80367" y="17860"/>
                </a:lnTo>
                <a:lnTo>
                  <a:pt x="71437" y="35719"/>
                </a:lnTo>
                <a:lnTo>
                  <a:pt x="62507" y="53578"/>
                </a:lnTo>
                <a:lnTo>
                  <a:pt x="53578" y="71438"/>
                </a:lnTo>
                <a:lnTo>
                  <a:pt x="62507" y="89297"/>
                </a:lnTo>
                <a:lnTo>
                  <a:pt x="71437" y="107157"/>
                </a:lnTo>
                <a:lnTo>
                  <a:pt x="80367" y="125016"/>
                </a:lnTo>
                <a:lnTo>
                  <a:pt x="98226" y="142875"/>
                </a:lnTo>
                <a:lnTo>
                  <a:pt x="116085" y="160735"/>
                </a:lnTo>
                <a:lnTo>
                  <a:pt x="116085" y="178594"/>
                </a:lnTo>
                <a:lnTo>
                  <a:pt x="116085" y="196453"/>
                </a:lnTo>
                <a:lnTo>
                  <a:pt x="107156" y="223242"/>
                </a:lnTo>
                <a:lnTo>
                  <a:pt x="80367" y="250032"/>
                </a:lnTo>
                <a:lnTo>
                  <a:pt x="44648" y="258961"/>
                </a:lnTo>
                <a:lnTo>
                  <a:pt x="0" y="276821"/>
                </a:lnTo>
                <a:lnTo>
                  <a:pt x="0" y="27682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58961" y="1187648"/>
            <a:ext cx="205384" cy="1134072"/>
          </a:xfrm>
          <a:custGeom>
            <a:avLst/>
            <a:gdLst/>
            <a:ahLst/>
            <a:cxnLst/>
            <a:rect l="0" t="0" r="0" b="0"/>
            <a:pathLst>
              <a:path w="205384" h="1134072">
                <a:moveTo>
                  <a:pt x="205383" y="0"/>
                </a:moveTo>
                <a:lnTo>
                  <a:pt x="205383" y="0"/>
                </a:lnTo>
                <a:lnTo>
                  <a:pt x="196453" y="0"/>
                </a:lnTo>
                <a:lnTo>
                  <a:pt x="187523" y="8930"/>
                </a:lnTo>
                <a:lnTo>
                  <a:pt x="169664" y="17860"/>
                </a:lnTo>
                <a:lnTo>
                  <a:pt x="160734" y="35719"/>
                </a:lnTo>
                <a:lnTo>
                  <a:pt x="142875" y="53579"/>
                </a:lnTo>
                <a:lnTo>
                  <a:pt x="133945" y="71438"/>
                </a:lnTo>
                <a:lnTo>
                  <a:pt x="125016" y="80368"/>
                </a:lnTo>
                <a:lnTo>
                  <a:pt x="116086" y="98227"/>
                </a:lnTo>
                <a:lnTo>
                  <a:pt x="107156" y="116086"/>
                </a:lnTo>
                <a:lnTo>
                  <a:pt x="89297" y="151805"/>
                </a:lnTo>
                <a:lnTo>
                  <a:pt x="71438" y="178594"/>
                </a:lnTo>
                <a:lnTo>
                  <a:pt x="62508" y="223242"/>
                </a:lnTo>
                <a:lnTo>
                  <a:pt x="44648" y="276821"/>
                </a:lnTo>
                <a:lnTo>
                  <a:pt x="26789" y="321469"/>
                </a:lnTo>
                <a:lnTo>
                  <a:pt x="17859" y="348258"/>
                </a:lnTo>
                <a:lnTo>
                  <a:pt x="8930" y="392906"/>
                </a:lnTo>
                <a:lnTo>
                  <a:pt x="8930" y="437555"/>
                </a:lnTo>
                <a:lnTo>
                  <a:pt x="0" y="491133"/>
                </a:lnTo>
                <a:lnTo>
                  <a:pt x="0" y="544711"/>
                </a:lnTo>
                <a:lnTo>
                  <a:pt x="0" y="607219"/>
                </a:lnTo>
                <a:lnTo>
                  <a:pt x="17859" y="750094"/>
                </a:lnTo>
                <a:lnTo>
                  <a:pt x="35719" y="857250"/>
                </a:lnTo>
                <a:lnTo>
                  <a:pt x="71438" y="955477"/>
                </a:lnTo>
                <a:lnTo>
                  <a:pt x="107156" y="1026914"/>
                </a:lnTo>
                <a:lnTo>
                  <a:pt x="133945" y="1071563"/>
                </a:lnTo>
                <a:lnTo>
                  <a:pt x="151805" y="1098352"/>
                </a:lnTo>
                <a:lnTo>
                  <a:pt x="169664" y="1125141"/>
                </a:lnTo>
                <a:lnTo>
                  <a:pt x="178594" y="1134071"/>
                </a:lnTo>
                <a:lnTo>
                  <a:pt x="178594" y="1134071"/>
                </a:lnTo>
                <a:lnTo>
                  <a:pt x="178594" y="1125141"/>
                </a:lnTo>
                <a:lnTo>
                  <a:pt x="169664" y="1116211"/>
                </a:lnTo>
                <a:lnTo>
                  <a:pt x="151805" y="1089422"/>
                </a:lnTo>
                <a:lnTo>
                  <a:pt x="151805" y="108942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32172" y="2027039"/>
            <a:ext cx="267892" cy="303610"/>
          </a:xfrm>
          <a:custGeom>
            <a:avLst/>
            <a:gdLst/>
            <a:ahLst/>
            <a:cxnLst/>
            <a:rect l="0" t="0" r="0" b="0"/>
            <a:pathLst>
              <a:path w="267892" h="303610">
                <a:moveTo>
                  <a:pt x="17859" y="214312"/>
                </a:moveTo>
                <a:lnTo>
                  <a:pt x="8930" y="223242"/>
                </a:lnTo>
                <a:lnTo>
                  <a:pt x="8930" y="223242"/>
                </a:lnTo>
                <a:lnTo>
                  <a:pt x="0" y="232172"/>
                </a:lnTo>
                <a:lnTo>
                  <a:pt x="0" y="232172"/>
                </a:lnTo>
                <a:lnTo>
                  <a:pt x="8930" y="241101"/>
                </a:lnTo>
                <a:lnTo>
                  <a:pt x="35719" y="267890"/>
                </a:lnTo>
                <a:lnTo>
                  <a:pt x="71437" y="285750"/>
                </a:lnTo>
                <a:lnTo>
                  <a:pt x="116086" y="303609"/>
                </a:lnTo>
                <a:lnTo>
                  <a:pt x="169664" y="303609"/>
                </a:lnTo>
                <a:lnTo>
                  <a:pt x="214312" y="276820"/>
                </a:lnTo>
                <a:lnTo>
                  <a:pt x="241102" y="232172"/>
                </a:lnTo>
                <a:lnTo>
                  <a:pt x="258961" y="178594"/>
                </a:lnTo>
                <a:lnTo>
                  <a:pt x="267891" y="116086"/>
                </a:lnTo>
                <a:lnTo>
                  <a:pt x="250031" y="53578"/>
                </a:lnTo>
                <a:lnTo>
                  <a:pt x="232172" y="0"/>
                </a:lnTo>
                <a:lnTo>
                  <a:pt x="23217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125016" y="1196578"/>
            <a:ext cx="455415" cy="2687837"/>
          </a:xfrm>
          <a:custGeom>
            <a:avLst/>
            <a:gdLst/>
            <a:ahLst/>
            <a:cxnLst/>
            <a:rect l="0" t="0" r="0" b="0"/>
            <a:pathLst>
              <a:path w="455415" h="2687837">
                <a:moveTo>
                  <a:pt x="214312" y="0"/>
                </a:moveTo>
                <a:lnTo>
                  <a:pt x="214312" y="0"/>
                </a:lnTo>
                <a:lnTo>
                  <a:pt x="214312" y="0"/>
                </a:lnTo>
                <a:lnTo>
                  <a:pt x="205383" y="8930"/>
                </a:lnTo>
                <a:lnTo>
                  <a:pt x="205383" y="8930"/>
                </a:lnTo>
                <a:lnTo>
                  <a:pt x="196453" y="17859"/>
                </a:lnTo>
                <a:lnTo>
                  <a:pt x="196453" y="26789"/>
                </a:lnTo>
                <a:lnTo>
                  <a:pt x="187523" y="44649"/>
                </a:lnTo>
                <a:lnTo>
                  <a:pt x="178593" y="62508"/>
                </a:lnTo>
                <a:lnTo>
                  <a:pt x="169664" y="89297"/>
                </a:lnTo>
                <a:lnTo>
                  <a:pt x="160734" y="116086"/>
                </a:lnTo>
                <a:lnTo>
                  <a:pt x="151804" y="151805"/>
                </a:lnTo>
                <a:lnTo>
                  <a:pt x="133945" y="187524"/>
                </a:lnTo>
                <a:lnTo>
                  <a:pt x="125015" y="232172"/>
                </a:lnTo>
                <a:lnTo>
                  <a:pt x="107156" y="276820"/>
                </a:lnTo>
                <a:lnTo>
                  <a:pt x="98226" y="330398"/>
                </a:lnTo>
                <a:lnTo>
                  <a:pt x="80367" y="383976"/>
                </a:lnTo>
                <a:lnTo>
                  <a:pt x="62508" y="437555"/>
                </a:lnTo>
                <a:lnTo>
                  <a:pt x="53578" y="491133"/>
                </a:lnTo>
                <a:lnTo>
                  <a:pt x="35718" y="553641"/>
                </a:lnTo>
                <a:lnTo>
                  <a:pt x="26789" y="607219"/>
                </a:lnTo>
                <a:lnTo>
                  <a:pt x="17859" y="669726"/>
                </a:lnTo>
                <a:lnTo>
                  <a:pt x="8929" y="723305"/>
                </a:lnTo>
                <a:lnTo>
                  <a:pt x="8929" y="776883"/>
                </a:lnTo>
                <a:lnTo>
                  <a:pt x="0" y="839391"/>
                </a:lnTo>
                <a:lnTo>
                  <a:pt x="0" y="892969"/>
                </a:lnTo>
                <a:lnTo>
                  <a:pt x="0" y="946547"/>
                </a:lnTo>
                <a:lnTo>
                  <a:pt x="0" y="1000125"/>
                </a:lnTo>
                <a:lnTo>
                  <a:pt x="0" y="1053703"/>
                </a:lnTo>
                <a:lnTo>
                  <a:pt x="8929" y="1098351"/>
                </a:lnTo>
                <a:lnTo>
                  <a:pt x="8929" y="1151930"/>
                </a:lnTo>
                <a:lnTo>
                  <a:pt x="17859" y="1196578"/>
                </a:lnTo>
                <a:lnTo>
                  <a:pt x="17859" y="1250156"/>
                </a:lnTo>
                <a:lnTo>
                  <a:pt x="26789" y="1294805"/>
                </a:lnTo>
                <a:lnTo>
                  <a:pt x="35718" y="1348383"/>
                </a:lnTo>
                <a:lnTo>
                  <a:pt x="44648" y="1401961"/>
                </a:lnTo>
                <a:lnTo>
                  <a:pt x="53578" y="1446610"/>
                </a:lnTo>
                <a:lnTo>
                  <a:pt x="62508" y="1500188"/>
                </a:lnTo>
                <a:lnTo>
                  <a:pt x="71437" y="1553766"/>
                </a:lnTo>
                <a:lnTo>
                  <a:pt x="80367" y="1616273"/>
                </a:lnTo>
                <a:lnTo>
                  <a:pt x="89297" y="1669851"/>
                </a:lnTo>
                <a:lnTo>
                  <a:pt x="98226" y="1723429"/>
                </a:lnTo>
                <a:lnTo>
                  <a:pt x="107156" y="1777008"/>
                </a:lnTo>
                <a:lnTo>
                  <a:pt x="116086" y="1830586"/>
                </a:lnTo>
                <a:lnTo>
                  <a:pt x="133945" y="1884164"/>
                </a:lnTo>
                <a:lnTo>
                  <a:pt x="169664" y="2009179"/>
                </a:lnTo>
                <a:lnTo>
                  <a:pt x="196453" y="2098476"/>
                </a:lnTo>
                <a:lnTo>
                  <a:pt x="223242" y="2187773"/>
                </a:lnTo>
                <a:lnTo>
                  <a:pt x="258961" y="2259211"/>
                </a:lnTo>
                <a:lnTo>
                  <a:pt x="285750" y="2321718"/>
                </a:lnTo>
                <a:lnTo>
                  <a:pt x="303609" y="2375297"/>
                </a:lnTo>
                <a:lnTo>
                  <a:pt x="321468" y="2419945"/>
                </a:lnTo>
                <a:lnTo>
                  <a:pt x="339328" y="2455664"/>
                </a:lnTo>
                <a:lnTo>
                  <a:pt x="348258" y="2491383"/>
                </a:lnTo>
                <a:lnTo>
                  <a:pt x="366117" y="2518172"/>
                </a:lnTo>
                <a:lnTo>
                  <a:pt x="375047" y="2544961"/>
                </a:lnTo>
                <a:lnTo>
                  <a:pt x="392906" y="2580679"/>
                </a:lnTo>
                <a:lnTo>
                  <a:pt x="410765" y="2607468"/>
                </a:lnTo>
                <a:lnTo>
                  <a:pt x="419695" y="2634258"/>
                </a:lnTo>
                <a:lnTo>
                  <a:pt x="437554" y="2652117"/>
                </a:lnTo>
                <a:lnTo>
                  <a:pt x="446484" y="2669976"/>
                </a:lnTo>
                <a:lnTo>
                  <a:pt x="455414" y="2687836"/>
                </a:lnTo>
                <a:lnTo>
                  <a:pt x="455414" y="2687836"/>
                </a:lnTo>
                <a:lnTo>
                  <a:pt x="455414" y="2687836"/>
                </a:lnTo>
                <a:lnTo>
                  <a:pt x="437554" y="2678906"/>
                </a:lnTo>
                <a:lnTo>
                  <a:pt x="410765" y="2661047"/>
                </a:lnTo>
                <a:lnTo>
                  <a:pt x="410765" y="266104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01836" y="3536156"/>
            <a:ext cx="169665" cy="401837"/>
          </a:xfrm>
          <a:custGeom>
            <a:avLst/>
            <a:gdLst/>
            <a:ahLst/>
            <a:cxnLst/>
            <a:rect l="0" t="0" r="0" b="0"/>
            <a:pathLst>
              <a:path w="169665" h="401837">
                <a:moveTo>
                  <a:pt x="0" y="303609"/>
                </a:moveTo>
                <a:lnTo>
                  <a:pt x="17859" y="312539"/>
                </a:lnTo>
                <a:lnTo>
                  <a:pt x="35719" y="330398"/>
                </a:lnTo>
                <a:lnTo>
                  <a:pt x="53578" y="348258"/>
                </a:lnTo>
                <a:lnTo>
                  <a:pt x="80367" y="375047"/>
                </a:lnTo>
                <a:lnTo>
                  <a:pt x="98227" y="392906"/>
                </a:lnTo>
                <a:lnTo>
                  <a:pt x="116086" y="401836"/>
                </a:lnTo>
                <a:lnTo>
                  <a:pt x="116086" y="392906"/>
                </a:lnTo>
                <a:lnTo>
                  <a:pt x="116086" y="357187"/>
                </a:lnTo>
                <a:lnTo>
                  <a:pt x="116086" y="303609"/>
                </a:lnTo>
                <a:lnTo>
                  <a:pt x="116086" y="232172"/>
                </a:lnTo>
                <a:lnTo>
                  <a:pt x="125016" y="142875"/>
                </a:lnTo>
                <a:lnTo>
                  <a:pt x="142875" y="62508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19695" y="1151930"/>
            <a:ext cx="26790" cy="35719"/>
          </a:xfrm>
          <a:custGeom>
            <a:avLst/>
            <a:gdLst/>
            <a:ahLst/>
            <a:cxnLst/>
            <a:rect l="0" t="0" r="0" b="0"/>
            <a:pathLst>
              <a:path w="26790" h="35719">
                <a:moveTo>
                  <a:pt x="26789" y="35718"/>
                </a:moveTo>
                <a:lnTo>
                  <a:pt x="17860" y="35718"/>
                </a:lnTo>
                <a:lnTo>
                  <a:pt x="1786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893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0" y="1160859"/>
            <a:ext cx="714376" cy="3759400"/>
          </a:xfrm>
          <a:custGeom>
            <a:avLst/>
            <a:gdLst/>
            <a:ahLst/>
            <a:cxnLst/>
            <a:rect l="0" t="0" r="0" b="0"/>
            <a:pathLst>
              <a:path w="714376" h="3759400">
                <a:moveTo>
                  <a:pt x="419695" y="0"/>
                </a:moveTo>
                <a:lnTo>
                  <a:pt x="419695" y="8930"/>
                </a:lnTo>
                <a:lnTo>
                  <a:pt x="419695" y="17860"/>
                </a:lnTo>
                <a:lnTo>
                  <a:pt x="410766" y="26789"/>
                </a:lnTo>
                <a:lnTo>
                  <a:pt x="401836" y="35719"/>
                </a:lnTo>
                <a:lnTo>
                  <a:pt x="392906" y="44649"/>
                </a:lnTo>
                <a:lnTo>
                  <a:pt x="375047" y="53578"/>
                </a:lnTo>
                <a:lnTo>
                  <a:pt x="366117" y="62508"/>
                </a:lnTo>
                <a:lnTo>
                  <a:pt x="357188" y="80368"/>
                </a:lnTo>
                <a:lnTo>
                  <a:pt x="348258" y="89297"/>
                </a:lnTo>
                <a:lnTo>
                  <a:pt x="330399" y="107157"/>
                </a:lnTo>
                <a:lnTo>
                  <a:pt x="303609" y="142875"/>
                </a:lnTo>
                <a:lnTo>
                  <a:pt x="285750" y="178594"/>
                </a:lnTo>
                <a:lnTo>
                  <a:pt x="258961" y="223243"/>
                </a:lnTo>
                <a:lnTo>
                  <a:pt x="223242" y="267891"/>
                </a:lnTo>
                <a:lnTo>
                  <a:pt x="196453" y="330399"/>
                </a:lnTo>
                <a:lnTo>
                  <a:pt x="178594" y="357188"/>
                </a:lnTo>
                <a:lnTo>
                  <a:pt x="160734" y="401836"/>
                </a:lnTo>
                <a:lnTo>
                  <a:pt x="133945" y="446485"/>
                </a:lnTo>
                <a:lnTo>
                  <a:pt x="107156" y="500063"/>
                </a:lnTo>
                <a:lnTo>
                  <a:pt x="80367" y="562570"/>
                </a:lnTo>
                <a:lnTo>
                  <a:pt x="53578" y="625078"/>
                </a:lnTo>
                <a:lnTo>
                  <a:pt x="26789" y="687586"/>
                </a:lnTo>
                <a:lnTo>
                  <a:pt x="8930" y="767953"/>
                </a:lnTo>
                <a:lnTo>
                  <a:pt x="0" y="839391"/>
                </a:lnTo>
                <a:lnTo>
                  <a:pt x="0" y="910828"/>
                </a:lnTo>
                <a:lnTo>
                  <a:pt x="0" y="982266"/>
                </a:lnTo>
                <a:lnTo>
                  <a:pt x="0" y="1062633"/>
                </a:lnTo>
                <a:lnTo>
                  <a:pt x="0" y="1143000"/>
                </a:lnTo>
                <a:lnTo>
                  <a:pt x="0" y="1223367"/>
                </a:lnTo>
                <a:lnTo>
                  <a:pt x="0" y="1303735"/>
                </a:lnTo>
                <a:lnTo>
                  <a:pt x="0" y="1384102"/>
                </a:lnTo>
                <a:lnTo>
                  <a:pt x="0" y="1473399"/>
                </a:lnTo>
                <a:lnTo>
                  <a:pt x="0" y="1553766"/>
                </a:lnTo>
                <a:lnTo>
                  <a:pt x="0" y="1643062"/>
                </a:lnTo>
                <a:lnTo>
                  <a:pt x="0" y="1732359"/>
                </a:lnTo>
                <a:lnTo>
                  <a:pt x="0" y="1821656"/>
                </a:lnTo>
                <a:lnTo>
                  <a:pt x="0" y="1910953"/>
                </a:lnTo>
                <a:lnTo>
                  <a:pt x="0" y="2000250"/>
                </a:lnTo>
                <a:lnTo>
                  <a:pt x="0" y="2089547"/>
                </a:lnTo>
                <a:lnTo>
                  <a:pt x="17860" y="2187773"/>
                </a:lnTo>
                <a:lnTo>
                  <a:pt x="44649" y="2277070"/>
                </a:lnTo>
                <a:lnTo>
                  <a:pt x="62508" y="2366367"/>
                </a:lnTo>
                <a:lnTo>
                  <a:pt x="89297" y="2455664"/>
                </a:lnTo>
                <a:lnTo>
                  <a:pt x="116086" y="2544961"/>
                </a:lnTo>
                <a:lnTo>
                  <a:pt x="142875" y="2625328"/>
                </a:lnTo>
                <a:lnTo>
                  <a:pt x="205383" y="2803922"/>
                </a:lnTo>
                <a:lnTo>
                  <a:pt x="267891" y="2946797"/>
                </a:lnTo>
                <a:lnTo>
                  <a:pt x="321469" y="3062883"/>
                </a:lnTo>
                <a:lnTo>
                  <a:pt x="366117" y="3161109"/>
                </a:lnTo>
                <a:lnTo>
                  <a:pt x="410766" y="3241477"/>
                </a:lnTo>
                <a:lnTo>
                  <a:pt x="446484" y="3312914"/>
                </a:lnTo>
                <a:lnTo>
                  <a:pt x="473274" y="3366492"/>
                </a:lnTo>
                <a:lnTo>
                  <a:pt x="500063" y="3411141"/>
                </a:lnTo>
                <a:lnTo>
                  <a:pt x="526852" y="3455789"/>
                </a:lnTo>
                <a:lnTo>
                  <a:pt x="553641" y="3491508"/>
                </a:lnTo>
                <a:lnTo>
                  <a:pt x="571500" y="3527227"/>
                </a:lnTo>
                <a:lnTo>
                  <a:pt x="589359" y="3562945"/>
                </a:lnTo>
                <a:lnTo>
                  <a:pt x="607219" y="3589734"/>
                </a:lnTo>
                <a:lnTo>
                  <a:pt x="616149" y="3625453"/>
                </a:lnTo>
                <a:lnTo>
                  <a:pt x="642938" y="3652242"/>
                </a:lnTo>
                <a:lnTo>
                  <a:pt x="651867" y="3670102"/>
                </a:lnTo>
                <a:lnTo>
                  <a:pt x="678656" y="3696891"/>
                </a:lnTo>
                <a:lnTo>
                  <a:pt x="687586" y="3714750"/>
                </a:lnTo>
                <a:lnTo>
                  <a:pt x="705445" y="3732610"/>
                </a:lnTo>
                <a:lnTo>
                  <a:pt x="714375" y="3741539"/>
                </a:lnTo>
                <a:lnTo>
                  <a:pt x="714375" y="374153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0469"/>
                </a:lnTo>
                <a:lnTo>
                  <a:pt x="714375" y="3759399"/>
                </a:lnTo>
                <a:lnTo>
                  <a:pt x="714375" y="3759399"/>
                </a:lnTo>
                <a:lnTo>
                  <a:pt x="705445" y="3759399"/>
                </a:lnTo>
                <a:lnTo>
                  <a:pt x="696516" y="3759399"/>
                </a:lnTo>
                <a:lnTo>
                  <a:pt x="696516" y="375939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7241977" y="1491258"/>
            <a:ext cx="196454" cy="428626"/>
          </a:xfrm>
          <a:custGeom>
            <a:avLst/>
            <a:gdLst/>
            <a:ahLst/>
            <a:cxnLst/>
            <a:rect l="0" t="0" r="0" b="0"/>
            <a:pathLst>
              <a:path w="196454" h="428626">
                <a:moveTo>
                  <a:pt x="26789" y="89296"/>
                </a:moveTo>
                <a:lnTo>
                  <a:pt x="26789" y="89296"/>
                </a:lnTo>
                <a:lnTo>
                  <a:pt x="26789" y="89296"/>
                </a:lnTo>
                <a:lnTo>
                  <a:pt x="26789" y="89296"/>
                </a:lnTo>
                <a:lnTo>
                  <a:pt x="26789" y="89296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0367"/>
                </a:lnTo>
                <a:lnTo>
                  <a:pt x="26789" y="89296"/>
                </a:lnTo>
                <a:lnTo>
                  <a:pt x="26789" y="89296"/>
                </a:lnTo>
                <a:lnTo>
                  <a:pt x="35718" y="98226"/>
                </a:lnTo>
                <a:lnTo>
                  <a:pt x="35718" y="107156"/>
                </a:lnTo>
                <a:lnTo>
                  <a:pt x="35718" y="133945"/>
                </a:lnTo>
                <a:lnTo>
                  <a:pt x="35718" y="169664"/>
                </a:lnTo>
                <a:lnTo>
                  <a:pt x="44648" y="214312"/>
                </a:lnTo>
                <a:lnTo>
                  <a:pt x="44648" y="258961"/>
                </a:lnTo>
                <a:lnTo>
                  <a:pt x="53578" y="312539"/>
                </a:lnTo>
                <a:lnTo>
                  <a:pt x="53578" y="357187"/>
                </a:lnTo>
                <a:lnTo>
                  <a:pt x="62507" y="392906"/>
                </a:lnTo>
                <a:lnTo>
                  <a:pt x="62507" y="419695"/>
                </a:lnTo>
                <a:lnTo>
                  <a:pt x="62507" y="428625"/>
                </a:lnTo>
                <a:lnTo>
                  <a:pt x="62507" y="419695"/>
                </a:lnTo>
                <a:lnTo>
                  <a:pt x="53578" y="410765"/>
                </a:lnTo>
                <a:lnTo>
                  <a:pt x="44648" y="383976"/>
                </a:lnTo>
                <a:lnTo>
                  <a:pt x="26789" y="348257"/>
                </a:lnTo>
                <a:lnTo>
                  <a:pt x="17859" y="312539"/>
                </a:lnTo>
                <a:lnTo>
                  <a:pt x="8929" y="267890"/>
                </a:lnTo>
                <a:lnTo>
                  <a:pt x="0" y="223242"/>
                </a:lnTo>
                <a:lnTo>
                  <a:pt x="0" y="187523"/>
                </a:lnTo>
                <a:lnTo>
                  <a:pt x="8929" y="142875"/>
                </a:lnTo>
                <a:lnTo>
                  <a:pt x="17859" y="107156"/>
                </a:lnTo>
                <a:lnTo>
                  <a:pt x="35718" y="80367"/>
                </a:lnTo>
                <a:lnTo>
                  <a:pt x="62507" y="53578"/>
                </a:lnTo>
                <a:lnTo>
                  <a:pt x="89296" y="26789"/>
                </a:lnTo>
                <a:lnTo>
                  <a:pt x="116086" y="8929"/>
                </a:lnTo>
                <a:lnTo>
                  <a:pt x="142875" y="0"/>
                </a:lnTo>
                <a:lnTo>
                  <a:pt x="169664" y="0"/>
                </a:lnTo>
                <a:lnTo>
                  <a:pt x="187523" y="0"/>
                </a:lnTo>
                <a:lnTo>
                  <a:pt x="196453" y="17859"/>
                </a:lnTo>
                <a:lnTo>
                  <a:pt x="196453" y="35718"/>
                </a:lnTo>
                <a:lnTo>
                  <a:pt x="187523" y="62507"/>
                </a:lnTo>
                <a:lnTo>
                  <a:pt x="169664" y="98226"/>
                </a:lnTo>
                <a:lnTo>
                  <a:pt x="151804" y="133945"/>
                </a:lnTo>
                <a:lnTo>
                  <a:pt x="116086" y="160734"/>
                </a:lnTo>
                <a:lnTo>
                  <a:pt x="89296" y="187523"/>
                </a:lnTo>
                <a:lnTo>
                  <a:pt x="71437" y="196453"/>
                </a:lnTo>
                <a:lnTo>
                  <a:pt x="62507" y="196453"/>
                </a:lnTo>
                <a:lnTo>
                  <a:pt x="53578" y="187523"/>
                </a:lnTo>
                <a:lnTo>
                  <a:pt x="62507" y="169664"/>
                </a:lnTo>
                <a:lnTo>
                  <a:pt x="80367" y="151804"/>
                </a:lnTo>
                <a:lnTo>
                  <a:pt x="107156" y="125015"/>
                </a:lnTo>
                <a:lnTo>
                  <a:pt x="133945" y="107156"/>
                </a:lnTo>
                <a:lnTo>
                  <a:pt x="133945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7492008" y="1500187"/>
            <a:ext cx="142876" cy="187525"/>
          </a:xfrm>
          <a:custGeom>
            <a:avLst/>
            <a:gdLst/>
            <a:ahLst/>
            <a:cxnLst/>
            <a:rect l="0" t="0" r="0" b="0"/>
            <a:pathLst>
              <a:path w="142876" h="187525">
                <a:moveTo>
                  <a:pt x="0" y="26789"/>
                </a:moveTo>
                <a:lnTo>
                  <a:pt x="0" y="35719"/>
                </a:lnTo>
                <a:lnTo>
                  <a:pt x="0" y="44649"/>
                </a:lnTo>
                <a:lnTo>
                  <a:pt x="8930" y="53578"/>
                </a:lnTo>
                <a:lnTo>
                  <a:pt x="8930" y="80367"/>
                </a:lnTo>
                <a:lnTo>
                  <a:pt x="17859" y="98227"/>
                </a:lnTo>
                <a:lnTo>
                  <a:pt x="26789" y="125016"/>
                </a:lnTo>
                <a:lnTo>
                  <a:pt x="26789" y="151805"/>
                </a:lnTo>
                <a:lnTo>
                  <a:pt x="26789" y="169664"/>
                </a:lnTo>
                <a:lnTo>
                  <a:pt x="26789" y="187524"/>
                </a:lnTo>
                <a:lnTo>
                  <a:pt x="26789" y="187524"/>
                </a:lnTo>
                <a:lnTo>
                  <a:pt x="26789" y="187524"/>
                </a:lnTo>
                <a:lnTo>
                  <a:pt x="35719" y="169664"/>
                </a:lnTo>
                <a:lnTo>
                  <a:pt x="35719" y="142875"/>
                </a:lnTo>
                <a:lnTo>
                  <a:pt x="44648" y="116086"/>
                </a:lnTo>
                <a:lnTo>
                  <a:pt x="53578" y="80367"/>
                </a:lnTo>
                <a:lnTo>
                  <a:pt x="71437" y="53578"/>
                </a:lnTo>
                <a:lnTo>
                  <a:pt x="89297" y="26789"/>
                </a:lnTo>
                <a:lnTo>
                  <a:pt x="107156" y="8930"/>
                </a:lnTo>
                <a:lnTo>
                  <a:pt x="125015" y="0"/>
                </a:lnTo>
                <a:lnTo>
                  <a:pt x="133945" y="0"/>
                </a:lnTo>
                <a:lnTo>
                  <a:pt x="142875" y="8930"/>
                </a:lnTo>
                <a:lnTo>
                  <a:pt x="142875" y="17860"/>
                </a:lnTo>
                <a:lnTo>
                  <a:pt x="142875" y="17860"/>
                </a:lnTo>
                <a:lnTo>
                  <a:pt x="142875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7634883" y="1518047"/>
            <a:ext cx="125016" cy="160735"/>
          </a:xfrm>
          <a:custGeom>
            <a:avLst/>
            <a:gdLst/>
            <a:ahLst/>
            <a:cxnLst/>
            <a:rect l="0" t="0" r="0" b="0"/>
            <a:pathLst>
              <a:path w="125016" h="160735">
                <a:moveTo>
                  <a:pt x="44648" y="0"/>
                </a:moveTo>
                <a:lnTo>
                  <a:pt x="35719" y="8929"/>
                </a:lnTo>
                <a:lnTo>
                  <a:pt x="35719" y="8929"/>
                </a:lnTo>
                <a:lnTo>
                  <a:pt x="26789" y="26789"/>
                </a:lnTo>
                <a:lnTo>
                  <a:pt x="17859" y="44648"/>
                </a:lnTo>
                <a:lnTo>
                  <a:pt x="8930" y="71437"/>
                </a:lnTo>
                <a:lnTo>
                  <a:pt x="8930" y="98226"/>
                </a:lnTo>
                <a:lnTo>
                  <a:pt x="0" y="125015"/>
                </a:lnTo>
                <a:lnTo>
                  <a:pt x="8930" y="142875"/>
                </a:lnTo>
                <a:lnTo>
                  <a:pt x="17859" y="151804"/>
                </a:lnTo>
                <a:lnTo>
                  <a:pt x="35719" y="160734"/>
                </a:lnTo>
                <a:lnTo>
                  <a:pt x="53578" y="151804"/>
                </a:lnTo>
                <a:lnTo>
                  <a:pt x="62508" y="142875"/>
                </a:lnTo>
                <a:lnTo>
                  <a:pt x="80367" y="125015"/>
                </a:lnTo>
                <a:lnTo>
                  <a:pt x="89297" y="98226"/>
                </a:lnTo>
                <a:lnTo>
                  <a:pt x="98226" y="71437"/>
                </a:lnTo>
                <a:lnTo>
                  <a:pt x="89297" y="53578"/>
                </a:lnTo>
                <a:lnTo>
                  <a:pt x="80367" y="26789"/>
                </a:lnTo>
                <a:lnTo>
                  <a:pt x="62508" y="17859"/>
                </a:lnTo>
                <a:lnTo>
                  <a:pt x="53578" y="17859"/>
                </a:lnTo>
                <a:lnTo>
                  <a:pt x="35719" y="17859"/>
                </a:lnTo>
                <a:lnTo>
                  <a:pt x="26789" y="35718"/>
                </a:lnTo>
                <a:lnTo>
                  <a:pt x="26789" y="53578"/>
                </a:lnTo>
                <a:lnTo>
                  <a:pt x="35719" y="62507"/>
                </a:lnTo>
                <a:lnTo>
                  <a:pt x="53578" y="80367"/>
                </a:lnTo>
                <a:lnTo>
                  <a:pt x="71437" y="89297"/>
                </a:lnTo>
                <a:lnTo>
                  <a:pt x="98226" y="98226"/>
                </a:lnTo>
                <a:lnTo>
                  <a:pt x="125015" y="89297"/>
                </a:lnTo>
                <a:lnTo>
                  <a:pt x="125015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7822406" y="1491258"/>
            <a:ext cx="133947" cy="383977"/>
          </a:xfrm>
          <a:custGeom>
            <a:avLst/>
            <a:gdLst/>
            <a:ahLst/>
            <a:cxnLst/>
            <a:rect l="0" t="0" r="0" b="0"/>
            <a:pathLst>
              <a:path w="133947" h="383977">
                <a:moveTo>
                  <a:pt x="98227" y="26789"/>
                </a:moveTo>
                <a:lnTo>
                  <a:pt x="98227" y="17859"/>
                </a:lnTo>
                <a:lnTo>
                  <a:pt x="107157" y="8929"/>
                </a:lnTo>
                <a:lnTo>
                  <a:pt x="107157" y="0"/>
                </a:lnTo>
                <a:lnTo>
                  <a:pt x="98227" y="0"/>
                </a:lnTo>
                <a:lnTo>
                  <a:pt x="89297" y="0"/>
                </a:lnTo>
                <a:lnTo>
                  <a:pt x="80367" y="8929"/>
                </a:lnTo>
                <a:lnTo>
                  <a:pt x="62508" y="26789"/>
                </a:lnTo>
                <a:lnTo>
                  <a:pt x="53578" y="44648"/>
                </a:lnTo>
                <a:lnTo>
                  <a:pt x="35719" y="71437"/>
                </a:lnTo>
                <a:lnTo>
                  <a:pt x="17860" y="89296"/>
                </a:lnTo>
                <a:lnTo>
                  <a:pt x="17860" y="116086"/>
                </a:lnTo>
                <a:lnTo>
                  <a:pt x="8930" y="125015"/>
                </a:lnTo>
                <a:lnTo>
                  <a:pt x="17860" y="142875"/>
                </a:lnTo>
                <a:lnTo>
                  <a:pt x="26789" y="142875"/>
                </a:lnTo>
                <a:lnTo>
                  <a:pt x="35719" y="133945"/>
                </a:lnTo>
                <a:lnTo>
                  <a:pt x="53578" y="116086"/>
                </a:lnTo>
                <a:lnTo>
                  <a:pt x="71438" y="107156"/>
                </a:lnTo>
                <a:lnTo>
                  <a:pt x="89297" y="80367"/>
                </a:lnTo>
                <a:lnTo>
                  <a:pt x="107157" y="62507"/>
                </a:lnTo>
                <a:lnTo>
                  <a:pt x="116086" y="53578"/>
                </a:lnTo>
                <a:lnTo>
                  <a:pt x="125016" y="53578"/>
                </a:lnTo>
                <a:lnTo>
                  <a:pt x="125016" y="62507"/>
                </a:lnTo>
                <a:lnTo>
                  <a:pt x="125016" y="80367"/>
                </a:lnTo>
                <a:lnTo>
                  <a:pt x="116086" y="107156"/>
                </a:lnTo>
                <a:lnTo>
                  <a:pt x="116086" y="142875"/>
                </a:lnTo>
                <a:lnTo>
                  <a:pt x="116086" y="187523"/>
                </a:lnTo>
                <a:lnTo>
                  <a:pt x="125016" y="232171"/>
                </a:lnTo>
                <a:lnTo>
                  <a:pt x="125016" y="276820"/>
                </a:lnTo>
                <a:lnTo>
                  <a:pt x="133946" y="312539"/>
                </a:lnTo>
                <a:lnTo>
                  <a:pt x="133946" y="348257"/>
                </a:lnTo>
                <a:lnTo>
                  <a:pt x="125016" y="375046"/>
                </a:lnTo>
                <a:lnTo>
                  <a:pt x="116086" y="383976"/>
                </a:lnTo>
                <a:lnTo>
                  <a:pt x="98227" y="375046"/>
                </a:lnTo>
                <a:lnTo>
                  <a:pt x="71438" y="357187"/>
                </a:lnTo>
                <a:lnTo>
                  <a:pt x="44649" y="330398"/>
                </a:lnTo>
                <a:lnTo>
                  <a:pt x="26789" y="303609"/>
                </a:lnTo>
                <a:lnTo>
                  <a:pt x="0" y="285750"/>
                </a:lnTo>
                <a:lnTo>
                  <a:pt x="0" y="2857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6732984" y="1910953"/>
            <a:ext cx="660798" cy="589361"/>
          </a:xfrm>
          <a:custGeom>
            <a:avLst/>
            <a:gdLst/>
            <a:ahLst/>
            <a:cxnLst/>
            <a:rect l="0" t="0" r="0" b="0"/>
            <a:pathLst>
              <a:path w="660798" h="589361">
                <a:moveTo>
                  <a:pt x="660797" y="8930"/>
                </a:moveTo>
                <a:lnTo>
                  <a:pt x="660797" y="8930"/>
                </a:lnTo>
                <a:lnTo>
                  <a:pt x="660797" y="8930"/>
                </a:lnTo>
                <a:lnTo>
                  <a:pt x="660797" y="8930"/>
                </a:lnTo>
                <a:lnTo>
                  <a:pt x="660797" y="8930"/>
                </a:lnTo>
                <a:lnTo>
                  <a:pt x="660797" y="8930"/>
                </a:lnTo>
                <a:lnTo>
                  <a:pt x="660797" y="0"/>
                </a:lnTo>
                <a:lnTo>
                  <a:pt x="660797" y="0"/>
                </a:lnTo>
                <a:lnTo>
                  <a:pt x="660797" y="0"/>
                </a:lnTo>
                <a:lnTo>
                  <a:pt x="660797" y="0"/>
                </a:lnTo>
                <a:lnTo>
                  <a:pt x="651868" y="0"/>
                </a:lnTo>
                <a:lnTo>
                  <a:pt x="651868" y="8930"/>
                </a:lnTo>
                <a:lnTo>
                  <a:pt x="651868" y="8930"/>
                </a:lnTo>
                <a:lnTo>
                  <a:pt x="642938" y="17859"/>
                </a:lnTo>
                <a:lnTo>
                  <a:pt x="634008" y="26789"/>
                </a:lnTo>
                <a:lnTo>
                  <a:pt x="625079" y="35719"/>
                </a:lnTo>
                <a:lnTo>
                  <a:pt x="616149" y="44648"/>
                </a:lnTo>
                <a:lnTo>
                  <a:pt x="598289" y="62508"/>
                </a:lnTo>
                <a:lnTo>
                  <a:pt x="571500" y="80367"/>
                </a:lnTo>
                <a:lnTo>
                  <a:pt x="553641" y="98226"/>
                </a:lnTo>
                <a:lnTo>
                  <a:pt x="517922" y="125016"/>
                </a:lnTo>
                <a:lnTo>
                  <a:pt x="482204" y="160734"/>
                </a:lnTo>
                <a:lnTo>
                  <a:pt x="446485" y="196453"/>
                </a:lnTo>
                <a:lnTo>
                  <a:pt x="392907" y="232172"/>
                </a:lnTo>
                <a:lnTo>
                  <a:pt x="339329" y="276820"/>
                </a:lnTo>
                <a:lnTo>
                  <a:pt x="285750" y="321469"/>
                </a:lnTo>
                <a:lnTo>
                  <a:pt x="241102" y="366117"/>
                </a:lnTo>
                <a:lnTo>
                  <a:pt x="187524" y="410766"/>
                </a:lnTo>
                <a:lnTo>
                  <a:pt x="151805" y="446484"/>
                </a:lnTo>
                <a:lnTo>
                  <a:pt x="116086" y="482203"/>
                </a:lnTo>
                <a:lnTo>
                  <a:pt x="80368" y="517922"/>
                </a:lnTo>
                <a:lnTo>
                  <a:pt x="53579" y="535781"/>
                </a:lnTo>
                <a:lnTo>
                  <a:pt x="26789" y="553641"/>
                </a:lnTo>
                <a:lnTo>
                  <a:pt x="17860" y="571500"/>
                </a:lnTo>
                <a:lnTo>
                  <a:pt x="0" y="580430"/>
                </a:lnTo>
                <a:lnTo>
                  <a:pt x="0" y="589360"/>
                </a:lnTo>
                <a:lnTo>
                  <a:pt x="0" y="589360"/>
                </a:lnTo>
                <a:lnTo>
                  <a:pt x="8930" y="589360"/>
                </a:lnTo>
                <a:lnTo>
                  <a:pt x="17860" y="589360"/>
                </a:lnTo>
                <a:lnTo>
                  <a:pt x="26789" y="580430"/>
                </a:lnTo>
                <a:lnTo>
                  <a:pt x="26789" y="5804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465094" y="2598539"/>
            <a:ext cx="303610" cy="205383"/>
          </a:xfrm>
          <a:custGeom>
            <a:avLst/>
            <a:gdLst/>
            <a:ahLst/>
            <a:cxnLst/>
            <a:rect l="0" t="0" r="0" b="0"/>
            <a:pathLst>
              <a:path w="303610" h="205383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8929" y="17859"/>
                </a:lnTo>
                <a:lnTo>
                  <a:pt x="8929" y="17859"/>
                </a:lnTo>
                <a:lnTo>
                  <a:pt x="17859" y="26789"/>
                </a:lnTo>
                <a:lnTo>
                  <a:pt x="17859" y="44649"/>
                </a:lnTo>
                <a:lnTo>
                  <a:pt x="26789" y="62508"/>
                </a:lnTo>
                <a:lnTo>
                  <a:pt x="35719" y="89297"/>
                </a:lnTo>
                <a:lnTo>
                  <a:pt x="35719" y="125016"/>
                </a:lnTo>
                <a:lnTo>
                  <a:pt x="35719" y="151805"/>
                </a:lnTo>
                <a:lnTo>
                  <a:pt x="35719" y="178594"/>
                </a:lnTo>
                <a:lnTo>
                  <a:pt x="35719" y="196453"/>
                </a:lnTo>
                <a:lnTo>
                  <a:pt x="44648" y="205382"/>
                </a:lnTo>
                <a:lnTo>
                  <a:pt x="44648" y="205382"/>
                </a:lnTo>
                <a:lnTo>
                  <a:pt x="44648" y="196453"/>
                </a:lnTo>
                <a:lnTo>
                  <a:pt x="44648" y="187524"/>
                </a:lnTo>
                <a:lnTo>
                  <a:pt x="44648" y="160734"/>
                </a:lnTo>
                <a:lnTo>
                  <a:pt x="44648" y="133945"/>
                </a:lnTo>
                <a:lnTo>
                  <a:pt x="44648" y="107156"/>
                </a:lnTo>
                <a:lnTo>
                  <a:pt x="53578" y="80367"/>
                </a:lnTo>
                <a:lnTo>
                  <a:pt x="62508" y="53578"/>
                </a:lnTo>
                <a:lnTo>
                  <a:pt x="62508" y="44649"/>
                </a:lnTo>
                <a:lnTo>
                  <a:pt x="71437" y="35719"/>
                </a:lnTo>
                <a:lnTo>
                  <a:pt x="80367" y="44649"/>
                </a:lnTo>
                <a:lnTo>
                  <a:pt x="89297" y="62508"/>
                </a:lnTo>
                <a:lnTo>
                  <a:pt x="89297" y="80367"/>
                </a:lnTo>
                <a:lnTo>
                  <a:pt x="98226" y="107156"/>
                </a:lnTo>
                <a:lnTo>
                  <a:pt x="107156" y="133945"/>
                </a:lnTo>
                <a:lnTo>
                  <a:pt x="116086" y="160734"/>
                </a:lnTo>
                <a:lnTo>
                  <a:pt x="116086" y="187524"/>
                </a:lnTo>
                <a:lnTo>
                  <a:pt x="116086" y="196453"/>
                </a:lnTo>
                <a:lnTo>
                  <a:pt x="125015" y="196453"/>
                </a:lnTo>
                <a:lnTo>
                  <a:pt x="133945" y="187524"/>
                </a:lnTo>
                <a:lnTo>
                  <a:pt x="133945" y="160734"/>
                </a:lnTo>
                <a:lnTo>
                  <a:pt x="142875" y="133945"/>
                </a:lnTo>
                <a:lnTo>
                  <a:pt x="142875" y="98227"/>
                </a:lnTo>
                <a:lnTo>
                  <a:pt x="151804" y="71438"/>
                </a:lnTo>
                <a:lnTo>
                  <a:pt x="169664" y="35719"/>
                </a:lnTo>
                <a:lnTo>
                  <a:pt x="178594" y="17859"/>
                </a:lnTo>
                <a:lnTo>
                  <a:pt x="196453" y="0"/>
                </a:lnTo>
                <a:lnTo>
                  <a:pt x="205383" y="8930"/>
                </a:lnTo>
                <a:lnTo>
                  <a:pt x="214312" y="26789"/>
                </a:lnTo>
                <a:lnTo>
                  <a:pt x="214312" y="53578"/>
                </a:lnTo>
                <a:lnTo>
                  <a:pt x="223242" y="89297"/>
                </a:lnTo>
                <a:lnTo>
                  <a:pt x="223242" y="133945"/>
                </a:lnTo>
                <a:lnTo>
                  <a:pt x="223242" y="169664"/>
                </a:lnTo>
                <a:lnTo>
                  <a:pt x="223242" y="196453"/>
                </a:lnTo>
                <a:lnTo>
                  <a:pt x="232172" y="205382"/>
                </a:lnTo>
                <a:lnTo>
                  <a:pt x="232172" y="205382"/>
                </a:lnTo>
                <a:lnTo>
                  <a:pt x="241101" y="187524"/>
                </a:lnTo>
                <a:lnTo>
                  <a:pt x="250031" y="169664"/>
                </a:lnTo>
                <a:lnTo>
                  <a:pt x="267890" y="133945"/>
                </a:lnTo>
                <a:lnTo>
                  <a:pt x="276820" y="107156"/>
                </a:lnTo>
                <a:lnTo>
                  <a:pt x="285750" y="71438"/>
                </a:lnTo>
                <a:lnTo>
                  <a:pt x="303609" y="35719"/>
                </a:lnTo>
                <a:lnTo>
                  <a:pt x="303609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6795492" y="2571750"/>
            <a:ext cx="160736" cy="241102"/>
          </a:xfrm>
          <a:custGeom>
            <a:avLst/>
            <a:gdLst/>
            <a:ahLst/>
            <a:cxnLst/>
            <a:rect l="0" t="0" r="0" b="0"/>
            <a:pathLst>
              <a:path w="160736" h="241102">
                <a:moveTo>
                  <a:pt x="44649" y="0"/>
                </a:moveTo>
                <a:lnTo>
                  <a:pt x="44649" y="0"/>
                </a:lnTo>
                <a:lnTo>
                  <a:pt x="44649" y="0"/>
                </a:lnTo>
                <a:lnTo>
                  <a:pt x="35719" y="17859"/>
                </a:lnTo>
                <a:lnTo>
                  <a:pt x="35719" y="26789"/>
                </a:lnTo>
                <a:lnTo>
                  <a:pt x="26789" y="53578"/>
                </a:lnTo>
                <a:lnTo>
                  <a:pt x="8930" y="89297"/>
                </a:lnTo>
                <a:lnTo>
                  <a:pt x="0" y="125016"/>
                </a:lnTo>
                <a:lnTo>
                  <a:pt x="0" y="160734"/>
                </a:lnTo>
                <a:lnTo>
                  <a:pt x="0" y="187523"/>
                </a:lnTo>
                <a:lnTo>
                  <a:pt x="0" y="205383"/>
                </a:lnTo>
                <a:lnTo>
                  <a:pt x="0" y="223242"/>
                </a:lnTo>
                <a:lnTo>
                  <a:pt x="8930" y="223242"/>
                </a:lnTo>
                <a:lnTo>
                  <a:pt x="17860" y="214313"/>
                </a:lnTo>
                <a:lnTo>
                  <a:pt x="35719" y="196453"/>
                </a:lnTo>
                <a:lnTo>
                  <a:pt x="44649" y="160734"/>
                </a:lnTo>
                <a:lnTo>
                  <a:pt x="62508" y="133945"/>
                </a:lnTo>
                <a:lnTo>
                  <a:pt x="71438" y="107156"/>
                </a:lnTo>
                <a:lnTo>
                  <a:pt x="80367" y="80367"/>
                </a:lnTo>
                <a:lnTo>
                  <a:pt x="80367" y="62508"/>
                </a:lnTo>
                <a:lnTo>
                  <a:pt x="80367" y="62508"/>
                </a:lnTo>
                <a:lnTo>
                  <a:pt x="80367" y="71438"/>
                </a:lnTo>
                <a:lnTo>
                  <a:pt x="80367" y="98227"/>
                </a:lnTo>
                <a:lnTo>
                  <a:pt x="71438" y="125016"/>
                </a:lnTo>
                <a:lnTo>
                  <a:pt x="71438" y="160734"/>
                </a:lnTo>
                <a:lnTo>
                  <a:pt x="80367" y="196453"/>
                </a:lnTo>
                <a:lnTo>
                  <a:pt x="80367" y="214313"/>
                </a:lnTo>
                <a:lnTo>
                  <a:pt x="89297" y="232171"/>
                </a:lnTo>
                <a:lnTo>
                  <a:pt x="107156" y="241101"/>
                </a:lnTo>
                <a:lnTo>
                  <a:pt x="116086" y="241101"/>
                </a:lnTo>
                <a:lnTo>
                  <a:pt x="133946" y="223242"/>
                </a:lnTo>
                <a:lnTo>
                  <a:pt x="142875" y="196453"/>
                </a:lnTo>
                <a:lnTo>
                  <a:pt x="151805" y="169664"/>
                </a:lnTo>
                <a:lnTo>
                  <a:pt x="160735" y="133945"/>
                </a:lnTo>
                <a:lnTo>
                  <a:pt x="160735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6956227" y="2652117"/>
            <a:ext cx="17860" cy="151805"/>
          </a:xfrm>
          <a:custGeom>
            <a:avLst/>
            <a:gdLst/>
            <a:ahLst/>
            <a:cxnLst/>
            <a:rect l="0" t="0" r="0" b="0"/>
            <a:pathLst>
              <a:path w="17860" h="151805">
                <a:moveTo>
                  <a:pt x="8929" y="26789"/>
                </a:moveTo>
                <a:lnTo>
                  <a:pt x="0" y="35719"/>
                </a:lnTo>
                <a:lnTo>
                  <a:pt x="0" y="53578"/>
                </a:lnTo>
                <a:lnTo>
                  <a:pt x="0" y="80367"/>
                </a:lnTo>
                <a:lnTo>
                  <a:pt x="0" y="107156"/>
                </a:lnTo>
                <a:lnTo>
                  <a:pt x="0" y="125016"/>
                </a:lnTo>
                <a:lnTo>
                  <a:pt x="0" y="142875"/>
                </a:lnTo>
                <a:lnTo>
                  <a:pt x="8929" y="151804"/>
                </a:lnTo>
                <a:lnTo>
                  <a:pt x="8929" y="142875"/>
                </a:lnTo>
                <a:lnTo>
                  <a:pt x="17859" y="133946"/>
                </a:lnTo>
                <a:lnTo>
                  <a:pt x="17859" y="107156"/>
                </a:lnTo>
                <a:lnTo>
                  <a:pt x="8929" y="80367"/>
                </a:lnTo>
                <a:lnTo>
                  <a:pt x="8929" y="4464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6938367" y="2544961"/>
            <a:ext cx="53579" cy="35720"/>
          </a:xfrm>
          <a:custGeom>
            <a:avLst/>
            <a:gdLst/>
            <a:ahLst/>
            <a:cxnLst/>
            <a:rect l="0" t="0" r="0" b="0"/>
            <a:pathLst>
              <a:path w="53579" h="35720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17859"/>
                </a:lnTo>
                <a:lnTo>
                  <a:pt x="35719" y="26789"/>
                </a:lnTo>
                <a:lnTo>
                  <a:pt x="44649" y="26789"/>
                </a:lnTo>
                <a:lnTo>
                  <a:pt x="53578" y="35719"/>
                </a:lnTo>
                <a:lnTo>
                  <a:pt x="53578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7027664" y="2625328"/>
            <a:ext cx="151806" cy="178594"/>
          </a:xfrm>
          <a:custGeom>
            <a:avLst/>
            <a:gdLst/>
            <a:ahLst/>
            <a:cxnLst/>
            <a:rect l="0" t="0" r="0" b="0"/>
            <a:pathLst>
              <a:path w="151806" h="178594">
                <a:moveTo>
                  <a:pt x="17859" y="0"/>
                </a:moveTo>
                <a:lnTo>
                  <a:pt x="8930" y="8930"/>
                </a:lnTo>
                <a:lnTo>
                  <a:pt x="8930" y="26789"/>
                </a:lnTo>
                <a:lnTo>
                  <a:pt x="8930" y="44649"/>
                </a:lnTo>
                <a:lnTo>
                  <a:pt x="0" y="71438"/>
                </a:lnTo>
                <a:lnTo>
                  <a:pt x="0" y="98227"/>
                </a:lnTo>
                <a:lnTo>
                  <a:pt x="8930" y="125016"/>
                </a:lnTo>
                <a:lnTo>
                  <a:pt x="8930" y="142875"/>
                </a:lnTo>
                <a:lnTo>
                  <a:pt x="8930" y="160735"/>
                </a:lnTo>
                <a:lnTo>
                  <a:pt x="8930" y="160735"/>
                </a:lnTo>
                <a:lnTo>
                  <a:pt x="17859" y="160735"/>
                </a:lnTo>
                <a:lnTo>
                  <a:pt x="17859" y="151805"/>
                </a:lnTo>
                <a:lnTo>
                  <a:pt x="26789" y="125016"/>
                </a:lnTo>
                <a:lnTo>
                  <a:pt x="35719" y="107156"/>
                </a:lnTo>
                <a:lnTo>
                  <a:pt x="53578" y="71438"/>
                </a:lnTo>
                <a:lnTo>
                  <a:pt x="62508" y="53578"/>
                </a:lnTo>
                <a:lnTo>
                  <a:pt x="80367" y="35719"/>
                </a:lnTo>
                <a:lnTo>
                  <a:pt x="89297" y="26789"/>
                </a:lnTo>
                <a:lnTo>
                  <a:pt x="98227" y="35719"/>
                </a:lnTo>
                <a:lnTo>
                  <a:pt x="107156" y="44649"/>
                </a:lnTo>
                <a:lnTo>
                  <a:pt x="116086" y="71438"/>
                </a:lnTo>
                <a:lnTo>
                  <a:pt x="116086" y="98227"/>
                </a:lnTo>
                <a:lnTo>
                  <a:pt x="116086" y="125016"/>
                </a:lnTo>
                <a:lnTo>
                  <a:pt x="116086" y="142875"/>
                </a:lnTo>
                <a:lnTo>
                  <a:pt x="125016" y="160735"/>
                </a:lnTo>
                <a:lnTo>
                  <a:pt x="125016" y="178593"/>
                </a:lnTo>
                <a:lnTo>
                  <a:pt x="133945" y="178593"/>
                </a:lnTo>
                <a:lnTo>
                  <a:pt x="133945" y="169664"/>
                </a:lnTo>
                <a:lnTo>
                  <a:pt x="142875" y="160735"/>
                </a:lnTo>
                <a:lnTo>
                  <a:pt x="151805" y="142875"/>
                </a:lnTo>
                <a:lnTo>
                  <a:pt x="151805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7233047" y="2714625"/>
            <a:ext cx="44649" cy="62509"/>
          </a:xfrm>
          <a:custGeom>
            <a:avLst/>
            <a:gdLst/>
            <a:ahLst/>
            <a:cxnLst/>
            <a:rect l="0" t="0" r="0" b="0"/>
            <a:pathLst>
              <a:path w="44649" h="62509">
                <a:moveTo>
                  <a:pt x="17859" y="53578"/>
                </a:moveTo>
                <a:lnTo>
                  <a:pt x="8930" y="53578"/>
                </a:lnTo>
                <a:lnTo>
                  <a:pt x="8930" y="5357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8930" y="53578"/>
                </a:lnTo>
                <a:lnTo>
                  <a:pt x="17859" y="44648"/>
                </a:lnTo>
                <a:lnTo>
                  <a:pt x="26789" y="35719"/>
                </a:lnTo>
                <a:lnTo>
                  <a:pt x="35719" y="17859"/>
                </a:lnTo>
                <a:lnTo>
                  <a:pt x="44648" y="0"/>
                </a:lnTo>
                <a:lnTo>
                  <a:pt x="4464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7286625" y="2625328"/>
            <a:ext cx="125017" cy="133946"/>
          </a:xfrm>
          <a:custGeom>
            <a:avLst/>
            <a:gdLst/>
            <a:ahLst/>
            <a:cxnLst/>
            <a:rect l="0" t="0" r="0" b="0"/>
            <a:pathLst>
              <a:path w="125017" h="133946">
                <a:moveTo>
                  <a:pt x="8930" y="44649"/>
                </a:moveTo>
                <a:lnTo>
                  <a:pt x="8930" y="53578"/>
                </a:lnTo>
                <a:lnTo>
                  <a:pt x="8930" y="62508"/>
                </a:lnTo>
                <a:lnTo>
                  <a:pt x="0" y="80367"/>
                </a:lnTo>
                <a:lnTo>
                  <a:pt x="0" y="107156"/>
                </a:lnTo>
                <a:lnTo>
                  <a:pt x="0" y="125016"/>
                </a:lnTo>
                <a:lnTo>
                  <a:pt x="8930" y="133945"/>
                </a:lnTo>
                <a:lnTo>
                  <a:pt x="17859" y="133945"/>
                </a:lnTo>
                <a:lnTo>
                  <a:pt x="35719" y="133945"/>
                </a:lnTo>
                <a:lnTo>
                  <a:pt x="53578" y="125016"/>
                </a:lnTo>
                <a:lnTo>
                  <a:pt x="80367" y="116086"/>
                </a:lnTo>
                <a:lnTo>
                  <a:pt x="89297" y="107156"/>
                </a:lnTo>
                <a:lnTo>
                  <a:pt x="98227" y="89297"/>
                </a:lnTo>
                <a:lnTo>
                  <a:pt x="98227" y="71438"/>
                </a:lnTo>
                <a:lnTo>
                  <a:pt x="89297" y="53578"/>
                </a:lnTo>
                <a:lnTo>
                  <a:pt x="71438" y="35719"/>
                </a:lnTo>
                <a:lnTo>
                  <a:pt x="53578" y="35719"/>
                </a:lnTo>
                <a:lnTo>
                  <a:pt x="35719" y="35719"/>
                </a:lnTo>
                <a:lnTo>
                  <a:pt x="17859" y="53578"/>
                </a:lnTo>
                <a:lnTo>
                  <a:pt x="8930" y="62508"/>
                </a:lnTo>
                <a:lnTo>
                  <a:pt x="8930" y="71438"/>
                </a:lnTo>
                <a:lnTo>
                  <a:pt x="17859" y="80367"/>
                </a:lnTo>
                <a:lnTo>
                  <a:pt x="35719" y="71438"/>
                </a:lnTo>
                <a:lnTo>
                  <a:pt x="62508" y="62508"/>
                </a:lnTo>
                <a:lnTo>
                  <a:pt x="89297" y="35719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7733109" y="1893094"/>
            <a:ext cx="357189" cy="401836"/>
          </a:xfrm>
          <a:custGeom>
            <a:avLst/>
            <a:gdLst/>
            <a:ahLst/>
            <a:cxnLst/>
            <a:rect l="0" t="0" r="0" b="0"/>
            <a:pathLst>
              <a:path w="357189" h="401836">
                <a:moveTo>
                  <a:pt x="8930" y="0"/>
                </a:move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8930" y="0"/>
                </a:lnTo>
                <a:lnTo>
                  <a:pt x="8930" y="8929"/>
                </a:lnTo>
                <a:lnTo>
                  <a:pt x="17860" y="8929"/>
                </a:lnTo>
                <a:lnTo>
                  <a:pt x="35719" y="17859"/>
                </a:lnTo>
                <a:lnTo>
                  <a:pt x="62508" y="35718"/>
                </a:lnTo>
                <a:lnTo>
                  <a:pt x="80368" y="71437"/>
                </a:lnTo>
                <a:lnTo>
                  <a:pt x="116086" y="107156"/>
                </a:lnTo>
                <a:lnTo>
                  <a:pt x="142875" y="142875"/>
                </a:lnTo>
                <a:lnTo>
                  <a:pt x="187524" y="187523"/>
                </a:lnTo>
                <a:lnTo>
                  <a:pt x="223243" y="232171"/>
                </a:lnTo>
                <a:lnTo>
                  <a:pt x="258961" y="276820"/>
                </a:lnTo>
                <a:lnTo>
                  <a:pt x="294680" y="312539"/>
                </a:lnTo>
                <a:lnTo>
                  <a:pt x="321469" y="348257"/>
                </a:lnTo>
                <a:lnTo>
                  <a:pt x="348258" y="375046"/>
                </a:lnTo>
                <a:lnTo>
                  <a:pt x="357188" y="392906"/>
                </a:lnTo>
                <a:lnTo>
                  <a:pt x="357188" y="401835"/>
                </a:lnTo>
                <a:lnTo>
                  <a:pt x="357188" y="401835"/>
                </a:lnTo>
                <a:lnTo>
                  <a:pt x="357188" y="392906"/>
                </a:lnTo>
                <a:lnTo>
                  <a:pt x="357188" y="39290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8117086" y="2491383"/>
            <a:ext cx="89297" cy="178595"/>
          </a:xfrm>
          <a:custGeom>
            <a:avLst/>
            <a:gdLst/>
            <a:ahLst/>
            <a:cxnLst/>
            <a:rect l="0" t="0" r="0" b="0"/>
            <a:pathLst>
              <a:path w="89297" h="178595">
                <a:moveTo>
                  <a:pt x="8930" y="0"/>
                </a:moveTo>
                <a:lnTo>
                  <a:pt x="8930" y="0"/>
                </a:lnTo>
                <a:lnTo>
                  <a:pt x="0" y="8930"/>
                </a:lnTo>
                <a:lnTo>
                  <a:pt x="0" y="26789"/>
                </a:lnTo>
                <a:lnTo>
                  <a:pt x="0" y="35719"/>
                </a:lnTo>
                <a:lnTo>
                  <a:pt x="0" y="62508"/>
                </a:lnTo>
                <a:lnTo>
                  <a:pt x="0" y="80367"/>
                </a:lnTo>
                <a:lnTo>
                  <a:pt x="0" y="107156"/>
                </a:lnTo>
                <a:lnTo>
                  <a:pt x="8930" y="125015"/>
                </a:lnTo>
                <a:lnTo>
                  <a:pt x="8930" y="142875"/>
                </a:lnTo>
                <a:lnTo>
                  <a:pt x="8930" y="160734"/>
                </a:lnTo>
                <a:lnTo>
                  <a:pt x="17859" y="169664"/>
                </a:lnTo>
                <a:lnTo>
                  <a:pt x="17859" y="178594"/>
                </a:lnTo>
                <a:lnTo>
                  <a:pt x="17859" y="178594"/>
                </a:lnTo>
                <a:lnTo>
                  <a:pt x="17859" y="169664"/>
                </a:lnTo>
                <a:lnTo>
                  <a:pt x="17859" y="151805"/>
                </a:lnTo>
                <a:lnTo>
                  <a:pt x="17859" y="125015"/>
                </a:lnTo>
                <a:lnTo>
                  <a:pt x="26789" y="98226"/>
                </a:lnTo>
                <a:lnTo>
                  <a:pt x="26789" y="71437"/>
                </a:lnTo>
                <a:lnTo>
                  <a:pt x="35719" y="53578"/>
                </a:lnTo>
                <a:lnTo>
                  <a:pt x="44648" y="26789"/>
                </a:lnTo>
                <a:lnTo>
                  <a:pt x="62508" y="17859"/>
                </a:lnTo>
                <a:lnTo>
                  <a:pt x="71437" y="8930"/>
                </a:lnTo>
                <a:lnTo>
                  <a:pt x="89296" y="8930"/>
                </a:lnTo>
                <a:lnTo>
                  <a:pt x="89296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8206382" y="2527102"/>
            <a:ext cx="80368" cy="125016"/>
          </a:xfrm>
          <a:custGeom>
            <a:avLst/>
            <a:gdLst/>
            <a:ahLst/>
            <a:cxnLst/>
            <a:rect l="0" t="0" r="0" b="0"/>
            <a:pathLst>
              <a:path w="80368" h="125016">
                <a:moveTo>
                  <a:pt x="8930" y="44648"/>
                </a:moveTo>
                <a:lnTo>
                  <a:pt x="8930" y="44648"/>
                </a:lnTo>
                <a:lnTo>
                  <a:pt x="8930" y="53578"/>
                </a:lnTo>
                <a:lnTo>
                  <a:pt x="0" y="71437"/>
                </a:lnTo>
                <a:lnTo>
                  <a:pt x="0" y="80367"/>
                </a:lnTo>
                <a:lnTo>
                  <a:pt x="0" y="98226"/>
                </a:lnTo>
                <a:lnTo>
                  <a:pt x="8930" y="107156"/>
                </a:lnTo>
                <a:lnTo>
                  <a:pt x="17859" y="116086"/>
                </a:lnTo>
                <a:lnTo>
                  <a:pt x="26789" y="125015"/>
                </a:lnTo>
                <a:lnTo>
                  <a:pt x="44648" y="116086"/>
                </a:lnTo>
                <a:lnTo>
                  <a:pt x="53578" y="107156"/>
                </a:lnTo>
                <a:lnTo>
                  <a:pt x="62508" y="98226"/>
                </a:lnTo>
                <a:lnTo>
                  <a:pt x="71438" y="89296"/>
                </a:lnTo>
                <a:lnTo>
                  <a:pt x="80367" y="71437"/>
                </a:lnTo>
                <a:lnTo>
                  <a:pt x="80367" y="53578"/>
                </a:lnTo>
                <a:lnTo>
                  <a:pt x="71438" y="35718"/>
                </a:lnTo>
                <a:lnTo>
                  <a:pt x="62508" y="17859"/>
                </a:lnTo>
                <a:lnTo>
                  <a:pt x="44648" y="8929"/>
                </a:lnTo>
                <a:lnTo>
                  <a:pt x="3571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8929"/>
                </a:lnTo>
                <a:lnTo>
                  <a:pt x="26789" y="17859"/>
                </a:lnTo>
                <a:lnTo>
                  <a:pt x="44648" y="17859"/>
                </a:lnTo>
                <a:lnTo>
                  <a:pt x="44648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8304609" y="2348508"/>
            <a:ext cx="214313" cy="330399"/>
          </a:xfrm>
          <a:custGeom>
            <a:avLst/>
            <a:gdLst/>
            <a:ahLst/>
            <a:cxnLst/>
            <a:rect l="0" t="0" r="0" b="0"/>
            <a:pathLst>
              <a:path w="214313" h="330399">
                <a:moveTo>
                  <a:pt x="8929" y="169664"/>
                </a:moveTo>
                <a:lnTo>
                  <a:pt x="8929" y="169664"/>
                </a:lnTo>
                <a:lnTo>
                  <a:pt x="8929" y="169664"/>
                </a:lnTo>
                <a:lnTo>
                  <a:pt x="8929" y="169664"/>
                </a:lnTo>
                <a:lnTo>
                  <a:pt x="8929" y="178594"/>
                </a:lnTo>
                <a:lnTo>
                  <a:pt x="0" y="187523"/>
                </a:lnTo>
                <a:lnTo>
                  <a:pt x="0" y="196453"/>
                </a:lnTo>
                <a:lnTo>
                  <a:pt x="8929" y="214312"/>
                </a:lnTo>
                <a:lnTo>
                  <a:pt x="8929" y="223242"/>
                </a:lnTo>
                <a:lnTo>
                  <a:pt x="8929" y="232172"/>
                </a:lnTo>
                <a:lnTo>
                  <a:pt x="8929" y="250031"/>
                </a:lnTo>
                <a:lnTo>
                  <a:pt x="17859" y="250031"/>
                </a:lnTo>
                <a:lnTo>
                  <a:pt x="17859" y="258961"/>
                </a:lnTo>
                <a:lnTo>
                  <a:pt x="26789" y="258961"/>
                </a:lnTo>
                <a:lnTo>
                  <a:pt x="35718" y="267890"/>
                </a:lnTo>
                <a:lnTo>
                  <a:pt x="35718" y="267890"/>
                </a:lnTo>
                <a:lnTo>
                  <a:pt x="44648" y="267890"/>
                </a:lnTo>
                <a:lnTo>
                  <a:pt x="53578" y="258961"/>
                </a:lnTo>
                <a:lnTo>
                  <a:pt x="53578" y="250031"/>
                </a:lnTo>
                <a:lnTo>
                  <a:pt x="53578" y="232172"/>
                </a:lnTo>
                <a:lnTo>
                  <a:pt x="62507" y="214312"/>
                </a:lnTo>
                <a:lnTo>
                  <a:pt x="62507" y="196453"/>
                </a:lnTo>
                <a:lnTo>
                  <a:pt x="71437" y="187523"/>
                </a:lnTo>
                <a:lnTo>
                  <a:pt x="71437" y="178594"/>
                </a:lnTo>
                <a:lnTo>
                  <a:pt x="71437" y="178594"/>
                </a:lnTo>
                <a:lnTo>
                  <a:pt x="71437" y="187523"/>
                </a:lnTo>
                <a:lnTo>
                  <a:pt x="71437" y="205383"/>
                </a:lnTo>
                <a:lnTo>
                  <a:pt x="71437" y="232172"/>
                </a:lnTo>
                <a:lnTo>
                  <a:pt x="71437" y="250031"/>
                </a:lnTo>
                <a:lnTo>
                  <a:pt x="80367" y="276820"/>
                </a:lnTo>
                <a:lnTo>
                  <a:pt x="89296" y="285750"/>
                </a:lnTo>
                <a:lnTo>
                  <a:pt x="89296" y="294680"/>
                </a:lnTo>
                <a:lnTo>
                  <a:pt x="107156" y="294680"/>
                </a:lnTo>
                <a:lnTo>
                  <a:pt x="116086" y="276820"/>
                </a:lnTo>
                <a:lnTo>
                  <a:pt x="125015" y="258961"/>
                </a:lnTo>
                <a:lnTo>
                  <a:pt x="125015" y="241101"/>
                </a:lnTo>
                <a:lnTo>
                  <a:pt x="133945" y="205383"/>
                </a:lnTo>
                <a:lnTo>
                  <a:pt x="142875" y="169664"/>
                </a:lnTo>
                <a:lnTo>
                  <a:pt x="142875" y="133945"/>
                </a:lnTo>
                <a:lnTo>
                  <a:pt x="151804" y="98226"/>
                </a:lnTo>
                <a:lnTo>
                  <a:pt x="151804" y="62507"/>
                </a:lnTo>
                <a:lnTo>
                  <a:pt x="151804" y="35718"/>
                </a:lnTo>
                <a:lnTo>
                  <a:pt x="151804" y="17859"/>
                </a:lnTo>
                <a:lnTo>
                  <a:pt x="151804" y="0"/>
                </a:lnTo>
                <a:lnTo>
                  <a:pt x="151804" y="0"/>
                </a:lnTo>
                <a:lnTo>
                  <a:pt x="142875" y="0"/>
                </a:lnTo>
                <a:lnTo>
                  <a:pt x="133945" y="0"/>
                </a:lnTo>
                <a:lnTo>
                  <a:pt x="133945" y="17859"/>
                </a:lnTo>
                <a:lnTo>
                  <a:pt x="133945" y="44648"/>
                </a:lnTo>
                <a:lnTo>
                  <a:pt x="142875" y="71437"/>
                </a:lnTo>
                <a:lnTo>
                  <a:pt x="142875" y="116086"/>
                </a:lnTo>
                <a:lnTo>
                  <a:pt x="151804" y="151805"/>
                </a:lnTo>
                <a:lnTo>
                  <a:pt x="160734" y="196453"/>
                </a:lnTo>
                <a:lnTo>
                  <a:pt x="178593" y="241101"/>
                </a:lnTo>
                <a:lnTo>
                  <a:pt x="187523" y="276820"/>
                </a:lnTo>
                <a:lnTo>
                  <a:pt x="205382" y="303609"/>
                </a:lnTo>
                <a:lnTo>
                  <a:pt x="205382" y="321469"/>
                </a:lnTo>
                <a:lnTo>
                  <a:pt x="214312" y="330398"/>
                </a:lnTo>
                <a:lnTo>
                  <a:pt x="214312" y="330398"/>
                </a:lnTo>
                <a:lnTo>
                  <a:pt x="214312" y="312539"/>
                </a:lnTo>
                <a:lnTo>
                  <a:pt x="205382" y="294680"/>
                </a:lnTo>
                <a:lnTo>
                  <a:pt x="196453" y="267890"/>
                </a:lnTo>
                <a:lnTo>
                  <a:pt x="187523" y="241101"/>
                </a:lnTo>
                <a:lnTo>
                  <a:pt x="169664" y="205383"/>
                </a:lnTo>
                <a:lnTo>
                  <a:pt x="151804" y="178594"/>
                </a:lnTo>
                <a:lnTo>
                  <a:pt x="133945" y="151805"/>
                </a:lnTo>
                <a:lnTo>
                  <a:pt x="133945" y="15180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8331398" y="2437804"/>
            <a:ext cx="223243" cy="35720"/>
          </a:xfrm>
          <a:custGeom>
            <a:avLst/>
            <a:gdLst/>
            <a:ahLst/>
            <a:cxnLst/>
            <a:rect l="0" t="0" r="0" b="0"/>
            <a:pathLst>
              <a:path w="223243" h="35720">
                <a:moveTo>
                  <a:pt x="0" y="26790"/>
                </a:moveTo>
                <a:lnTo>
                  <a:pt x="0" y="17860"/>
                </a:lnTo>
                <a:lnTo>
                  <a:pt x="0" y="8930"/>
                </a:lnTo>
                <a:lnTo>
                  <a:pt x="8929" y="8930"/>
                </a:lnTo>
                <a:lnTo>
                  <a:pt x="26789" y="0"/>
                </a:lnTo>
                <a:lnTo>
                  <a:pt x="44648" y="0"/>
                </a:lnTo>
                <a:lnTo>
                  <a:pt x="80367" y="0"/>
                </a:lnTo>
                <a:lnTo>
                  <a:pt x="116086" y="0"/>
                </a:lnTo>
                <a:lnTo>
                  <a:pt x="142875" y="0"/>
                </a:lnTo>
                <a:lnTo>
                  <a:pt x="178593" y="8930"/>
                </a:lnTo>
                <a:lnTo>
                  <a:pt x="196453" y="8930"/>
                </a:lnTo>
                <a:lnTo>
                  <a:pt x="214312" y="26790"/>
                </a:lnTo>
                <a:lnTo>
                  <a:pt x="223242" y="26790"/>
                </a:lnTo>
                <a:lnTo>
                  <a:pt x="223242" y="35719"/>
                </a:lnTo>
                <a:lnTo>
                  <a:pt x="223242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8554640" y="2607469"/>
            <a:ext cx="8931" cy="35720"/>
          </a:xfrm>
          <a:custGeom>
            <a:avLst/>
            <a:gdLst/>
            <a:ahLst/>
            <a:cxnLst/>
            <a:rect l="0" t="0" r="0" b="0"/>
            <a:pathLst>
              <a:path w="8931" h="35720">
                <a:moveTo>
                  <a:pt x="0" y="17859"/>
                </a:moveTo>
                <a:lnTo>
                  <a:pt x="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26789"/>
                </a:lnTo>
                <a:lnTo>
                  <a:pt x="8930" y="26789"/>
                </a:lnTo>
                <a:lnTo>
                  <a:pt x="0" y="1785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8652866" y="2464594"/>
            <a:ext cx="116087" cy="133946"/>
          </a:xfrm>
          <a:custGeom>
            <a:avLst/>
            <a:gdLst/>
            <a:ahLst/>
            <a:cxnLst/>
            <a:rect l="0" t="0" r="0" b="0"/>
            <a:pathLst>
              <a:path w="116087" h="133946">
                <a:moveTo>
                  <a:pt x="35719" y="44648"/>
                </a:moveTo>
                <a:lnTo>
                  <a:pt x="26789" y="44648"/>
                </a:lnTo>
                <a:lnTo>
                  <a:pt x="26789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17860" y="35719"/>
                </a:lnTo>
                <a:lnTo>
                  <a:pt x="17860" y="44648"/>
                </a:lnTo>
                <a:lnTo>
                  <a:pt x="8930" y="53578"/>
                </a:lnTo>
                <a:lnTo>
                  <a:pt x="8930" y="71437"/>
                </a:lnTo>
                <a:lnTo>
                  <a:pt x="0" y="89297"/>
                </a:lnTo>
                <a:lnTo>
                  <a:pt x="8930" y="107156"/>
                </a:lnTo>
                <a:lnTo>
                  <a:pt x="8930" y="116086"/>
                </a:lnTo>
                <a:lnTo>
                  <a:pt x="17860" y="125015"/>
                </a:lnTo>
                <a:lnTo>
                  <a:pt x="35719" y="133945"/>
                </a:lnTo>
                <a:lnTo>
                  <a:pt x="53579" y="133945"/>
                </a:lnTo>
                <a:lnTo>
                  <a:pt x="62508" y="125015"/>
                </a:lnTo>
                <a:lnTo>
                  <a:pt x="80368" y="107156"/>
                </a:lnTo>
                <a:lnTo>
                  <a:pt x="107157" y="98226"/>
                </a:lnTo>
                <a:lnTo>
                  <a:pt x="116086" y="80367"/>
                </a:lnTo>
                <a:lnTo>
                  <a:pt x="116086" y="62508"/>
                </a:lnTo>
                <a:lnTo>
                  <a:pt x="107157" y="44648"/>
                </a:lnTo>
                <a:lnTo>
                  <a:pt x="89297" y="26789"/>
                </a:lnTo>
                <a:lnTo>
                  <a:pt x="71438" y="8929"/>
                </a:lnTo>
                <a:lnTo>
                  <a:pt x="53579" y="0"/>
                </a:lnTo>
                <a:lnTo>
                  <a:pt x="35719" y="8929"/>
                </a:lnTo>
                <a:lnTo>
                  <a:pt x="17860" y="17859"/>
                </a:lnTo>
                <a:lnTo>
                  <a:pt x="17860" y="26789"/>
                </a:lnTo>
                <a:lnTo>
                  <a:pt x="17860" y="35719"/>
                </a:lnTo>
                <a:lnTo>
                  <a:pt x="26789" y="35719"/>
                </a:lnTo>
                <a:lnTo>
                  <a:pt x="44649" y="35719"/>
                </a:lnTo>
                <a:lnTo>
                  <a:pt x="44649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2178844" y="3098601"/>
            <a:ext cx="759024" cy="80368"/>
          </a:xfrm>
          <a:custGeom>
            <a:avLst/>
            <a:gdLst/>
            <a:ahLst/>
            <a:cxnLst/>
            <a:rect l="0" t="0" r="0" b="0"/>
            <a:pathLst>
              <a:path w="759024" h="80368">
                <a:moveTo>
                  <a:pt x="0" y="26789"/>
                </a:moveTo>
                <a:lnTo>
                  <a:pt x="0" y="26789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  <a:lnTo>
                  <a:pt x="8929" y="44649"/>
                </a:lnTo>
                <a:lnTo>
                  <a:pt x="8929" y="35719"/>
                </a:lnTo>
                <a:lnTo>
                  <a:pt x="17859" y="35719"/>
                </a:lnTo>
                <a:lnTo>
                  <a:pt x="26789" y="26789"/>
                </a:lnTo>
                <a:lnTo>
                  <a:pt x="35719" y="17860"/>
                </a:lnTo>
                <a:lnTo>
                  <a:pt x="44648" y="17860"/>
                </a:lnTo>
                <a:lnTo>
                  <a:pt x="62508" y="8930"/>
                </a:lnTo>
                <a:lnTo>
                  <a:pt x="89297" y="8930"/>
                </a:lnTo>
                <a:lnTo>
                  <a:pt x="125015" y="8930"/>
                </a:lnTo>
                <a:lnTo>
                  <a:pt x="151804" y="8930"/>
                </a:lnTo>
                <a:lnTo>
                  <a:pt x="196453" y="8930"/>
                </a:lnTo>
                <a:lnTo>
                  <a:pt x="241101" y="0"/>
                </a:lnTo>
                <a:lnTo>
                  <a:pt x="294679" y="0"/>
                </a:lnTo>
                <a:lnTo>
                  <a:pt x="339328" y="0"/>
                </a:lnTo>
                <a:lnTo>
                  <a:pt x="383976" y="0"/>
                </a:lnTo>
                <a:lnTo>
                  <a:pt x="428625" y="8930"/>
                </a:lnTo>
                <a:lnTo>
                  <a:pt x="473273" y="8930"/>
                </a:lnTo>
                <a:lnTo>
                  <a:pt x="517922" y="26789"/>
                </a:lnTo>
                <a:lnTo>
                  <a:pt x="553640" y="35719"/>
                </a:lnTo>
                <a:lnTo>
                  <a:pt x="589359" y="44649"/>
                </a:lnTo>
                <a:lnTo>
                  <a:pt x="616148" y="62508"/>
                </a:lnTo>
                <a:lnTo>
                  <a:pt x="642937" y="71438"/>
                </a:lnTo>
                <a:lnTo>
                  <a:pt x="660797" y="71438"/>
                </a:lnTo>
                <a:lnTo>
                  <a:pt x="678656" y="71438"/>
                </a:lnTo>
                <a:lnTo>
                  <a:pt x="687586" y="71438"/>
                </a:lnTo>
                <a:lnTo>
                  <a:pt x="705445" y="62508"/>
                </a:lnTo>
                <a:lnTo>
                  <a:pt x="714375" y="53578"/>
                </a:lnTo>
                <a:lnTo>
                  <a:pt x="723304" y="44649"/>
                </a:lnTo>
                <a:lnTo>
                  <a:pt x="732234" y="44649"/>
                </a:lnTo>
                <a:lnTo>
                  <a:pt x="741164" y="35719"/>
                </a:lnTo>
                <a:lnTo>
                  <a:pt x="750094" y="35719"/>
                </a:lnTo>
                <a:lnTo>
                  <a:pt x="750094" y="44649"/>
                </a:lnTo>
                <a:lnTo>
                  <a:pt x="759023" y="44649"/>
                </a:lnTo>
                <a:lnTo>
                  <a:pt x="759023" y="53578"/>
                </a:lnTo>
                <a:lnTo>
                  <a:pt x="759023" y="62508"/>
                </a:lnTo>
                <a:lnTo>
                  <a:pt x="759023" y="71438"/>
                </a:lnTo>
                <a:lnTo>
                  <a:pt x="750094" y="80367"/>
                </a:lnTo>
                <a:lnTo>
                  <a:pt x="750094" y="80367"/>
                </a:lnTo>
                <a:lnTo>
                  <a:pt x="750094" y="80367"/>
                </a:lnTo>
                <a:lnTo>
                  <a:pt x="750094" y="80367"/>
                </a:lnTo>
                <a:lnTo>
                  <a:pt x="750094" y="80367"/>
                </a:lnTo>
                <a:lnTo>
                  <a:pt x="750094" y="71438"/>
                </a:lnTo>
                <a:lnTo>
                  <a:pt x="750094" y="71438"/>
                </a:lnTo>
                <a:lnTo>
                  <a:pt x="750094" y="62508"/>
                </a:lnTo>
                <a:lnTo>
                  <a:pt x="750094" y="62508"/>
                </a:lnTo>
                <a:lnTo>
                  <a:pt x="741164" y="62508"/>
                </a:lnTo>
                <a:lnTo>
                  <a:pt x="732234" y="62508"/>
                </a:lnTo>
                <a:lnTo>
                  <a:pt x="714375" y="62508"/>
                </a:lnTo>
                <a:lnTo>
                  <a:pt x="714375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1151930" y="2786063"/>
            <a:ext cx="133946" cy="366117"/>
          </a:xfrm>
          <a:custGeom>
            <a:avLst/>
            <a:gdLst/>
            <a:ahLst/>
            <a:cxnLst/>
            <a:rect l="0" t="0" r="0" b="0"/>
            <a:pathLst>
              <a:path w="133946" h="366117">
                <a:moveTo>
                  <a:pt x="71437" y="26788"/>
                </a:moveTo>
                <a:lnTo>
                  <a:pt x="71437" y="26788"/>
                </a:lnTo>
                <a:lnTo>
                  <a:pt x="71437" y="26788"/>
                </a:lnTo>
                <a:lnTo>
                  <a:pt x="62508" y="26788"/>
                </a:lnTo>
                <a:lnTo>
                  <a:pt x="62508" y="26788"/>
                </a:lnTo>
                <a:lnTo>
                  <a:pt x="62508" y="26788"/>
                </a:lnTo>
                <a:lnTo>
                  <a:pt x="62508" y="26788"/>
                </a:lnTo>
                <a:lnTo>
                  <a:pt x="62508" y="17858"/>
                </a:lnTo>
                <a:lnTo>
                  <a:pt x="62508" y="8929"/>
                </a:lnTo>
                <a:lnTo>
                  <a:pt x="62508" y="8929"/>
                </a:lnTo>
                <a:lnTo>
                  <a:pt x="53578" y="0"/>
                </a:lnTo>
                <a:lnTo>
                  <a:pt x="53578" y="0"/>
                </a:lnTo>
                <a:lnTo>
                  <a:pt x="53578" y="0"/>
                </a:lnTo>
                <a:lnTo>
                  <a:pt x="44648" y="0"/>
                </a:lnTo>
                <a:lnTo>
                  <a:pt x="44648" y="0"/>
                </a:lnTo>
                <a:lnTo>
                  <a:pt x="35719" y="8929"/>
                </a:lnTo>
                <a:lnTo>
                  <a:pt x="26789" y="26788"/>
                </a:lnTo>
                <a:lnTo>
                  <a:pt x="17859" y="44648"/>
                </a:lnTo>
                <a:lnTo>
                  <a:pt x="8929" y="62507"/>
                </a:lnTo>
                <a:lnTo>
                  <a:pt x="8929" y="89296"/>
                </a:lnTo>
                <a:lnTo>
                  <a:pt x="0" y="116085"/>
                </a:lnTo>
                <a:lnTo>
                  <a:pt x="0" y="133944"/>
                </a:lnTo>
                <a:lnTo>
                  <a:pt x="0" y="151804"/>
                </a:lnTo>
                <a:lnTo>
                  <a:pt x="8929" y="160733"/>
                </a:lnTo>
                <a:lnTo>
                  <a:pt x="17859" y="160733"/>
                </a:lnTo>
                <a:lnTo>
                  <a:pt x="26789" y="151804"/>
                </a:lnTo>
                <a:lnTo>
                  <a:pt x="26789" y="133944"/>
                </a:lnTo>
                <a:lnTo>
                  <a:pt x="44648" y="116085"/>
                </a:lnTo>
                <a:lnTo>
                  <a:pt x="53578" y="98226"/>
                </a:lnTo>
                <a:lnTo>
                  <a:pt x="53578" y="80366"/>
                </a:lnTo>
                <a:lnTo>
                  <a:pt x="62508" y="53577"/>
                </a:lnTo>
                <a:lnTo>
                  <a:pt x="62508" y="53577"/>
                </a:lnTo>
                <a:lnTo>
                  <a:pt x="62508" y="44648"/>
                </a:lnTo>
                <a:lnTo>
                  <a:pt x="62508" y="53577"/>
                </a:lnTo>
                <a:lnTo>
                  <a:pt x="71437" y="62507"/>
                </a:lnTo>
                <a:lnTo>
                  <a:pt x="71437" y="80366"/>
                </a:lnTo>
                <a:lnTo>
                  <a:pt x="80367" y="107155"/>
                </a:lnTo>
                <a:lnTo>
                  <a:pt x="89297" y="133944"/>
                </a:lnTo>
                <a:lnTo>
                  <a:pt x="107156" y="160733"/>
                </a:lnTo>
                <a:lnTo>
                  <a:pt x="116086" y="196452"/>
                </a:lnTo>
                <a:lnTo>
                  <a:pt x="125015" y="223241"/>
                </a:lnTo>
                <a:lnTo>
                  <a:pt x="133945" y="258960"/>
                </a:lnTo>
                <a:lnTo>
                  <a:pt x="133945" y="294679"/>
                </a:lnTo>
                <a:lnTo>
                  <a:pt x="125015" y="330398"/>
                </a:lnTo>
                <a:lnTo>
                  <a:pt x="107156" y="357187"/>
                </a:lnTo>
                <a:lnTo>
                  <a:pt x="89297" y="366116"/>
                </a:lnTo>
                <a:lnTo>
                  <a:pt x="62508" y="366116"/>
                </a:lnTo>
                <a:lnTo>
                  <a:pt x="44648" y="357187"/>
                </a:lnTo>
                <a:lnTo>
                  <a:pt x="44648" y="330398"/>
                </a:lnTo>
                <a:lnTo>
                  <a:pt x="53578" y="294679"/>
                </a:lnTo>
                <a:lnTo>
                  <a:pt x="71437" y="258960"/>
                </a:lnTo>
                <a:lnTo>
                  <a:pt x="98226" y="232171"/>
                </a:lnTo>
                <a:lnTo>
                  <a:pt x="98226" y="23217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821531" y="3018234"/>
            <a:ext cx="133947" cy="241103"/>
          </a:xfrm>
          <a:custGeom>
            <a:avLst/>
            <a:gdLst/>
            <a:ahLst/>
            <a:cxnLst/>
            <a:rect l="0" t="0" r="0" b="0"/>
            <a:pathLst>
              <a:path w="133947" h="241103">
                <a:moveTo>
                  <a:pt x="17860" y="17859"/>
                </a:moveTo>
                <a:lnTo>
                  <a:pt x="17860" y="17859"/>
                </a:lnTo>
                <a:lnTo>
                  <a:pt x="1786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30"/>
                </a:lnTo>
                <a:lnTo>
                  <a:pt x="26789" y="35719"/>
                </a:lnTo>
                <a:lnTo>
                  <a:pt x="44649" y="62508"/>
                </a:lnTo>
                <a:lnTo>
                  <a:pt x="53578" y="89297"/>
                </a:lnTo>
                <a:lnTo>
                  <a:pt x="71438" y="125016"/>
                </a:lnTo>
                <a:lnTo>
                  <a:pt x="89297" y="160734"/>
                </a:lnTo>
                <a:lnTo>
                  <a:pt x="107157" y="187523"/>
                </a:lnTo>
                <a:lnTo>
                  <a:pt x="116086" y="205383"/>
                </a:lnTo>
                <a:lnTo>
                  <a:pt x="125016" y="223242"/>
                </a:lnTo>
                <a:lnTo>
                  <a:pt x="133946" y="232172"/>
                </a:lnTo>
                <a:lnTo>
                  <a:pt x="133946" y="241102"/>
                </a:lnTo>
                <a:lnTo>
                  <a:pt x="133946" y="241102"/>
                </a:lnTo>
                <a:lnTo>
                  <a:pt x="133946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759024" y="2946796"/>
            <a:ext cx="178594" cy="160736"/>
          </a:xfrm>
          <a:custGeom>
            <a:avLst/>
            <a:gdLst/>
            <a:ahLst/>
            <a:cxnLst/>
            <a:rect l="0" t="0" r="0" b="0"/>
            <a:pathLst>
              <a:path w="178594" h="160736">
                <a:moveTo>
                  <a:pt x="62507" y="44649"/>
                </a:moveTo>
                <a:lnTo>
                  <a:pt x="53578" y="53579"/>
                </a:lnTo>
                <a:lnTo>
                  <a:pt x="53578" y="53579"/>
                </a:lnTo>
                <a:lnTo>
                  <a:pt x="53578" y="71438"/>
                </a:lnTo>
                <a:lnTo>
                  <a:pt x="53578" y="80368"/>
                </a:lnTo>
                <a:lnTo>
                  <a:pt x="44648" y="98227"/>
                </a:lnTo>
                <a:lnTo>
                  <a:pt x="44648" y="125016"/>
                </a:lnTo>
                <a:lnTo>
                  <a:pt x="35718" y="133946"/>
                </a:lnTo>
                <a:lnTo>
                  <a:pt x="35718" y="151805"/>
                </a:lnTo>
                <a:lnTo>
                  <a:pt x="35718" y="160735"/>
                </a:lnTo>
                <a:lnTo>
                  <a:pt x="35718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17859" y="151805"/>
                </a:lnTo>
                <a:lnTo>
                  <a:pt x="17859" y="142875"/>
                </a:lnTo>
                <a:lnTo>
                  <a:pt x="8929" y="125016"/>
                </a:lnTo>
                <a:lnTo>
                  <a:pt x="8929" y="116086"/>
                </a:lnTo>
                <a:lnTo>
                  <a:pt x="0" y="98227"/>
                </a:lnTo>
                <a:lnTo>
                  <a:pt x="0" y="89297"/>
                </a:lnTo>
                <a:lnTo>
                  <a:pt x="0" y="80368"/>
                </a:lnTo>
                <a:lnTo>
                  <a:pt x="0" y="71438"/>
                </a:lnTo>
                <a:lnTo>
                  <a:pt x="0" y="62508"/>
                </a:lnTo>
                <a:lnTo>
                  <a:pt x="0" y="53579"/>
                </a:lnTo>
                <a:lnTo>
                  <a:pt x="8929" y="44649"/>
                </a:lnTo>
                <a:lnTo>
                  <a:pt x="17859" y="35719"/>
                </a:lnTo>
                <a:lnTo>
                  <a:pt x="26789" y="26790"/>
                </a:lnTo>
                <a:lnTo>
                  <a:pt x="44648" y="17860"/>
                </a:lnTo>
                <a:lnTo>
                  <a:pt x="53578" y="8930"/>
                </a:lnTo>
                <a:lnTo>
                  <a:pt x="62507" y="0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107156" y="8930"/>
                </a:lnTo>
                <a:lnTo>
                  <a:pt x="116085" y="26790"/>
                </a:lnTo>
                <a:lnTo>
                  <a:pt x="125015" y="35719"/>
                </a:lnTo>
                <a:lnTo>
                  <a:pt x="133945" y="53579"/>
                </a:lnTo>
                <a:lnTo>
                  <a:pt x="142875" y="53579"/>
                </a:lnTo>
                <a:lnTo>
                  <a:pt x="151804" y="62508"/>
                </a:lnTo>
                <a:lnTo>
                  <a:pt x="160734" y="62508"/>
                </a:lnTo>
                <a:lnTo>
                  <a:pt x="169664" y="62508"/>
                </a:lnTo>
                <a:lnTo>
                  <a:pt x="169664" y="62508"/>
                </a:lnTo>
                <a:lnTo>
                  <a:pt x="169664" y="62508"/>
                </a:lnTo>
                <a:lnTo>
                  <a:pt x="169664" y="62508"/>
                </a:lnTo>
                <a:lnTo>
                  <a:pt x="178593" y="62508"/>
                </a:lnTo>
                <a:lnTo>
                  <a:pt x="169664" y="62508"/>
                </a:lnTo>
                <a:lnTo>
                  <a:pt x="169664" y="71438"/>
                </a:lnTo>
                <a:lnTo>
                  <a:pt x="160734" y="71438"/>
                </a:lnTo>
                <a:lnTo>
                  <a:pt x="151804" y="80368"/>
                </a:lnTo>
                <a:lnTo>
                  <a:pt x="142875" y="80368"/>
                </a:lnTo>
                <a:lnTo>
                  <a:pt x="125015" y="89297"/>
                </a:lnTo>
                <a:lnTo>
                  <a:pt x="98226" y="98227"/>
                </a:lnTo>
                <a:lnTo>
                  <a:pt x="80367" y="107157"/>
                </a:lnTo>
                <a:lnTo>
                  <a:pt x="62507" y="116086"/>
                </a:lnTo>
                <a:lnTo>
                  <a:pt x="44648" y="125016"/>
                </a:lnTo>
                <a:lnTo>
                  <a:pt x="35718" y="133946"/>
                </a:lnTo>
                <a:lnTo>
                  <a:pt x="26789" y="142875"/>
                </a:lnTo>
                <a:lnTo>
                  <a:pt x="26789" y="142875"/>
                </a:lnTo>
                <a:lnTo>
                  <a:pt x="26789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803672" y="3062882"/>
            <a:ext cx="8931" cy="17861"/>
          </a:xfrm>
          <a:custGeom>
            <a:avLst/>
            <a:gdLst/>
            <a:ahLst/>
            <a:cxnLst/>
            <a:rect l="0" t="0" r="0" b="0"/>
            <a:pathLst>
              <a:path w="8931" h="17861">
                <a:moveTo>
                  <a:pt x="0" y="17860"/>
                </a:move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143625" y="2928937"/>
            <a:ext cx="705446" cy="866181"/>
          </a:xfrm>
          <a:custGeom>
            <a:avLst/>
            <a:gdLst/>
            <a:ahLst/>
            <a:cxnLst/>
            <a:rect l="0" t="0" r="0" b="0"/>
            <a:pathLst>
              <a:path w="705446" h="866181">
                <a:moveTo>
                  <a:pt x="705445" y="0"/>
                </a:moveTo>
                <a:lnTo>
                  <a:pt x="705445" y="0"/>
                </a:lnTo>
                <a:lnTo>
                  <a:pt x="705445" y="0"/>
                </a:lnTo>
                <a:lnTo>
                  <a:pt x="705445" y="8930"/>
                </a:lnTo>
                <a:lnTo>
                  <a:pt x="696516" y="8930"/>
                </a:lnTo>
                <a:lnTo>
                  <a:pt x="696516" y="8930"/>
                </a:lnTo>
                <a:lnTo>
                  <a:pt x="696516" y="17859"/>
                </a:lnTo>
                <a:lnTo>
                  <a:pt x="687586" y="26789"/>
                </a:lnTo>
                <a:lnTo>
                  <a:pt x="678656" y="35719"/>
                </a:lnTo>
                <a:lnTo>
                  <a:pt x="660797" y="62508"/>
                </a:lnTo>
                <a:lnTo>
                  <a:pt x="642938" y="89297"/>
                </a:lnTo>
                <a:lnTo>
                  <a:pt x="607219" y="133945"/>
                </a:lnTo>
                <a:lnTo>
                  <a:pt x="562570" y="196453"/>
                </a:lnTo>
                <a:lnTo>
                  <a:pt x="517922" y="267891"/>
                </a:lnTo>
                <a:lnTo>
                  <a:pt x="455414" y="339328"/>
                </a:lnTo>
                <a:lnTo>
                  <a:pt x="392906" y="419695"/>
                </a:lnTo>
                <a:lnTo>
                  <a:pt x="330398" y="491133"/>
                </a:lnTo>
                <a:lnTo>
                  <a:pt x="276820" y="553641"/>
                </a:lnTo>
                <a:lnTo>
                  <a:pt x="214313" y="616149"/>
                </a:lnTo>
                <a:lnTo>
                  <a:pt x="160734" y="669727"/>
                </a:lnTo>
                <a:lnTo>
                  <a:pt x="116086" y="714375"/>
                </a:lnTo>
                <a:lnTo>
                  <a:pt x="80367" y="759024"/>
                </a:lnTo>
                <a:lnTo>
                  <a:pt x="44648" y="794742"/>
                </a:lnTo>
                <a:lnTo>
                  <a:pt x="26789" y="821531"/>
                </a:lnTo>
                <a:lnTo>
                  <a:pt x="8930" y="848320"/>
                </a:lnTo>
                <a:lnTo>
                  <a:pt x="0" y="866180"/>
                </a:lnTo>
                <a:lnTo>
                  <a:pt x="0" y="86618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5857875" y="3946921"/>
            <a:ext cx="267892" cy="196455"/>
          </a:xfrm>
          <a:custGeom>
            <a:avLst/>
            <a:gdLst/>
            <a:ahLst/>
            <a:cxnLst/>
            <a:rect l="0" t="0" r="0" b="0"/>
            <a:pathLst>
              <a:path w="267892" h="196455">
                <a:moveTo>
                  <a:pt x="8930" y="8930"/>
                </a:move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26790"/>
                </a:lnTo>
                <a:lnTo>
                  <a:pt x="0" y="44649"/>
                </a:lnTo>
                <a:lnTo>
                  <a:pt x="8930" y="62508"/>
                </a:lnTo>
                <a:lnTo>
                  <a:pt x="17859" y="89297"/>
                </a:lnTo>
                <a:lnTo>
                  <a:pt x="26789" y="125016"/>
                </a:lnTo>
                <a:lnTo>
                  <a:pt x="26789" y="151805"/>
                </a:lnTo>
                <a:lnTo>
                  <a:pt x="26789" y="178594"/>
                </a:lnTo>
                <a:lnTo>
                  <a:pt x="26789" y="187524"/>
                </a:lnTo>
                <a:lnTo>
                  <a:pt x="26789" y="196454"/>
                </a:lnTo>
                <a:lnTo>
                  <a:pt x="26789" y="187524"/>
                </a:lnTo>
                <a:lnTo>
                  <a:pt x="26789" y="169665"/>
                </a:lnTo>
                <a:lnTo>
                  <a:pt x="26789" y="142875"/>
                </a:lnTo>
                <a:lnTo>
                  <a:pt x="17859" y="107157"/>
                </a:lnTo>
                <a:lnTo>
                  <a:pt x="17859" y="71438"/>
                </a:lnTo>
                <a:lnTo>
                  <a:pt x="26789" y="44649"/>
                </a:lnTo>
                <a:lnTo>
                  <a:pt x="35719" y="8930"/>
                </a:lnTo>
                <a:lnTo>
                  <a:pt x="44648" y="0"/>
                </a:lnTo>
                <a:lnTo>
                  <a:pt x="53578" y="0"/>
                </a:lnTo>
                <a:lnTo>
                  <a:pt x="62508" y="17860"/>
                </a:lnTo>
                <a:lnTo>
                  <a:pt x="80367" y="44649"/>
                </a:lnTo>
                <a:lnTo>
                  <a:pt x="89297" y="80368"/>
                </a:lnTo>
                <a:lnTo>
                  <a:pt x="98227" y="116086"/>
                </a:lnTo>
                <a:lnTo>
                  <a:pt x="107156" y="142875"/>
                </a:lnTo>
                <a:lnTo>
                  <a:pt x="107156" y="169665"/>
                </a:lnTo>
                <a:lnTo>
                  <a:pt x="116086" y="178594"/>
                </a:lnTo>
                <a:lnTo>
                  <a:pt x="116086" y="178594"/>
                </a:lnTo>
                <a:lnTo>
                  <a:pt x="116086" y="160735"/>
                </a:lnTo>
                <a:lnTo>
                  <a:pt x="125016" y="133946"/>
                </a:lnTo>
                <a:lnTo>
                  <a:pt x="125016" y="98227"/>
                </a:lnTo>
                <a:lnTo>
                  <a:pt x="133945" y="71438"/>
                </a:lnTo>
                <a:lnTo>
                  <a:pt x="142875" y="35719"/>
                </a:lnTo>
                <a:lnTo>
                  <a:pt x="151805" y="17860"/>
                </a:lnTo>
                <a:lnTo>
                  <a:pt x="169664" y="8930"/>
                </a:lnTo>
                <a:lnTo>
                  <a:pt x="178594" y="17860"/>
                </a:lnTo>
                <a:lnTo>
                  <a:pt x="187523" y="44649"/>
                </a:lnTo>
                <a:lnTo>
                  <a:pt x="187523" y="71438"/>
                </a:lnTo>
                <a:lnTo>
                  <a:pt x="187523" y="107157"/>
                </a:lnTo>
                <a:lnTo>
                  <a:pt x="196453" y="142875"/>
                </a:lnTo>
                <a:lnTo>
                  <a:pt x="196453" y="169665"/>
                </a:lnTo>
                <a:lnTo>
                  <a:pt x="205383" y="187524"/>
                </a:lnTo>
                <a:lnTo>
                  <a:pt x="214313" y="187524"/>
                </a:lnTo>
                <a:lnTo>
                  <a:pt x="223242" y="178594"/>
                </a:lnTo>
                <a:lnTo>
                  <a:pt x="241102" y="160735"/>
                </a:lnTo>
                <a:lnTo>
                  <a:pt x="250031" y="133946"/>
                </a:lnTo>
                <a:lnTo>
                  <a:pt x="267891" y="98227"/>
                </a:lnTo>
                <a:lnTo>
                  <a:pt x="267891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6152555" y="3929062"/>
            <a:ext cx="133946" cy="250032"/>
          </a:xfrm>
          <a:custGeom>
            <a:avLst/>
            <a:gdLst/>
            <a:ahLst/>
            <a:cxnLst/>
            <a:rect l="0" t="0" r="0" b="0"/>
            <a:pathLst>
              <a:path w="133946" h="250032">
                <a:moveTo>
                  <a:pt x="35718" y="0"/>
                </a:moveTo>
                <a:lnTo>
                  <a:pt x="26789" y="0"/>
                </a:lnTo>
                <a:lnTo>
                  <a:pt x="17859" y="8930"/>
                </a:lnTo>
                <a:lnTo>
                  <a:pt x="8929" y="26789"/>
                </a:lnTo>
                <a:lnTo>
                  <a:pt x="0" y="53578"/>
                </a:lnTo>
                <a:lnTo>
                  <a:pt x="0" y="89297"/>
                </a:lnTo>
                <a:lnTo>
                  <a:pt x="0" y="116086"/>
                </a:lnTo>
                <a:lnTo>
                  <a:pt x="0" y="151805"/>
                </a:lnTo>
                <a:lnTo>
                  <a:pt x="0" y="178594"/>
                </a:lnTo>
                <a:lnTo>
                  <a:pt x="8929" y="196453"/>
                </a:lnTo>
                <a:lnTo>
                  <a:pt x="17859" y="205383"/>
                </a:lnTo>
                <a:lnTo>
                  <a:pt x="26789" y="205383"/>
                </a:lnTo>
                <a:lnTo>
                  <a:pt x="35718" y="196453"/>
                </a:lnTo>
                <a:lnTo>
                  <a:pt x="44648" y="169664"/>
                </a:lnTo>
                <a:lnTo>
                  <a:pt x="53578" y="133945"/>
                </a:lnTo>
                <a:lnTo>
                  <a:pt x="62508" y="107156"/>
                </a:lnTo>
                <a:lnTo>
                  <a:pt x="71437" y="71438"/>
                </a:lnTo>
                <a:lnTo>
                  <a:pt x="71437" y="53578"/>
                </a:lnTo>
                <a:lnTo>
                  <a:pt x="80367" y="44649"/>
                </a:lnTo>
                <a:lnTo>
                  <a:pt x="80367" y="44649"/>
                </a:lnTo>
                <a:lnTo>
                  <a:pt x="80367" y="71438"/>
                </a:lnTo>
                <a:lnTo>
                  <a:pt x="80367" y="98227"/>
                </a:lnTo>
                <a:lnTo>
                  <a:pt x="80367" y="142875"/>
                </a:lnTo>
                <a:lnTo>
                  <a:pt x="80367" y="178594"/>
                </a:lnTo>
                <a:lnTo>
                  <a:pt x="89297" y="205383"/>
                </a:lnTo>
                <a:lnTo>
                  <a:pt x="89297" y="232172"/>
                </a:lnTo>
                <a:lnTo>
                  <a:pt x="98226" y="250031"/>
                </a:lnTo>
                <a:lnTo>
                  <a:pt x="116086" y="250031"/>
                </a:lnTo>
                <a:lnTo>
                  <a:pt x="125015" y="241102"/>
                </a:lnTo>
                <a:lnTo>
                  <a:pt x="133945" y="214313"/>
                </a:lnTo>
                <a:lnTo>
                  <a:pt x="133945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6340078" y="4000500"/>
            <a:ext cx="17861" cy="142876"/>
          </a:xfrm>
          <a:custGeom>
            <a:avLst/>
            <a:gdLst/>
            <a:ahLst/>
            <a:cxnLst/>
            <a:rect l="0" t="0" r="0" b="0"/>
            <a:pathLst>
              <a:path w="17861" h="142876">
                <a:moveTo>
                  <a:pt x="17860" y="0"/>
                </a:moveTo>
                <a:lnTo>
                  <a:pt x="17860" y="8929"/>
                </a:lnTo>
                <a:lnTo>
                  <a:pt x="17860" y="26789"/>
                </a:lnTo>
                <a:lnTo>
                  <a:pt x="8930" y="53578"/>
                </a:lnTo>
                <a:lnTo>
                  <a:pt x="8930" y="80367"/>
                </a:lnTo>
                <a:lnTo>
                  <a:pt x="0" y="107156"/>
                </a:lnTo>
                <a:lnTo>
                  <a:pt x="0" y="133945"/>
                </a:lnTo>
                <a:lnTo>
                  <a:pt x="0" y="142875"/>
                </a:lnTo>
                <a:lnTo>
                  <a:pt x="8930" y="142875"/>
                </a:lnTo>
                <a:lnTo>
                  <a:pt x="8930" y="133945"/>
                </a:lnTo>
                <a:lnTo>
                  <a:pt x="17860" y="116086"/>
                </a:lnTo>
                <a:lnTo>
                  <a:pt x="17860" y="98226"/>
                </a:lnTo>
                <a:lnTo>
                  <a:pt x="17860" y="62507"/>
                </a:lnTo>
                <a:lnTo>
                  <a:pt x="8930" y="17859"/>
                </a:lnTo>
                <a:lnTo>
                  <a:pt x="893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6295430" y="3875484"/>
            <a:ext cx="53579" cy="53579"/>
          </a:xfrm>
          <a:custGeom>
            <a:avLst/>
            <a:gdLst/>
            <a:ahLst/>
            <a:cxnLst/>
            <a:rect l="0" t="0" r="0" b="0"/>
            <a:pathLst>
              <a:path w="53579" h="53579">
                <a:moveTo>
                  <a:pt x="44648" y="0"/>
                </a:moveTo>
                <a:lnTo>
                  <a:pt x="35718" y="0"/>
                </a:lnTo>
                <a:lnTo>
                  <a:pt x="26789" y="8930"/>
                </a:lnTo>
                <a:lnTo>
                  <a:pt x="8929" y="8930"/>
                </a:lnTo>
                <a:lnTo>
                  <a:pt x="0" y="17859"/>
                </a:lnTo>
                <a:lnTo>
                  <a:pt x="0" y="26789"/>
                </a:lnTo>
                <a:lnTo>
                  <a:pt x="0" y="35719"/>
                </a:lnTo>
                <a:lnTo>
                  <a:pt x="0" y="44648"/>
                </a:lnTo>
                <a:lnTo>
                  <a:pt x="17859" y="44648"/>
                </a:lnTo>
                <a:lnTo>
                  <a:pt x="26789" y="53578"/>
                </a:lnTo>
                <a:lnTo>
                  <a:pt x="44648" y="53578"/>
                </a:lnTo>
                <a:lnTo>
                  <a:pt x="53578" y="53578"/>
                </a:lnTo>
                <a:lnTo>
                  <a:pt x="5357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6402586" y="3973711"/>
            <a:ext cx="125017" cy="178594"/>
          </a:xfrm>
          <a:custGeom>
            <a:avLst/>
            <a:gdLst/>
            <a:ahLst/>
            <a:cxnLst/>
            <a:rect l="0" t="0" r="0" b="0"/>
            <a:pathLst>
              <a:path w="125017" h="178594">
                <a:moveTo>
                  <a:pt x="0" y="0"/>
                </a:move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0" y="62507"/>
                </a:lnTo>
                <a:lnTo>
                  <a:pt x="8930" y="89296"/>
                </a:lnTo>
                <a:lnTo>
                  <a:pt x="8930" y="116085"/>
                </a:lnTo>
                <a:lnTo>
                  <a:pt x="17859" y="133945"/>
                </a:lnTo>
                <a:lnTo>
                  <a:pt x="17859" y="151804"/>
                </a:lnTo>
                <a:lnTo>
                  <a:pt x="17859" y="151804"/>
                </a:lnTo>
                <a:lnTo>
                  <a:pt x="17859" y="151804"/>
                </a:lnTo>
                <a:lnTo>
                  <a:pt x="17859" y="133945"/>
                </a:lnTo>
                <a:lnTo>
                  <a:pt x="26789" y="116085"/>
                </a:lnTo>
                <a:lnTo>
                  <a:pt x="26789" y="89296"/>
                </a:lnTo>
                <a:lnTo>
                  <a:pt x="35719" y="62507"/>
                </a:lnTo>
                <a:lnTo>
                  <a:pt x="44648" y="35718"/>
                </a:lnTo>
                <a:lnTo>
                  <a:pt x="53578" y="17859"/>
                </a:lnTo>
                <a:lnTo>
                  <a:pt x="62508" y="8929"/>
                </a:lnTo>
                <a:lnTo>
                  <a:pt x="71437" y="17859"/>
                </a:lnTo>
                <a:lnTo>
                  <a:pt x="71437" y="26789"/>
                </a:lnTo>
                <a:lnTo>
                  <a:pt x="80367" y="53578"/>
                </a:lnTo>
                <a:lnTo>
                  <a:pt x="80367" y="80367"/>
                </a:lnTo>
                <a:lnTo>
                  <a:pt x="89297" y="107156"/>
                </a:lnTo>
                <a:lnTo>
                  <a:pt x="89297" y="133945"/>
                </a:lnTo>
                <a:lnTo>
                  <a:pt x="89297" y="151804"/>
                </a:lnTo>
                <a:lnTo>
                  <a:pt x="98227" y="169664"/>
                </a:lnTo>
                <a:lnTo>
                  <a:pt x="98227" y="178593"/>
                </a:lnTo>
                <a:lnTo>
                  <a:pt x="107156" y="178593"/>
                </a:lnTo>
                <a:lnTo>
                  <a:pt x="116086" y="178593"/>
                </a:lnTo>
                <a:lnTo>
                  <a:pt x="125016" y="169664"/>
                </a:lnTo>
                <a:lnTo>
                  <a:pt x="125016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6599039" y="4080867"/>
            <a:ext cx="8931" cy="35720"/>
          </a:xfrm>
          <a:custGeom>
            <a:avLst/>
            <a:gdLst/>
            <a:ahLst/>
            <a:cxnLst/>
            <a:rect l="0" t="0" r="0" b="0"/>
            <a:pathLst>
              <a:path w="8931" h="35720">
                <a:moveTo>
                  <a:pt x="8930" y="26789"/>
                </a:moveTo>
                <a:lnTo>
                  <a:pt x="8930" y="26789"/>
                </a:lnTo>
                <a:lnTo>
                  <a:pt x="8930" y="35719"/>
                </a:lnTo>
                <a:lnTo>
                  <a:pt x="0" y="35719"/>
                </a:lnTo>
                <a:lnTo>
                  <a:pt x="0" y="35719"/>
                </a:lnTo>
                <a:lnTo>
                  <a:pt x="0" y="26789"/>
                </a:lnTo>
                <a:lnTo>
                  <a:pt x="0" y="26789"/>
                </a:lnTo>
                <a:lnTo>
                  <a:pt x="8930" y="17859"/>
                </a:lnTo>
                <a:lnTo>
                  <a:pt x="8930" y="8929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6679406" y="3982640"/>
            <a:ext cx="151806" cy="125017"/>
          </a:xfrm>
          <a:custGeom>
            <a:avLst/>
            <a:gdLst/>
            <a:ahLst/>
            <a:cxnLst/>
            <a:rect l="0" t="0" r="0" b="0"/>
            <a:pathLst>
              <a:path w="151806" h="125017">
                <a:moveTo>
                  <a:pt x="62508" y="0"/>
                </a:moveTo>
                <a:lnTo>
                  <a:pt x="53578" y="0"/>
                </a:lnTo>
                <a:lnTo>
                  <a:pt x="44649" y="8930"/>
                </a:lnTo>
                <a:lnTo>
                  <a:pt x="26789" y="17860"/>
                </a:lnTo>
                <a:lnTo>
                  <a:pt x="17860" y="35719"/>
                </a:lnTo>
                <a:lnTo>
                  <a:pt x="8930" y="53578"/>
                </a:lnTo>
                <a:lnTo>
                  <a:pt x="0" y="71438"/>
                </a:lnTo>
                <a:lnTo>
                  <a:pt x="0" y="98227"/>
                </a:lnTo>
                <a:lnTo>
                  <a:pt x="8930" y="107156"/>
                </a:lnTo>
                <a:lnTo>
                  <a:pt x="26789" y="125016"/>
                </a:lnTo>
                <a:lnTo>
                  <a:pt x="53578" y="125016"/>
                </a:lnTo>
                <a:lnTo>
                  <a:pt x="89297" y="116086"/>
                </a:lnTo>
                <a:lnTo>
                  <a:pt x="125016" y="107156"/>
                </a:lnTo>
                <a:lnTo>
                  <a:pt x="151805" y="89297"/>
                </a:lnTo>
                <a:lnTo>
                  <a:pt x="151805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6929438" y="3027164"/>
            <a:ext cx="392907" cy="696516"/>
          </a:xfrm>
          <a:custGeom>
            <a:avLst/>
            <a:gdLst/>
            <a:ahLst/>
            <a:cxnLst/>
            <a:rect l="0" t="0" r="0" b="0"/>
            <a:pathLst>
              <a:path w="392907" h="696516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8929" y="8929"/>
                </a:lnTo>
                <a:lnTo>
                  <a:pt x="8929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29" y="17859"/>
                </a:lnTo>
                <a:lnTo>
                  <a:pt x="17859" y="35718"/>
                </a:lnTo>
                <a:lnTo>
                  <a:pt x="26789" y="62507"/>
                </a:lnTo>
                <a:lnTo>
                  <a:pt x="53578" y="107156"/>
                </a:lnTo>
                <a:lnTo>
                  <a:pt x="80367" y="160734"/>
                </a:lnTo>
                <a:lnTo>
                  <a:pt x="116085" y="223242"/>
                </a:lnTo>
                <a:lnTo>
                  <a:pt x="151804" y="303609"/>
                </a:lnTo>
                <a:lnTo>
                  <a:pt x="196453" y="383976"/>
                </a:lnTo>
                <a:lnTo>
                  <a:pt x="232171" y="455414"/>
                </a:lnTo>
                <a:lnTo>
                  <a:pt x="276820" y="517922"/>
                </a:lnTo>
                <a:lnTo>
                  <a:pt x="312539" y="580429"/>
                </a:lnTo>
                <a:lnTo>
                  <a:pt x="339328" y="625078"/>
                </a:lnTo>
                <a:lnTo>
                  <a:pt x="357187" y="660797"/>
                </a:lnTo>
                <a:lnTo>
                  <a:pt x="375046" y="687586"/>
                </a:lnTo>
                <a:lnTo>
                  <a:pt x="383976" y="696515"/>
                </a:lnTo>
                <a:lnTo>
                  <a:pt x="392906" y="696515"/>
                </a:lnTo>
                <a:lnTo>
                  <a:pt x="383976" y="678656"/>
                </a:lnTo>
                <a:lnTo>
                  <a:pt x="383976" y="6786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7340203" y="3821906"/>
            <a:ext cx="169665" cy="303610"/>
          </a:xfrm>
          <a:custGeom>
            <a:avLst/>
            <a:gdLst/>
            <a:ahLst/>
            <a:cxnLst/>
            <a:rect l="0" t="0" r="0" b="0"/>
            <a:pathLst>
              <a:path w="169665" h="303610">
                <a:moveTo>
                  <a:pt x="44649" y="125015"/>
                </a:moveTo>
                <a:lnTo>
                  <a:pt x="44649" y="116086"/>
                </a:lnTo>
                <a:lnTo>
                  <a:pt x="44649" y="107156"/>
                </a:lnTo>
                <a:lnTo>
                  <a:pt x="35719" y="98226"/>
                </a:lnTo>
                <a:lnTo>
                  <a:pt x="35719" y="89297"/>
                </a:lnTo>
                <a:lnTo>
                  <a:pt x="35719" y="89297"/>
                </a:lnTo>
                <a:lnTo>
                  <a:pt x="26789" y="98226"/>
                </a:lnTo>
                <a:lnTo>
                  <a:pt x="26789" y="107156"/>
                </a:lnTo>
                <a:lnTo>
                  <a:pt x="17860" y="133945"/>
                </a:lnTo>
                <a:lnTo>
                  <a:pt x="8930" y="169664"/>
                </a:lnTo>
                <a:lnTo>
                  <a:pt x="0" y="205383"/>
                </a:lnTo>
                <a:lnTo>
                  <a:pt x="0" y="241101"/>
                </a:lnTo>
                <a:lnTo>
                  <a:pt x="0" y="267890"/>
                </a:lnTo>
                <a:lnTo>
                  <a:pt x="0" y="285750"/>
                </a:lnTo>
                <a:lnTo>
                  <a:pt x="0" y="294680"/>
                </a:lnTo>
                <a:lnTo>
                  <a:pt x="8930" y="303609"/>
                </a:lnTo>
                <a:lnTo>
                  <a:pt x="17860" y="294680"/>
                </a:lnTo>
                <a:lnTo>
                  <a:pt x="26789" y="276820"/>
                </a:lnTo>
                <a:lnTo>
                  <a:pt x="44649" y="250031"/>
                </a:lnTo>
                <a:lnTo>
                  <a:pt x="53578" y="223242"/>
                </a:lnTo>
                <a:lnTo>
                  <a:pt x="53578" y="187523"/>
                </a:lnTo>
                <a:lnTo>
                  <a:pt x="62508" y="142875"/>
                </a:lnTo>
                <a:lnTo>
                  <a:pt x="62508" y="98226"/>
                </a:lnTo>
                <a:lnTo>
                  <a:pt x="62508" y="53578"/>
                </a:lnTo>
                <a:lnTo>
                  <a:pt x="62508" y="17859"/>
                </a:lnTo>
                <a:lnTo>
                  <a:pt x="62508" y="0"/>
                </a:lnTo>
                <a:lnTo>
                  <a:pt x="62508" y="0"/>
                </a:lnTo>
                <a:lnTo>
                  <a:pt x="62508" y="26789"/>
                </a:lnTo>
                <a:lnTo>
                  <a:pt x="62508" y="62508"/>
                </a:lnTo>
                <a:lnTo>
                  <a:pt x="62508" y="116086"/>
                </a:lnTo>
                <a:lnTo>
                  <a:pt x="62508" y="178594"/>
                </a:lnTo>
                <a:lnTo>
                  <a:pt x="71438" y="232172"/>
                </a:lnTo>
                <a:lnTo>
                  <a:pt x="89297" y="267890"/>
                </a:lnTo>
                <a:lnTo>
                  <a:pt x="98227" y="294680"/>
                </a:lnTo>
                <a:lnTo>
                  <a:pt x="116086" y="303609"/>
                </a:lnTo>
                <a:lnTo>
                  <a:pt x="133945" y="303609"/>
                </a:lnTo>
                <a:lnTo>
                  <a:pt x="151805" y="285750"/>
                </a:lnTo>
                <a:lnTo>
                  <a:pt x="160735" y="258961"/>
                </a:lnTo>
                <a:lnTo>
                  <a:pt x="160735" y="223242"/>
                </a:lnTo>
                <a:lnTo>
                  <a:pt x="169664" y="187523"/>
                </a:lnTo>
                <a:lnTo>
                  <a:pt x="169664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7474148" y="3937992"/>
            <a:ext cx="142876" cy="214313"/>
          </a:xfrm>
          <a:custGeom>
            <a:avLst/>
            <a:gdLst/>
            <a:ahLst/>
            <a:cxnLst/>
            <a:rect l="0" t="0" r="0" b="0"/>
            <a:pathLst>
              <a:path w="142876" h="214313">
                <a:moveTo>
                  <a:pt x="8930" y="71437"/>
                </a:moveTo>
                <a:lnTo>
                  <a:pt x="8930" y="71437"/>
                </a:lnTo>
                <a:lnTo>
                  <a:pt x="8930" y="71437"/>
                </a:lnTo>
                <a:lnTo>
                  <a:pt x="0" y="80367"/>
                </a:lnTo>
                <a:lnTo>
                  <a:pt x="8930" y="89297"/>
                </a:lnTo>
                <a:lnTo>
                  <a:pt x="17860" y="98226"/>
                </a:lnTo>
                <a:lnTo>
                  <a:pt x="26790" y="107156"/>
                </a:lnTo>
                <a:lnTo>
                  <a:pt x="35719" y="107156"/>
                </a:lnTo>
                <a:lnTo>
                  <a:pt x="53579" y="107156"/>
                </a:lnTo>
                <a:lnTo>
                  <a:pt x="71438" y="89297"/>
                </a:lnTo>
                <a:lnTo>
                  <a:pt x="80368" y="80367"/>
                </a:lnTo>
                <a:lnTo>
                  <a:pt x="89297" y="62508"/>
                </a:lnTo>
                <a:lnTo>
                  <a:pt x="89297" y="44648"/>
                </a:lnTo>
                <a:lnTo>
                  <a:pt x="89297" y="26789"/>
                </a:lnTo>
                <a:lnTo>
                  <a:pt x="80368" y="8929"/>
                </a:lnTo>
                <a:lnTo>
                  <a:pt x="71438" y="0"/>
                </a:lnTo>
                <a:lnTo>
                  <a:pt x="62508" y="0"/>
                </a:lnTo>
                <a:lnTo>
                  <a:pt x="44649" y="17859"/>
                </a:lnTo>
                <a:lnTo>
                  <a:pt x="35719" y="53578"/>
                </a:lnTo>
                <a:lnTo>
                  <a:pt x="26790" y="89297"/>
                </a:lnTo>
                <a:lnTo>
                  <a:pt x="26790" y="125015"/>
                </a:lnTo>
                <a:lnTo>
                  <a:pt x="35719" y="160734"/>
                </a:lnTo>
                <a:lnTo>
                  <a:pt x="44649" y="187523"/>
                </a:lnTo>
                <a:lnTo>
                  <a:pt x="62508" y="205383"/>
                </a:lnTo>
                <a:lnTo>
                  <a:pt x="80368" y="214312"/>
                </a:lnTo>
                <a:lnTo>
                  <a:pt x="107157" y="196453"/>
                </a:lnTo>
                <a:lnTo>
                  <a:pt x="125016" y="187523"/>
                </a:lnTo>
                <a:lnTo>
                  <a:pt x="142875" y="151804"/>
                </a:lnTo>
                <a:lnTo>
                  <a:pt x="142875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7652742" y="3750468"/>
            <a:ext cx="62509" cy="392908"/>
          </a:xfrm>
          <a:custGeom>
            <a:avLst/>
            <a:gdLst/>
            <a:ahLst/>
            <a:cxnLst/>
            <a:rect l="0" t="0" r="0" b="0"/>
            <a:pathLst>
              <a:path w="62509" h="392908">
                <a:moveTo>
                  <a:pt x="62508" y="17860"/>
                </a:moveTo>
                <a:lnTo>
                  <a:pt x="53578" y="17860"/>
                </a:lnTo>
                <a:lnTo>
                  <a:pt x="53578" y="8930"/>
                </a:lnTo>
                <a:lnTo>
                  <a:pt x="44649" y="0"/>
                </a:lnTo>
                <a:lnTo>
                  <a:pt x="35719" y="0"/>
                </a:lnTo>
                <a:lnTo>
                  <a:pt x="26789" y="8930"/>
                </a:lnTo>
                <a:lnTo>
                  <a:pt x="17860" y="35719"/>
                </a:lnTo>
                <a:lnTo>
                  <a:pt x="8930" y="71438"/>
                </a:lnTo>
                <a:lnTo>
                  <a:pt x="0" y="116086"/>
                </a:lnTo>
                <a:lnTo>
                  <a:pt x="0" y="178594"/>
                </a:lnTo>
                <a:lnTo>
                  <a:pt x="0" y="232172"/>
                </a:lnTo>
                <a:lnTo>
                  <a:pt x="0" y="276821"/>
                </a:lnTo>
                <a:lnTo>
                  <a:pt x="8930" y="321469"/>
                </a:lnTo>
                <a:lnTo>
                  <a:pt x="17860" y="357188"/>
                </a:lnTo>
                <a:lnTo>
                  <a:pt x="26789" y="375047"/>
                </a:lnTo>
                <a:lnTo>
                  <a:pt x="35719" y="392907"/>
                </a:lnTo>
                <a:lnTo>
                  <a:pt x="26789" y="392907"/>
                </a:lnTo>
                <a:lnTo>
                  <a:pt x="17860" y="383977"/>
                </a:lnTo>
                <a:lnTo>
                  <a:pt x="17860" y="38397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7572375" y="3991570"/>
            <a:ext cx="142876" cy="17860"/>
          </a:xfrm>
          <a:custGeom>
            <a:avLst/>
            <a:gdLst/>
            <a:ahLst/>
            <a:cxnLst/>
            <a:rect l="0" t="0" r="0" b="0"/>
            <a:pathLst>
              <a:path w="142876" h="17860">
                <a:moveTo>
                  <a:pt x="0" y="17859"/>
                </a:moveTo>
                <a:lnTo>
                  <a:pt x="8930" y="8930"/>
                </a:lnTo>
                <a:lnTo>
                  <a:pt x="26789" y="8930"/>
                </a:lnTo>
                <a:lnTo>
                  <a:pt x="44648" y="8930"/>
                </a:lnTo>
                <a:lnTo>
                  <a:pt x="80367" y="8930"/>
                </a:lnTo>
                <a:lnTo>
                  <a:pt x="98227" y="0"/>
                </a:lnTo>
                <a:lnTo>
                  <a:pt x="12501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7733109" y="3964781"/>
            <a:ext cx="71439" cy="151806"/>
          </a:xfrm>
          <a:custGeom>
            <a:avLst/>
            <a:gdLst/>
            <a:ahLst/>
            <a:cxnLst/>
            <a:rect l="0" t="0" r="0" b="0"/>
            <a:pathLst>
              <a:path w="71439" h="151806">
                <a:moveTo>
                  <a:pt x="53579" y="8930"/>
                </a:moveTo>
                <a:lnTo>
                  <a:pt x="53579" y="8930"/>
                </a:lnTo>
                <a:lnTo>
                  <a:pt x="44649" y="0"/>
                </a:lnTo>
                <a:lnTo>
                  <a:pt x="35719" y="0"/>
                </a:lnTo>
                <a:lnTo>
                  <a:pt x="26789" y="8930"/>
                </a:lnTo>
                <a:lnTo>
                  <a:pt x="17860" y="8930"/>
                </a:lnTo>
                <a:lnTo>
                  <a:pt x="8930" y="17859"/>
                </a:lnTo>
                <a:lnTo>
                  <a:pt x="8930" y="26789"/>
                </a:lnTo>
                <a:lnTo>
                  <a:pt x="0" y="35719"/>
                </a:lnTo>
                <a:lnTo>
                  <a:pt x="8930" y="44648"/>
                </a:lnTo>
                <a:lnTo>
                  <a:pt x="8930" y="53578"/>
                </a:lnTo>
                <a:lnTo>
                  <a:pt x="17860" y="53578"/>
                </a:lnTo>
                <a:lnTo>
                  <a:pt x="35719" y="53578"/>
                </a:lnTo>
                <a:lnTo>
                  <a:pt x="44649" y="62508"/>
                </a:lnTo>
                <a:lnTo>
                  <a:pt x="62508" y="71437"/>
                </a:lnTo>
                <a:lnTo>
                  <a:pt x="71438" y="80367"/>
                </a:lnTo>
                <a:lnTo>
                  <a:pt x="71438" y="89297"/>
                </a:lnTo>
                <a:lnTo>
                  <a:pt x="71438" y="107156"/>
                </a:lnTo>
                <a:lnTo>
                  <a:pt x="62508" y="125015"/>
                </a:lnTo>
                <a:lnTo>
                  <a:pt x="44649" y="133945"/>
                </a:lnTo>
                <a:lnTo>
                  <a:pt x="35719" y="151805"/>
                </a:lnTo>
                <a:lnTo>
                  <a:pt x="17860" y="151805"/>
                </a:lnTo>
                <a:lnTo>
                  <a:pt x="17860" y="151805"/>
                </a:lnTo>
                <a:lnTo>
                  <a:pt x="17860" y="142875"/>
                </a:lnTo>
                <a:lnTo>
                  <a:pt x="17860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7911703" y="4071937"/>
            <a:ext cx="8931" cy="26790"/>
          </a:xfrm>
          <a:custGeom>
            <a:avLst/>
            <a:gdLst/>
            <a:ahLst/>
            <a:cxnLst/>
            <a:rect l="0" t="0" r="0" b="0"/>
            <a:pathLst>
              <a:path w="8931" h="26790">
                <a:moveTo>
                  <a:pt x="8930" y="17859"/>
                </a:moveTo>
                <a:lnTo>
                  <a:pt x="8930" y="26789"/>
                </a:lnTo>
                <a:lnTo>
                  <a:pt x="893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17859"/>
                </a:lnTo>
                <a:lnTo>
                  <a:pt x="8930" y="893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7929563" y="3821906"/>
            <a:ext cx="160735" cy="312540"/>
          </a:xfrm>
          <a:custGeom>
            <a:avLst/>
            <a:gdLst/>
            <a:ahLst/>
            <a:cxnLst/>
            <a:rect l="0" t="0" r="0" b="0"/>
            <a:pathLst>
              <a:path w="160735" h="31254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53578"/>
                </a:lnTo>
                <a:lnTo>
                  <a:pt x="8929" y="89297"/>
                </a:lnTo>
                <a:lnTo>
                  <a:pt x="8929" y="125015"/>
                </a:lnTo>
                <a:lnTo>
                  <a:pt x="17859" y="169664"/>
                </a:lnTo>
                <a:lnTo>
                  <a:pt x="17859" y="205383"/>
                </a:lnTo>
                <a:lnTo>
                  <a:pt x="17859" y="241101"/>
                </a:lnTo>
                <a:lnTo>
                  <a:pt x="26789" y="267890"/>
                </a:lnTo>
                <a:lnTo>
                  <a:pt x="26789" y="276820"/>
                </a:lnTo>
                <a:lnTo>
                  <a:pt x="35718" y="285750"/>
                </a:lnTo>
                <a:lnTo>
                  <a:pt x="44648" y="276820"/>
                </a:lnTo>
                <a:lnTo>
                  <a:pt x="53578" y="258961"/>
                </a:lnTo>
                <a:lnTo>
                  <a:pt x="62507" y="241101"/>
                </a:lnTo>
                <a:lnTo>
                  <a:pt x="71437" y="223242"/>
                </a:lnTo>
                <a:lnTo>
                  <a:pt x="89296" y="214312"/>
                </a:lnTo>
                <a:lnTo>
                  <a:pt x="98226" y="205383"/>
                </a:lnTo>
                <a:lnTo>
                  <a:pt x="116085" y="205383"/>
                </a:lnTo>
                <a:lnTo>
                  <a:pt x="125015" y="214312"/>
                </a:lnTo>
                <a:lnTo>
                  <a:pt x="133945" y="223242"/>
                </a:lnTo>
                <a:lnTo>
                  <a:pt x="133945" y="250031"/>
                </a:lnTo>
                <a:lnTo>
                  <a:pt x="142875" y="267890"/>
                </a:lnTo>
                <a:lnTo>
                  <a:pt x="142875" y="285750"/>
                </a:lnTo>
                <a:lnTo>
                  <a:pt x="151804" y="303609"/>
                </a:lnTo>
                <a:lnTo>
                  <a:pt x="160734" y="312539"/>
                </a:lnTo>
                <a:lnTo>
                  <a:pt x="160734" y="312539"/>
                </a:lnTo>
                <a:lnTo>
                  <a:pt x="160734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8438554" y="2786063"/>
            <a:ext cx="89298" cy="517922"/>
          </a:xfrm>
          <a:custGeom>
            <a:avLst/>
            <a:gdLst/>
            <a:ahLst/>
            <a:cxnLst/>
            <a:rect l="0" t="0" r="0" b="0"/>
            <a:pathLst>
              <a:path w="89298" h="517922">
                <a:moveTo>
                  <a:pt x="89297" y="0"/>
                </a:moveTo>
                <a:lnTo>
                  <a:pt x="89297" y="0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8929"/>
                </a:lnTo>
                <a:lnTo>
                  <a:pt x="89297" y="26788"/>
                </a:lnTo>
                <a:lnTo>
                  <a:pt x="80367" y="53577"/>
                </a:lnTo>
                <a:lnTo>
                  <a:pt x="71437" y="89296"/>
                </a:lnTo>
                <a:lnTo>
                  <a:pt x="62508" y="142874"/>
                </a:lnTo>
                <a:lnTo>
                  <a:pt x="44648" y="205382"/>
                </a:lnTo>
                <a:lnTo>
                  <a:pt x="35719" y="276819"/>
                </a:lnTo>
                <a:lnTo>
                  <a:pt x="26789" y="339327"/>
                </a:lnTo>
                <a:lnTo>
                  <a:pt x="17859" y="401835"/>
                </a:lnTo>
                <a:lnTo>
                  <a:pt x="8930" y="446483"/>
                </a:lnTo>
                <a:lnTo>
                  <a:pt x="8930" y="482202"/>
                </a:lnTo>
                <a:lnTo>
                  <a:pt x="8930" y="500062"/>
                </a:lnTo>
                <a:lnTo>
                  <a:pt x="8930" y="517921"/>
                </a:lnTo>
                <a:lnTo>
                  <a:pt x="0" y="508991"/>
                </a:lnTo>
                <a:lnTo>
                  <a:pt x="0" y="50899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8215312" y="3411140"/>
            <a:ext cx="133946" cy="223243"/>
          </a:xfrm>
          <a:custGeom>
            <a:avLst/>
            <a:gdLst/>
            <a:ahLst/>
            <a:cxnLst/>
            <a:rect l="0" t="0" r="0" b="0"/>
            <a:pathLst>
              <a:path w="133946" h="223243">
                <a:moveTo>
                  <a:pt x="80367" y="80367"/>
                </a:moveTo>
                <a:lnTo>
                  <a:pt x="80367" y="80367"/>
                </a:lnTo>
                <a:lnTo>
                  <a:pt x="80367" y="80367"/>
                </a:lnTo>
                <a:lnTo>
                  <a:pt x="80367" y="80367"/>
                </a:lnTo>
                <a:lnTo>
                  <a:pt x="80367" y="80367"/>
                </a:lnTo>
                <a:lnTo>
                  <a:pt x="80367" y="80367"/>
                </a:lnTo>
                <a:lnTo>
                  <a:pt x="80367" y="71438"/>
                </a:lnTo>
                <a:lnTo>
                  <a:pt x="80367" y="71438"/>
                </a:lnTo>
                <a:lnTo>
                  <a:pt x="71437" y="62508"/>
                </a:lnTo>
                <a:lnTo>
                  <a:pt x="71437" y="53578"/>
                </a:lnTo>
                <a:lnTo>
                  <a:pt x="71437" y="44649"/>
                </a:lnTo>
                <a:lnTo>
                  <a:pt x="62508" y="44649"/>
                </a:lnTo>
                <a:lnTo>
                  <a:pt x="62508" y="44649"/>
                </a:lnTo>
                <a:lnTo>
                  <a:pt x="53578" y="44649"/>
                </a:lnTo>
                <a:lnTo>
                  <a:pt x="44648" y="53578"/>
                </a:lnTo>
                <a:lnTo>
                  <a:pt x="35718" y="80367"/>
                </a:lnTo>
                <a:lnTo>
                  <a:pt x="26789" y="107156"/>
                </a:lnTo>
                <a:lnTo>
                  <a:pt x="8929" y="133946"/>
                </a:lnTo>
                <a:lnTo>
                  <a:pt x="8929" y="169664"/>
                </a:lnTo>
                <a:lnTo>
                  <a:pt x="0" y="196453"/>
                </a:lnTo>
                <a:lnTo>
                  <a:pt x="0" y="214313"/>
                </a:lnTo>
                <a:lnTo>
                  <a:pt x="8929" y="223242"/>
                </a:lnTo>
                <a:lnTo>
                  <a:pt x="17859" y="223242"/>
                </a:lnTo>
                <a:lnTo>
                  <a:pt x="26789" y="214313"/>
                </a:lnTo>
                <a:lnTo>
                  <a:pt x="35718" y="196453"/>
                </a:lnTo>
                <a:lnTo>
                  <a:pt x="53578" y="178594"/>
                </a:lnTo>
                <a:lnTo>
                  <a:pt x="62508" y="160735"/>
                </a:lnTo>
                <a:lnTo>
                  <a:pt x="71437" y="133946"/>
                </a:lnTo>
                <a:lnTo>
                  <a:pt x="80367" y="116086"/>
                </a:lnTo>
                <a:lnTo>
                  <a:pt x="89297" y="89297"/>
                </a:lnTo>
                <a:lnTo>
                  <a:pt x="89297" y="62508"/>
                </a:lnTo>
                <a:lnTo>
                  <a:pt x="89297" y="44649"/>
                </a:lnTo>
                <a:lnTo>
                  <a:pt x="98226" y="17860"/>
                </a:lnTo>
                <a:lnTo>
                  <a:pt x="98226" y="8930"/>
                </a:lnTo>
                <a:lnTo>
                  <a:pt x="98226" y="0"/>
                </a:lnTo>
                <a:lnTo>
                  <a:pt x="98226" y="0"/>
                </a:lnTo>
                <a:lnTo>
                  <a:pt x="98226" y="8930"/>
                </a:lnTo>
                <a:lnTo>
                  <a:pt x="98226" y="26789"/>
                </a:lnTo>
                <a:lnTo>
                  <a:pt x="89297" y="53578"/>
                </a:lnTo>
                <a:lnTo>
                  <a:pt x="89297" y="80367"/>
                </a:lnTo>
                <a:lnTo>
                  <a:pt x="89297" y="107156"/>
                </a:lnTo>
                <a:lnTo>
                  <a:pt x="89297" y="133946"/>
                </a:lnTo>
                <a:lnTo>
                  <a:pt x="98226" y="160735"/>
                </a:lnTo>
                <a:lnTo>
                  <a:pt x="98226" y="187524"/>
                </a:lnTo>
                <a:lnTo>
                  <a:pt x="107156" y="205383"/>
                </a:lnTo>
                <a:lnTo>
                  <a:pt x="116086" y="214313"/>
                </a:lnTo>
                <a:lnTo>
                  <a:pt x="125015" y="214313"/>
                </a:lnTo>
                <a:lnTo>
                  <a:pt x="133945" y="205383"/>
                </a:lnTo>
                <a:lnTo>
                  <a:pt x="133945" y="20538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8322468" y="3482578"/>
            <a:ext cx="107157" cy="151805"/>
          </a:xfrm>
          <a:custGeom>
            <a:avLst/>
            <a:gdLst/>
            <a:ahLst/>
            <a:cxnLst/>
            <a:rect l="0" t="0" r="0" b="0"/>
            <a:pathLst>
              <a:path w="107157" h="151805">
                <a:moveTo>
                  <a:pt x="8930" y="80367"/>
                </a:moveTo>
                <a:lnTo>
                  <a:pt x="0" y="80367"/>
                </a:lnTo>
                <a:lnTo>
                  <a:pt x="0" y="80367"/>
                </a:lnTo>
                <a:lnTo>
                  <a:pt x="0" y="89297"/>
                </a:lnTo>
                <a:lnTo>
                  <a:pt x="8930" y="89297"/>
                </a:lnTo>
                <a:lnTo>
                  <a:pt x="17859" y="89297"/>
                </a:lnTo>
                <a:lnTo>
                  <a:pt x="26789" y="89297"/>
                </a:lnTo>
                <a:lnTo>
                  <a:pt x="35719" y="80367"/>
                </a:lnTo>
                <a:lnTo>
                  <a:pt x="44648" y="71437"/>
                </a:lnTo>
                <a:lnTo>
                  <a:pt x="62508" y="53578"/>
                </a:lnTo>
                <a:lnTo>
                  <a:pt x="71437" y="44648"/>
                </a:lnTo>
                <a:lnTo>
                  <a:pt x="71437" y="26789"/>
                </a:lnTo>
                <a:lnTo>
                  <a:pt x="80367" y="17859"/>
                </a:lnTo>
                <a:lnTo>
                  <a:pt x="8036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8929"/>
                </a:lnTo>
                <a:lnTo>
                  <a:pt x="35719" y="35718"/>
                </a:lnTo>
                <a:lnTo>
                  <a:pt x="26789" y="62508"/>
                </a:lnTo>
                <a:lnTo>
                  <a:pt x="17859" y="89297"/>
                </a:lnTo>
                <a:lnTo>
                  <a:pt x="8930" y="107156"/>
                </a:lnTo>
                <a:lnTo>
                  <a:pt x="17859" y="133945"/>
                </a:lnTo>
                <a:lnTo>
                  <a:pt x="17859" y="142875"/>
                </a:lnTo>
                <a:lnTo>
                  <a:pt x="35719" y="151804"/>
                </a:lnTo>
                <a:lnTo>
                  <a:pt x="53578" y="151804"/>
                </a:lnTo>
                <a:lnTo>
                  <a:pt x="71437" y="142875"/>
                </a:lnTo>
                <a:lnTo>
                  <a:pt x="89297" y="133945"/>
                </a:lnTo>
                <a:lnTo>
                  <a:pt x="107156" y="116086"/>
                </a:lnTo>
                <a:lnTo>
                  <a:pt x="107156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8429624" y="3348632"/>
            <a:ext cx="71439" cy="285751"/>
          </a:xfrm>
          <a:custGeom>
            <a:avLst/>
            <a:gdLst/>
            <a:ahLst/>
            <a:cxnLst/>
            <a:rect l="0" t="0" r="0" b="0"/>
            <a:pathLst>
              <a:path w="71439" h="285751">
                <a:moveTo>
                  <a:pt x="71438" y="0"/>
                </a:moveTo>
                <a:lnTo>
                  <a:pt x="71438" y="0"/>
                </a:lnTo>
                <a:lnTo>
                  <a:pt x="62508" y="8930"/>
                </a:lnTo>
                <a:lnTo>
                  <a:pt x="62508" y="17860"/>
                </a:lnTo>
                <a:lnTo>
                  <a:pt x="53578" y="26789"/>
                </a:lnTo>
                <a:lnTo>
                  <a:pt x="44649" y="44649"/>
                </a:lnTo>
                <a:lnTo>
                  <a:pt x="35719" y="71438"/>
                </a:lnTo>
                <a:lnTo>
                  <a:pt x="26789" y="98227"/>
                </a:lnTo>
                <a:lnTo>
                  <a:pt x="17860" y="125016"/>
                </a:lnTo>
                <a:lnTo>
                  <a:pt x="26789" y="160735"/>
                </a:lnTo>
                <a:lnTo>
                  <a:pt x="26789" y="187524"/>
                </a:lnTo>
                <a:lnTo>
                  <a:pt x="26789" y="214313"/>
                </a:lnTo>
                <a:lnTo>
                  <a:pt x="26789" y="241102"/>
                </a:lnTo>
                <a:lnTo>
                  <a:pt x="26789" y="267891"/>
                </a:lnTo>
                <a:lnTo>
                  <a:pt x="26789" y="276821"/>
                </a:lnTo>
                <a:lnTo>
                  <a:pt x="26789" y="285750"/>
                </a:lnTo>
                <a:lnTo>
                  <a:pt x="17860" y="285750"/>
                </a:lnTo>
                <a:lnTo>
                  <a:pt x="17860" y="285750"/>
                </a:lnTo>
                <a:lnTo>
                  <a:pt x="8930" y="267891"/>
                </a:lnTo>
                <a:lnTo>
                  <a:pt x="0" y="250032"/>
                </a:lnTo>
                <a:lnTo>
                  <a:pt x="0" y="25003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8393905" y="3509367"/>
            <a:ext cx="125017" cy="1"/>
          </a:xfrm>
          <a:custGeom>
            <a:avLst/>
            <a:gdLst/>
            <a:ahLst/>
            <a:cxnLst/>
            <a:rect l="0" t="0" r="0" b="0"/>
            <a:pathLst>
              <a:path w="125017" h="1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90" y="0"/>
                </a:lnTo>
                <a:lnTo>
                  <a:pt x="44649" y="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07157" y="0"/>
                </a:lnTo>
                <a:lnTo>
                  <a:pt x="125016" y="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8492132" y="3491507"/>
            <a:ext cx="71439" cy="116087"/>
          </a:xfrm>
          <a:custGeom>
            <a:avLst/>
            <a:gdLst/>
            <a:ahLst/>
            <a:cxnLst/>
            <a:rect l="0" t="0" r="0" b="0"/>
            <a:pathLst>
              <a:path w="71439" h="116087">
                <a:moveTo>
                  <a:pt x="71438" y="0"/>
                </a:moveTo>
                <a:lnTo>
                  <a:pt x="71438" y="0"/>
                </a:lnTo>
                <a:lnTo>
                  <a:pt x="71438" y="0"/>
                </a:lnTo>
                <a:lnTo>
                  <a:pt x="62508" y="0"/>
                </a:lnTo>
                <a:lnTo>
                  <a:pt x="53578" y="0"/>
                </a:lnTo>
                <a:lnTo>
                  <a:pt x="53578" y="8930"/>
                </a:lnTo>
                <a:lnTo>
                  <a:pt x="44648" y="17860"/>
                </a:lnTo>
                <a:lnTo>
                  <a:pt x="44648" y="17860"/>
                </a:lnTo>
                <a:lnTo>
                  <a:pt x="53578" y="26789"/>
                </a:lnTo>
                <a:lnTo>
                  <a:pt x="53578" y="35719"/>
                </a:lnTo>
                <a:lnTo>
                  <a:pt x="53578" y="44649"/>
                </a:lnTo>
                <a:lnTo>
                  <a:pt x="53578" y="53579"/>
                </a:lnTo>
                <a:lnTo>
                  <a:pt x="53578" y="53579"/>
                </a:lnTo>
                <a:lnTo>
                  <a:pt x="53578" y="62508"/>
                </a:lnTo>
                <a:lnTo>
                  <a:pt x="44648" y="80368"/>
                </a:lnTo>
                <a:lnTo>
                  <a:pt x="26789" y="89297"/>
                </a:lnTo>
                <a:lnTo>
                  <a:pt x="8930" y="98227"/>
                </a:lnTo>
                <a:lnTo>
                  <a:pt x="893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07157"/>
                </a:lnTo>
                <a:lnTo>
                  <a:pt x="17859" y="98227"/>
                </a:lnTo>
                <a:lnTo>
                  <a:pt x="17859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8590359" y="3580804"/>
            <a:ext cx="17860" cy="17861"/>
          </a:xfrm>
          <a:custGeom>
            <a:avLst/>
            <a:gdLst/>
            <a:ahLst/>
            <a:cxnLst/>
            <a:rect l="0" t="0" r="0" b="0"/>
            <a:pathLst>
              <a:path w="17860" h="17861">
                <a:moveTo>
                  <a:pt x="8929" y="8930"/>
                </a:moveTo>
                <a:lnTo>
                  <a:pt x="8929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29" y="17860"/>
                </a:lnTo>
                <a:lnTo>
                  <a:pt x="17859" y="17860"/>
                </a:lnTo>
                <a:lnTo>
                  <a:pt x="17859" y="17860"/>
                </a:lnTo>
                <a:lnTo>
                  <a:pt x="17859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8643937" y="3402211"/>
            <a:ext cx="71438" cy="223243"/>
          </a:xfrm>
          <a:custGeom>
            <a:avLst/>
            <a:gdLst/>
            <a:ahLst/>
            <a:cxnLst/>
            <a:rect l="0" t="0" r="0" b="0"/>
            <a:pathLst>
              <a:path w="71438" h="223243">
                <a:moveTo>
                  <a:pt x="35718" y="0"/>
                </a:move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8929"/>
                </a:lnTo>
                <a:lnTo>
                  <a:pt x="35718" y="26789"/>
                </a:lnTo>
                <a:lnTo>
                  <a:pt x="26789" y="53578"/>
                </a:lnTo>
                <a:lnTo>
                  <a:pt x="26789" y="80367"/>
                </a:lnTo>
                <a:lnTo>
                  <a:pt x="17859" y="107156"/>
                </a:lnTo>
                <a:lnTo>
                  <a:pt x="8929" y="125015"/>
                </a:lnTo>
                <a:lnTo>
                  <a:pt x="8929" y="142875"/>
                </a:lnTo>
                <a:lnTo>
                  <a:pt x="0" y="160734"/>
                </a:lnTo>
                <a:lnTo>
                  <a:pt x="0" y="169664"/>
                </a:lnTo>
                <a:lnTo>
                  <a:pt x="8929" y="169664"/>
                </a:lnTo>
                <a:lnTo>
                  <a:pt x="8929" y="169664"/>
                </a:lnTo>
                <a:lnTo>
                  <a:pt x="17859" y="160734"/>
                </a:lnTo>
                <a:lnTo>
                  <a:pt x="26789" y="151804"/>
                </a:lnTo>
                <a:lnTo>
                  <a:pt x="44648" y="142875"/>
                </a:lnTo>
                <a:lnTo>
                  <a:pt x="53578" y="133945"/>
                </a:lnTo>
                <a:lnTo>
                  <a:pt x="62508" y="142875"/>
                </a:lnTo>
                <a:lnTo>
                  <a:pt x="62508" y="142875"/>
                </a:lnTo>
                <a:lnTo>
                  <a:pt x="71437" y="160734"/>
                </a:lnTo>
                <a:lnTo>
                  <a:pt x="71437" y="178593"/>
                </a:lnTo>
                <a:lnTo>
                  <a:pt x="71437" y="196453"/>
                </a:lnTo>
                <a:lnTo>
                  <a:pt x="62508" y="205382"/>
                </a:lnTo>
                <a:lnTo>
                  <a:pt x="62508" y="214312"/>
                </a:lnTo>
                <a:lnTo>
                  <a:pt x="53578" y="223242"/>
                </a:lnTo>
                <a:lnTo>
                  <a:pt x="53578" y="214312"/>
                </a:lnTo>
                <a:lnTo>
                  <a:pt x="62508" y="196453"/>
                </a:lnTo>
                <a:lnTo>
                  <a:pt x="62508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8554640" y="2866429"/>
            <a:ext cx="330399" cy="383978"/>
          </a:xfrm>
          <a:custGeom>
            <a:avLst/>
            <a:gdLst/>
            <a:ahLst/>
            <a:cxnLst/>
            <a:rect l="0" t="0" r="0" b="0"/>
            <a:pathLst>
              <a:path w="330399" h="383978">
                <a:moveTo>
                  <a:pt x="0" y="0"/>
                </a:moveTo>
                <a:lnTo>
                  <a:pt x="8930" y="0"/>
                </a:lnTo>
                <a:lnTo>
                  <a:pt x="17859" y="0"/>
                </a:lnTo>
                <a:lnTo>
                  <a:pt x="26789" y="8930"/>
                </a:lnTo>
                <a:lnTo>
                  <a:pt x="44648" y="17860"/>
                </a:lnTo>
                <a:lnTo>
                  <a:pt x="62508" y="26789"/>
                </a:lnTo>
                <a:lnTo>
                  <a:pt x="89297" y="53578"/>
                </a:lnTo>
                <a:lnTo>
                  <a:pt x="125015" y="89297"/>
                </a:lnTo>
                <a:lnTo>
                  <a:pt x="151805" y="133946"/>
                </a:lnTo>
                <a:lnTo>
                  <a:pt x="187523" y="178594"/>
                </a:lnTo>
                <a:lnTo>
                  <a:pt x="214312" y="241102"/>
                </a:lnTo>
                <a:lnTo>
                  <a:pt x="232172" y="276821"/>
                </a:lnTo>
                <a:lnTo>
                  <a:pt x="250031" y="303610"/>
                </a:lnTo>
                <a:lnTo>
                  <a:pt x="267890" y="321469"/>
                </a:lnTo>
                <a:lnTo>
                  <a:pt x="285750" y="339328"/>
                </a:lnTo>
                <a:lnTo>
                  <a:pt x="303609" y="357188"/>
                </a:lnTo>
                <a:lnTo>
                  <a:pt x="321469" y="375047"/>
                </a:lnTo>
                <a:lnTo>
                  <a:pt x="330398" y="383977"/>
                </a:lnTo>
                <a:lnTo>
                  <a:pt x="330398" y="38397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8822530" y="3437929"/>
            <a:ext cx="142876" cy="133947"/>
          </a:xfrm>
          <a:custGeom>
            <a:avLst/>
            <a:gdLst/>
            <a:ahLst/>
            <a:cxnLst/>
            <a:rect l="0" t="0" r="0" b="0"/>
            <a:pathLst>
              <a:path w="142876" h="133947">
                <a:moveTo>
                  <a:pt x="0" y="17860"/>
                </a:moveTo>
                <a:lnTo>
                  <a:pt x="8930" y="17860"/>
                </a:lnTo>
                <a:lnTo>
                  <a:pt x="8930" y="17860"/>
                </a:lnTo>
                <a:lnTo>
                  <a:pt x="893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893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35719"/>
                </a:lnTo>
                <a:lnTo>
                  <a:pt x="26790" y="44649"/>
                </a:lnTo>
                <a:lnTo>
                  <a:pt x="26790" y="62508"/>
                </a:lnTo>
                <a:lnTo>
                  <a:pt x="35719" y="71438"/>
                </a:lnTo>
                <a:lnTo>
                  <a:pt x="35719" y="89297"/>
                </a:lnTo>
                <a:lnTo>
                  <a:pt x="44649" y="107157"/>
                </a:lnTo>
                <a:lnTo>
                  <a:pt x="44649" y="125016"/>
                </a:lnTo>
                <a:lnTo>
                  <a:pt x="53579" y="133946"/>
                </a:lnTo>
                <a:lnTo>
                  <a:pt x="53579" y="133946"/>
                </a:lnTo>
                <a:lnTo>
                  <a:pt x="53579" y="133946"/>
                </a:lnTo>
                <a:lnTo>
                  <a:pt x="53579" y="133946"/>
                </a:lnTo>
                <a:lnTo>
                  <a:pt x="53579" y="125016"/>
                </a:lnTo>
                <a:lnTo>
                  <a:pt x="53579" y="116086"/>
                </a:lnTo>
                <a:lnTo>
                  <a:pt x="53579" y="107157"/>
                </a:lnTo>
                <a:lnTo>
                  <a:pt x="53579" y="89297"/>
                </a:lnTo>
                <a:lnTo>
                  <a:pt x="62508" y="71438"/>
                </a:lnTo>
                <a:lnTo>
                  <a:pt x="62508" y="62508"/>
                </a:lnTo>
                <a:lnTo>
                  <a:pt x="62508" y="44649"/>
                </a:lnTo>
                <a:lnTo>
                  <a:pt x="71438" y="35719"/>
                </a:lnTo>
                <a:lnTo>
                  <a:pt x="71438" y="26789"/>
                </a:lnTo>
                <a:lnTo>
                  <a:pt x="80368" y="17860"/>
                </a:lnTo>
                <a:lnTo>
                  <a:pt x="89297" y="8930"/>
                </a:lnTo>
                <a:lnTo>
                  <a:pt x="98227" y="8930"/>
                </a:lnTo>
                <a:lnTo>
                  <a:pt x="116086" y="0"/>
                </a:lnTo>
                <a:lnTo>
                  <a:pt x="125016" y="0"/>
                </a:lnTo>
                <a:lnTo>
                  <a:pt x="133946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8974335" y="3562945"/>
            <a:ext cx="8931" cy="1"/>
          </a:xfrm>
          <a:custGeom>
            <a:avLst/>
            <a:gdLst/>
            <a:ahLst/>
            <a:cxnLst/>
            <a:rect l="0" t="0" r="0" b="0"/>
            <a:pathLst>
              <a:path w="8931" h="1">
                <a:moveTo>
                  <a:pt x="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9072562" y="3437929"/>
            <a:ext cx="44649" cy="80368"/>
          </a:xfrm>
          <a:custGeom>
            <a:avLst/>
            <a:gdLst/>
            <a:ahLst/>
            <a:cxnLst/>
            <a:rect l="0" t="0" r="0" b="0"/>
            <a:pathLst>
              <a:path w="44649" h="80368">
                <a:moveTo>
                  <a:pt x="17859" y="17860"/>
                </a:moveTo>
                <a:lnTo>
                  <a:pt x="26789" y="893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17859" y="8930"/>
                </a:lnTo>
                <a:lnTo>
                  <a:pt x="17859" y="8930"/>
                </a:lnTo>
                <a:lnTo>
                  <a:pt x="8929" y="17860"/>
                </a:lnTo>
                <a:lnTo>
                  <a:pt x="8929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53578"/>
                </a:lnTo>
                <a:lnTo>
                  <a:pt x="8929" y="62508"/>
                </a:lnTo>
                <a:lnTo>
                  <a:pt x="8929" y="71438"/>
                </a:lnTo>
                <a:lnTo>
                  <a:pt x="17859" y="80367"/>
                </a:lnTo>
                <a:lnTo>
                  <a:pt x="35718" y="80367"/>
                </a:lnTo>
                <a:lnTo>
                  <a:pt x="44648" y="80367"/>
                </a:lnTo>
                <a:lnTo>
                  <a:pt x="44648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5598914" y="3911203"/>
            <a:ext cx="142876" cy="89298"/>
          </a:xfrm>
          <a:custGeom>
            <a:avLst/>
            <a:gdLst/>
            <a:ahLst/>
            <a:cxnLst/>
            <a:rect l="0" t="0" r="0" b="0"/>
            <a:pathLst>
              <a:path w="142876" h="8929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8929"/>
                </a:lnTo>
                <a:lnTo>
                  <a:pt x="8930" y="17859"/>
                </a:lnTo>
                <a:lnTo>
                  <a:pt x="26789" y="26789"/>
                </a:lnTo>
                <a:lnTo>
                  <a:pt x="44649" y="35718"/>
                </a:lnTo>
                <a:lnTo>
                  <a:pt x="53578" y="44648"/>
                </a:lnTo>
                <a:lnTo>
                  <a:pt x="71438" y="53578"/>
                </a:lnTo>
                <a:lnTo>
                  <a:pt x="89297" y="62508"/>
                </a:lnTo>
                <a:lnTo>
                  <a:pt x="107156" y="71437"/>
                </a:lnTo>
                <a:lnTo>
                  <a:pt x="116086" y="80367"/>
                </a:lnTo>
                <a:lnTo>
                  <a:pt x="125016" y="80367"/>
                </a:lnTo>
                <a:lnTo>
                  <a:pt x="133945" y="89297"/>
                </a:lnTo>
                <a:lnTo>
                  <a:pt x="142875" y="80367"/>
                </a:lnTo>
                <a:lnTo>
                  <a:pt x="133945" y="71437"/>
                </a:lnTo>
                <a:lnTo>
                  <a:pt x="133945" y="53578"/>
                </a:lnTo>
                <a:lnTo>
                  <a:pt x="125016" y="26789"/>
                </a:lnTo>
                <a:lnTo>
                  <a:pt x="125016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5634633" y="3839765"/>
            <a:ext cx="44649" cy="178595"/>
          </a:xfrm>
          <a:custGeom>
            <a:avLst/>
            <a:gdLst/>
            <a:ahLst/>
            <a:cxnLst/>
            <a:rect l="0" t="0" r="0" b="0"/>
            <a:pathLst>
              <a:path w="44649" h="178595">
                <a:moveTo>
                  <a:pt x="44648" y="0"/>
                </a:moveTo>
                <a:lnTo>
                  <a:pt x="44648" y="8930"/>
                </a:lnTo>
                <a:lnTo>
                  <a:pt x="35719" y="17860"/>
                </a:lnTo>
                <a:lnTo>
                  <a:pt x="26789" y="35719"/>
                </a:lnTo>
                <a:lnTo>
                  <a:pt x="26789" y="62508"/>
                </a:lnTo>
                <a:lnTo>
                  <a:pt x="17859" y="80367"/>
                </a:lnTo>
                <a:lnTo>
                  <a:pt x="8930" y="116086"/>
                </a:lnTo>
                <a:lnTo>
                  <a:pt x="8930" y="142875"/>
                </a:lnTo>
                <a:lnTo>
                  <a:pt x="0" y="160735"/>
                </a:lnTo>
                <a:lnTo>
                  <a:pt x="0" y="178594"/>
                </a:lnTo>
                <a:lnTo>
                  <a:pt x="0" y="178594"/>
                </a:lnTo>
                <a:lnTo>
                  <a:pt x="8930" y="169664"/>
                </a:lnTo>
                <a:lnTo>
                  <a:pt x="8930" y="16966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5482828" y="3768328"/>
            <a:ext cx="312540" cy="357188"/>
          </a:xfrm>
          <a:custGeom>
            <a:avLst/>
            <a:gdLst/>
            <a:ahLst/>
            <a:cxnLst/>
            <a:rect l="0" t="0" r="0" b="0"/>
            <a:pathLst>
              <a:path w="312540" h="357188">
                <a:moveTo>
                  <a:pt x="241102" y="53578"/>
                </a:moveTo>
                <a:lnTo>
                  <a:pt x="232172" y="44648"/>
                </a:lnTo>
                <a:lnTo>
                  <a:pt x="223242" y="44648"/>
                </a:lnTo>
                <a:lnTo>
                  <a:pt x="214313" y="35718"/>
                </a:lnTo>
                <a:lnTo>
                  <a:pt x="205383" y="35718"/>
                </a:lnTo>
                <a:lnTo>
                  <a:pt x="187524" y="26789"/>
                </a:lnTo>
                <a:lnTo>
                  <a:pt x="169664" y="17859"/>
                </a:lnTo>
                <a:lnTo>
                  <a:pt x="160735" y="8929"/>
                </a:lnTo>
                <a:lnTo>
                  <a:pt x="142875" y="8929"/>
                </a:lnTo>
                <a:lnTo>
                  <a:pt x="116086" y="0"/>
                </a:lnTo>
                <a:lnTo>
                  <a:pt x="98227" y="0"/>
                </a:lnTo>
                <a:lnTo>
                  <a:pt x="89297" y="8929"/>
                </a:lnTo>
                <a:lnTo>
                  <a:pt x="71438" y="8929"/>
                </a:lnTo>
                <a:lnTo>
                  <a:pt x="62508" y="17859"/>
                </a:lnTo>
                <a:lnTo>
                  <a:pt x="44649" y="35718"/>
                </a:lnTo>
                <a:lnTo>
                  <a:pt x="35719" y="53578"/>
                </a:lnTo>
                <a:lnTo>
                  <a:pt x="26789" y="71437"/>
                </a:lnTo>
                <a:lnTo>
                  <a:pt x="17860" y="98226"/>
                </a:lnTo>
                <a:lnTo>
                  <a:pt x="8930" y="133945"/>
                </a:lnTo>
                <a:lnTo>
                  <a:pt x="0" y="169664"/>
                </a:lnTo>
                <a:lnTo>
                  <a:pt x="0" y="205383"/>
                </a:lnTo>
                <a:lnTo>
                  <a:pt x="0" y="250031"/>
                </a:lnTo>
                <a:lnTo>
                  <a:pt x="17860" y="285750"/>
                </a:lnTo>
                <a:lnTo>
                  <a:pt x="35719" y="321468"/>
                </a:lnTo>
                <a:lnTo>
                  <a:pt x="62508" y="348258"/>
                </a:lnTo>
                <a:lnTo>
                  <a:pt x="98227" y="357187"/>
                </a:lnTo>
                <a:lnTo>
                  <a:pt x="133945" y="357187"/>
                </a:lnTo>
                <a:lnTo>
                  <a:pt x="169664" y="348258"/>
                </a:lnTo>
                <a:lnTo>
                  <a:pt x="214313" y="330398"/>
                </a:lnTo>
                <a:lnTo>
                  <a:pt x="241102" y="294679"/>
                </a:lnTo>
                <a:lnTo>
                  <a:pt x="276820" y="258961"/>
                </a:lnTo>
                <a:lnTo>
                  <a:pt x="294680" y="223242"/>
                </a:lnTo>
                <a:lnTo>
                  <a:pt x="303610" y="178593"/>
                </a:lnTo>
                <a:lnTo>
                  <a:pt x="312539" y="142875"/>
                </a:lnTo>
                <a:lnTo>
                  <a:pt x="303610" y="107156"/>
                </a:lnTo>
                <a:lnTo>
                  <a:pt x="276820" y="80367"/>
                </a:lnTo>
                <a:lnTo>
                  <a:pt x="250031" y="53578"/>
                </a:lnTo>
                <a:lnTo>
                  <a:pt x="214313" y="44648"/>
                </a:lnTo>
                <a:lnTo>
                  <a:pt x="169664" y="35718"/>
                </a:lnTo>
                <a:lnTo>
                  <a:pt x="133945" y="35718"/>
                </a:lnTo>
                <a:lnTo>
                  <a:pt x="98227" y="53578"/>
                </a:lnTo>
                <a:lnTo>
                  <a:pt x="71438" y="62508"/>
                </a:lnTo>
                <a:lnTo>
                  <a:pt x="53578" y="89297"/>
                </a:lnTo>
                <a:lnTo>
                  <a:pt x="35719" y="98226"/>
                </a:lnTo>
                <a:lnTo>
                  <a:pt x="35719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>
            <a:off x="6090047" y="4393406"/>
            <a:ext cx="178595" cy="160735"/>
          </a:xfrm>
          <a:custGeom>
            <a:avLst/>
            <a:gdLst/>
            <a:ahLst/>
            <a:cxnLst/>
            <a:rect l="0" t="0" r="0" b="0"/>
            <a:pathLst>
              <a:path w="178595" h="160735">
                <a:moveTo>
                  <a:pt x="0" y="0"/>
                </a:move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35719"/>
                </a:lnTo>
                <a:lnTo>
                  <a:pt x="8930" y="53578"/>
                </a:lnTo>
                <a:lnTo>
                  <a:pt x="8930" y="80367"/>
                </a:lnTo>
                <a:lnTo>
                  <a:pt x="17859" y="98226"/>
                </a:lnTo>
                <a:lnTo>
                  <a:pt x="17859" y="125015"/>
                </a:lnTo>
                <a:lnTo>
                  <a:pt x="26789" y="133945"/>
                </a:lnTo>
                <a:lnTo>
                  <a:pt x="26789" y="151805"/>
                </a:lnTo>
                <a:lnTo>
                  <a:pt x="26789" y="151805"/>
                </a:lnTo>
                <a:lnTo>
                  <a:pt x="26789" y="142875"/>
                </a:lnTo>
                <a:lnTo>
                  <a:pt x="26789" y="125015"/>
                </a:lnTo>
                <a:lnTo>
                  <a:pt x="17859" y="98226"/>
                </a:lnTo>
                <a:lnTo>
                  <a:pt x="17859" y="71437"/>
                </a:lnTo>
                <a:lnTo>
                  <a:pt x="17859" y="44648"/>
                </a:lnTo>
                <a:lnTo>
                  <a:pt x="17859" y="26789"/>
                </a:lnTo>
                <a:lnTo>
                  <a:pt x="26789" y="17859"/>
                </a:lnTo>
                <a:lnTo>
                  <a:pt x="35719" y="8930"/>
                </a:lnTo>
                <a:lnTo>
                  <a:pt x="44648" y="17859"/>
                </a:lnTo>
                <a:lnTo>
                  <a:pt x="62508" y="26789"/>
                </a:lnTo>
                <a:lnTo>
                  <a:pt x="71437" y="44648"/>
                </a:lnTo>
                <a:lnTo>
                  <a:pt x="80367" y="71437"/>
                </a:lnTo>
                <a:lnTo>
                  <a:pt x="89297" y="98226"/>
                </a:lnTo>
                <a:lnTo>
                  <a:pt x="98226" y="116086"/>
                </a:lnTo>
                <a:lnTo>
                  <a:pt x="98226" y="125015"/>
                </a:lnTo>
                <a:lnTo>
                  <a:pt x="107156" y="133945"/>
                </a:lnTo>
                <a:lnTo>
                  <a:pt x="107156" y="125015"/>
                </a:lnTo>
                <a:lnTo>
                  <a:pt x="98226" y="107156"/>
                </a:lnTo>
                <a:lnTo>
                  <a:pt x="98226" y="89297"/>
                </a:lnTo>
                <a:lnTo>
                  <a:pt x="98226" y="62508"/>
                </a:lnTo>
                <a:lnTo>
                  <a:pt x="98226" y="35719"/>
                </a:lnTo>
                <a:lnTo>
                  <a:pt x="107156" y="17859"/>
                </a:lnTo>
                <a:lnTo>
                  <a:pt x="116086" y="8930"/>
                </a:lnTo>
                <a:lnTo>
                  <a:pt x="125016" y="17859"/>
                </a:lnTo>
                <a:lnTo>
                  <a:pt x="133945" y="35719"/>
                </a:lnTo>
                <a:lnTo>
                  <a:pt x="151805" y="53578"/>
                </a:lnTo>
                <a:lnTo>
                  <a:pt x="160734" y="89297"/>
                </a:lnTo>
                <a:lnTo>
                  <a:pt x="169664" y="116086"/>
                </a:lnTo>
                <a:lnTo>
                  <a:pt x="169664" y="142875"/>
                </a:lnTo>
                <a:lnTo>
                  <a:pt x="178594" y="160734"/>
                </a:lnTo>
                <a:lnTo>
                  <a:pt x="178594" y="160734"/>
                </a:lnTo>
                <a:lnTo>
                  <a:pt x="178594" y="151805"/>
                </a:lnTo>
                <a:lnTo>
                  <a:pt x="178594" y="133945"/>
                </a:lnTo>
                <a:lnTo>
                  <a:pt x="178594" y="107156"/>
                </a:lnTo>
                <a:lnTo>
                  <a:pt x="178594" y="10715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>
            <a:off x="6304359" y="4411265"/>
            <a:ext cx="89298" cy="133947"/>
          </a:xfrm>
          <a:custGeom>
            <a:avLst/>
            <a:gdLst/>
            <a:ahLst/>
            <a:cxnLst/>
            <a:rect l="0" t="0" r="0" b="0"/>
            <a:pathLst>
              <a:path w="89298" h="133947">
                <a:moveTo>
                  <a:pt x="17860" y="0"/>
                </a:moveTo>
                <a:lnTo>
                  <a:pt x="1786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0" y="44649"/>
                </a:lnTo>
                <a:lnTo>
                  <a:pt x="8930" y="62508"/>
                </a:lnTo>
                <a:lnTo>
                  <a:pt x="8930" y="89297"/>
                </a:lnTo>
                <a:lnTo>
                  <a:pt x="26789" y="107156"/>
                </a:lnTo>
                <a:lnTo>
                  <a:pt x="35719" y="125016"/>
                </a:lnTo>
                <a:lnTo>
                  <a:pt x="44649" y="133946"/>
                </a:lnTo>
                <a:lnTo>
                  <a:pt x="62508" y="125016"/>
                </a:lnTo>
                <a:lnTo>
                  <a:pt x="71438" y="116086"/>
                </a:lnTo>
                <a:lnTo>
                  <a:pt x="80368" y="98227"/>
                </a:lnTo>
                <a:lnTo>
                  <a:pt x="80368" y="80367"/>
                </a:lnTo>
                <a:lnTo>
                  <a:pt x="80368" y="53578"/>
                </a:lnTo>
                <a:lnTo>
                  <a:pt x="71438" y="35719"/>
                </a:lnTo>
                <a:lnTo>
                  <a:pt x="62508" y="17860"/>
                </a:lnTo>
                <a:lnTo>
                  <a:pt x="44649" y="8930"/>
                </a:lnTo>
                <a:lnTo>
                  <a:pt x="35719" y="17860"/>
                </a:lnTo>
                <a:lnTo>
                  <a:pt x="26789" y="35719"/>
                </a:lnTo>
                <a:lnTo>
                  <a:pt x="17860" y="53578"/>
                </a:lnTo>
                <a:lnTo>
                  <a:pt x="17860" y="80367"/>
                </a:lnTo>
                <a:lnTo>
                  <a:pt x="26789" y="98227"/>
                </a:lnTo>
                <a:lnTo>
                  <a:pt x="35719" y="107156"/>
                </a:lnTo>
                <a:lnTo>
                  <a:pt x="53579" y="116086"/>
                </a:lnTo>
                <a:lnTo>
                  <a:pt x="62508" y="116086"/>
                </a:lnTo>
                <a:lnTo>
                  <a:pt x="80368" y="98227"/>
                </a:lnTo>
                <a:lnTo>
                  <a:pt x="89297" y="80367"/>
                </a:lnTo>
                <a:lnTo>
                  <a:pt x="89297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>
            <a:off x="6420445" y="4304109"/>
            <a:ext cx="151806" cy="250032"/>
          </a:xfrm>
          <a:custGeom>
            <a:avLst/>
            <a:gdLst/>
            <a:ahLst/>
            <a:cxnLst/>
            <a:rect l="0" t="0" r="0" b="0"/>
            <a:pathLst>
              <a:path w="151806" h="250032">
                <a:moveTo>
                  <a:pt x="26789" y="62508"/>
                </a:moveTo>
                <a:lnTo>
                  <a:pt x="17860" y="62508"/>
                </a:lnTo>
                <a:lnTo>
                  <a:pt x="17860" y="71437"/>
                </a:lnTo>
                <a:lnTo>
                  <a:pt x="8930" y="80367"/>
                </a:lnTo>
                <a:lnTo>
                  <a:pt x="0" y="98227"/>
                </a:lnTo>
                <a:lnTo>
                  <a:pt x="0" y="116086"/>
                </a:lnTo>
                <a:lnTo>
                  <a:pt x="0" y="151805"/>
                </a:lnTo>
                <a:lnTo>
                  <a:pt x="0" y="178594"/>
                </a:lnTo>
                <a:lnTo>
                  <a:pt x="8930" y="214312"/>
                </a:lnTo>
                <a:lnTo>
                  <a:pt x="17860" y="232172"/>
                </a:lnTo>
                <a:lnTo>
                  <a:pt x="26789" y="250031"/>
                </a:lnTo>
                <a:lnTo>
                  <a:pt x="35719" y="250031"/>
                </a:lnTo>
                <a:lnTo>
                  <a:pt x="44649" y="232172"/>
                </a:lnTo>
                <a:lnTo>
                  <a:pt x="53578" y="214312"/>
                </a:lnTo>
                <a:lnTo>
                  <a:pt x="62508" y="187523"/>
                </a:lnTo>
                <a:lnTo>
                  <a:pt x="62508" y="151805"/>
                </a:lnTo>
                <a:lnTo>
                  <a:pt x="62508" y="116086"/>
                </a:lnTo>
                <a:lnTo>
                  <a:pt x="62508" y="80367"/>
                </a:lnTo>
                <a:lnTo>
                  <a:pt x="53578" y="44648"/>
                </a:lnTo>
                <a:lnTo>
                  <a:pt x="44649" y="17859"/>
                </a:lnTo>
                <a:lnTo>
                  <a:pt x="35719" y="0"/>
                </a:lnTo>
                <a:lnTo>
                  <a:pt x="35719" y="8930"/>
                </a:lnTo>
                <a:lnTo>
                  <a:pt x="35719" y="35719"/>
                </a:lnTo>
                <a:lnTo>
                  <a:pt x="44649" y="80367"/>
                </a:lnTo>
                <a:lnTo>
                  <a:pt x="53578" y="125016"/>
                </a:lnTo>
                <a:lnTo>
                  <a:pt x="71438" y="169664"/>
                </a:lnTo>
                <a:lnTo>
                  <a:pt x="89297" y="205383"/>
                </a:lnTo>
                <a:lnTo>
                  <a:pt x="107157" y="232172"/>
                </a:lnTo>
                <a:lnTo>
                  <a:pt x="125016" y="250031"/>
                </a:lnTo>
                <a:lnTo>
                  <a:pt x="133946" y="241102"/>
                </a:lnTo>
                <a:lnTo>
                  <a:pt x="151805" y="223242"/>
                </a:lnTo>
                <a:lnTo>
                  <a:pt x="151805" y="196453"/>
                </a:lnTo>
                <a:lnTo>
                  <a:pt x="151805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>
            <a:off x="6607969" y="4330898"/>
            <a:ext cx="62509" cy="178595"/>
          </a:xfrm>
          <a:custGeom>
            <a:avLst/>
            <a:gdLst/>
            <a:ahLst/>
            <a:cxnLst/>
            <a:rect l="0" t="0" r="0" b="0"/>
            <a:pathLst>
              <a:path w="62509" h="178595">
                <a:moveTo>
                  <a:pt x="17859" y="0"/>
                </a:moveTo>
                <a:lnTo>
                  <a:pt x="17859" y="0"/>
                </a:ln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8930"/>
                </a:lnTo>
                <a:lnTo>
                  <a:pt x="8929" y="17859"/>
                </a:lnTo>
                <a:lnTo>
                  <a:pt x="8929" y="26789"/>
                </a:lnTo>
                <a:lnTo>
                  <a:pt x="17859" y="53578"/>
                </a:lnTo>
                <a:lnTo>
                  <a:pt x="26789" y="80367"/>
                </a:lnTo>
                <a:lnTo>
                  <a:pt x="35719" y="107156"/>
                </a:lnTo>
                <a:lnTo>
                  <a:pt x="44648" y="133945"/>
                </a:lnTo>
                <a:lnTo>
                  <a:pt x="53578" y="160734"/>
                </a:lnTo>
                <a:lnTo>
                  <a:pt x="62508" y="169664"/>
                </a:lnTo>
                <a:lnTo>
                  <a:pt x="62508" y="178594"/>
                </a:lnTo>
                <a:lnTo>
                  <a:pt x="62508" y="178594"/>
                </a:lnTo>
                <a:lnTo>
                  <a:pt x="62508" y="169664"/>
                </a:lnTo>
                <a:lnTo>
                  <a:pt x="62508" y="160734"/>
                </a:lnTo>
                <a:lnTo>
                  <a:pt x="53578" y="142875"/>
                </a:lnTo>
                <a:lnTo>
                  <a:pt x="53578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Freeform 81"/>
          <p:cNvSpPr/>
          <p:nvPr/>
        </p:nvSpPr>
        <p:spPr>
          <a:xfrm>
            <a:off x="6563320" y="4411265"/>
            <a:ext cx="142876" cy="35720"/>
          </a:xfrm>
          <a:custGeom>
            <a:avLst/>
            <a:gdLst/>
            <a:ahLst/>
            <a:cxnLst/>
            <a:rect l="0" t="0" r="0" b="0"/>
            <a:pathLst>
              <a:path w="142876" h="35720">
                <a:moveTo>
                  <a:pt x="0" y="17860"/>
                </a:moveTo>
                <a:lnTo>
                  <a:pt x="0" y="17860"/>
                </a:lnTo>
                <a:lnTo>
                  <a:pt x="8930" y="26789"/>
                </a:lnTo>
                <a:lnTo>
                  <a:pt x="17860" y="35719"/>
                </a:lnTo>
                <a:lnTo>
                  <a:pt x="35719" y="35719"/>
                </a:lnTo>
                <a:lnTo>
                  <a:pt x="44649" y="35719"/>
                </a:lnTo>
                <a:lnTo>
                  <a:pt x="71438" y="26789"/>
                </a:lnTo>
                <a:lnTo>
                  <a:pt x="89297" y="26789"/>
                </a:lnTo>
                <a:lnTo>
                  <a:pt x="107157" y="17860"/>
                </a:lnTo>
                <a:lnTo>
                  <a:pt x="125016" y="8930"/>
                </a:lnTo>
                <a:lnTo>
                  <a:pt x="133946" y="893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Freeform 82"/>
          <p:cNvSpPr/>
          <p:nvPr/>
        </p:nvSpPr>
        <p:spPr>
          <a:xfrm>
            <a:off x="6732984" y="4411265"/>
            <a:ext cx="17861" cy="80368"/>
          </a:xfrm>
          <a:custGeom>
            <a:avLst/>
            <a:gdLst/>
            <a:ahLst/>
            <a:cxnLst/>
            <a:rect l="0" t="0" r="0" b="0"/>
            <a:pathLst>
              <a:path w="17861" h="80368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53578"/>
                </a:lnTo>
                <a:lnTo>
                  <a:pt x="0" y="62508"/>
                </a:lnTo>
                <a:lnTo>
                  <a:pt x="8930" y="71438"/>
                </a:lnTo>
                <a:lnTo>
                  <a:pt x="8930" y="80367"/>
                </a:lnTo>
                <a:lnTo>
                  <a:pt x="17860" y="80367"/>
                </a:lnTo>
                <a:lnTo>
                  <a:pt x="17860" y="80367"/>
                </a:lnTo>
                <a:lnTo>
                  <a:pt x="8930" y="71438"/>
                </a:lnTo>
                <a:lnTo>
                  <a:pt x="0" y="53578"/>
                </a:lnTo>
                <a:lnTo>
                  <a:pt x="0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Freeform 83"/>
          <p:cNvSpPr/>
          <p:nvPr/>
        </p:nvSpPr>
        <p:spPr>
          <a:xfrm>
            <a:off x="6688336" y="4348757"/>
            <a:ext cx="26790" cy="8931"/>
          </a:xfrm>
          <a:custGeom>
            <a:avLst/>
            <a:gdLst/>
            <a:ahLst/>
            <a:cxnLst/>
            <a:rect l="0" t="0" r="0" b="0"/>
            <a:pathLst>
              <a:path w="26790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Freeform 84"/>
          <p:cNvSpPr/>
          <p:nvPr/>
        </p:nvSpPr>
        <p:spPr>
          <a:xfrm>
            <a:off x="6759773" y="4375546"/>
            <a:ext cx="151806" cy="107158"/>
          </a:xfrm>
          <a:custGeom>
            <a:avLst/>
            <a:gdLst/>
            <a:ahLst/>
            <a:cxnLst/>
            <a:rect l="0" t="0" r="0" b="0"/>
            <a:pathLst>
              <a:path w="151806" h="107158">
                <a:moveTo>
                  <a:pt x="8930" y="35719"/>
                </a:moveTo>
                <a:lnTo>
                  <a:pt x="0" y="44649"/>
                </a:lnTo>
                <a:lnTo>
                  <a:pt x="0" y="44649"/>
                </a:lnTo>
                <a:lnTo>
                  <a:pt x="0" y="53579"/>
                </a:lnTo>
                <a:lnTo>
                  <a:pt x="8930" y="62508"/>
                </a:lnTo>
                <a:lnTo>
                  <a:pt x="17860" y="71438"/>
                </a:lnTo>
                <a:lnTo>
                  <a:pt x="26790" y="80368"/>
                </a:lnTo>
                <a:lnTo>
                  <a:pt x="35719" y="98227"/>
                </a:lnTo>
                <a:lnTo>
                  <a:pt x="44649" y="98227"/>
                </a:lnTo>
                <a:lnTo>
                  <a:pt x="44649" y="107157"/>
                </a:lnTo>
                <a:lnTo>
                  <a:pt x="53579" y="107157"/>
                </a:lnTo>
                <a:lnTo>
                  <a:pt x="44649" y="107157"/>
                </a:lnTo>
                <a:lnTo>
                  <a:pt x="44649" y="98227"/>
                </a:lnTo>
                <a:lnTo>
                  <a:pt x="44649" y="80368"/>
                </a:lnTo>
                <a:lnTo>
                  <a:pt x="35719" y="62508"/>
                </a:lnTo>
                <a:lnTo>
                  <a:pt x="35719" y="35719"/>
                </a:lnTo>
                <a:lnTo>
                  <a:pt x="26790" y="17860"/>
                </a:lnTo>
                <a:lnTo>
                  <a:pt x="35719" y="8930"/>
                </a:lnTo>
                <a:lnTo>
                  <a:pt x="35719" y="0"/>
                </a:lnTo>
                <a:lnTo>
                  <a:pt x="44649" y="8930"/>
                </a:lnTo>
                <a:lnTo>
                  <a:pt x="53579" y="17860"/>
                </a:lnTo>
                <a:lnTo>
                  <a:pt x="62508" y="35719"/>
                </a:lnTo>
                <a:lnTo>
                  <a:pt x="62508" y="44649"/>
                </a:lnTo>
                <a:lnTo>
                  <a:pt x="71438" y="71438"/>
                </a:lnTo>
                <a:lnTo>
                  <a:pt x="80368" y="80368"/>
                </a:lnTo>
                <a:lnTo>
                  <a:pt x="80368" y="98227"/>
                </a:lnTo>
                <a:lnTo>
                  <a:pt x="80368" y="98227"/>
                </a:lnTo>
                <a:lnTo>
                  <a:pt x="80368" y="98227"/>
                </a:lnTo>
                <a:lnTo>
                  <a:pt x="80368" y="89297"/>
                </a:lnTo>
                <a:lnTo>
                  <a:pt x="80368" y="71438"/>
                </a:lnTo>
                <a:lnTo>
                  <a:pt x="80368" y="44649"/>
                </a:lnTo>
                <a:lnTo>
                  <a:pt x="89297" y="26790"/>
                </a:lnTo>
                <a:lnTo>
                  <a:pt x="89297" y="17860"/>
                </a:lnTo>
                <a:lnTo>
                  <a:pt x="98227" y="8930"/>
                </a:lnTo>
                <a:lnTo>
                  <a:pt x="107157" y="8930"/>
                </a:lnTo>
                <a:lnTo>
                  <a:pt x="116086" y="17860"/>
                </a:lnTo>
                <a:lnTo>
                  <a:pt x="125016" y="44649"/>
                </a:lnTo>
                <a:lnTo>
                  <a:pt x="133946" y="53579"/>
                </a:lnTo>
                <a:lnTo>
                  <a:pt x="142875" y="80368"/>
                </a:lnTo>
                <a:lnTo>
                  <a:pt x="142875" y="89297"/>
                </a:lnTo>
                <a:lnTo>
                  <a:pt x="151805" y="98227"/>
                </a:lnTo>
                <a:lnTo>
                  <a:pt x="151805" y="107157"/>
                </a:lnTo>
                <a:lnTo>
                  <a:pt x="151805" y="98227"/>
                </a:lnTo>
                <a:lnTo>
                  <a:pt x="151805" y="80368"/>
                </a:lnTo>
                <a:lnTo>
                  <a:pt x="151805" y="8036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Freeform 85"/>
          <p:cNvSpPr/>
          <p:nvPr/>
        </p:nvSpPr>
        <p:spPr>
          <a:xfrm>
            <a:off x="6357938" y="4714875"/>
            <a:ext cx="142876" cy="178595"/>
          </a:xfrm>
          <a:custGeom>
            <a:avLst/>
            <a:gdLst/>
            <a:ahLst/>
            <a:cxnLst/>
            <a:rect l="0" t="0" r="0" b="0"/>
            <a:pathLst>
              <a:path w="142876" h="178595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8929" y="26789"/>
                </a:lnTo>
                <a:lnTo>
                  <a:pt x="17859" y="53578"/>
                </a:lnTo>
                <a:lnTo>
                  <a:pt x="26789" y="80367"/>
                </a:lnTo>
                <a:lnTo>
                  <a:pt x="35718" y="107156"/>
                </a:lnTo>
                <a:lnTo>
                  <a:pt x="35718" y="133945"/>
                </a:lnTo>
                <a:lnTo>
                  <a:pt x="44648" y="151804"/>
                </a:lnTo>
                <a:lnTo>
                  <a:pt x="44648" y="160734"/>
                </a:lnTo>
                <a:lnTo>
                  <a:pt x="44648" y="160734"/>
                </a:lnTo>
                <a:lnTo>
                  <a:pt x="44648" y="151804"/>
                </a:lnTo>
                <a:lnTo>
                  <a:pt x="44648" y="133945"/>
                </a:lnTo>
                <a:lnTo>
                  <a:pt x="44648" y="116086"/>
                </a:lnTo>
                <a:lnTo>
                  <a:pt x="35718" y="89296"/>
                </a:lnTo>
                <a:lnTo>
                  <a:pt x="35718" y="53578"/>
                </a:lnTo>
                <a:lnTo>
                  <a:pt x="44648" y="35718"/>
                </a:lnTo>
                <a:lnTo>
                  <a:pt x="44648" y="26789"/>
                </a:lnTo>
                <a:lnTo>
                  <a:pt x="62507" y="26789"/>
                </a:lnTo>
                <a:lnTo>
                  <a:pt x="71437" y="35718"/>
                </a:lnTo>
                <a:lnTo>
                  <a:pt x="89296" y="62507"/>
                </a:lnTo>
                <a:lnTo>
                  <a:pt x="107156" y="98226"/>
                </a:lnTo>
                <a:lnTo>
                  <a:pt x="116085" y="133945"/>
                </a:lnTo>
                <a:lnTo>
                  <a:pt x="133945" y="160734"/>
                </a:lnTo>
                <a:lnTo>
                  <a:pt x="142875" y="178594"/>
                </a:lnTo>
                <a:lnTo>
                  <a:pt x="142875" y="178594"/>
                </a:lnTo>
                <a:lnTo>
                  <a:pt x="142875" y="169664"/>
                </a:lnTo>
                <a:lnTo>
                  <a:pt x="142875" y="151804"/>
                </a:lnTo>
                <a:lnTo>
                  <a:pt x="142875" y="125015"/>
                </a:lnTo>
                <a:lnTo>
                  <a:pt x="142875" y="98226"/>
                </a:lnTo>
                <a:lnTo>
                  <a:pt x="142875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Freeform 86"/>
          <p:cNvSpPr/>
          <p:nvPr/>
        </p:nvSpPr>
        <p:spPr>
          <a:xfrm>
            <a:off x="6509742" y="4714875"/>
            <a:ext cx="133947" cy="160735"/>
          </a:xfrm>
          <a:custGeom>
            <a:avLst/>
            <a:gdLst/>
            <a:ahLst/>
            <a:cxnLst/>
            <a:rect l="0" t="0" r="0" b="0"/>
            <a:pathLst>
              <a:path w="133947" h="160735">
                <a:moveTo>
                  <a:pt x="0" y="125015"/>
                </a:moveTo>
                <a:lnTo>
                  <a:pt x="0" y="125015"/>
                </a:lnTo>
                <a:lnTo>
                  <a:pt x="0" y="125015"/>
                </a:lnTo>
                <a:lnTo>
                  <a:pt x="0" y="125015"/>
                </a:lnTo>
                <a:lnTo>
                  <a:pt x="8930" y="125015"/>
                </a:lnTo>
                <a:lnTo>
                  <a:pt x="17860" y="116086"/>
                </a:lnTo>
                <a:lnTo>
                  <a:pt x="26789" y="107156"/>
                </a:lnTo>
                <a:lnTo>
                  <a:pt x="44649" y="80367"/>
                </a:lnTo>
                <a:lnTo>
                  <a:pt x="53578" y="62507"/>
                </a:lnTo>
                <a:lnTo>
                  <a:pt x="62508" y="44648"/>
                </a:lnTo>
                <a:lnTo>
                  <a:pt x="62508" y="26789"/>
                </a:lnTo>
                <a:lnTo>
                  <a:pt x="62508" y="8929"/>
                </a:lnTo>
                <a:lnTo>
                  <a:pt x="53578" y="0"/>
                </a:lnTo>
                <a:lnTo>
                  <a:pt x="44649" y="0"/>
                </a:lnTo>
                <a:lnTo>
                  <a:pt x="35719" y="8929"/>
                </a:lnTo>
                <a:lnTo>
                  <a:pt x="26789" y="26789"/>
                </a:lnTo>
                <a:lnTo>
                  <a:pt x="17860" y="53578"/>
                </a:lnTo>
                <a:lnTo>
                  <a:pt x="26789" y="89296"/>
                </a:lnTo>
                <a:lnTo>
                  <a:pt x="35719" y="116086"/>
                </a:lnTo>
                <a:lnTo>
                  <a:pt x="44649" y="133945"/>
                </a:lnTo>
                <a:lnTo>
                  <a:pt x="53578" y="151804"/>
                </a:lnTo>
                <a:lnTo>
                  <a:pt x="71438" y="160734"/>
                </a:lnTo>
                <a:lnTo>
                  <a:pt x="89297" y="160734"/>
                </a:lnTo>
                <a:lnTo>
                  <a:pt x="107156" y="151804"/>
                </a:lnTo>
                <a:lnTo>
                  <a:pt x="125016" y="133945"/>
                </a:lnTo>
                <a:lnTo>
                  <a:pt x="133946" y="107156"/>
                </a:lnTo>
                <a:lnTo>
                  <a:pt x="133946" y="80367"/>
                </a:lnTo>
                <a:lnTo>
                  <a:pt x="133946" y="44648"/>
                </a:lnTo>
                <a:lnTo>
                  <a:pt x="133946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Freeform 87"/>
          <p:cNvSpPr/>
          <p:nvPr/>
        </p:nvSpPr>
        <p:spPr>
          <a:xfrm>
            <a:off x="6661547" y="4697015"/>
            <a:ext cx="116087" cy="151806"/>
          </a:xfrm>
          <a:custGeom>
            <a:avLst/>
            <a:gdLst/>
            <a:ahLst/>
            <a:cxnLst/>
            <a:rect l="0" t="0" r="0" b="0"/>
            <a:pathLst>
              <a:path w="116087" h="151806">
                <a:moveTo>
                  <a:pt x="0" y="35719"/>
                </a:moveTo>
                <a:lnTo>
                  <a:pt x="0" y="44649"/>
                </a:lnTo>
                <a:lnTo>
                  <a:pt x="0" y="62508"/>
                </a:lnTo>
                <a:lnTo>
                  <a:pt x="0" y="80367"/>
                </a:lnTo>
                <a:lnTo>
                  <a:pt x="8930" y="107156"/>
                </a:lnTo>
                <a:lnTo>
                  <a:pt x="8930" y="125016"/>
                </a:lnTo>
                <a:lnTo>
                  <a:pt x="17859" y="142875"/>
                </a:lnTo>
                <a:lnTo>
                  <a:pt x="26789" y="151805"/>
                </a:lnTo>
                <a:lnTo>
                  <a:pt x="35719" y="151805"/>
                </a:lnTo>
                <a:lnTo>
                  <a:pt x="44648" y="142875"/>
                </a:lnTo>
                <a:lnTo>
                  <a:pt x="44648" y="133946"/>
                </a:lnTo>
                <a:lnTo>
                  <a:pt x="44648" y="116086"/>
                </a:lnTo>
                <a:lnTo>
                  <a:pt x="44648" y="89297"/>
                </a:lnTo>
                <a:lnTo>
                  <a:pt x="35719" y="71438"/>
                </a:lnTo>
                <a:lnTo>
                  <a:pt x="35719" y="53578"/>
                </a:lnTo>
                <a:lnTo>
                  <a:pt x="26789" y="44649"/>
                </a:lnTo>
                <a:lnTo>
                  <a:pt x="26789" y="44649"/>
                </a:lnTo>
                <a:lnTo>
                  <a:pt x="26789" y="53578"/>
                </a:lnTo>
                <a:lnTo>
                  <a:pt x="35719" y="71438"/>
                </a:lnTo>
                <a:lnTo>
                  <a:pt x="44648" y="89297"/>
                </a:lnTo>
                <a:lnTo>
                  <a:pt x="62508" y="107156"/>
                </a:lnTo>
                <a:lnTo>
                  <a:pt x="71437" y="125016"/>
                </a:lnTo>
                <a:lnTo>
                  <a:pt x="80367" y="133946"/>
                </a:lnTo>
                <a:lnTo>
                  <a:pt x="98226" y="133946"/>
                </a:lnTo>
                <a:lnTo>
                  <a:pt x="98226" y="133946"/>
                </a:lnTo>
                <a:lnTo>
                  <a:pt x="107156" y="125016"/>
                </a:lnTo>
                <a:lnTo>
                  <a:pt x="116086" y="98227"/>
                </a:lnTo>
                <a:lnTo>
                  <a:pt x="116086" y="80367"/>
                </a:lnTo>
                <a:lnTo>
                  <a:pt x="107156" y="53578"/>
                </a:lnTo>
                <a:lnTo>
                  <a:pt x="98226" y="35719"/>
                </a:lnTo>
                <a:lnTo>
                  <a:pt x="89297" y="8930"/>
                </a:lnTo>
                <a:lnTo>
                  <a:pt x="71437" y="0"/>
                </a:lnTo>
                <a:lnTo>
                  <a:pt x="71437" y="0"/>
                </a:lnTo>
                <a:lnTo>
                  <a:pt x="62508" y="8930"/>
                </a:lnTo>
                <a:lnTo>
                  <a:pt x="71437" y="17860"/>
                </a:lnTo>
                <a:lnTo>
                  <a:pt x="71437" y="26789"/>
                </a:lnTo>
                <a:lnTo>
                  <a:pt x="80367" y="35719"/>
                </a:lnTo>
                <a:lnTo>
                  <a:pt x="98226" y="44649"/>
                </a:lnTo>
                <a:lnTo>
                  <a:pt x="107156" y="44649"/>
                </a:lnTo>
                <a:lnTo>
                  <a:pt x="116086" y="35719"/>
                </a:lnTo>
                <a:lnTo>
                  <a:pt x="116086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Freeform 88"/>
          <p:cNvSpPr/>
          <p:nvPr/>
        </p:nvSpPr>
        <p:spPr>
          <a:xfrm>
            <a:off x="6831211" y="4661296"/>
            <a:ext cx="196454" cy="187525"/>
          </a:xfrm>
          <a:custGeom>
            <a:avLst/>
            <a:gdLst/>
            <a:ahLst/>
            <a:cxnLst/>
            <a:rect l="0" t="0" r="0" b="0"/>
            <a:pathLst>
              <a:path w="196454" h="187525">
                <a:moveTo>
                  <a:pt x="0" y="80368"/>
                </a:moveTo>
                <a:lnTo>
                  <a:pt x="0" y="89297"/>
                </a:lnTo>
                <a:lnTo>
                  <a:pt x="0" y="107157"/>
                </a:lnTo>
                <a:lnTo>
                  <a:pt x="0" y="125016"/>
                </a:lnTo>
                <a:lnTo>
                  <a:pt x="8930" y="151805"/>
                </a:lnTo>
                <a:lnTo>
                  <a:pt x="17859" y="160735"/>
                </a:lnTo>
                <a:lnTo>
                  <a:pt x="26789" y="160735"/>
                </a:lnTo>
                <a:lnTo>
                  <a:pt x="44648" y="160735"/>
                </a:lnTo>
                <a:lnTo>
                  <a:pt x="53578" y="142875"/>
                </a:lnTo>
                <a:lnTo>
                  <a:pt x="62508" y="133946"/>
                </a:lnTo>
                <a:lnTo>
                  <a:pt x="71437" y="107157"/>
                </a:lnTo>
                <a:lnTo>
                  <a:pt x="71437" y="80368"/>
                </a:lnTo>
                <a:lnTo>
                  <a:pt x="62508" y="62508"/>
                </a:lnTo>
                <a:lnTo>
                  <a:pt x="44648" y="44649"/>
                </a:lnTo>
                <a:lnTo>
                  <a:pt x="35719" y="26790"/>
                </a:lnTo>
                <a:lnTo>
                  <a:pt x="17859" y="26790"/>
                </a:lnTo>
                <a:lnTo>
                  <a:pt x="17859" y="26790"/>
                </a:lnTo>
                <a:lnTo>
                  <a:pt x="17859" y="44649"/>
                </a:lnTo>
                <a:lnTo>
                  <a:pt x="26789" y="71438"/>
                </a:lnTo>
                <a:lnTo>
                  <a:pt x="35719" y="98227"/>
                </a:lnTo>
                <a:lnTo>
                  <a:pt x="53578" y="133946"/>
                </a:lnTo>
                <a:lnTo>
                  <a:pt x="71437" y="151805"/>
                </a:lnTo>
                <a:lnTo>
                  <a:pt x="80367" y="169665"/>
                </a:lnTo>
                <a:lnTo>
                  <a:pt x="89297" y="187524"/>
                </a:lnTo>
                <a:lnTo>
                  <a:pt x="98227" y="187524"/>
                </a:lnTo>
                <a:lnTo>
                  <a:pt x="107156" y="187524"/>
                </a:lnTo>
                <a:lnTo>
                  <a:pt x="116086" y="169665"/>
                </a:lnTo>
                <a:lnTo>
                  <a:pt x="116086" y="151805"/>
                </a:lnTo>
                <a:lnTo>
                  <a:pt x="116086" y="133946"/>
                </a:lnTo>
                <a:lnTo>
                  <a:pt x="116086" y="107157"/>
                </a:lnTo>
                <a:lnTo>
                  <a:pt x="107156" y="80368"/>
                </a:lnTo>
                <a:lnTo>
                  <a:pt x="107156" y="71438"/>
                </a:lnTo>
                <a:lnTo>
                  <a:pt x="107156" y="62508"/>
                </a:lnTo>
                <a:lnTo>
                  <a:pt x="107156" y="62508"/>
                </a:lnTo>
                <a:lnTo>
                  <a:pt x="116086" y="71438"/>
                </a:lnTo>
                <a:lnTo>
                  <a:pt x="133945" y="89297"/>
                </a:lnTo>
                <a:lnTo>
                  <a:pt x="142875" y="107157"/>
                </a:lnTo>
                <a:lnTo>
                  <a:pt x="151805" y="125016"/>
                </a:lnTo>
                <a:lnTo>
                  <a:pt x="160734" y="133946"/>
                </a:lnTo>
                <a:lnTo>
                  <a:pt x="160734" y="142875"/>
                </a:lnTo>
                <a:lnTo>
                  <a:pt x="160734" y="142875"/>
                </a:lnTo>
                <a:lnTo>
                  <a:pt x="160734" y="133946"/>
                </a:lnTo>
                <a:lnTo>
                  <a:pt x="160734" y="107157"/>
                </a:lnTo>
                <a:lnTo>
                  <a:pt x="160734" y="80368"/>
                </a:lnTo>
                <a:lnTo>
                  <a:pt x="160734" y="53579"/>
                </a:lnTo>
                <a:lnTo>
                  <a:pt x="160734" y="26790"/>
                </a:lnTo>
                <a:lnTo>
                  <a:pt x="160734" y="8930"/>
                </a:lnTo>
                <a:lnTo>
                  <a:pt x="169664" y="0"/>
                </a:lnTo>
                <a:lnTo>
                  <a:pt x="178594" y="0"/>
                </a:lnTo>
                <a:lnTo>
                  <a:pt x="196453" y="8930"/>
                </a:lnTo>
                <a:lnTo>
                  <a:pt x="196453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reeform 89"/>
          <p:cNvSpPr/>
          <p:nvPr/>
        </p:nvSpPr>
        <p:spPr>
          <a:xfrm>
            <a:off x="6500813" y="5054203"/>
            <a:ext cx="116086" cy="169665"/>
          </a:xfrm>
          <a:custGeom>
            <a:avLst/>
            <a:gdLst/>
            <a:ahLst/>
            <a:cxnLst/>
            <a:rect l="0" t="0" r="0" b="0"/>
            <a:pathLst>
              <a:path w="116086" h="169665">
                <a:moveTo>
                  <a:pt x="89296" y="0"/>
                </a:moveTo>
                <a:lnTo>
                  <a:pt x="89296" y="8930"/>
                </a:lnTo>
                <a:lnTo>
                  <a:pt x="89296" y="26789"/>
                </a:lnTo>
                <a:lnTo>
                  <a:pt x="89296" y="44649"/>
                </a:lnTo>
                <a:lnTo>
                  <a:pt x="98226" y="80367"/>
                </a:lnTo>
                <a:lnTo>
                  <a:pt x="107156" y="116086"/>
                </a:lnTo>
                <a:lnTo>
                  <a:pt x="107156" y="133945"/>
                </a:lnTo>
                <a:lnTo>
                  <a:pt x="116085" y="160735"/>
                </a:lnTo>
                <a:lnTo>
                  <a:pt x="116085" y="169664"/>
                </a:lnTo>
                <a:lnTo>
                  <a:pt x="116085" y="169664"/>
                </a:lnTo>
                <a:lnTo>
                  <a:pt x="107156" y="169664"/>
                </a:lnTo>
                <a:lnTo>
                  <a:pt x="98226" y="160735"/>
                </a:lnTo>
                <a:lnTo>
                  <a:pt x="80367" y="142875"/>
                </a:lnTo>
                <a:lnTo>
                  <a:pt x="53578" y="125016"/>
                </a:lnTo>
                <a:lnTo>
                  <a:pt x="26789" y="98227"/>
                </a:lnTo>
                <a:lnTo>
                  <a:pt x="0" y="80367"/>
                </a:lnTo>
                <a:lnTo>
                  <a:pt x="0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Freeform 90"/>
          <p:cNvSpPr/>
          <p:nvPr/>
        </p:nvSpPr>
        <p:spPr>
          <a:xfrm>
            <a:off x="6456164" y="5045273"/>
            <a:ext cx="669728" cy="214314"/>
          </a:xfrm>
          <a:custGeom>
            <a:avLst/>
            <a:gdLst/>
            <a:ahLst/>
            <a:cxnLst/>
            <a:rect l="0" t="0" r="0" b="0"/>
            <a:pathLst>
              <a:path w="669728" h="214314">
                <a:moveTo>
                  <a:pt x="0" y="116086"/>
                </a:moveTo>
                <a:lnTo>
                  <a:pt x="8930" y="125016"/>
                </a:lnTo>
                <a:lnTo>
                  <a:pt x="26789" y="142875"/>
                </a:lnTo>
                <a:lnTo>
                  <a:pt x="44649" y="160735"/>
                </a:lnTo>
                <a:lnTo>
                  <a:pt x="71438" y="178594"/>
                </a:lnTo>
                <a:lnTo>
                  <a:pt x="98227" y="178594"/>
                </a:lnTo>
                <a:lnTo>
                  <a:pt x="125016" y="178594"/>
                </a:lnTo>
                <a:lnTo>
                  <a:pt x="151805" y="169665"/>
                </a:lnTo>
                <a:lnTo>
                  <a:pt x="178594" y="151805"/>
                </a:lnTo>
                <a:lnTo>
                  <a:pt x="205383" y="133946"/>
                </a:lnTo>
                <a:lnTo>
                  <a:pt x="214313" y="107157"/>
                </a:lnTo>
                <a:lnTo>
                  <a:pt x="214313" y="80368"/>
                </a:lnTo>
                <a:lnTo>
                  <a:pt x="214313" y="53579"/>
                </a:lnTo>
                <a:lnTo>
                  <a:pt x="205383" y="26790"/>
                </a:lnTo>
                <a:lnTo>
                  <a:pt x="187524" y="8930"/>
                </a:lnTo>
                <a:lnTo>
                  <a:pt x="178594" y="0"/>
                </a:lnTo>
                <a:lnTo>
                  <a:pt x="178594" y="0"/>
                </a:lnTo>
                <a:lnTo>
                  <a:pt x="178594" y="26790"/>
                </a:lnTo>
                <a:lnTo>
                  <a:pt x="187524" y="53579"/>
                </a:lnTo>
                <a:lnTo>
                  <a:pt x="205383" y="89297"/>
                </a:lnTo>
                <a:lnTo>
                  <a:pt x="223242" y="125016"/>
                </a:lnTo>
                <a:lnTo>
                  <a:pt x="241102" y="151805"/>
                </a:lnTo>
                <a:lnTo>
                  <a:pt x="258961" y="178594"/>
                </a:lnTo>
                <a:lnTo>
                  <a:pt x="276820" y="205383"/>
                </a:lnTo>
                <a:lnTo>
                  <a:pt x="285750" y="205383"/>
                </a:lnTo>
                <a:lnTo>
                  <a:pt x="294680" y="205383"/>
                </a:lnTo>
                <a:lnTo>
                  <a:pt x="294680" y="187524"/>
                </a:lnTo>
                <a:lnTo>
                  <a:pt x="294680" y="169665"/>
                </a:lnTo>
                <a:lnTo>
                  <a:pt x="294680" y="133946"/>
                </a:lnTo>
                <a:lnTo>
                  <a:pt x="285750" y="98227"/>
                </a:lnTo>
                <a:lnTo>
                  <a:pt x="276820" y="71438"/>
                </a:lnTo>
                <a:lnTo>
                  <a:pt x="276820" y="53579"/>
                </a:lnTo>
                <a:lnTo>
                  <a:pt x="276820" y="44649"/>
                </a:lnTo>
                <a:lnTo>
                  <a:pt x="276820" y="53579"/>
                </a:lnTo>
                <a:lnTo>
                  <a:pt x="285750" y="71438"/>
                </a:lnTo>
                <a:lnTo>
                  <a:pt x="303609" y="98227"/>
                </a:lnTo>
                <a:lnTo>
                  <a:pt x="321469" y="125016"/>
                </a:lnTo>
                <a:lnTo>
                  <a:pt x="339328" y="160735"/>
                </a:lnTo>
                <a:lnTo>
                  <a:pt x="357188" y="178594"/>
                </a:lnTo>
                <a:lnTo>
                  <a:pt x="366117" y="205383"/>
                </a:lnTo>
                <a:lnTo>
                  <a:pt x="375047" y="214313"/>
                </a:lnTo>
                <a:lnTo>
                  <a:pt x="383977" y="214313"/>
                </a:lnTo>
                <a:lnTo>
                  <a:pt x="392906" y="205383"/>
                </a:lnTo>
                <a:lnTo>
                  <a:pt x="401836" y="178594"/>
                </a:lnTo>
                <a:lnTo>
                  <a:pt x="401836" y="151805"/>
                </a:lnTo>
                <a:lnTo>
                  <a:pt x="401836" y="125016"/>
                </a:lnTo>
                <a:lnTo>
                  <a:pt x="401836" y="98227"/>
                </a:lnTo>
                <a:lnTo>
                  <a:pt x="401836" y="80368"/>
                </a:lnTo>
                <a:lnTo>
                  <a:pt x="401836" y="71438"/>
                </a:lnTo>
                <a:lnTo>
                  <a:pt x="410766" y="71438"/>
                </a:lnTo>
                <a:lnTo>
                  <a:pt x="419695" y="80368"/>
                </a:lnTo>
                <a:lnTo>
                  <a:pt x="428625" y="98227"/>
                </a:lnTo>
                <a:lnTo>
                  <a:pt x="437555" y="116086"/>
                </a:lnTo>
                <a:lnTo>
                  <a:pt x="446484" y="125016"/>
                </a:lnTo>
                <a:lnTo>
                  <a:pt x="455414" y="142875"/>
                </a:lnTo>
                <a:lnTo>
                  <a:pt x="464344" y="151805"/>
                </a:lnTo>
                <a:lnTo>
                  <a:pt x="464344" y="151805"/>
                </a:lnTo>
                <a:lnTo>
                  <a:pt x="473274" y="142875"/>
                </a:lnTo>
                <a:lnTo>
                  <a:pt x="464344" y="133946"/>
                </a:lnTo>
                <a:lnTo>
                  <a:pt x="464344" y="107157"/>
                </a:lnTo>
                <a:lnTo>
                  <a:pt x="455414" y="89297"/>
                </a:lnTo>
                <a:lnTo>
                  <a:pt x="446484" y="62508"/>
                </a:lnTo>
                <a:lnTo>
                  <a:pt x="437555" y="35719"/>
                </a:lnTo>
                <a:lnTo>
                  <a:pt x="419695" y="8930"/>
                </a:lnTo>
                <a:lnTo>
                  <a:pt x="419695" y="8930"/>
                </a:lnTo>
                <a:lnTo>
                  <a:pt x="419695" y="17860"/>
                </a:lnTo>
                <a:lnTo>
                  <a:pt x="419695" y="35719"/>
                </a:lnTo>
                <a:lnTo>
                  <a:pt x="428625" y="71438"/>
                </a:lnTo>
                <a:lnTo>
                  <a:pt x="437555" y="98227"/>
                </a:lnTo>
                <a:lnTo>
                  <a:pt x="446484" y="133946"/>
                </a:lnTo>
                <a:lnTo>
                  <a:pt x="455414" y="160735"/>
                </a:lnTo>
                <a:lnTo>
                  <a:pt x="464344" y="178594"/>
                </a:lnTo>
                <a:lnTo>
                  <a:pt x="473274" y="187524"/>
                </a:lnTo>
                <a:lnTo>
                  <a:pt x="473274" y="187524"/>
                </a:lnTo>
                <a:lnTo>
                  <a:pt x="482203" y="178594"/>
                </a:lnTo>
                <a:lnTo>
                  <a:pt x="482203" y="160735"/>
                </a:lnTo>
                <a:lnTo>
                  <a:pt x="482203" y="142875"/>
                </a:lnTo>
                <a:lnTo>
                  <a:pt x="482203" y="116086"/>
                </a:lnTo>
                <a:lnTo>
                  <a:pt x="482203" y="80368"/>
                </a:lnTo>
                <a:lnTo>
                  <a:pt x="473274" y="53579"/>
                </a:lnTo>
                <a:lnTo>
                  <a:pt x="473274" y="35719"/>
                </a:lnTo>
                <a:lnTo>
                  <a:pt x="482203" y="35719"/>
                </a:lnTo>
                <a:lnTo>
                  <a:pt x="482203" y="35719"/>
                </a:lnTo>
                <a:lnTo>
                  <a:pt x="491133" y="53579"/>
                </a:lnTo>
                <a:lnTo>
                  <a:pt x="500063" y="80368"/>
                </a:lnTo>
                <a:lnTo>
                  <a:pt x="508992" y="98227"/>
                </a:lnTo>
                <a:lnTo>
                  <a:pt x="517922" y="125016"/>
                </a:lnTo>
                <a:lnTo>
                  <a:pt x="526852" y="142875"/>
                </a:lnTo>
                <a:lnTo>
                  <a:pt x="535781" y="151805"/>
                </a:lnTo>
                <a:lnTo>
                  <a:pt x="535781" y="151805"/>
                </a:lnTo>
                <a:lnTo>
                  <a:pt x="535781" y="142875"/>
                </a:lnTo>
                <a:lnTo>
                  <a:pt x="535781" y="133946"/>
                </a:lnTo>
                <a:lnTo>
                  <a:pt x="535781" y="107157"/>
                </a:lnTo>
                <a:lnTo>
                  <a:pt x="544711" y="89297"/>
                </a:lnTo>
                <a:lnTo>
                  <a:pt x="544711" y="71438"/>
                </a:lnTo>
                <a:lnTo>
                  <a:pt x="544711" y="71438"/>
                </a:lnTo>
                <a:lnTo>
                  <a:pt x="562570" y="71438"/>
                </a:lnTo>
                <a:lnTo>
                  <a:pt x="571500" y="89297"/>
                </a:lnTo>
                <a:lnTo>
                  <a:pt x="589359" y="116086"/>
                </a:lnTo>
                <a:lnTo>
                  <a:pt x="616149" y="133946"/>
                </a:lnTo>
                <a:lnTo>
                  <a:pt x="634008" y="160735"/>
                </a:lnTo>
                <a:lnTo>
                  <a:pt x="651867" y="178594"/>
                </a:lnTo>
                <a:lnTo>
                  <a:pt x="660797" y="187524"/>
                </a:lnTo>
                <a:lnTo>
                  <a:pt x="660797" y="178594"/>
                </a:lnTo>
                <a:lnTo>
                  <a:pt x="669727" y="160735"/>
                </a:lnTo>
                <a:lnTo>
                  <a:pt x="660797" y="133946"/>
                </a:lnTo>
                <a:lnTo>
                  <a:pt x="660797" y="89297"/>
                </a:lnTo>
                <a:lnTo>
                  <a:pt x="660797" y="44649"/>
                </a:lnTo>
                <a:lnTo>
                  <a:pt x="660797" y="446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Freeform 91"/>
          <p:cNvSpPr/>
          <p:nvPr/>
        </p:nvSpPr>
        <p:spPr>
          <a:xfrm>
            <a:off x="6858000" y="3170039"/>
            <a:ext cx="392907" cy="1777009"/>
          </a:xfrm>
          <a:custGeom>
            <a:avLst/>
            <a:gdLst/>
            <a:ahLst/>
            <a:cxnLst/>
            <a:rect l="0" t="0" r="0" b="0"/>
            <a:pathLst>
              <a:path w="392907" h="1777009">
                <a:moveTo>
                  <a:pt x="392906" y="1777008"/>
                </a:moveTo>
                <a:lnTo>
                  <a:pt x="392906" y="1777008"/>
                </a:lnTo>
                <a:lnTo>
                  <a:pt x="392906" y="1777008"/>
                </a:lnTo>
                <a:lnTo>
                  <a:pt x="392906" y="1777008"/>
                </a:lnTo>
                <a:lnTo>
                  <a:pt x="392906" y="1777008"/>
                </a:lnTo>
                <a:lnTo>
                  <a:pt x="392906" y="1768078"/>
                </a:lnTo>
                <a:lnTo>
                  <a:pt x="392906" y="1768078"/>
                </a:lnTo>
                <a:lnTo>
                  <a:pt x="392906" y="1759149"/>
                </a:lnTo>
                <a:lnTo>
                  <a:pt x="392906" y="1741289"/>
                </a:lnTo>
                <a:lnTo>
                  <a:pt x="392906" y="1723430"/>
                </a:lnTo>
                <a:lnTo>
                  <a:pt x="383977" y="1705570"/>
                </a:lnTo>
                <a:lnTo>
                  <a:pt x="383977" y="1669851"/>
                </a:lnTo>
                <a:lnTo>
                  <a:pt x="375047" y="1634132"/>
                </a:lnTo>
                <a:lnTo>
                  <a:pt x="366117" y="1580554"/>
                </a:lnTo>
                <a:lnTo>
                  <a:pt x="348258" y="1526976"/>
                </a:lnTo>
                <a:lnTo>
                  <a:pt x="330398" y="1464468"/>
                </a:lnTo>
                <a:lnTo>
                  <a:pt x="312539" y="1401961"/>
                </a:lnTo>
                <a:lnTo>
                  <a:pt x="294680" y="1330523"/>
                </a:lnTo>
                <a:lnTo>
                  <a:pt x="267891" y="1259086"/>
                </a:lnTo>
                <a:lnTo>
                  <a:pt x="250031" y="1187648"/>
                </a:lnTo>
                <a:lnTo>
                  <a:pt x="232172" y="1107281"/>
                </a:lnTo>
                <a:lnTo>
                  <a:pt x="214313" y="1026914"/>
                </a:lnTo>
                <a:lnTo>
                  <a:pt x="196453" y="946547"/>
                </a:lnTo>
                <a:lnTo>
                  <a:pt x="187523" y="866179"/>
                </a:lnTo>
                <a:lnTo>
                  <a:pt x="178594" y="794742"/>
                </a:lnTo>
                <a:lnTo>
                  <a:pt x="169664" y="705445"/>
                </a:lnTo>
                <a:lnTo>
                  <a:pt x="160734" y="625078"/>
                </a:lnTo>
                <a:lnTo>
                  <a:pt x="151805" y="544711"/>
                </a:lnTo>
                <a:lnTo>
                  <a:pt x="142875" y="473273"/>
                </a:lnTo>
                <a:lnTo>
                  <a:pt x="133945" y="401836"/>
                </a:lnTo>
                <a:lnTo>
                  <a:pt x="125016" y="339328"/>
                </a:lnTo>
                <a:lnTo>
                  <a:pt x="116086" y="276820"/>
                </a:lnTo>
                <a:lnTo>
                  <a:pt x="107156" y="232172"/>
                </a:lnTo>
                <a:lnTo>
                  <a:pt x="89297" y="178593"/>
                </a:lnTo>
                <a:lnTo>
                  <a:pt x="80367" y="133945"/>
                </a:lnTo>
                <a:lnTo>
                  <a:pt x="62508" y="98226"/>
                </a:lnTo>
                <a:lnTo>
                  <a:pt x="53578" y="71437"/>
                </a:lnTo>
                <a:lnTo>
                  <a:pt x="44648" y="44648"/>
                </a:lnTo>
                <a:lnTo>
                  <a:pt x="26789" y="17859"/>
                </a:lnTo>
                <a:lnTo>
                  <a:pt x="17859" y="8929"/>
                </a:lnTo>
                <a:lnTo>
                  <a:pt x="17859" y="0"/>
                </a:lnTo>
                <a:lnTo>
                  <a:pt x="8930" y="0"/>
                </a:lnTo>
                <a:lnTo>
                  <a:pt x="8930" y="892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26789"/>
                </a:lnTo>
                <a:lnTo>
                  <a:pt x="8930" y="17859"/>
                </a:lnTo>
                <a:lnTo>
                  <a:pt x="17859" y="17859"/>
                </a:lnTo>
                <a:lnTo>
                  <a:pt x="17859" y="17859"/>
                </a:lnTo>
                <a:lnTo>
                  <a:pt x="17859" y="8929"/>
                </a:lnTo>
                <a:lnTo>
                  <a:pt x="17859" y="8929"/>
                </a:lnTo>
                <a:lnTo>
                  <a:pt x="17859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Freeform 92"/>
          <p:cNvSpPr/>
          <p:nvPr/>
        </p:nvSpPr>
        <p:spPr>
          <a:xfrm>
            <a:off x="6813352" y="3071812"/>
            <a:ext cx="142876" cy="178595"/>
          </a:xfrm>
          <a:custGeom>
            <a:avLst/>
            <a:gdLst/>
            <a:ahLst/>
            <a:cxnLst/>
            <a:rect l="0" t="0" r="0" b="0"/>
            <a:pathLst>
              <a:path w="142876" h="178595">
                <a:moveTo>
                  <a:pt x="44648" y="35719"/>
                </a:moveTo>
                <a:lnTo>
                  <a:pt x="35718" y="35719"/>
                </a:lnTo>
                <a:lnTo>
                  <a:pt x="35718" y="44649"/>
                </a:lnTo>
                <a:lnTo>
                  <a:pt x="26789" y="44649"/>
                </a:lnTo>
                <a:lnTo>
                  <a:pt x="26789" y="53578"/>
                </a:lnTo>
                <a:lnTo>
                  <a:pt x="17859" y="71438"/>
                </a:lnTo>
                <a:lnTo>
                  <a:pt x="8929" y="80367"/>
                </a:lnTo>
                <a:lnTo>
                  <a:pt x="8929" y="98227"/>
                </a:lnTo>
                <a:lnTo>
                  <a:pt x="8929" y="116086"/>
                </a:lnTo>
                <a:lnTo>
                  <a:pt x="0" y="125016"/>
                </a:lnTo>
                <a:lnTo>
                  <a:pt x="0" y="142875"/>
                </a:lnTo>
                <a:lnTo>
                  <a:pt x="0" y="160734"/>
                </a:lnTo>
                <a:lnTo>
                  <a:pt x="0" y="169664"/>
                </a:lnTo>
                <a:lnTo>
                  <a:pt x="0" y="178594"/>
                </a:lnTo>
                <a:lnTo>
                  <a:pt x="0" y="178594"/>
                </a:lnTo>
                <a:lnTo>
                  <a:pt x="8929" y="169664"/>
                </a:lnTo>
                <a:lnTo>
                  <a:pt x="8929" y="151805"/>
                </a:lnTo>
                <a:lnTo>
                  <a:pt x="17859" y="133945"/>
                </a:lnTo>
                <a:lnTo>
                  <a:pt x="26789" y="107156"/>
                </a:lnTo>
                <a:lnTo>
                  <a:pt x="35718" y="80367"/>
                </a:lnTo>
                <a:lnTo>
                  <a:pt x="44648" y="44649"/>
                </a:lnTo>
                <a:lnTo>
                  <a:pt x="53578" y="26789"/>
                </a:lnTo>
                <a:lnTo>
                  <a:pt x="53578" y="8930"/>
                </a:lnTo>
                <a:lnTo>
                  <a:pt x="53578" y="0"/>
                </a:lnTo>
                <a:lnTo>
                  <a:pt x="53578" y="8930"/>
                </a:lnTo>
                <a:lnTo>
                  <a:pt x="53578" y="17859"/>
                </a:lnTo>
                <a:lnTo>
                  <a:pt x="53578" y="35719"/>
                </a:lnTo>
                <a:lnTo>
                  <a:pt x="53578" y="53578"/>
                </a:lnTo>
                <a:lnTo>
                  <a:pt x="53578" y="71438"/>
                </a:lnTo>
                <a:lnTo>
                  <a:pt x="44648" y="89297"/>
                </a:lnTo>
                <a:lnTo>
                  <a:pt x="44648" y="107156"/>
                </a:lnTo>
                <a:lnTo>
                  <a:pt x="44648" y="116086"/>
                </a:lnTo>
                <a:lnTo>
                  <a:pt x="44648" y="116086"/>
                </a:lnTo>
                <a:lnTo>
                  <a:pt x="44648" y="107156"/>
                </a:lnTo>
                <a:lnTo>
                  <a:pt x="44648" y="98227"/>
                </a:lnTo>
                <a:lnTo>
                  <a:pt x="53578" y="80367"/>
                </a:lnTo>
                <a:lnTo>
                  <a:pt x="53578" y="62508"/>
                </a:lnTo>
                <a:lnTo>
                  <a:pt x="62507" y="44649"/>
                </a:lnTo>
                <a:lnTo>
                  <a:pt x="62507" y="26789"/>
                </a:lnTo>
                <a:lnTo>
                  <a:pt x="71437" y="8930"/>
                </a:lnTo>
                <a:lnTo>
                  <a:pt x="71437" y="8930"/>
                </a:lnTo>
                <a:lnTo>
                  <a:pt x="80367" y="8930"/>
                </a:lnTo>
                <a:lnTo>
                  <a:pt x="89296" y="17859"/>
                </a:lnTo>
                <a:lnTo>
                  <a:pt x="98226" y="35719"/>
                </a:lnTo>
                <a:lnTo>
                  <a:pt x="116086" y="62508"/>
                </a:lnTo>
                <a:lnTo>
                  <a:pt x="125015" y="98227"/>
                </a:lnTo>
                <a:lnTo>
                  <a:pt x="133945" y="125016"/>
                </a:lnTo>
                <a:lnTo>
                  <a:pt x="133945" y="151805"/>
                </a:lnTo>
                <a:lnTo>
                  <a:pt x="142875" y="169664"/>
                </a:lnTo>
                <a:lnTo>
                  <a:pt x="142875" y="169664"/>
                </a:lnTo>
                <a:lnTo>
                  <a:pt x="133945" y="160734"/>
                </a:lnTo>
                <a:lnTo>
                  <a:pt x="125015" y="142875"/>
                </a:lnTo>
                <a:lnTo>
                  <a:pt x="125015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93"/>
          <p:cNvSpPr/>
          <p:nvPr/>
        </p:nvSpPr>
        <p:spPr>
          <a:xfrm>
            <a:off x="6849070" y="3196828"/>
            <a:ext cx="62509" cy="17860"/>
          </a:xfrm>
          <a:custGeom>
            <a:avLst/>
            <a:gdLst/>
            <a:ahLst/>
            <a:cxnLst/>
            <a:rect l="0" t="0" r="0" b="0"/>
            <a:pathLst>
              <a:path w="62509" h="17860">
                <a:moveTo>
                  <a:pt x="0" y="17859"/>
                </a:moveTo>
                <a:lnTo>
                  <a:pt x="0" y="17859"/>
                </a:lnTo>
                <a:lnTo>
                  <a:pt x="17860" y="8929"/>
                </a:lnTo>
                <a:lnTo>
                  <a:pt x="26789" y="0"/>
                </a:lnTo>
                <a:lnTo>
                  <a:pt x="44649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 94"/>
          <p:cNvSpPr/>
          <p:nvPr/>
        </p:nvSpPr>
        <p:spPr>
          <a:xfrm>
            <a:off x="3723680" y="2732484"/>
            <a:ext cx="2625329" cy="1830587"/>
          </a:xfrm>
          <a:custGeom>
            <a:avLst/>
            <a:gdLst/>
            <a:ahLst/>
            <a:cxnLst/>
            <a:rect l="0" t="0" r="0" b="0"/>
            <a:pathLst>
              <a:path w="2625329" h="1830587">
                <a:moveTo>
                  <a:pt x="35718" y="1750219"/>
                </a:moveTo>
                <a:lnTo>
                  <a:pt x="35718" y="1741289"/>
                </a:lnTo>
                <a:lnTo>
                  <a:pt x="26789" y="1741289"/>
                </a:lnTo>
                <a:lnTo>
                  <a:pt x="26789" y="1732359"/>
                </a:lnTo>
                <a:lnTo>
                  <a:pt x="17859" y="1732359"/>
                </a:lnTo>
                <a:lnTo>
                  <a:pt x="8929" y="1723430"/>
                </a:lnTo>
                <a:lnTo>
                  <a:pt x="0" y="1723430"/>
                </a:lnTo>
                <a:lnTo>
                  <a:pt x="0" y="1723430"/>
                </a:lnTo>
                <a:lnTo>
                  <a:pt x="0" y="1723430"/>
                </a:lnTo>
                <a:lnTo>
                  <a:pt x="0" y="1723430"/>
                </a:lnTo>
                <a:lnTo>
                  <a:pt x="8929" y="1732359"/>
                </a:lnTo>
                <a:lnTo>
                  <a:pt x="17859" y="1741289"/>
                </a:lnTo>
                <a:lnTo>
                  <a:pt x="26789" y="1750219"/>
                </a:lnTo>
                <a:lnTo>
                  <a:pt x="44648" y="1768078"/>
                </a:lnTo>
                <a:lnTo>
                  <a:pt x="62508" y="1785937"/>
                </a:lnTo>
                <a:lnTo>
                  <a:pt x="80367" y="1803797"/>
                </a:lnTo>
                <a:lnTo>
                  <a:pt x="98226" y="1821656"/>
                </a:lnTo>
                <a:lnTo>
                  <a:pt x="125015" y="1830586"/>
                </a:lnTo>
                <a:lnTo>
                  <a:pt x="151804" y="1830586"/>
                </a:lnTo>
                <a:lnTo>
                  <a:pt x="169664" y="1830586"/>
                </a:lnTo>
                <a:lnTo>
                  <a:pt x="187523" y="1812727"/>
                </a:lnTo>
                <a:lnTo>
                  <a:pt x="214312" y="1794867"/>
                </a:lnTo>
                <a:lnTo>
                  <a:pt x="232172" y="1768078"/>
                </a:lnTo>
                <a:lnTo>
                  <a:pt x="250031" y="1750219"/>
                </a:lnTo>
                <a:lnTo>
                  <a:pt x="276820" y="1723430"/>
                </a:lnTo>
                <a:lnTo>
                  <a:pt x="303609" y="1696641"/>
                </a:lnTo>
                <a:lnTo>
                  <a:pt x="330398" y="1678781"/>
                </a:lnTo>
                <a:lnTo>
                  <a:pt x="357187" y="1651992"/>
                </a:lnTo>
                <a:lnTo>
                  <a:pt x="383976" y="1634133"/>
                </a:lnTo>
                <a:lnTo>
                  <a:pt x="419695" y="1607344"/>
                </a:lnTo>
                <a:lnTo>
                  <a:pt x="455414" y="1580555"/>
                </a:lnTo>
                <a:lnTo>
                  <a:pt x="482203" y="1553766"/>
                </a:lnTo>
                <a:lnTo>
                  <a:pt x="526851" y="1518047"/>
                </a:lnTo>
                <a:lnTo>
                  <a:pt x="562570" y="1491258"/>
                </a:lnTo>
                <a:lnTo>
                  <a:pt x="607218" y="1455539"/>
                </a:lnTo>
                <a:lnTo>
                  <a:pt x="642937" y="1419820"/>
                </a:lnTo>
                <a:lnTo>
                  <a:pt x="687586" y="1375172"/>
                </a:lnTo>
                <a:lnTo>
                  <a:pt x="732234" y="1339453"/>
                </a:lnTo>
                <a:lnTo>
                  <a:pt x="776883" y="1294805"/>
                </a:lnTo>
                <a:lnTo>
                  <a:pt x="821531" y="1259086"/>
                </a:lnTo>
                <a:lnTo>
                  <a:pt x="866179" y="1214437"/>
                </a:lnTo>
                <a:lnTo>
                  <a:pt x="919758" y="1169789"/>
                </a:lnTo>
                <a:lnTo>
                  <a:pt x="964406" y="1125141"/>
                </a:lnTo>
                <a:lnTo>
                  <a:pt x="1017984" y="1071562"/>
                </a:lnTo>
                <a:lnTo>
                  <a:pt x="1062633" y="1026914"/>
                </a:lnTo>
                <a:lnTo>
                  <a:pt x="1116211" y="982266"/>
                </a:lnTo>
                <a:lnTo>
                  <a:pt x="1160859" y="928687"/>
                </a:lnTo>
                <a:lnTo>
                  <a:pt x="1205508" y="884039"/>
                </a:lnTo>
                <a:lnTo>
                  <a:pt x="1259086" y="839391"/>
                </a:lnTo>
                <a:lnTo>
                  <a:pt x="1312664" y="794742"/>
                </a:lnTo>
                <a:lnTo>
                  <a:pt x="1366242" y="750094"/>
                </a:lnTo>
                <a:lnTo>
                  <a:pt x="1419820" y="705445"/>
                </a:lnTo>
                <a:lnTo>
                  <a:pt x="1473398" y="660797"/>
                </a:lnTo>
                <a:lnTo>
                  <a:pt x="1518047" y="616148"/>
                </a:lnTo>
                <a:lnTo>
                  <a:pt x="1571625" y="580430"/>
                </a:lnTo>
                <a:lnTo>
                  <a:pt x="1625203" y="544711"/>
                </a:lnTo>
                <a:lnTo>
                  <a:pt x="1669851" y="508992"/>
                </a:lnTo>
                <a:lnTo>
                  <a:pt x="1723429" y="473273"/>
                </a:lnTo>
                <a:lnTo>
                  <a:pt x="1777008" y="437555"/>
                </a:lnTo>
                <a:lnTo>
                  <a:pt x="1830586" y="401836"/>
                </a:lnTo>
                <a:lnTo>
                  <a:pt x="1884164" y="366117"/>
                </a:lnTo>
                <a:lnTo>
                  <a:pt x="1937742" y="339328"/>
                </a:lnTo>
                <a:lnTo>
                  <a:pt x="1991320" y="303609"/>
                </a:lnTo>
                <a:lnTo>
                  <a:pt x="2035968" y="276820"/>
                </a:lnTo>
                <a:lnTo>
                  <a:pt x="2089547" y="250031"/>
                </a:lnTo>
                <a:lnTo>
                  <a:pt x="2134195" y="223242"/>
                </a:lnTo>
                <a:lnTo>
                  <a:pt x="2178843" y="187523"/>
                </a:lnTo>
                <a:lnTo>
                  <a:pt x="2223492" y="169664"/>
                </a:lnTo>
                <a:lnTo>
                  <a:pt x="2268140" y="142875"/>
                </a:lnTo>
                <a:lnTo>
                  <a:pt x="2303859" y="133945"/>
                </a:lnTo>
                <a:lnTo>
                  <a:pt x="2339578" y="116086"/>
                </a:lnTo>
                <a:lnTo>
                  <a:pt x="2375297" y="107156"/>
                </a:lnTo>
                <a:lnTo>
                  <a:pt x="2402086" y="89297"/>
                </a:lnTo>
                <a:lnTo>
                  <a:pt x="2428875" y="89297"/>
                </a:lnTo>
                <a:lnTo>
                  <a:pt x="2455664" y="80367"/>
                </a:lnTo>
                <a:lnTo>
                  <a:pt x="2473523" y="71437"/>
                </a:lnTo>
                <a:lnTo>
                  <a:pt x="2491383" y="71437"/>
                </a:lnTo>
                <a:lnTo>
                  <a:pt x="2509242" y="62508"/>
                </a:lnTo>
                <a:lnTo>
                  <a:pt x="2527101" y="53579"/>
                </a:lnTo>
                <a:lnTo>
                  <a:pt x="2544961" y="44649"/>
                </a:lnTo>
                <a:lnTo>
                  <a:pt x="2553890" y="35719"/>
                </a:lnTo>
                <a:lnTo>
                  <a:pt x="2571750" y="26789"/>
                </a:lnTo>
                <a:lnTo>
                  <a:pt x="2589609" y="17860"/>
                </a:lnTo>
                <a:lnTo>
                  <a:pt x="2598539" y="8930"/>
                </a:lnTo>
                <a:lnTo>
                  <a:pt x="2607468" y="0"/>
                </a:lnTo>
                <a:lnTo>
                  <a:pt x="261639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25328" y="0"/>
                </a:lnTo>
                <a:lnTo>
                  <a:pt x="2616398" y="0"/>
                </a:lnTo>
                <a:lnTo>
                  <a:pt x="2616398" y="0"/>
                </a:lnTo>
                <a:lnTo>
                  <a:pt x="2607468" y="8930"/>
                </a:lnTo>
                <a:lnTo>
                  <a:pt x="2598539" y="17860"/>
                </a:lnTo>
                <a:lnTo>
                  <a:pt x="2580679" y="26789"/>
                </a:lnTo>
                <a:lnTo>
                  <a:pt x="2580679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>
            <a:off x="5197078" y="2723555"/>
            <a:ext cx="8931" cy="17860"/>
          </a:xfrm>
          <a:custGeom>
            <a:avLst/>
            <a:gdLst/>
            <a:ahLst/>
            <a:cxnLst/>
            <a:rect l="0" t="0" r="0" b="0"/>
            <a:pathLst>
              <a:path w="8931" h="17860">
                <a:moveTo>
                  <a:pt x="8930" y="17859"/>
                </a:moveTo>
                <a:lnTo>
                  <a:pt x="8930" y="17859"/>
                </a:lnTo>
                <a:lnTo>
                  <a:pt x="893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30" y="8929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 96"/>
          <p:cNvSpPr/>
          <p:nvPr/>
        </p:nvSpPr>
        <p:spPr>
          <a:xfrm>
            <a:off x="5259586" y="2696766"/>
            <a:ext cx="17860" cy="26790"/>
          </a:xfrm>
          <a:custGeom>
            <a:avLst/>
            <a:gdLst/>
            <a:ahLst/>
            <a:cxnLst/>
            <a:rect l="0" t="0" r="0" b="0"/>
            <a:pathLst>
              <a:path w="17860" h="26790">
                <a:moveTo>
                  <a:pt x="8930" y="26789"/>
                </a:moveTo>
                <a:lnTo>
                  <a:pt x="8930" y="1785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97"/>
          <p:cNvSpPr/>
          <p:nvPr/>
        </p:nvSpPr>
        <p:spPr>
          <a:xfrm>
            <a:off x="5331023" y="2678906"/>
            <a:ext cx="8931" cy="17861"/>
          </a:xfrm>
          <a:custGeom>
            <a:avLst/>
            <a:gdLst/>
            <a:ahLst/>
            <a:cxnLst/>
            <a:rect l="0" t="0" r="0" b="0"/>
            <a:pathLst>
              <a:path w="8931" h="17861">
                <a:moveTo>
                  <a:pt x="893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Freeform 98"/>
          <p:cNvSpPr/>
          <p:nvPr/>
        </p:nvSpPr>
        <p:spPr>
          <a:xfrm>
            <a:off x="5411391" y="2723555"/>
            <a:ext cx="17860" cy="8930"/>
          </a:xfrm>
          <a:custGeom>
            <a:avLst/>
            <a:gdLst/>
            <a:ahLst/>
            <a:cxnLst/>
            <a:rect l="0" t="0" r="0" b="0"/>
            <a:pathLst>
              <a:path w="17860" h="893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99"/>
          <p:cNvSpPr/>
          <p:nvPr/>
        </p:nvSpPr>
        <p:spPr>
          <a:xfrm>
            <a:off x="5411391" y="2741414"/>
            <a:ext cx="8930" cy="8931"/>
          </a:xfrm>
          <a:custGeom>
            <a:avLst/>
            <a:gdLst/>
            <a:ahLst/>
            <a:cxnLst/>
            <a:rect l="0" t="0" r="0" b="0"/>
            <a:pathLst>
              <a:path w="8930" h="8931">
                <a:moveTo>
                  <a:pt x="8929" y="8930"/>
                </a:moveTo>
                <a:lnTo>
                  <a:pt x="8929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Freeform 100"/>
          <p:cNvSpPr/>
          <p:nvPr/>
        </p:nvSpPr>
        <p:spPr>
          <a:xfrm>
            <a:off x="5322094" y="2812851"/>
            <a:ext cx="17860" cy="1"/>
          </a:xfrm>
          <a:custGeom>
            <a:avLst/>
            <a:gdLst/>
            <a:ahLst/>
            <a:cxnLst/>
            <a:rect l="0" t="0" r="0" b="0"/>
            <a:pathLst>
              <a:path w="17860" h="1">
                <a:moveTo>
                  <a:pt x="1785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90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Make Tree actually forest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4294967295"/>
          </p:nvPr>
        </p:nvSpPr>
        <p:spPr>
          <a:xfrm>
            <a:off x="7543800" y="6416040"/>
            <a:ext cx="1524000" cy="36576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determine if we make a target  we check the modification time of all its dependencies (things/files it depends on); if any is newer rebuild the target</a:t>
            </a:r>
          </a:p>
          <a:p>
            <a:r>
              <a:rPr lang="en-US" dirty="0" smtClean="0"/>
              <a:t>Macros – </a:t>
            </a:r>
          </a:p>
          <a:p>
            <a:r>
              <a:rPr lang="en-US" dirty="0" smtClean="0"/>
              <a:t>Built-in Rules –</a:t>
            </a:r>
          </a:p>
          <a:p>
            <a:r>
              <a:rPr lang="en-US" dirty="0"/>
              <a:t>m</a:t>
            </a:r>
            <a:r>
              <a:rPr lang="en-US" dirty="0" smtClean="0"/>
              <a:t>ake –n</a:t>
            </a:r>
          </a:p>
          <a:p>
            <a:r>
              <a:rPr lang="en-US" dirty="0"/>
              <a:t>m</a:t>
            </a:r>
            <a:r>
              <a:rPr lang="en-US" dirty="0" smtClean="0"/>
              <a:t>ake -p</a:t>
            </a:r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803672" y="4688086"/>
            <a:ext cx="1875235" cy="750095"/>
          </a:xfrm>
          <a:custGeom>
            <a:avLst/>
            <a:gdLst/>
            <a:ahLst/>
            <a:cxnLst/>
            <a:rect l="0" t="0" r="0" b="0"/>
            <a:pathLst>
              <a:path w="1875235" h="750095">
                <a:moveTo>
                  <a:pt x="1607344" y="178593"/>
                </a:moveTo>
                <a:lnTo>
                  <a:pt x="1607344" y="178593"/>
                </a:lnTo>
                <a:lnTo>
                  <a:pt x="1607344" y="178593"/>
                </a:lnTo>
                <a:lnTo>
                  <a:pt x="1607344" y="169664"/>
                </a:lnTo>
                <a:lnTo>
                  <a:pt x="1598414" y="169664"/>
                </a:lnTo>
                <a:lnTo>
                  <a:pt x="1598414" y="160734"/>
                </a:lnTo>
                <a:lnTo>
                  <a:pt x="1598414" y="160734"/>
                </a:lnTo>
                <a:lnTo>
                  <a:pt x="1598414" y="160734"/>
                </a:lnTo>
                <a:lnTo>
                  <a:pt x="1598414" y="160734"/>
                </a:lnTo>
                <a:lnTo>
                  <a:pt x="1598414" y="151804"/>
                </a:lnTo>
                <a:lnTo>
                  <a:pt x="1598414" y="151804"/>
                </a:lnTo>
                <a:lnTo>
                  <a:pt x="1589484" y="151804"/>
                </a:lnTo>
                <a:lnTo>
                  <a:pt x="1589484" y="142875"/>
                </a:lnTo>
                <a:lnTo>
                  <a:pt x="1580555" y="142875"/>
                </a:lnTo>
                <a:lnTo>
                  <a:pt x="1571625" y="133945"/>
                </a:lnTo>
                <a:lnTo>
                  <a:pt x="1562695" y="133945"/>
                </a:lnTo>
                <a:lnTo>
                  <a:pt x="1544836" y="125015"/>
                </a:lnTo>
                <a:lnTo>
                  <a:pt x="1535906" y="125015"/>
                </a:lnTo>
                <a:lnTo>
                  <a:pt x="1518047" y="125015"/>
                </a:lnTo>
                <a:lnTo>
                  <a:pt x="1500187" y="116085"/>
                </a:lnTo>
                <a:lnTo>
                  <a:pt x="1482328" y="116085"/>
                </a:lnTo>
                <a:lnTo>
                  <a:pt x="1464469" y="107156"/>
                </a:lnTo>
                <a:lnTo>
                  <a:pt x="1446609" y="107156"/>
                </a:lnTo>
                <a:lnTo>
                  <a:pt x="1428750" y="98226"/>
                </a:lnTo>
                <a:lnTo>
                  <a:pt x="1410891" y="89296"/>
                </a:lnTo>
                <a:lnTo>
                  <a:pt x="1384101" y="80367"/>
                </a:lnTo>
                <a:lnTo>
                  <a:pt x="1366242" y="71437"/>
                </a:lnTo>
                <a:lnTo>
                  <a:pt x="1339453" y="71437"/>
                </a:lnTo>
                <a:lnTo>
                  <a:pt x="1312664" y="62507"/>
                </a:lnTo>
                <a:lnTo>
                  <a:pt x="1285875" y="53578"/>
                </a:lnTo>
                <a:lnTo>
                  <a:pt x="1250156" y="53578"/>
                </a:lnTo>
                <a:lnTo>
                  <a:pt x="1223367" y="44648"/>
                </a:lnTo>
                <a:lnTo>
                  <a:pt x="1196578" y="35718"/>
                </a:lnTo>
                <a:lnTo>
                  <a:pt x="1169789" y="35718"/>
                </a:lnTo>
                <a:lnTo>
                  <a:pt x="1134070" y="35718"/>
                </a:lnTo>
                <a:lnTo>
                  <a:pt x="1107281" y="26789"/>
                </a:lnTo>
                <a:lnTo>
                  <a:pt x="1071562" y="26789"/>
                </a:lnTo>
                <a:lnTo>
                  <a:pt x="1044773" y="17859"/>
                </a:lnTo>
                <a:lnTo>
                  <a:pt x="1009055" y="17859"/>
                </a:lnTo>
                <a:lnTo>
                  <a:pt x="973336" y="17859"/>
                </a:lnTo>
                <a:lnTo>
                  <a:pt x="946547" y="8929"/>
                </a:lnTo>
                <a:lnTo>
                  <a:pt x="910828" y="8929"/>
                </a:lnTo>
                <a:lnTo>
                  <a:pt x="875109" y="8929"/>
                </a:lnTo>
                <a:lnTo>
                  <a:pt x="839391" y="8929"/>
                </a:lnTo>
                <a:lnTo>
                  <a:pt x="803672" y="8929"/>
                </a:lnTo>
                <a:lnTo>
                  <a:pt x="767953" y="0"/>
                </a:lnTo>
                <a:lnTo>
                  <a:pt x="732234" y="0"/>
                </a:lnTo>
                <a:lnTo>
                  <a:pt x="696516" y="0"/>
                </a:lnTo>
                <a:lnTo>
                  <a:pt x="660797" y="0"/>
                </a:lnTo>
                <a:lnTo>
                  <a:pt x="634008" y="8929"/>
                </a:lnTo>
                <a:lnTo>
                  <a:pt x="598289" y="8929"/>
                </a:lnTo>
                <a:lnTo>
                  <a:pt x="562570" y="8929"/>
                </a:lnTo>
                <a:lnTo>
                  <a:pt x="535781" y="8929"/>
                </a:lnTo>
                <a:lnTo>
                  <a:pt x="500062" y="17859"/>
                </a:lnTo>
                <a:lnTo>
                  <a:pt x="473273" y="17859"/>
                </a:lnTo>
                <a:lnTo>
                  <a:pt x="437555" y="26789"/>
                </a:lnTo>
                <a:lnTo>
                  <a:pt x="410766" y="26789"/>
                </a:lnTo>
                <a:lnTo>
                  <a:pt x="383977" y="26789"/>
                </a:lnTo>
                <a:lnTo>
                  <a:pt x="357187" y="35718"/>
                </a:lnTo>
                <a:lnTo>
                  <a:pt x="330398" y="44648"/>
                </a:lnTo>
                <a:lnTo>
                  <a:pt x="303609" y="53578"/>
                </a:lnTo>
                <a:lnTo>
                  <a:pt x="285750" y="53578"/>
                </a:lnTo>
                <a:lnTo>
                  <a:pt x="258961" y="62507"/>
                </a:lnTo>
                <a:lnTo>
                  <a:pt x="241102" y="71437"/>
                </a:lnTo>
                <a:lnTo>
                  <a:pt x="223242" y="89296"/>
                </a:lnTo>
                <a:lnTo>
                  <a:pt x="196453" y="98226"/>
                </a:lnTo>
                <a:lnTo>
                  <a:pt x="178594" y="107156"/>
                </a:lnTo>
                <a:lnTo>
                  <a:pt x="160734" y="125015"/>
                </a:lnTo>
                <a:lnTo>
                  <a:pt x="142875" y="133945"/>
                </a:lnTo>
                <a:lnTo>
                  <a:pt x="125016" y="151804"/>
                </a:lnTo>
                <a:lnTo>
                  <a:pt x="107156" y="160734"/>
                </a:lnTo>
                <a:lnTo>
                  <a:pt x="89297" y="178593"/>
                </a:lnTo>
                <a:lnTo>
                  <a:pt x="80367" y="187523"/>
                </a:lnTo>
                <a:lnTo>
                  <a:pt x="62508" y="205383"/>
                </a:lnTo>
                <a:lnTo>
                  <a:pt x="44648" y="214312"/>
                </a:lnTo>
                <a:lnTo>
                  <a:pt x="35719" y="232172"/>
                </a:lnTo>
                <a:lnTo>
                  <a:pt x="26789" y="241102"/>
                </a:lnTo>
                <a:lnTo>
                  <a:pt x="17859" y="258961"/>
                </a:lnTo>
                <a:lnTo>
                  <a:pt x="8930" y="267891"/>
                </a:lnTo>
                <a:lnTo>
                  <a:pt x="0" y="285750"/>
                </a:lnTo>
                <a:lnTo>
                  <a:pt x="0" y="294680"/>
                </a:lnTo>
                <a:lnTo>
                  <a:pt x="0" y="312539"/>
                </a:lnTo>
                <a:lnTo>
                  <a:pt x="8930" y="321469"/>
                </a:lnTo>
                <a:lnTo>
                  <a:pt x="8930" y="339328"/>
                </a:lnTo>
                <a:lnTo>
                  <a:pt x="17859" y="348258"/>
                </a:lnTo>
                <a:lnTo>
                  <a:pt x="26789" y="357187"/>
                </a:lnTo>
                <a:lnTo>
                  <a:pt x="26789" y="366117"/>
                </a:lnTo>
                <a:lnTo>
                  <a:pt x="35719" y="383977"/>
                </a:lnTo>
                <a:lnTo>
                  <a:pt x="44648" y="392906"/>
                </a:lnTo>
                <a:lnTo>
                  <a:pt x="53578" y="401836"/>
                </a:lnTo>
                <a:lnTo>
                  <a:pt x="62508" y="410766"/>
                </a:lnTo>
                <a:lnTo>
                  <a:pt x="71437" y="419695"/>
                </a:lnTo>
                <a:lnTo>
                  <a:pt x="89297" y="437555"/>
                </a:lnTo>
                <a:lnTo>
                  <a:pt x="98227" y="446484"/>
                </a:lnTo>
                <a:lnTo>
                  <a:pt x="107156" y="455414"/>
                </a:lnTo>
                <a:lnTo>
                  <a:pt x="116086" y="473273"/>
                </a:lnTo>
                <a:lnTo>
                  <a:pt x="125016" y="491133"/>
                </a:lnTo>
                <a:lnTo>
                  <a:pt x="133945" y="500062"/>
                </a:lnTo>
                <a:lnTo>
                  <a:pt x="142875" y="517922"/>
                </a:lnTo>
                <a:lnTo>
                  <a:pt x="151805" y="535781"/>
                </a:lnTo>
                <a:lnTo>
                  <a:pt x="160734" y="553641"/>
                </a:lnTo>
                <a:lnTo>
                  <a:pt x="169664" y="562570"/>
                </a:lnTo>
                <a:lnTo>
                  <a:pt x="187523" y="580430"/>
                </a:lnTo>
                <a:lnTo>
                  <a:pt x="196453" y="598289"/>
                </a:lnTo>
                <a:lnTo>
                  <a:pt x="205383" y="616148"/>
                </a:lnTo>
                <a:lnTo>
                  <a:pt x="223242" y="634008"/>
                </a:lnTo>
                <a:lnTo>
                  <a:pt x="241102" y="642937"/>
                </a:lnTo>
                <a:lnTo>
                  <a:pt x="258961" y="660797"/>
                </a:lnTo>
                <a:lnTo>
                  <a:pt x="267891" y="669727"/>
                </a:lnTo>
                <a:lnTo>
                  <a:pt x="294680" y="678656"/>
                </a:lnTo>
                <a:lnTo>
                  <a:pt x="312539" y="696516"/>
                </a:lnTo>
                <a:lnTo>
                  <a:pt x="330398" y="696516"/>
                </a:lnTo>
                <a:lnTo>
                  <a:pt x="348258" y="705445"/>
                </a:lnTo>
                <a:lnTo>
                  <a:pt x="375047" y="714375"/>
                </a:lnTo>
                <a:lnTo>
                  <a:pt x="392906" y="723305"/>
                </a:lnTo>
                <a:lnTo>
                  <a:pt x="419695" y="732234"/>
                </a:lnTo>
                <a:lnTo>
                  <a:pt x="446484" y="732234"/>
                </a:lnTo>
                <a:lnTo>
                  <a:pt x="464344" y="741164"/>
                </a:lnTo>
                <a:lnTo>
                  <a:pt x="491133" y="741164"/>
                </a:lnTo>
                <a:lnTo>
                  <a:pt x="517922" y="750094"/>
                </a:lnTo>
                <a:lnTo>
                  <a:pt x="553641" y="750094"/>
                </a:lnTo>
                <a:lnTo>
                  <a:pt x="580430" y="750094"/>
                </a:lnTo>
                <a:lnTo>
                  <a:pt x="607219" y="750094"/>
                </a:lnTo>
                <a:lnTo>
                  <a:pt x="642937" y="750094"/>
                </a:lnTo>
                <a:lnTo>
                  <a:pt x="678656" y="741164"/>
                </a:lnTo>
                <a:lnTo>
                  <a:pt x="714375" y="741164"/>
                </a:lnTo>
                <a:lnTo>
                  <a:pt x="759023" y="732234"/>
                </a:lnTo>
                <a:lnTo>
                  <a:pt x="794742" y="723305"/>
                </a:lnTo>
                <a:lnTo>
                  <a:pt x="830461" y="723305"/>
                </a:lnTo>
                <a:lnTo>
                  <a:pt x="866180" y="723305"/>
                </a:lnTo>
                <a:lnTo>
                  <a:pt x="901898" y="723305"/>
                </a:lnTo>
                <a:lnTo>
                  <a:pt x="937617" y="723305"/>
                </a:lnTo>
                <a:lnTo>
                  <a:pt x="982266" y="714375"/>
                </a:lnTo>
                <a:lnTo>
                  <a:pt x="1017984" y="714375"/>
                </a:lnTo>
                <a:lnTo>
                  <a:pt x="1062633" y="714375"/>
                </a:lnTo>
                <a:lnTo>
                  <a:pt x="1098351" y="705445"/>
                </a:lnTo>
                <a:lnTo>
                  <a:pt x="1143000" y="696516"/>
                </a:lnTo>
                <a:lnTo>
                  <a:pt x="1178719" y="696516"/>
                </a:lnTo>
                <a:lnTo>
                  <a:pt x="1214437" y="687586"/>
                </a:lnTo>
                <a:lnTo>
                  <a:pt x="1250156" y="687586"/>
                </a:lnTo>
                <a:lnTo>
                  <a:pt x="1285875" y="678656"/>
                </a:lnTo>
                <a:lnTo>
                  <a:pt x="1321594" y="678656"/>
                </a:lnTo>
                <a:lnTo>
                  <a:pt x="1348383" y="678656"/>
                </a:lnTo>
                <a:lnTo>
                  <a:pt x="1384101" y="669727"/>
                </a:lnTo>
                <a:lnTo>
                  <a:pt x="1419820" y="669727"/>
                </a:lnTo>
                <a:lnTo>
                  <a:pt x="1455539" y="669727"/>
                </a:lnTo>
                <a:lnTo>
                  <a:pt x="1482328" y="669727"/>
                </a:lnTo>
                <a:lnTo>
                  <a:pt x="1509117" y="669727"/>
                </a:lnTo>
                <a:lnTo>
                  <a:pt x="1544836" y="669727"/>
                </a:lnTo>
                <a:lnTo>
                  <a:pt x="1571625" y="669727"/>
                </a:lnTo>
                <a:lnTo>
                  <a:pt x="1598414" y="669727"/>
                </a:lnTo>
                <a:lnTo>
                  <a:pt x="1625203" y="660797"/>
                </a:lnTo>
                <a:lnTo>
                  <a:pt x="1651992" y="660797"/>
                </a:lnTo>
                <a:lnTo>
                  <a:pt x="1678781" y="651867"/>
                </a:lnTo>
                <a:lnTo>
                  <a:pt x="1696641" y="642937"/>
                </a:lnTo>
                <a:lnTo>
                  <a:pt x="1723430" y="634008"/>
                </a:lnTo>
                <a:lnTo>
                  <a:pt x="1741289" y="625078"/>
                </a:lnTo>
                <a:lnTo>
                  <a:pt x="1759148" y="616148"/>
                </a:lnTo>
                <a:lnTo>
                  <a:pt x="1777008" y="607219"/>
                </a:lnTo>
                <a:lnTo>
                  <a:pt x="1794867" y="598289"/>
                </a:lnTo>
                <a:lnTo>
                  <a:pt x="1812726" y="589359"/>
                </a:lnTo>
                <a:lnTo>
                  <a:pt x="1821656" y="580430"/>
                </a:lnTo>
                <a:lnTo>
                  <a:pt x="1839516" y="562570"/>
                </a:lnTo>
                <a:lnTo>
                  <a:pt x="1848445" y="544711"/>
                </a:lnTo>
                <a:lnTo>
                  <a:pt x="1857375" y="526852"/>
                </a:lnTo>
                <a:lnTo>
                  <a:pt x="1866305" y="500062"/>
                </a:lnTo>
                <a:lnTo>
                  <a:pt x="1866305" y="482203"/>
                </a:lnTo>
                <a:lnTo>
                  <a:pt x="1875234" y="455414"/>
                </a:lnTo>
                <a:lnTo>
                  <a:pt x="1875234" y="428625"/>
                </a:lnTo>
                <a:lnTo>
                  <a:pt x="1875234" y="410766"/>
                </a:lnTo>
                <a:lnTo>
                  <a:pt x="1866305" y="392906"/>
                </a:lnTo>
                <a:lnTo>
                  <a:pt x="1857375" y="375047"/>
                </a:lnTo>
                <a:lnTo>
                  <a:pt x="1839516" y="357187"/>
                </a:lnTo>
                <a:lnTo>
                  <a:pt x="1821656" y="339328"/>
                </a:lnTo>
                <a:lnTo>
                  <a:pt x="1803797" y="321469"/>
                </a:lnTo>
                <a:lnTo>
                  <a:pt x="1785937" y="303609"/>
                </a:lnTo>
                <a:lnTo>
                  <a:pt x="1759148" y="285750"/>
                </a:lnTo>
                <a:lnTo>
                  <a:pt x="1741289" y="276820"/>
                </a:lnTo>
                <a:lnTo>
                  <a:pt x="1714500" y="258961"/>
                </a:lnTo>
                <a:lnTo>
                  <a:pt x="1687711" y="250031"/>
                </a:lnTo>
                <a:lnTo>
                  <a:pt x="1669851" y="241102"/>
                </a:lnTo>
                <a:lnTo>
                  <a:pt x="1643062" y="232172"/>
                </a:lnTo>
                <a:lnTo>
                  <a:pt x="1616273" y="214312"/>
                </a:lnTo>
                <a:lnTo>
                  <a:pt x="1589484" y="214312"/>
                </a:lnTo>
                <a:lnTo>
                  <a:pt x="1571625" y="205383"/>
                </a:lnTo>
                <a:lnTo>
                  <a:pt x="1544836" y="187523"/>
                </a:lnTo>
                <a:lnTo>
                  <a:pt x="1526976" y="178593"/>
                </a:lnTo>
                <a:lnTo>
                  <a:pt x="1518047" y="169664"/>
                </a:lnTo>
                <a:lnTo>
                  <a:pt x="1500187" y="151804"/>
                </a:lnTo>
                <a:lnTo>
                  <a:pt x="1500187" y="142875"/>
                </a:lnTo>
                <a:lnTo>
                  <a:pt x="1491258" y="133945"/>
                </a:lnTo>
                <a:lnTo>
                  <a:pt x="1491258" y="125015"/>
                </a:lnTo>
                <a:lnTo>
                  <a:pt x="1491258" y="125015"/>
                </a:lnTo>
                <a:lnTo>
                  <a:pt x="1482328" y="133945"/>
                </a:lnTo>
                <a:lnTo>
                  <a:pt x="1482328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598539" y="5581054"/>
            <a:ext cx="223243" cy="142876"/>
          </a:xfrm>
          <a:custGeom>
            <a:avLst/>
            <a:gdLst/>
            <a:ahLst/>
            <a:cxnLst/>
            <a:rect l="0" t="0" r="0" b="0"/>
            <a:pathLst>
              <a:path w="223243" h="142876">
                <a:moveTo>
                  <a:pt x="17859" y="26789"/>
                </a:moveTo>
                <a:lnTo>
                  <a:pt x="17859" y="26789"/>
                </a:lnTo>
                <a:lnTo>
                  <a:pt x="17859" y="17859"/>
                </a:lnTo>
                <a:lnTo>
                  <a:pt x="8930" y="17859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8930"/>
                </a:lnTo>
                <a:lnTo>
                  <a:pt x="26789" y="17859"/>
                </a:lnTo>
                <a:lnTo>
                  <a:pt x="44649" y="26789"/>
                </a:lnTo>
                <a:lnTo>
                  <a:pt x="62508" y="44648"/>
                </a:lnTo>
                <a:lnTo>
                  <a:pt x="89297" y="62508"/>
                </a:lnTo>
                <a:lnTo>
                  <a:pt x="116086" y="71437"/>
                </a:lnTo>
                <a:lnTo>
                  <a:pt x="133945" y="89297"/>
                </a:lnTo>
                <a:lnTo>
                  <a:pt x="160734" y="98226"/>
                </a:lnTo>
                <a:lnTo>
                  <a:pt x="178594" y="116086"/>
                </a:lnTo>
                <a:lnTo>
                  <a:pt x="196453" y="125016"/>
                </a:lnTo>
                <a:lnTo>
                  <a:pt x="205383" y="133945"/>
                </a:lnTo>
                <a:lnTo>
                  <a:pt x="214313" y="142875"/>
                </a:lnTo>
                <a:lnTo>
                  <a:pt x="223242" y="142875"/>
                </a:lnTo>
                <a:lnTo>
                  <a:pt x="223242" y="142875"/>
                </a:lnTo>
                <a:lnTo>
                  <a:pt x="223242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625328" y="5741788"/>
            <a:ext cx="214314" cy="142876"/>
          </a:xfrm>
          <a:custGeom>
            <a:avLst/>
            <a:gdLst/>
            <a:ahLst/>
            <a:cxnLst/>
            <a:rect l="0" t="0" r="0" b="0"/>
            <a:pathLst>
              <a:path w="214314" h="142876">
                <a:moveTo>
                  <a:pt x="0" y="142875"/>
                </a:moveTo>
                <a:lnTo>
                  <a:pt x="0" y="142875"/>
                </a:lnTo>
                <a:lnTo>
                  <a:pt x="0" y="142875"/>
                </a:lnTo>
                <a:lnTo>
                  <a:pt x="0" y="133946"/>
                </a:lnTo>
                <a:lnTo>
                  <a:pt x="8930" y="125016"/>
                </a:lnTo>
                <a:lnTo>
                  <a:pt x="26789" y="107157"/>
                </a:lnTo>
                <a:lnTo>
                  <a:pt x="44649" y="80367"/>
                </a:lnTo>
                <a:lnTo>
                  <a:pt x="71438" y="62508"/>
                </a:lnTo>
                <a:lnTo>
                  <a:pt x="107156" y="35719"/>
                </a:lnTo>
                <a:lnTo>
                  <a:pt x="133945" y="17860"/>
                </a:lnTo>
                <a:lnTo>
                  <a:pt x="169664" y="8930"/>
                </a:lnTo>
                <a:lnTo>
                  <a:pt x="196453" y="8930"/>
                </a:lnTo>
                <a:lnTo>
                  <a:pt x="214313" y="8930"/>
                </a:lnTo>
                <a:lnTo>
                  <a:pt x="214313" y="0"/>
                </a:lnTo>
                <a:lnTo>
                  <a:pt x="21431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250406" y="5482828"/>
            <a:ext cx="80368" cy="339328"/>
          </a:xfrm>
          <a:custGeom>
            <a:avLst/>
            <a:gdLst/>
            <a:ahLst/>
            <a:cxnLst/>
            <a:rect l="0" t="0" r="0" b="0"/>
            <a:pathLst>
              <a:path w="80368" h="339328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17860"/>
                </a:lnTo>
                <a:lnTo>
                  <a:pt x="8930" y="44649"/>
                </a:lnTo>
                <a:lnTo>
                  <a:pt x="17860" y="80367"/>
                </a:lnTo>
                <a:lnTo>
                  <a:pt x="26789" y="133945"/>
                </a:lnTo>
                <a:lnTo>
                  <a:pt x="35719" y="187523"/>
                </a:lnTo>
                <a:lnTo>
                  <a:pt x="44649" y="241101"/>
                </a:lnTo>
                <a:lnTo>
                  <a:pt x="53578" y="285749"/>
                </a:lnTo>
                <a:lnTo>
                  <a:pt x="62508" y="321468"/>
                </a:lnTo>
                <a:lnTo>
                  <a:pt x="62508" y="339327"/>
                </a:lnTo>
                <a:lnTo>
                  <a:pt x="71438" y="339327"/>
                </a:lnTo>
                <a:lnTo>
                  <a:pt x="71438" y="330398"/>
                </a:lnTo>
                <a:lnTo>
                  <a:pt x="80367" y="303609"/>
                </a:lnTo>
                <a:lnTo>
                  <a:pt x="80367" y="30360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366492" y="5607843"/>
            <a:ext cx="80368" cy="178595"/>
          </a:xfrm>
          <a:custGeom>
            <a:avLst/>
            <a:gdLst/>
            <a:ahLst/>
            <a:cxnLst/>
            <a:rect l="0" t="0" r="0" b="0"/>
            <a:pathLst>
              <a:path w="80368" h="178595">
                <a:moveTo>
                  <a:pt x="0" y="0"/>
                </a:moveTo>
                <a:lnTo>
                  <a:pt x="0" y="17859"/>
                </a:lnTo>
                <a:lnTo>
                  <a:pt x="0" y="35719"/>
                </a:lnTo>
                <a:lnTo>
                  <a:pt x="0" y="62508"/>
                </a:lnTo>
                <a:lnTo>
                  <a:pt x="8930" y="98227"/>
                </a:lnTo>
                <a:lnTo>
                  <a:pt x="17860" y="125016"/>
                </a:lnTo>
                <a:lnTo>
                  <a:pt x="35719" y="151805"/>
                </a:lnTo>
                <a:lnTo>
                  <a:pt x="44649" y="169664"/>
                </a:lnTo>
                <a:lnTo>
                  <a:pt x="53578" y="178594"/>
                </a:lnTo>
                <a:lnTo>
                  <a:pt x="62508" y="169664"/>
                </a:lnTo>
                <a:lnTo>
                  <a:pt x="71438" y="160734"/>
                </a:lnTo>
                <a:lnTo>
                  <a:pt x="80367" y="142875"/>
                </a:lnTo>
                <a:lnTo>
                  <a:pt x="80367" y="116086"/>
                </a:lnTo>
                <a:lnTo>
                  <a:pt x="80367" y="98227"/>
                </a:lnTo>
                <a:lnTo>
                  <a:pt x="71438" y="71437"/>
                </a:lnTo>
                <a:lnTo>
                  <a:pt x="62508" y="53578"/>
                </a:lnTo>
                <a:lnTo>
                  <a:pt x="44649" y="35719"/>
                </a:lnTo>
                <a:lnTo>
                  <a:pt x="26789" y="35719"/>
                </a:lnTo>
                <a:lnTo>
                  <a:pt x="8930" y="44648"/>
                </a:lnTo>
                <a:lnTo>
                  <a:pt x="0" y="62508"/>
                </a:lnTo>
                <a:lnTo>
                  <a:pt x="0" y="80367"/>
                </a:lnTo>
                <a:lnTo>
                  <a:pt x="0" y="98227"/>
                </a:lnTo>
                <a:lnTo>
                  <a:pt x="17860" y="98227"/>
                </a:lnTo>
                <a:lnTo>
                  <a:pt x="35719" y="98227"/>
                </a:lnTo>
                <a:lnTo>
                  <a:pt x="35719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527227" y="5589984"/>
            <a:ext cx="142876" cy="160735"/>
          </a:xfrm>
          <a:custGeom>
            <a:avLst/>
            <a:gdLst/>
            <a:ahLst/>
            <a:cxnLst/>
            <a:rect l="0" t="0" r="0" b="0"/>
            <a:pathLst>
              <a:path w="142876" h="160735">
                <a:moveTo>
                  <a:pt x="8929" y="0"/>
                </a:moveTo>
                <a:lnTo>
                  <a:pt x="8929" y="0"/>
                </a:lnTo>
                <a:lnTo>
                  <a:pt x="0" y="8929"/>
                </a:lnTo>
                <a:lnTo>
                  <a:pt x="0" y="26789"/>
                </a:lnTo>
                <a:lnTo>
                  <a:pt x="0" y="35718"/>
                </a:lnTo>
                <a:lnTo>
                  <a:pt x="0" y="53578"/>
                </a:lnTo>
                <a:lnTo>
                  <a:pt x="8929" y="71437"/>
                </a:lnTo>
                <a:lnTo>
                  <a:pt x="17859" y="89296"/>
                </a:lnTo>
                <a:lnTo>
                  <a:pt x="26789" y="89296"/>
                </a:lnTo>
                <a:lnTo>
                  <a:pt x="35718" y="98226"/>
                </a:lnTo>
                <a:lnTo>
                  <a:pt x="35718" y="98226"/>
                </a:lnTo>
                <a:lnTo>
                  <a:pt x="44648" y="98226"/>
                </a:lnTo>
                <a:lnTo>
                  <a:pt x="44648" y="89296"/>
                </a:lnTo>
                <a:lnTo>
                  <a:pt x="44648" y="80367"/>
                </a:lnTo>
                <a:lnTo>
                  <a:pt x="44648" y="62507"/>
                </a:lnTo>
                <a:lnTo>
                  <a:pt x="44648" y="53578"/>
                </a:lnTo>
                <a:lnTo>
                  <a:pt x="44648" y="35718"/>
                </a:lnTo>
                <a:lnTo>
                  <a:pt x="44648" y="26789"/>
                </a:lnTo>
                <a:lnTo>
                  <a:pt x="53578" y="35718"/>
                </a:lnTo>
                <a:lnTo>
                  <a:pt x="62507" y="44648"/>
                </a:lnTo>
                <a:lnTo>
                  <a:pt x="71437" y="71437"/>
                </a:lnTo>
                <a:lnTo>
                  <a:pt x="89296" y="98226"/>
                </a:lnTo>
                <a:lnTo>
                  <a:pt x="107156" y="125015"/>
                </a:lnTo>
                <a:lnTo>
                  <a:pt x="116086" y="142875"/>
                </a:lnTo>
                <a:lnTo>
                  <a:pt x="125015" y="160734"/>
                </a:lnTo>
                <a:lnTo>
                  <a:pt x="133945" y="160734"/>
                </a:lnTo>
                <a:lnTo>
                  <a:pt x="142875" y="151804"/>
                </a:lnTo>
                <a:lnTo>
                  <a:pt x="142875" y="125015"/>
                </a:lnTo>
                <a:lnTo>
                  <a:pt x="142875" y="1250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732609" y="5536406"/>
            <a:ext cx="133947" cy="383977"/>
          </a:xfrm>
          <a:custGeom>
            <a:avLst/>
            <a:gdLst/>
            <a:ahLst/>
            <a:cxnLst/>
            <a:rect l="0" t="0" r="0" b="0"/>
            <a:pathLst>
              <a:path w="133947" h="383977">
                <a:moveTo>
                  <a:pt x="35719" y="44648"/>
                </a:moveTo>
                <a:lnTo>
                  <a:pt x="26789" y="35719"/>
                </a:lnTo>
                <a:lnTo>
                  <a:pt x="17860" y="26789"/>
                </a:lnTo>
                <a:lnTo>
                  <a:pt x="17860" y="893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0" y="35719"/>
                </a:lnTo>
                <a:lnTo>
                  <a:pt x="0" y="62507"/>
                </a:lnTo>
                <a:lnTo>
                  <a:pt x="8930" y="107156"/>
                </a:lnTo>
                <a:lnTo>
                  <a:pt x="17860" y="142874"/>
                </a:lnTo>
                <a:lnTo>
                  <a:pt x="26789" y="178593"/>
                </a:lnTo>
                <a:lnTo>
                  <a:pt x="35719" y="196453"/>
                </a:lnTo>
                <a:lnTo>
                  <a:pt x="44649" y="214312"/>
                </a:lnTo>
                <a:lnTo>
                  <a:pt x="53579" y="214312"/>
                </a:lnTo>
                <a:lnTo>
                  <a:pt x="62508" y="196453"/>
                </a:lnTo>
                <a:lnTo>
                  <a:pt x="71438" y="169664"/>
                </a:lnTo>
                <a:lnTo>
                  <a:pt x="80368" y="142874"/>
                </a:lnTo>
                <a:lnTo>
                  <a:pt x="89297" y="116085"/>
                </a:lnTo>
                <a:lnTo>
                  <a:pt x="89297" y="89296"/>
                </a:lnTo>
                <a:lnTo>
                  <a:pt x="98227" y="89296"/>
                </a:lnTo>
                <a:lnTo>
                  <a:pt x="98227" y="98226"/>
                </a:lnTo>
                <a:lnTo>
                  <a:pt x="107157" y="125015"/>
                </a:lnTo>
                <a:lnTo>
                  <a:pt x="107157" y="160734"/>
                </a:lnTo>
                <a:lnTo>
                  <a:pt x="116086" y="205382"/>
                </a:lnTo>
                <a:lnTo>
                  <a:pt x="116086" y="258960"/>
                </a:lnTo>
                <a:lnTo>
                  <a:pt x="125016" y="303609"/>
                </a:lnTo>
                <a:lnTo>
                  <a:pt x="133946" y="348257"/>
                </a:lnTo>
                <a:lnTo>
                  <a:pt x="133946" y="383976"/>
                </a:lnTo>
                <a:lnTo>
                  <a:pt x="133946" y="38397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875484" y="5938241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4000500" y="5366742"/>
            <a:ext cx="71439" cy="392907"/>
          </a:xfrm>
          <a:custGeom>
            <a:avLst/>
            <a:gdLst/>
            <a:ahLst/>
            <a:cxnLst/>
            <a:rect l="0" t="0" r="0" b="0"/>
            <a:pathLst>
              <a:path w="71439" h="392907">
                <a:moveTo>
                  <a:pt x="0" y="0"/>
                </a:moveTo>
                <a:lnTo>
                  <a:pt x="0" y="8930"/>
                </a:lnTo>
                <a:lnTo>
                  <a:pt x="0" y="35719"/>
                </a:lnTo>
                <a:lnTo>
                  <a:pt x="0" y="62508"/>
                </a:lnTo>
                <a:lnTo>
                  <a:pt x="8930" y="98227"/>
                </a:lnTo>
                <a:lnTo>
                  <a:pt x="8930" y="142875"/>
                </a:lnTo>
                <a:lnTo>
                  <a:pt x="17859" y="187524"/>
                </a:lnTo>
                <a:lnTo>
                  <a:pt x="26789" y="241101"/>
                </a:lnTo>
                <a:lnTo>
                  <a:pt x="44648" y="285749"/>
                </a:lnTo>
                <a:lnTo>
                  <a:pt x="44648" y="321468"/>
                </a:lnTo>
                <a:lnTo>
                  <a:pt x="53578" y="357187"/>
                </a:lnTo>
                <a:lnTo>
                  <a:pt x="62508" y="383976"/>
                </a:lnTo>
                <a:lnTo>
                  <a:pt x="62508" y="392906"/>
                </a:lnTo>
                <a:lnTo>
                  <a:pt x="71438" y="383976"/>
                </a:lnTo>
                <a:lnTo>
                  <a:pt x="71438" y="366117"/>
                </a:lnTo>
                <a:lnTo>
                  <a:pt x="62508" y="330398"/>
                </a:lnTo>
                <a:lnTo>
                  <a:pt x="62508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4179094" y="5607843"/>
            <a:ext cx="17860" cy="160735"/>
          </a:xfrm>
          <a:custGeom>
            <a:avLst/>
            <a:gdLst/>
            <a:ahLst/>
            <a:cxnLst/>
            <a:rect l="0" t="0" r="0" b="0"/>
            <a:pathLst>
              <a:path w="17860" h="160735">
                <a:moveTo>
                  <a:pt x="0" y="0"/>
                </a:moveTo>
                <a:lnTo>
                  <a:pt x="0" y="17859"/>
                </a:lnTo>
                <a:lnTo>
                  <a:pt x="0" y="44648"/>
                </a:lnTo>
                <a:lnTo>
                  <a:pt x="8929" y="80367"/>
                </a:lnTo>
                <a:lnTo>
                  <a:pt x="8929" y="116086"/>
                </a:lnTo>
                <a:lnTo>
                  <a:pt x="8929" y="142875"/>
                </a:lnTo>
                <a:lnTo>
                  <a:pt x="17859" y="160734"/>
                </a:lnTo>
                <a:lnTo>
                  <a:pt x="17859" y="160734"/>
                </a:lnTo>
                <a:lnTo>
                  <a:pt x="17859" y="160734"/>
                </a:lnTo>
                <a:lnTo>
                  <a:pt x="17859" y="142875"/>
                </a:lnTo>
                <a:lnTo>
                  <a:pt x="17859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4107656" y="5509617"/>
            <a:ext cx="35720" cy="26790"/>
          </a:xfrm>
          <a:custGeom>
            <a:avLst/>
            <a:gdLst/>
            <a:ahLst/>
            <a:cxnLst/>
            <a:rect l="0" t="0" r="0" b="0"/>
            <a:pathLst>
              <a:path w="35720" h="26790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26789"/>
                </a:lnTo>
                <a:lnTo>
                  <a:pt x="8930" y="26789"/>
                </a:lnTo>
                <a:lnTo>
                  <a:pt x="17860" y="26789"/>
                </a:lnTo>
                <a:lnTo>
                  <a:pt x="17860" y="17860"/>
                </a:lnTo>
                <a:lnTo>
                  <a:pt x="26789" y="8930"/>
                </a:lnTo>
                <a:lnTo>
                  <a:pt x="35719" y="8930"/>
                </a:lnTo>
                <a:lnTo>
                  <a:pt x="35719" y="0"/>
                </a:lnTo>
                <a:lnTo>
                  <a:pt x="3571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4321969" y="5482828"/>
            <a:ext cx="125016" cy="241102"/>
          </a:xfrm>
          <a:custGeom>
            <a:avLst/>
            <a:gdLst/>
            <a:ahLst/>
            <a:cxnLst/>
            <a:rect l="0" t="0" r="0" b="0"/>
            <a:pathLst>
              <a:path w="125016" h="241102">
                <a:moveTo>
                  <a:pt x="35719" y="0"/>
                </a:moveTo>
                <a:lnTo>
                  <a:pt x="26789" y="0"/>
                </a:lnTo>
                <a:lnTo>
                  <a:pt x="17859" y="0"/>
                </a:lnTo>
                <a:lnTo>
                  <a:pt x="8929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71438"/>
                </a:lnTo>
                <a:lnTo>
                  <a:pt x="8929" y="80367"/>
                </a:lnTo>
                <a:lnTo>
                  <a:pt x="17859" y="89297"/>
                </a:lnTo>
                <a:lnTo>
                  <a:pt x="35719" y="98226"/>
                </a:lnTo>
                <a:lnTo>
                  <a:pt x="53578" y="98226"/>
                </a:lnTo>
                <a:lnTo>
                  <a:pt x="71437" y="98226"/>
                </a:lnTo>
                <a:lnTo>
                  <a:pt x="89297" y="107156"/>
                </a:lnTo>
                <a:lnTo>
                  <a:pt x="107156" y="116085"/>
                </a:lnTo>
                <a:lnTo>
                  <a:pt x="116086" y="125015"/>
                </a:lnTo>
                <a:lnTo>
                  <a:pt x="125015" y="151804"/>
                </a:lnTo>
                <a:lnTo>
                  <a:pt x="116086" y="178593"/>
                </a:lnTo>
                <a:lnTo>
                  <a:pt x="107156" y="205382"/>
                </a:lnTo>
                <a:lnTo>
                  <a:pt x="89297" y="232171"/>
                </a:lnTo>
                <a:lnTo>
                  <a:pt x="71437" y="241101"/>
                </a:lnTo>
                <a:lnTo>
                  <a:pt x="44648" y="241101"/>
                </a:lnTo>
                <a:lnTo>
                  <a:pt x="26789" y="232171"/>
                </a:lnTo>
                <a:lnTo>
                  <a:pt x="8929" y="205382"/>
                </a:lnTo>
                <a:lnTo>
                  <a:pt x="0" y="169663"/>
                </a:lnTo>
                <a:lnTo>
                  <a:pt x="0" y="125015"/>
                </a:lnTo>
                <a:lnTo>
                  <a:pt x="0" y="12501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4455914" y="5313164"/>
            <a:ext cx="169665" cy="392907"/>
          </a:xfrm>
          <a:custGeom>
            <a:avLst/>
            <a:gdLst/>
            <a:ahLst/>
            <a:cxnLst/>
            <a:rect l="0" t="0" r="0" b="0"/>
            <a:pathLst>
              <a:path w="169665" h="392907">
                <a:moveTo>
                  <a:pt x="0" y="0"/>
                </a:moveTo>
                <a:lnTo>
                  <a:pt x="0" y="8930"/>
                </a:lnTo>
                <a:lnTo>
                  <a:pt x="8930" y="17859"/>
                </a:lnTo>
                <a:lnTo>
                  <a:pt x="17859" y="35719"/>
                </a:lnTo>
                <a:lnTo>
                  <a:pt x="26789" y="71438"/>
                </a:lnTo>
                <a:lnTo>
                  <a:pt x="44649" y="116086"/>
                </a:lnTo>
                <a:lnTo>
                  <a:pt x="53578" y="169664"/>
                </a:lnTo>
                <a:lnTo>
                  <a:pt x="71438" y="223242"/>
                </a:lnTo>
                <a:lnTo>
                  <a:pt x="89297" y="285749"/>
                </a:lnTo>
                <a:lnTo>
                  <a:pt x="98227" y="330398"/>
                </a:lnTo>
                <a:lnTo>
                  <a:pt x="116086" y="366116"/>
                </a:lnTo>
                <a:lnTo>
                  <a:pt x="125016" y="383976"/>
                </a:lnTo>
                <a:lnTo>
                  <a:pt x="142875" y="392906"/>
                </a:lnTo>
                <a:lnTo>
                  <a:pt x="151805" y="383976"/>
                </a:lnTo>
                <a:lnTo>
                  <a:pt x="160734" y="375046"/>
                </a:lnTo>
                <a:lnTo>
                  <a:pt x="169664" y="348257"/>
                </a:lnTo>
                <a:lnTo>
                  <a:pt x="169664" y="321468"/>
                </a:lnTo>
                <a:lnTo>
                  <a:pt x="160734" y="294679"/>
                </a:lnTo>
                <a:lnTo>
                  <a:pt x="142875" y="267890"/>
                </a:lnTo>
                <a:lnTo>
                  <a:pt x="125016" y="241102"/>
                </a:lnTo>
                <a:lnTo>
                  <a:pt x="125016" y="24110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429125" y="5491758"/>
            <a:ext cx="241103" cy="71438"/>
          </a:xfrm>
          <a:custGeom>
            <a:avLst/>
            <a:gdLst/>
            <a:ahLst/>
            <a:cxnLst/>
            <a:rect l="0" t="0" r="0" b="0"/>
            <a:pathLst>
              <a:path w="241103" h="71438">
                <a:moveTo>
                  <a:pt x="0" y="71437"/>
                </a:moveTo>
                <a:lnTo>
                  <a:pt x="8930" y="71437"/>
                </a:lnTo>
                <a:lnTo>
                  <a:pt x="26789" y="62508"/>
                </a:lnTo>
                <a:lnTo>
                  <a:pt x="53578" y="53578"/>
                </a:lnTo>
                <a:lnTo>
                  <a:pt x="80367" y="35719"/>
                </a:lnTo>
                <a:lnTo>
                  <a:pt x="107156" y="26789"/>
                </a:lnTo>
                <a:lnTo>
                  <a:pt x="142875" y="17859"/>
                </a:lnTo>
                <a:lnTo>
                  <a:pt x="178594" y="8930"/>
                </a:lnTo>
                <a:lnTo>
                  <a:pt x="214313" y="0"/>
                </a:lnTo>
                <a:lnTo>
                  <a:pt x="241102" y="0"/>
                </a:lnTo>
                <a:lnTo>
                  <a:pt x="241102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4786313" y="5554266"/>
            <a:ext cx="44649" cy="116086"/>
          </a:xfrm>
          <a:custGeom>
            <a:avLst/>
            <a:gdLst/>
            <a:ahLst/>
            <a:cxnLst/>
            <a:rect l="0" t="0" r="0" b="0"/>
            <a:pathLst>
              <a:path w="44649" h="116086">
                <a:moveTo>
                  <a:pt x="0" y="0"/>
                </a:moveTo>
                <a:lnTo>
                  <a:pt x="0" y="0"/>
                </a:lnTo>
                <a:lnTo>
                  <a:pt x="8929" y="17859"/>
                </a:lnTo>
                <a:lnTo>
                  <a:pt x="17859" y="35718"/>
                </a:lnTo>
                <a:lnTo>
                  <a:pt x="26789" y="53577"/>
                </a:lnTo>
                <a:lnTo>
                  <a:pt x="35718" y="80366"/>
                </a:lnTo>
                <a:lnTo>
                  <a:pt x="35718" y="98225"/>
                </a:lnTo>
                <a:lnTo>
                  <a:pt x="44648" y="107155"/>
                </a:lnTo>
                <a:lnTo>
                  <a:pt x="44648" y="116085"/>
                </a:lnTo>
                <a:lnTo>
                  <a:pt x="44648" y="107155"/>
                </a:lnTo>
                <a:lnTo>
                  <a:pt x="35718" y="98225"/>
                </a:lnTo>
                <a:lnTo>
                  <a:pt x="26789" y="80366"/>
                </a:lnTo>
                <a:lnTo>
                  <a:pt x="17859" y="53577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4714875" y="5357813"/>
            <a:ext cx="44649" cy="53579"/>
          </a:xfrm>
          <a:custGeom>
            <a:avLst/>
            <a:gdLst/>
            <a:ahLst/>
            <a:cxnLst/>
            <a:rect l="0" t="0" r="0" b="0"/>
            <a:pathLst>
              <a:path w="44649" h="53579">
                <a:moveTo>
                  <a:pt x="8930" y="0"/>
                </a:moveTo>
                <a:lnTo>
                  <a:pt x="8930" y="8929"/>
                </a:lnTo>
                <a:lnTo>
                  <a:pt x="8930" y="8929"/>
                </a:lnTo>
                <a:lnTo>
                  <a:pt x="8930" y="17859"/>
                </a:lnTo>
                <a:lnTo>
                  <a:pt x="0" y="26789"/>
                </a:lnTo>
                <a:lnTo>
                  <a:pt x="0" y="26789"/>
                </a:lnTo>
                <a:lnTo>
                  <a:pt x="8930" y="35718"/>
                </a:lnTo>
                <a:lnTo>
                  <a:pt x="17859" y="44648"/>
                </a:lnTo>
                <a:lnTo>
                  <a:pt x="26789" y="44648"/>
                </a:lnTo>
                <a:lnTo>
                  <a:pt x="44648" y="53578"/>
                </a:lnTo>
                <a:lnTo>
                  <a:pt x="44648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911328" y="5464969"/>
            <a:ext cx="258962" cy="250031"/>
          </a:xfrm>
          <a:custGeom>
            <a:avLst/>
            <a:gdLst/>
            <a:ahLst/>
            <a:cxnLst/>
            <a:rect l="0" t="0" r="0" b="0"/>
            <a:pathLst>
              <a:path w="258962" h="250031">
                <a:moveTo>
                  <a:pt x="0" y="0"/>
                </a:moveTo>
                <a:lnTo>
                  <a:pt x="0" y="0"/>
                </a:lnTo>
                <a:lnTo>
                  <a:pt x="8930" y="8929"/>
                </a:lnTo>
                <a:lnTo>
                  <a:pt x="17860" y="17859"/>
                </a:lnTo>
                <a:lnTo>
                  <a:pt x="26789" y="35719"/>
                </a:lnTo>
                <a:lnTo>
                  <a:pt x="35719" y="53578"/>
                </a:lnTo>
                <a:lnTo>
                  <a:pt x="53578" y="80367"/>
                </a:lnTo>
                <a:lnTo>
                  <a:pt x="62508" y="107156"/>
                </a:lnTo>
                <a:lnTo>
                  <a:pt x="71438" y="133944"/>
                </a:lnTo>
                <a:lnTo>
                  <a:pt x="80367" y="160733"/>
                </a:lnTo>
                <a:lnTo>
                  <a:pt x="89297" y="169663"/>
                </a:lnTo>
                <a:lnTo>
                  <a:pt x="89297" y="178593"/>
                </a:lnTo>
                <a:lnTo>
                  <a:pt x="98227" y="169663"/>
                </a:lnTo>
                <a:lnTo>
                  <a:pt x="98227" y="160733"/>
                </a:lnTo>
                <a:lnTo>
                  <a:pt x="107156" y="133944"/>
                </a:lnTo>
                <a:lnTo>
                  <a:pt x="107156" y="107156"/>
                </a:lnTo>
                <a:lnTo>
                  <a:pt x="107156" y="80367"/>
                </a:lnTo>
                <a:lnTo>
                  <a:pt x="116086" y="53578"/>
                </a:lnTo>
                <a:lnTo>
                  <a:pt x="125016" y="44648"/>
                </a:lnTo>
                <a:lnTo>
                  <a:pt x="133945" y="35719"/>
                </a:lnTo>
                <a:lnTo>
                  <a:pt x="142875" y="53578"/>
                </a:lnTo>
                <a:lnTo>
                  <a:pt x="151805" y="71437"/>
                </a:lnTo>
                <a:lnTo>
                  <a:pt x="178594" y="107156"/>
                </a:lnTo>
                <a:lnTo>
                  <a:pt x="196453" y="142874"/>
                </a:lnTo>
                <a:lnTo>
                  <a:pt x="214313" y="187522"/>
                </a:lnTo>
                <a:lnTo>
                  <a:pt x="223242" y="214311"/>
                </a:lnTo>
                <a:lnTo>
                  <a:pt x="241102" y="241101"/>
                </a:lnTo>
                <a:lnTo>
                  <a:pt x="250031" y="250030"/>
                </a:lnTo>
                <a:lnTo>
                  <a:pt x="258961" y="250030"/>
                </a:lnTo>
                <a:lnTo>
                  <a:pt x="258961" y="232171"/>
                </a:lnTo>
                <a:lnTo>
                  <a:pt x="258961" y="23217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5170289" y="5509617"/>
            <a:ext cx="196454" cy="357188"/>
          </a:xfrm>
          <a:custGeom>
            <a:avLst/>
            <a:gdLst/>
            <a:ahLst/>
            <a:cxnLst/>
            <a:rect l="0" t="0" r="0" b="0"/>
            <a:pathLst>
              <a:path w="196454" h="357188">
                <a:moveTo>
                  <a:pt x="17859" y="8930"/>
                </a:moveTo>
                <a:lnTo>
                  <a:pt x="17859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8930" y="53578"/>
                </a:lnTo>
                <a:lnTo>
                  <a:pt x="17859" y="80367"/>
                </a:lnTo>
                <a:lnTo>
                  <a:pt x="26789" y="116085"/>
                </a:lnTo>
                <a:lnTo>
                  <a:pt x="44649" y="133945"/>
                </a:lnTo>
                <a:lnTo>
                  <a:pt x="53578" y="151804"/>
                </a:lnTo>
                <a:lnTo>
                  <a:pt x="71438" y="151804"/>
                </a:lnTo>
                <a:lnTo>
                  <a:pt x="80367" y="151804"/>
                </a:lnTo>
                <a:lnTo>
                  <a:pt x="89297" y="142874"/>
                </a:lnTo>
                <a:lnTo>
                  <a:pt x="98227" y="116085"/>
                </a:lnTo>
                <a:lnTo>
                  <a:pt x="98227" y="98226"/>
                </a:lnTo>
                <a:lnTo>
                  <a:pt x="98227" y="80367"/>
                </a:lnTo>
                <a:lnTo>
                  <a:pt x="107156" y="71437"/>
                </a:lnTo>
                <a:lnTo>
                  <a:pt x="107156" y="62508"/>
                </a:lnTo>
                <a:lnTo>
                  <a:pt x="116086" y="80367"/>
                </a:lnTo>
                <a:lnTo>
                  <a:pt x="133945" y="98226"/>
                </a:lnTo>
                <a:lnTo>
                  <a:pt x="142875" y="133945"/>
                </a:lnTo>
                <a:lnTo>
                  <a:pt x="160734" y="169663"/>
                </a:lnTo>
                <a:lnTo>
                  <a:pt x="178594" y="214312"/>
                </a:lnTo>
                <a:lnTo>
                  <a:pt x="187524" y="250031"/>
                </a:lnTo>
                <a:lnTo>
                  <a:pt x="196453" y="294679"/>
                </a:lnTo>
                <a:lnTo>
                  <a:pt x="196453" y="321468"/>
                </a:lnTo>
                <a:lnTo>
                  <a:pt x="187524" y="339328"/>
                </a:lnTo>
                <a:lnTo>
                  <a:pt x="178594" y="357187"/>
                </a:lnTo>
                <a:lnTo>
                  <a:pt x="178594" y="35718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3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/>
              <a:t># Another </a:t>
            </a:r>
            <a:r>
              <a:rPr lang="en-US" dirty="0" err="1"/>
              <a:t>Makefile</a:t>
            </a:r>
            <a:r>
              <a:rPr lang="en-US" dirty="0"/>
              <a:t> Example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- </a:t>
            </a:r>
            <a:fld id="{8BE163DA-CB98-46B5-905B-D01D5F3D56A4}" type="slidenum">
              <a:rPr lang="en-US" smtClean="0"/>
              <a:pPr/>
              <a:t>8</a:t>
            </a:fld>
            <a:r>
              <a:rPr lang="en-US" smtClean="0"/>
              <a:t> -  I/O Buffering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5029200" cy="49377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FILES </a:t>
            </a:r>
            <a:r>
              <a:rPr lang="en-US" dirty="0"/>
              <a:t>= </a:t>
            </a:r>
            <a:r>
              <a:rPr lang="en-US" dirty="0" err="1"/>
              <a:t>Makefile</a:t>
            </a:r>
            <a:r>
              <a:rPr lang="en-US" dirty="0"/>
              <a:t> </a:t>
            </a:r>
            <a:r>
              <a:rPr lang="en-US" dirty="0" err="1"/>
              <a:t>defs.h</a:t>
            </a:r>
            <a:r>
              <a:rPr lang="en-US" dirty="0"/>
              <a:t> </a:t>
            </a:r>
            <a:r>
              <a:rPr lang="en-US" dirty="0" err="1"/>
              <a:t>main.c</a:t>
            </a:r>
            <a:r>
              <a:rPr lang="en-US" dirty="0"/>
              <a:t> </a:t>
            </a:r>
            <a:r>
              <a:rPr lang="en-US" dirty="0" err="1"/>
              <a:t>routines.c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OBJS = </a:t>
            </a:r>
            <a:r>
              <a:rPr lang="en-US" dirty="0" err="1"/>
              <a:t>main.o</a:t>
            </a:r>
            <a:r>
              <a:rPr lang="en-US" dirty="0"/>
              <a:t> </a:t>
            </a:r>
            <a:r>
              <a:rPr lang="en-US" dirty="0" err="1"/>
              <a:t>routines.o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LIBES = -lm</a:t>
            </a:r>
          </a:p>
          <a:p>
            <a:pPr marL="0" indent="0">
              <a:buNone/>
            </a:pPr>
            <a:r>
              <a:rPr lang="en-US" dirty="0"/>
              <a:t>CFLAGS = -g</a:t>
            </a:r>
          </a:p>
          <a:p>
            <a:pPr marL="0" indent="0">
              <a:buNone/>
            </a:pPr>
            <a:r>
              <a:rPr lang="en-US" dirty="0"/>
              <a:t>LP = /</a:t>
            </a:r>
            <a:r>
              <a:rPr lang="en-US" dirty="0" err="1"/>
              <a:t>fac</a:t>
            </a:r>
            <a:r>
              <a:rPr lang="en-US" dirty="0"/>
              <a:t>/</a:t>
            </a:r>
            <a:r>
              <a:rPr lang="en-US" dirty="0" err="1"/>
              <a:t>matthews</a:t>
            </a:r>
            <a:r>
              <a:rPr lang="en-US" dirty="0"/>
              <a:t>/bin/p2c</a:t>
            </a:r>
          </a:p>
          <a:p>
            <a:pPr marL="0" indent="0">
              <a:buNone/>
            </a:pPr>
            <a:r>
              <a:rPr lang="en-US" dirty="0"/>
              <a:t>INSTALL_DIR = /</a:t>
            </a:r>
            <a:r>
              <a:rPr lang="en-US" dirty="0" err="1"/>
              <a:t>fac</a:t>
            </a:r>
            <a:r>
              <a:rPr lang="en-US" dirty="0"/>
              <a:t>/</a:t>
            </a:r>
            <a:r>
              <a:rPr lang="en-US" dirty="0" err="1"/>
              <a:t>matthews</a:t>
            </a:r>
            <a:r>
              <a:rPr lang="en-US" dirty="0"/>
              <a:t>/bin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prog</a:t>
            </a:r>
            <a:r>
              <a:rPr lang="en-US" dirty="0"/>
              <a:t>: </a:t>
            </a:r>
            <a:r>
              <a:rPr lang="en-US" dirty="0" err="1"/>
              <a:t>main.o</a:t>
            </a:r>
            <a:r>
              <a:rPr lang="en-US" dirty="0"/>
              <a:t> </a:t>
            </a:r>
            <a:r>
              <a:rPr lang="en-US" dirty="0" err="1"/>
              <a:t>routines.o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sz="2600" dirty="0"/>
              <a:t>$(CC) $(CFLAGS) $(OBJS) $(LIBES) -o </a:t>
            </a:r>
            <a:r>
              <a:rPr lang="en-US" sz="2600" dirty="0" err="1" smtClean="0"/>
              <a:t>prog</a:t>
            </a:r>
            <a:endParaRPr lang="en-US" sz="2600" dirty="0" smtClean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dirty="0"/>
              <a:t>$(OBJS): </a:t>
            </a:r>
            <a:r>
              <a:rPr lang="en-US" dirty="0" err="1"/>
              <a:t>defs.h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5562600" y="1216152"/>
            <a:ext cx="3581400" cy="49377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cleanup: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smtClean="0"/>
              <a:t>   -</a:t>
            </a:r>
            <a:r>
              <a:rPr lang="en-US" dirty="0" err="1"/>
              <a:t>rm</a:t>
            </a:r>
            <a:r>
              <a:rPr lang="en-US" dirty="0"/>
              <a:t> *.o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smtClean="0"/>
              <a:t>-du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install: </a:t>
            </a:r>
            <a:r>
              <a:rPr lang="en-US" dirty="0" err="1"/>
              <a:t>prog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mv </a:t>
            </a:r>
            <a:r>
              <a:rPr lang="en-US" dirty="0" err="1"/>
              <a:t>prog</a:t>
            </a:r>
            <a:r>
              <a:rPr lang="en-US" dirty="0"/>
              <a:t> </a:t>
            </a:r>
            <a:r>
              <a:rPr lang="en-US" sz="2200" dirty="0"/>
              <a:t>$(INSTALL_DIR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print</a:t>
            </a:r>
            <a:r>
              <a:rPr lang="en-US" dirty="0"/>
              <a:t>: $(FILES)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pr</a:t>
            </a:r>
            <a:r>
              <a:rPr lang="en-US" dirty="0"/>
              <a:t> $? &gt; 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manton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   $(LP) /</a:t>
            </a:r>
            <a:r>
              <a:rPr lang="en-US" dirty="0" err="1" smtClean="0"/>
              <a:t>tmp</a:t>
            </a:r>
            <a:r>
              <a:rPr lang="en-US" dirty="0" smtClean="0"/>
              <a:t>/</a:t>
            </a:r>
            <a:r>
              <a:rPr lang="en-US" dirty="0" err="1" smtClean="0"/>
              <a:t>manton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touch </a:t>
            </a:r>
            <a:r>
              <a:rPr lang="en-US" dirty="0"/>
              <a:t>print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</a:t>
            </a:r>
            <a:r>
              <a:rPr lang="en-US" dirty="0" err="1"/>
              <a:t>rm</a:t>
            </a:r>
            <a:r>
              <a:rPr lang="en-US" dirty="0"/>
              <a:t> /</a:t>
            </a:r>
            <a:r>
              <a:rPr lang="en-US" dirty="0" err="1"/>
              <a:t>tmp</a:t>
            </a:r>
            <a:r>
              <a:rPr lang="en-US" dirty="0"/>
              <a:t>/</a:t>
            </a:r>
            <a:r>
              <a:rPr lang="en-US" dirty="0" err="1"/>
              <a:t>manton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410200" y="1143000"/>
            <a:ext cx="152400" cy="5486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5491758" y="964406"/>
            <a:ext cx="2053829" cy="1544837"/>
          </a:xfrm>
          <a:custGeom>
            <a:avLst/>
            <a:gdLst/>
            <a:ahLst/>
            <a:cxnLst/>
            <a:rect l="0" t="0" r="0" b="0"/>
            <a:pathLst>
              <a:path w="2053829" h="1544837">
                <a:moveTo>
                  <a:pt x="1428750" y="160735"/>
                </a:moveTo>
                <a:lnTo>
                  <a:pt x="1419820" y="160735"/>
                </a:lnTo>
                <a:lnTo>
                  <a:pt x="1410890" y="151805"/>
                </a:lnTo>
                <a:lnTo>
                  <a:pt x="1401961" y="151805"/>
                </a:lnTo>
                <a:lnTo>
                  <a:pt x="1384101" y="142875"/>
                </a:lnTo>
                <a:lnTo>
                  <a:pt x="1375172" y="142875"/>
                </a:lnTo>
                <a:lnTo>
                  <a:pt x="1357312" y="133945"/>
                </a:lnTo>
                <a:lnTo>
                  <a:pt x="1339453" y="133945"/>
                </a:lnTo>
                <a:lnTo>
                  <a:pt x="1321594" y="125016"/>
                </a:lnTo>
                <a:lnTo>
                  <a:pt x="1303734" y="116086"/>
                </a:lnTo>
                <a:lnTo>
                  <a:pt x="1285875" y="107156"/>
                </a:lnTo>
                <a:lnTo>
                  <a:pt x="1268015" y="98227"/>
                </a:lnTo>
                <a:lnTo>
                  <a:pt x="1250156" y="80367"/>
                </a:lnTo>
                <a:lnTo>
                  <a:pt x="1223367" y="71438"/>
                </a:lnTo>
                <a:lnTo>
                  <a:pt x="1205508" y="62508"/>
                </a:lnTo>
                <a:lnTo>
                  <a:pt x="1169789" y="53578"/>
                </a:lnTo>
                <a:lnTo>
                  <a:pt x="1143000" y="53578"/>
                </a:lnTo>
                <a:lnTo>
                  <a:pt x="1107281" y="44649"/>
                </a:lnTo>
                <a:lnTo>
                  <a:pt x="1080492" y="35719"/>
                </a:lnTo>
                <a:lnTo>
                  <a:pt x="1044773" y="26789"/>
                </a:lnTo>
                <a:lnTo>
                  <a:pt x="1009055" y="26789"/>
                </a:lnTo>
                <a:lnTo>
                  <a:pt x="973336" y="17860"/>
                </a:lnTo>
                <a:lnTo>
                  <a:pt x="937617" y="8930"/>
                </a:lnTo>
                <a:lnTo>
                  <a:pt x="892969" y="8930"/>
                </a:lnTo>
                <a:lnTo>
                  <a:pt x="857250" y="0"/>
                </a:lnTo>
                <a:lnTo>
                  <a:pt x="812601" y="0"/>
                </a:lnTo>
                <a:lnTo>
                  <a:pt x="776883" y="0"/>
                </a:lnTo>
                <a:lnTo>
                  <a:pt x="732234" y="0"/>
                </a:lnTo>
                <a:lnTo>
                  <a:pt x="696515" y="0"/>
                </a:lnTo>
                <a:lnTo>
                  <a:pt x="660797" y="0"/>
                </a:lnTo>
                <a:lnTo>
                  <a:pt x="625078" y="0"/>
                </a:lnTo>
                <a:lnTo>
                  <a:pt x="589359" y="0"/>
                </a:lnTo>
                <a:lnTo>
                  <a:pt x="553640" y="0"/>
                </a:lnTo>
                <a:lnTo>
                  <a:pt x="517922" y="0"/>
                </a:lnTo>
                <a:lnTo>
                  <a:pt x="482203" y="0"/>
                </a:lnTo>
                <a:lnTo>
                  <a:pt x="455414" y="0"/>
                </a:lnTo>
                <a:lnTo>
                  <a:pt x="428625" y="0"/>
                </a:lnTo>
                <a:lnTo>
                  <a:pt x="401836" y="0"/>
                </a:lnTo>
                <a:lnTo>
                  <a:pt x="375047" y="8930"/>
                </a:lnTo>
                <a:lnTo>
                  <a:pt x="357187" y="17860"/>
                </a:lnTo>
                <a:lnTo>
                  <a:pt x="330398" y="26789"/>
                </a:lnTo>
                <a:lnTo>
                  <a:pt x="312539" y="44649"/>
                </a:lnTo>
                <a:lnTo>
                  <a:pt x="294680" y="53578"/>
                </a:lnTo>
                <a:lnTo>
                  <a:pt x="276820" y="71438"/>
                </a:lnTo>
                <a:lnTo>
                  <a:pt x="258961" y="89297"/>
                </a:lnTo>
                <a:lnTo>
                  <a:pt x="232172" y="107156"/>
                </a:lnTo>
                <a:lnTo>
                  <a:pt x="214312" y="133945"/>
                </a:lnTo>
                <a:lnTo>
                  <a:pt x="196453" y="151805"/>
                </a:lnTo>
                <a:lnTo>
                  <a:pt x="178594" y="169664"/>
                </a:lnTo>
                <a:lnTo>
                  <a:pt x="160734" y="196453"/>
                </a:lnTo>
                <a:lnTo>
                  <a:pt x="142875" y="223242"/>
                </a:lnTo>
                <a:lnTo>
                  <a:pt x="125015" y="241102"/>
                </a:lnTo>
                <a:lnTo>
                  <a:pt x="107156" y="267891"/>
                </a:lnTo>
                <a:lnTo>
                  <a:pt x="89297" y="294680"/>
                </a:lnTo>
                <a:lnTo>
                  <a:pt x="71437" y="321469"/>
                </a:lnTo>
                <a:lnTo>
                  <a:pt x="53578" y="348258"/>
                </a:lnTo>
                <a:lnTo>
                  <a:pt x="44648" y="375047"/>
                </a:lnTo>
                <a:lnTo>
                  <a:pt x="35719" y="401836"/>
                </a:lnTo>
                <a:lnTo>
                  <a:pt x="26789" y="437555"/>
                </a:lnTo>
                <a:lnTo>
                  <a:pt x="17859" y="464344"/>
                </a:lnTo>
                <a:lnTo>
                  <a:pt x="8930" y="491133"/>
                </a:lnTo>
                <a:lnTo>
                  <a:pt x="8930" y="526852"/>
                </a:lnTo>
                <a:lnTo>
                  <a:pt x="0" y="553641"/>
                </a:lnTo>
                <a:lnTo>
                  <a:pt x="0" y="589359"/>
                </a:lnTo>
                <a:lnTo>
                  <a:pt x="0" y="616148"/>
                </a:lnTo>
                <a:lnTo>
                  <a:pt x="0" y="651867"/>
                </a:lnTo>
                <a:lnTo>
                  <a:pt x="0" y="687586"/>
                </a:lnTo>
                <a:lnTo>
                  <a:pt x="8930" y="723305"/>
                </a:lnTo>
                <a:lnTo>
                  <a:pt x="8930" y="759023"/>
                </a:lnTo>
                <a:lnTo>
                  <a:pt x="17859" y="794742"/>
                </a:lnTo>
                <a:lnTo>
                  <a:pt x="26789" y="830461"/>
                </a:lnTo>
                <a:lnTo>
                  <a:pt x="44648" y="866180"/>
                </a:lnTo>
                <a:lnTo>
                  <a:pt x="53578" y="892969"/>
                </a:lnTo>
                <a:lnTo>
                  <a:pt x="71437" y="928688"/>
                </a:lnTo>
                <a:lnTo>
                  <a:pt x="89297" y="955477"/>
                </a:lnTo>
                <a:lnTo>
                  <a:pt x="107156" y="991195"/>
                </a:lnTo>
                <a:lnTo>
                  <a:pt x="125015" y="1017984"/>
                </a:lnTo>
                <a:lnTo>
                  <a:pt x="142875" y="1044773"/>
                </a:lnTo>
                <a:lnTo>
                  <a:pt x="160734" y="1071563"/>
                </a:lnTo>
                <a:lnTo>
                  <a:pt x="169664" y="1098352"/>
                </a:lnTo>
                <a:lnTo>
                  <a:pt x="187523" y="1134070"/>
                </a:lnTo>
                <a:lnTo>
                  <a:pt x="205383" y="1160859"/>
                </a:lnTo>
                <a:lnTo>
                  <a:pt x="232172" y="1187648"/>
                </a:lnTo>
                <a:lnTo>
                  <a:pt x="250031" y="1214438"/>
                </a:lnTo>
                <a:lnTo>
                  <a:pt x="276820" y="1241227"/>
                </a:lnTo>
                <a:lnTo>
                  <a:pt x="294680" y="1259086"/>
                </a:lnTo>
                <a:lnTo>
                  <a:pt x="312539" y="1285875"/>
                </a:lnTo>
                <a:lnTo>
                  <a:pt x="339328" y="1312664"/>
                </a:lnTo>
                <a:lnTo>
                  <a:pt x="357187" y="1330523"/>
                </a:lnTo>
                <a:lnTo>
                  <a:pt x="383976" y="1357313"/>
                </a:lnTo>
                <a:lnTo>
                  <a:pt x="401836" y="1375172"/>
                </a:lnTo>
                <a:lnTo>
                  <a:pt x="428625" y="1393031"/>
                </a:lnTo>
                <a:lnTo>
                  <a:pt x="455414" y="1410891"/>
                </a:lnTo>
                <a:lnTo>
                  <a:pt x="482203" y="1428750"/>
                </a:lnTo>
                <a:lnTo>
                  <a:pt x="517922" y="1446609"/>
                </a:lnTo>
                <a:lnTo>
                  <a:pt x="544711" y="1455539"/>
                </a:lnTo>
                <a:lnTo>
                  <a:pt x="580430" y="1473398"/>
                </a:lnTo>
                <a:lnTo>
                  <a:pt x="616148" y="1491258"/>
                </a:lnTo>
                <a:lnTo>
                  <a:pt x="651867" y="1500188"/>
                </a:lnTo>
                <a:lnTo>
                  <a:pt x="678656" y="1509117"/>
                </a:lnTo>
                <a:lnTo>
                  <a:pt x="714375" y="1518047"/>
                </a:lnTo>
                <a:lnTo>
                  <a:pt x="750094" y="1526977"/>
                </a:lnTo>
                <a:lnTo>
                  <a:pt x="785812" y="1535907"/>
                </a:lnTo>
                <a:lnTo>
                  <a:pt x="830461" y="1535907"/>
                </a:lnTo>
                <a:lnTo>
                  <a:pt x="866180" y="1544836"/>
                </a:lnTo>
                <a:lnTo>
                  <a:pt x="910828" y="1544836"/>
                </a:lnTo>
                <a:lnTo>
                  <a:pt x="955476" y="1544836"/>
                </a:lnTo>
                <a:lnTo>
                  <a:pt x="1000125" y="1544836"/>
                </a:lnTo>
                <a:lnTo>
                  <a:pt x="1044773" y="1535907"/>
                </a:lnTo>
                <a:lnTo>
                  <a:pt x="1098351" y="1535907"/>
                </a:lnTo>
                <a:lnTo>
                  <a:pt x="1143000" y="1526977"/>
                </a:lnTo>
                <a:lnTo>
                  <a:pt x="1187648" y="1518047"/>
                </a:lnTo>
                <a:lnTo>
                  <a:pt x="1232297" y="1509117"/>
                </a:lnTo>
                <a:lnTo>
                  <a:pt x="1276945" y="1500188"/>
                </a:lnTo>
                <a:lnTo>
                  <a:pt x="1321594" y="1482328"/>
                </a:lnTo>
                <a:lnTo>
                  <a:pt x="1366242" y="1464469"/>
                </a:lnTo>
                <a:lnTo>
                  <a:pt x="1410890" y="1446609"/>
                </a:lnTo>
                <a:lnTo>
                  <a:pt x="1455539" y="1428750"/>
                </a:lnTo>
                <a:lnTo>
                  <a:pt x="1500187" y="1401961"/>
                </a:lnTo>
                <a:lnTo>
                  <a:pt x="1544836" y="1375172"/>
                </a:lnTo>
                <a:lnTo>
                  <a:pt x="1598414" y="1348383"/>
                </a:lnTo>
                <a:lnTo>
                  <a:pt x="1643062" y="1321594"/>
                </a:lnTo>
                <a:lnTo>
                  <a:pt x="1687711" y="1294805"/>
                </a:lnTo>
                <a:lnTo>
                  <a:pt x="1723430" y="1268016"/>
                </a:lnTo>
                <a:lnTo>
                  <a:pt x="1759148" y="1232297"/>
                </a:lnTo>
                <a:lnTo>
                  <a:pt x="1803797" y="1196578"/>
                </a:lnTo>
                <a:lnTo>
                  <a:pt x="1839515" y="1160859"/>
                </a:lnTo>
                <a:lnTo>
                  <a:pt x="1866305" y="1125141"/>
                </a:lnTo>
                <a:lnTo>
                  <a:pt x="1893094" y="1098352"/>
                </a:lnTo>
                <a:lnTo>
                  <a:pt x="1919883" y="1062633"/>
                </a:lnTo>
                <a:lnTo>
                  <a:pt x="1946672" y="1017984"/>
                </a:lnTo>
                <a:lnTo>
                  <a:pt x="1964531" y="982266"/>
                </a:lnTo>
                <a:lnTo>
                  <a:pt x="1982390" y="937617"/>
                </a:lnTo>
                <a:lnTo>
                  <a:pt x="2000250" y="901898"/>
                </a:lnTo>
                <a:lnTo>
                  <a:pt x="2018109" y="857250"/>
                </a:lnTo>
                <a:lnTo>
                  <a:pt x="2035969" y="812602"/>
                </a:lnTo>
                <a:lnTo>
                  <a:pt x="2044898" y="767953"/>
                </a:lnTo>
                <a:lnTo>
                  <a:pt x="2053828" y="723305"/>
                </a:lnTo>
                <a:lnTo>
                  <a:pt x="2053828" y="678656"/>
                </a:lnTo>
                <a:lnTo>
                  <a:pt x="2053828" y="642938"/>
                </a:lnTo>
                <a:lnTo>
                  <a:pt x="2053828" y="607219"/>
                </a:lnTo>
                <a:lnTo>
                  <a:pt x="2053828" y="571500"/>
                </a:lnTo>
                <a:lnTo>
                  <a:pt x="2044898" y="535781"/>
                </a:lnTo>
                <a:lnTo>
                  <a:pt x="2027039" y="508992"/>
                </a:lnTo>
                <a:lnTo>
                  <a:pt x="2018109" y="473273"/>
                </a:lnTo>
                <a:lnTo>
                  <a:pt x="2000250" y="446484"/>
                </a:lnTo>
                <a:lnTo>
                  <a:pt x="1982390" y="410766"/>
                </a:lnTo>
                <a:lnTo>
                  <a:pt x="1955601" y="383977"/>
                </a:lnTo>
                <a:lnTo>
                  <a:pt x="1928812" y="357188"/>
                </a:lnTo>
                <a:lnTo>
                  <a:pt x="1902023" y="321469"/>
                </a:lnTo>
                <a:lnTo>
                  <a:pt x="1875234" y="294680"/>
                </a:lnTo>
                <a:lnTo>
                  <a:pt x="1848445" y="258961"/>
                </a:lnTo>
                <a:lnTo>
                  <a:pt x="1812726" y="232172"/>
                </a:lnTo>
                <a:lnTo>
                  <a:pt x="1785937" y="205383"/>
                </a:lnTo>
                <a:lnTo>
                  <a:pt x="1750219" y="178594"/>
                </a:lnTo>
                <a:lnTo>
                  <a:pt x="1714500" y="151805"/>
                </a:lnTo>
                <a:lnTo>
                  <a:pt x="1678781" y="125016"/>
                </a:lnTo>
                <a:lnTo>
                  <a:pt x="1634133" y="107156"/>
                </a:lnTo>
                <a:lnTo>
                  <a:pt x="1598414" y="80367"/>
                </a:lnTo>
                <a:lnTo>
                  <a:pt x="1553765" y="71438"/>
                </a:lnTo>
                <a:lnTo>
                  <a:pt x="1518047" y="53578"/>
                </a:lnTo>
                <a:lnTo>
                  <a:pt x="1473398" y="53578"/>
                </a:lnTo>
                <a:lnTo>
                  <a:pt x="1428750" y="53578"/>
                </a:lnTo>
                <a:lnTo>
                  <a:pt x="1375172" y="53578"/>
                </a:lnTo>
                <a:lnTo>
                  <a:pt x="1375172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206258" y="1687711"/>
            <a:ext cx="133946" cy="142876"/>
          </a:xfrm>
          <a:custGeom>
            <a:avLst/>
            <a:gdLst/>
            <a:ahLst/>
            <a:cxnLst/>
            <a:rect l="0" t="0" r="0" b="0"/>
            <a:pathLst>
              <a:path w="133946" h="142876">
                <a:moveTo>
                  <a:pt x="0" y="35718"/>
                </a:move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35718"/>
                </a:lnTo>
                <a:lnTo>
                  <a:pt x="0" y="44648"/>
                </a:lnTo>
                <a:lnTo>
                  <a:pt x="0" y="44648"/>
                </a:lnTo>
                <a:lnTo>
                  <a:pt x="0" y="53578"/>
                </a:lnTo>
                <a:lnTo>
                  <a:pt x="8930" y="62508"/>
                </a:lnTo>
                <a:lnTo>
                  <a:pt x="17859" y="80367"/>
                </a:lnTo>
                <a:lnTo>
                  <a:pt x="26789" y="98226"/>
                </a:lnTo>
                <a:lnTo>
                  <a:pt x="26789" y="116086"/>
                </a:lnTo>
                <a:lnTo>
                  <a:pt x="26789" y="133945"/>
                </a:lnTo>
                <a:lnTo>
                  <a:pt x="35719" y="142875"/>
                </a:lnTo>
                <a:lnTo>
                  <a:pt x="35719" y="142875"/>
                </a:lnTo>
                <a:lnTo>
                  <a:pt x="35719" y="142875"/>
                </a:lnTo>
                <a:lnTo>
                  <a:pt x="35719" y="133945"/>
                </a:lnTo>
                <a:lnTo>
                  <a:pt x="26789" y="125015"/>
                </a:lnTo>
                <a:lnTo>
                  <a:pt x="26789" y="116086"/>
                </a:lnTo>
                <a:lnTo>
                  <a:pt x="26789" y="107156"/>
                </a:lnTo>
                <a:lnTo>
                  <a:pt x="26789" y="89297"/>
                </a:lnTo>
                <a:lnTo>
                  <a:pt x="26789" y="71437"/>
                </a:lnTo>
                <a:lnTo>
                  <a:pt x="26789" y="62508"/>
                </a:lnTo>
                <a:lnTo>
                  <a:pt x="35719" y="44648"/>
                </a:lnTo>
                <a:lnTo>
                  <a:pt x="35719" y="35718"/>
                </a:lnTo>
                <a:lnTo>
                  <a:pt x="44648" y="26789"/>
                </a:lnTo>
                <a:lnTo>
                  <a:pt x="53578" y="17859"/>
                </a:lnTo>
                <a:lnTo>
                  <a:pt x="62508" y="8929"/>
                </a:lnTo>
                <a:lnTo>
                  <a:pt x="62508" y="8929"/>
                </a:lnTo>
                <a:lnTo>
                  <a:pt x="62508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8929"/>
                </a:lnTo>
                <a:lnTo>
                  <a:pt x="71437" y="8929"/>
                </a:lnTo>
                <a:lnTo>
                  <a:pt x="71437" y="8929"/>
                </a:lnTo>
                <a:lnTo>
                  <a:pt x="71437" y="8929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80367" y="0"/>
                </a:lnTo>
                <a:lnTo>
                  <a:pt x="80367" y="0"/>
                </a:lnTo>
                <a:lnTo>
                  <a:pt x="89297" y="0"/>
                </a:lnTo>
                <a:lnTo>
                  <a:pt x="98226" y="8929"/>
                </a:lnTo>
                <a:lnTo>
                  <a:pt x="107156" y="8929"/>
                </a:lnTo>
                <a:lnTo>
                  <a:pt x="116086" y="17859"/>
                </a:lnTo>
                <a:lnTo>
                  <a:pt x="125015" y="35718"/>
                </a:lnTo>
                <a:lnTo>
                  <a:pt x="133945" y="44648"/>
                </a:lnTo>
                <a:lnTo>
                  <a:pt x="125015" y="62508"/>
                </a:lnTo>
                <a:lnTo>
                  <a:pt x="125015" y="80367"/>
                </a:lnTo>
                <a:lnTo>
                  <a:pt x="98226" y="89297"/>
                </a:lnTo>
                <a:lnTo>
                  <a:pt x="80367" y="107156"/>
                </a:lnTo>
                <a:lnTo>
                  <a:pt x="53578" y="125015"/>
                </a:lnTo>
                <a:lnTo>
                  <a:pt x="26789" y="133945"/>
                </a:lnTo>
                <a:lnTo>
                  <a:pt x="17859" y="142875"/>
                </a:lnTo>
                <a:lnTo>
                  <a:pt x="8930" y="142875"/>
                </a:lnTo>
                <a:lnTo>
                  <a:pt x="17859" y="142875"/>
                </a:lnTo>
                <a:lnTo>
                  <a:pt x="35719" y="125015"/>
                </a:lnTo>
                <a:lnTo>
                  <a:pt x="71437" y="107156"/>
                </a:lnTo>
                <a:lnTo>
                  <a:pt x="107156" y="89297"/>
                </a:lnTo>
                <a:lnTo>
                  <a:pt x="107156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384852" y="1660922"/>
            <a:ext cx="116087" cy="125016"/>
          </a:xfrm>
          <a:custGeom>
            <a:avLst/>
            <a:gdLst/>
            <a:ahLst/>
            <a:cxnLst/>
            <a:rect l="0" t="0" r="0" b="0"/>
            <a:pathLst>
              <a:path w="116087" h="125016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62507"/>
                </a:lnTo>
                <a:lnTo>
                  <a:pt x="0" y="62507"/>
                </a:lnTo>
                <a:lnTo>
                  <a:pt x="8929" y="71437"/>
                </a:lnTo>
                <a:lnTo>
                  <a:pt x="8929" y="80367"/>
                </a:lnTo>
                <a:lnTo>
                  <a:pt x="17859" y="98226"/>
                </a:lnTo>
                <a:lnTo>
                  <a:pt x="17859" y="107156"/>
                </a:lnTo>
                <a:lnTo>
                  <a:pt x="26789" y="116086"/>
                </a:lnTo>
                <a:lnTo>
                  <a:pt x="26789" y="116086"/>
                </a:lnTo>
                <a:lnTo>
                  <a:pt x="26789" y="125015"/>
                </a:lnTo>
                <a:lnTo>
                  <a:pt x="26789" y="125015"/>
                </a:lnTo>
                <a:lnTo>
                  <a:pt x="26789" y="125015"/>
                </a:lnTo>
                <a:lnTo>
                  <a:pt x="17859" y="125015"/>
                </a:lnTo>
                <a:lnTo>
                  <a:pt x="17859" y="116086"/>
                </a:lnTo>
                <a:lnTo>
                  <a:pt x="17859" y="107156"/>
                </a:lnTo>
                <a:lnTo>
                  <a:pt x="26789" y="80367"/>
                </a:lnTo>
                <a:lnTo>
                  <a:pt x="35718" y="62507"/>
                </a:lnTo>
                <a:lnTo>
                  <a:pt x="35718" y="44648"/>
                </a:lnTo>
                <a:lnTo>
                  <a:pt x="44648" y="26789"/>
                </a:lnTo>
                <a:lnTo>
                  <a:pt x="62507" y="8929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98226" y="0"/>
                </a:lnTo>
                <a:lnTo>
                  <a:pt x="116086" y="8929"/>
                </a:lnTo>
                <a:lnTo>
                  <a:pt x="116086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545586" y="1687711"/>
            <a:ext cx="98228" cy="125016"/>
          </a:xfrm>
          <a:custGeom>
            <a:avLst/>
            <a:gdLst/>
            <a:ahLst/>
            <a:cxnLst/>
            <a:rect l="0" t="0" r="0" b="0"/>
            <a:pathLst>
              <a:path w="98228" h="125016">
                <a:moveTo>
                  <a:pt x="26789" y="0"/>
                </a:moveTo>
                <a:lnTo>
                  <a:pt x="26789" y="8929"/>
                </a:lnTo>
                <a:lnTo>
                  <a:pt x="17859" y="17859"/>
                </a:lnTo>
                <a:lnTo>
                  <a:pt x="8930" y="26789"/>
                </a:lnTo>
                <a:lnTo>
                  <a:pt x="0" y="53578"/>
                </a:lnTo>
                <a:lnTo>
                  <a:pt x="0" y="71437"/>
                </a:lnTo>
                <a:lnTo>
                  <a:pt x="0" y="89297"/>
                </a:lnTo>
                <a:lnTo>
                  <a:pt x="8930" y="107156"/>
                </a:lnTo>
                <a:lnTo>
                  <a:pt x="17859" y="116086"/>
                </a:lnTo>
                <a:lnTo>
                  <a:pt x="26789" y="125015"/>
                </a:lnTo>
                <a:lnTo>
                  <a:pt x="44648" y="125015"/>
                </a:lnTo>
                <a:lnTo>
                  <a:pt x="62508" y="125015"/>
                </a:lnTo>
                <a:lnTo>
                  <a:pt x="80367" y="116086"/>
                </a:lnTo>
                <a:lnTo>
                  <a:pt x="89297" y="98226"/>
                </a:lnTo>
                <a:lnTo>
                  <a:pt x="98227" y="80367"/>
                </a:lnTo>
                <a:lnTo>
                  <a:pt x="89297" y="62508"/>
                </a:lnTo>
                <a:lnTo>
                  <a:pt x="80367" y="44648"/>
                </a:lnTo>
                <a:lnTo>
                  <a:pt x="71437" y="26789"/>
                </a:lnTo>
                <a:lnTo>
                  <a:pt x="53578" y="17859"/>
                </a:lnTo>
                <a:lnTo>
                  <a:pt x="35719" y="17859"/>
                </a:lnTo>
                <a:lnTo>
                  <a:pt x="26789" y="26789"/>
                </a:lnTo>
                <a:lnTo>
                  <a:pt x="17859" y="35718"/>
                </a:lnTo>
                <a:lnTo>
                  <a:pt x="17859" y="53578"/>
                </a:lnTo>
                <a:lnTo>
                  <a:pt x="26789" y="62508"/>
                </a:lnTo>
                <a:lnTo>
                  <a:pt x="26789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706320" y="1660922"/>
            <a:ext cx="80369" cy="258962"/>
          </a:xfrm>
          <a:custGeom>
            <a:avLst/>
            <a:gdLst/>
            <a:ahLst/>
            <a:cxnLst/>
            <a:rect l="0" t="0" r="0" b="0"/>
            <a:pathLst>
              <a:path w="80369" h="258962">
                <a:moveTo>
                  <a:pt x="62508" y="8929"/>
                </a:moveTo>
                <a:lnTo>
                  <a:pt x="53578" y="0"/>
                </a:lnTo>
                <a:lnTo>
                  <a:pt x="44649" y="0"/>
                </a:lnTo>
                <a:lnTo>
                  <a:pt x="35719" y="0"/>
                </a:lnTo>
                <a:lnTo>
                  <a:pt x="26789" y="8929"/>
                </a:lnTo>
                <a:lnTo>
                  <a:pt x="17860" y="17859"/>
                </a:lnTo>
                <a:lnTo>
                  <a:pt x="8930" y="35718"/>
                </a:lnTo>
                <a:lnTo>
                  <a:pt x="0" y="53578"/>
                </a:lnTo>
                <a:lnTo>
                  <a:pt x="0" y="80367"/>
                </a:lnTo>
                <a:lnTo>
                  <a:pt x="0" y="98226"/>
                </a:lnTo>
                <a:lnTo>
                  <a:pt x="8930" y="107156"/>
                </a:lnTo>
                <a:lnTo>
                  <a:pt x="17860" y="116086"/>
                </a:lnTo>
                <a:lnTo>
                  <a:pt x="26789" y="116086"/>
                </a:lnTo>
                <a:lnTo>
                  <a:pt x="35719" y="116086"/>
                </a:lnTo>
                <a:lnTo>
                  <a:pt x="44649" y="107156"/>
                </a:lnTo>
                <a:lnTo>
                  <a:pt x="53578" y="98226"/>
                </a:lnTo>
                <a:lnTo>
                  <a:pt x="53578" y="80367"/>
                </a:lnTo>
                <a:lnTo>
                  <a:pt x="62508" y="62507"/>
                </a:lnTo>
                <a:lnTo>
                  <a:pt x="71438" y="53578"/>
                </a:lnTo>
                <a:lnTo>
                  <a:pt x="71438" y="53578"/>
                </a:lnTo>
                <a:lnTo>
                  <a:pt x="80368" y="53578"/>
                </a:lnTo>
                <a:lnTo>
                  <a:pt x="80368" y="71437"/>
                </a:lnTo>
                <a:lnTo>
                  <a:pt x="80368" y="89297"/>
                </a:lnTo>
                <a:lnTo>
                  <a:pt x="80368" y="125015"/>
                </a:lnTo>
                <a:lnTo>
                  <a:pt x="80368" y="151804"/>
                </a:lnTo>
                <a:lnTo>
                  <a:pt x="80368" y="187523"/>
                </a:lnTo>
                <a:lnTo>
                  <a:pt x="71438" y="214312"/>
                </a:lnTo>
                <a:lnTo>
                  <a:pt x="62508" y="241101"/>
                </a:lnTo>
                <a:lnTo>
                  <a:pt x="44649" y="250031"/>
                </a:lnTo>
                <a:lnTo>
                  <a:pt x="35719" y="258961"/>
                </a:lnTo>
                <a:lnTo>
                  <a:pt x="17860" y="250031"/>
                </a:lnTo>
                <a:lnTo>
                  <a:pt x="0" y="241101"/>
                </a:lnTo>
                <a:lnTo>
                  <a:pt x="0" y="24110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250906" y="1812726"/>
            <a:ext cx="8931" cy="169665"/>
          </a:xfrm>
          <a:custGeom>
            <a:avLst/>
            <a:gdLst/>
            <a:ahLst/>
            <a:cxnLst/>
            <a:rect l="0" t="0" r="0" b="0"/>
            <a:pathLst>
              <a:path w="8931" h="169665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0" y="44649"/>
                </a:lnTo>
                <a:lnTo>
                  <a:pt x="8930" y="62508"/>
                </a:lnTo>
                <a:lnTo>
                  <a:pt x="8930" y="89297"/>
                </a:lnTo>
                <a:lnTo>
                  <a:pt x="8930" y="116086"/>
                </a:lnTo>
                <a:lnTo>
                  <a:pt x="8930" y="142875"/>
                </a:lnTo>
                <a:lnTo>
                  <a:pt x="8930" y="160735"/>
                </a:lnTo>
                <a:lnTo>
                  <a:pt x="8930" y="169664"/>
                </a:lnTo>
                <a:lnTo>
                  <a:pt x="8930" y="160735"/>
                </a:lnTo>
                <a:lnTo>
                  <a:pt x="8930" y="142875"/>
                </a:lnTo>
                <a:lnTo>
                  <a:pt x="8930" y="125016"/>
                </a:lnTo>
                <a:lnTo>
                  <a:pt x="8930" y="12501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5429250" y="2589609"/>
            <a:ext cx="3518297" cy="1089423"/>
          </a:xfrm>
          <a:custGeom>
            <a:avLst/>
            <a:gdLst/>
            <a:ahLst/>
            <a:cxnLst/>
            <a:rect l="0" t="0" r="0" b="0"/>
            <a:pathLst>
              <a:path w="3518297" h="1089423">
                <a:moveTo>
                  <a:pt x="2759273" y="35719"/>
                </a:moveTo>
                <a:lnTo>
                  <a:pt x="2768202" y="35719"/>
                </a:lnTo>
                <a:lnTo>
                  <a:pt x="2777132" y="26789"/>
                </a:lnTo>
                <a:lnTo>
                  <a:pt x="2786062" y="26789"/>
                </a:lnTo>
                <a:lnTo>
                  <a:pt x="2803921" y="26789"/>
                </a:lnTo>
                <a:lnTo>
                  <a:pt x="2830710" y="26789"/>
                </a:lnTo>
                <a:lnTo>
                  <a:pt x="2848570" y="17860"/>
                </a:lnTo>
                <a:lnTo>
                  <a:pt x="2875359" y="17860"/>
                </a:lnTo>
                <a:lnTo>
                  <a:pt x="2893218" y="17860"/>
                </a:lnTo>
                <a:lnTo>
                  <a:pt x="2911077" y="17860"/>
                </a:lnTo>
                <a:lnTo>
                  <a:pt x="2928937" y="8930"/>
                </a:lnTo>
                <a:lnTo>
                  <a:pt x="2937866" y="8930"/>
                </a:lnTo>
                <a:lnTo>
                  <a:pt x="2937866" y="8930"/>
                </a:lnTo>
                <a:lnTo>
                  <a:pt x="2937866" y="8930"/>
                </a:lnTo>
                <a:lnTo>
                  <a:pt x="2928937" y="8930"/>
                </a:lnTo>
                <a:lnTo>
                  <a:pt x="2920007" y="8930"/>
                </a:lnTo>
                <a:lnTo>
                  <a:pt x="2893218" y="8930"/>
                </a:lnTo>
                <a:lnTo>
                  <a:pt x="2875359" y="0"/>
                </a:lnTo>
                <a:lnTo>
                  <a:pt x="2848570" y="0"/>
                </a:lnTo>
                <a:lnTo>
                  <a:pt x="2812851" y="0"/>
                </a:lnTo>
                <a:lnTo>
                  <a:pt x="2777132" y="0"/>
                </a:lnTo>
                <a:lnTo>
                  <a:pt x="2741414" y="0"/>
                </a:lnTo>
                <a:lnTo>
                  <a:pt x="2687836" y="0"/>
                </a:lnTo>
                <a:lnTo>
                  <a:pt x="2634258" y="8930"/>
                </a:lnTo>
                <a:lnTo>
                  <a:pt x="2571750" y="8930"/>
                </a:lnTo>
                <a:lnTo>
                  <a:pt x="2509242" y="17860"/>
                </a:lnTo>
                <a:lnTo>
                  <a:pt x="2437805" y="17860"/>
                </a:lnTo>
                <a:lnTo>
                  <a:pt x="2366367" y="26789"/>
                </a:lnTo>
                <a:lnTo>
                  <a:pt x="2294930" y="26789"/>
                </a:lnTo>
                <a:lnTo>
                  <a:pt x="2214563" y="17860"/>
                </a:lnTo>
                <a:lnTo>
                  <a:pt x="2134195" y="17860"/>
                </a:lnTo>
                <a:lnTo>
                  <a:pt x="2053828" y="8930"/>
                </a:lnTo>
                <a:lnTo>
                  <a:pt x="1973461" y="8930"/>
                </a:lnTo>
                <a:lnTo>
                  <a:pt x="1893094" y="8930"/>
                </a:lnTo>
                <a:lnTo>
                  <a:pt x="1812727" y="8930"/>
                </a:lnTo>
                <a:lnTo>
                  <a:pt x="1741289" y="8930"/>
                </a:lnTo>
                <a:lnTo>
                  <a:pt x="1660922" y="17860"/>
                </a:lnTo>
                <a:lnTo>
                  <a:pt x="1580555" y="17860"/>
                </a:lnTo>
                <a:lnTo>
                  <a:pt x="1500188" y="26789"/>
                </a:lnTo>
                <a:lnTo>
                  <a:pt x="1428750" y="26789"/>
                </a:lnTo>
                <a:lnTo>
                  <a:pt x="1348383" y="26789"/>
                </a:lnTo>
                <a:lnTo>
                  <a:pt x="1276945" y="26789"/>
                </a:lnTo>
                <a:lnTo>
                  <a:pt x="1196578" y="17860"/>
                </a:lnTo>
                <a:lnTo>
                  <a:pt x="1116211" y="17860"/>
                </a:lnTo>
                <a:lnTo>
                  <a:pt x="1044773" y="17860"/>
                </a:lnTo>
                <a:lnTo>
                  <a:pt x="973336" y="17860"/>
                </a:lnTo>
                <a:lnTo>
                  <a:pt x="901898" y="17860"/>
                </a:lnTo>
                <a:lnTo>
                  <a:pt x="830461" y="26789"/>
                </a:lnTo>
                <a:lnTo>
                  <a:pt x="767953" y="17860"/>
                </a:lnTo>
                <a:lnTo>
                  <a:pt x="705445" y="17860"/>
                </a:lnTo>
                <a:lnTo>
                  <a:pt x="651867" y="17860"/>
                </a:lnTo>
                <a:lnTo>
                  <a:pt x="598289" y="17860"/>
                </a:lnTo>
                <a:lnTo>
                  <a:pt x="544711" y="17860"/>
                </a:lnTo>
                <a:lnTo>
                  <a:pt x="491133" y="8930"/>
                </a:lnTo>
                <a:lnTo>
                  <a:pt x="446484" y="8930"/>
                </a:lnTo>
                <a:lnTo>
                  <a:pt x="392906" y="8930"/>
                </a:lnTo>
                <a:lnTo>
                  <a:pt x="357188" y="17860"/>
                </a:lnTo>
                <a:lnTo>
                  <a:pt x="312539" y="35719"/>
                </a:lnTo>
                <a:lnTo>
                  <a:pt x="267891" y="53579"/>
                </a:lnTo>
                <a:lnTo>
                  <a:pt x="232172" y="71438"/>
                </a:lnTo>
                <a:lnTo>
                  <a:pt x="196453" y="98227"/>
                </a:lnTo>
                <a:lnTo>
                  <a:pt x="169664" y="133946"/>
                </a:lnTo>
                <a:lnTo>
                  <a:pt x="133945" y="160735"/>
                </a:lnTo>
                <a:lnTo>
                  <a:pt x="116086" y="187524"/>
                </a:lnTo>
                <a:lnTo>
                  <a:pt x="89297" y="223242"/>
                </a:lnTo>
                <a:lnTo>
                  <a:pt x="71438" y="250031"/>
                </a:lnTo>
                <a:lnTo>
                  <a:pt x="53578" y="276820"/>
                </a:lnTo>
                <a:lnTo>
                  <a:pt x="35719" y="303609"/>
                </a:lnTo>
                <a:lnTo>
                  <a:pt x="17859" y="339328"/>
                </a:lnTo>
                <a:lnTo>
                  <a:pt x="8930" y="366117"/>
                </a:lnTo>
                <a:lnTo>
                  <a:pt x="8930" y="392906"/>
                </a:lnTo>
                <a:lnTo>
                  <a:pt x="0" y="428625"/>
                </a:lnTo>
                <a:lnTo>
                  <a:pt x="8930" y="473273"/>
                </a:lnTo>
                <a:lnTo>
                  <a:pt x="17859" y="517922"/>
                </a:lnTo>
                <a:lnTo>
                  <a:pt x="35719" y="553641"/>
                </a:lnTo>
                <a:lnTo>
                  <a:pt x="62508" y="598289"/>
                </a:lnTo>
                <a:lnTo>
                  <a:pt x="89297" y="651867"/>
                </a:lnTo>
                <a:lnTo>
                  <a:pt x="116086" y="687586"/>
                </a:lnTo>
                <a:lnTo>
                  <a:pt x="151805" y="723305"/>
                </a:lnTo>
                <a:lnTo>
                  <a:pt x="187523" y="759023"/>
                </a:lnTo>
                <a:lnTo>
                  <a:pt x="223242" y="785812"/>
                </a:lnTo>
                <a:lnTo>
                  <a:pt x="258961" y="812602"/>
                </a:lnTo>
                <a:lnTo>
                  <a:pt x="303609" y="830461"/>
                </a:lnTo>
                <a:lnTo>
                  <a:pt x="348258" y="848320"/>
                </a:lnTo>
                <a:lnTo>
                  <a:pt x="392906" y="866180"/>
                </a:lnTo>
                <a:lnTo>
                  <a:pt x="437555" y="892969"/>
                </a:lnTo>
                <a:lnTo>
                  <a:pt x="482203" y="910828"/>
                </a:lnTo>
                <a:lnTo>
                  <a:pt x="544711" y="937617"/>
                </a:lnTo>
                <a:lnTo>
                  <a:pt x="598289" y="964406"/>
                </a:lnTo>
                <a:lnTo>
                  <a:pt x="660797" y="982266"/>
                </a:lnTo>
                <a:lnTo>
                  <a:pt x="732234" y="1000125"/>
                </a:lnTo>
                <a:lnTo>
                  <a:pt x="812602" y="1000125"/>
                </a:lnTo>
                <a:lnTo>
                  <a:pt x="892969" y="1000125"/>
                </a:lnTo>
                <a:lnTo>
                  <a:pt x="973336" y="991195"/>
                </a:lnTo>
                <a:lnTo>
                  <a:pt x="1053703" y="982266"/>
                </a:lnTo>
                <a:lnTo>
                  <a:pt x="1134070" y="973336"/>
                </a:lnTo>
                <a:lnTo>
                  <a:pt x="1205508" y="964406"/>
                </a:lnTo>
                <a:lnTo>
                  <a:pt x="1276945" y="964406"/>
                </a:lnTo>
                <a:lnTo>
                  <a:pt x="1348383" y="973336"/>
                </a:lnTo>
                <a:lnTo>
                  <a:pt x="1419820" y="982266"/>
                </a:lnTo>
                <a:lnTo>
                  <a:pt x="1500188" y="1009055"/>
                </a:lnTo>
                <a:lnTo>
                  <a:pt x="1571625" y="1044773"/>
                </a:lnTo>
                <a:lnTo>
                  <a:pt x="1651992" y="1062633"/>
                </a:lnTo>
                <a:lnTo>
                  <a:pt x="1741289" y="1080492"/>
                </a:lnTo>
                <a:lnTo>
                  <a:pt x="1830586" y="1089422"/>
                </a:lnTo>
                <a:lnTo>
                  <a:pt x="1919883" y="1080492"/>
                </a:lnTo>
                <a:lnTo>
                  <a:pt x="2000250" y="1071562"/>
                </a:lnTo>
                <a:lnTo>
                  <a:pt x="2089547" y="1044773"/>
                </a:lnTo>
                <a:lnTo>
                  <a:pt x="2160984" y="1017984"/>
                </a:lnTo>
                <a:lnTo>
                  <a:pt x="2232422" y="991195"/>
                </a:lnTo>
                <a:lnTo>
                  <a:pt x="2303859" y="964406"/>
                </a:lnTo>
                <a:lnTo>
                  <a:pt x="2366367" y="946547"/>
                </a:lnTo>
                <a:lnTo>
                  <a:pt x="2428875" y="946547"/>
                </a:lnTo>
                <a:lnTo>
                  <a:pt x="2491383" y="964406"/>
                </a:lnTo>
                <a:lnTo>
                  <a:pt x="2553891" y="991195"/>
                </a:lnTo>
                <a:lnTo>
                  <a:pt x="2616398" y="1009055"/>
                </a:lnTo>
                <a:lnTo>
                  <a:pt x="2678906" y="1035844"/>
                </a:lnTo>
                <a:lnTo>
                  <a:pt x="2750344" y="1053703"/>
                </a:lnTo>
                <a:lnTo>
                  <a:pt x="2812851" y="1053703"/>
                </a:lnTo>
                <a:lnTo>
                  <a:pt x="2884288" y="1044773"/>
                </a:lnTo>
                <a:lnTo>
                  <a:pt x="2946796" y="1026914"/>
                </a:lnTo>
                <a:lnTo>
                  <a:pt x="3009304" y="1000125"/>
                </a:lnTo>
                <a:lnTo>
                  <a:pt x="3062882" y="964406"/>
                </a:lnTo>
                <a:lnTo>
                  <a:pt x="3107530" y="928687"/>
                </a:lnTo>
                <a:lnTo>
                  <a:pt x="3152179" y="892969"/>
                </a:lnTo>
                <a:lnTo>
                  <a:pt x="3187898" y="857250"/>
                </a:lnTo>
                <a:lnTo>
                  <a:pt x="3223616" y="830461"/>
                </a:lnTo>
                <a:lnTo>
                  <a:pt x="3250405" y="812602"/>
                </a:lnTo>
                <a:lnTo>
                  <a:pt x="3286124" y="812602"/>
                </a:lnTo>
                <a:lnTo>
                  <a:pt x="3312913" y="812602"/>
                </a:lnTo>
                <a:lnTo>
                  <a:pt x="3339702" y="821531"/>
                </a:lnTo>
                <a:lnTo>
                  <a:pt x="3366491" y="821531"/>
                </a:lnTo>
                <a:lnTo>
                  <a:pt x="3384351" y="821531"/>
                </a:lnTo>
                <a:lnTo>
                  <a:pt x="3402210" y="812602"/>
                </a:lnTo>
                <a:lnTo>
                  <a:pt x="3428999" y="812602"/>
                </a:lnTo>
                <a:lnTo>
                  <a:pt x="3455788" y="794742"/>
                </a:lnTo>
                <a:lnTo>
                  <a:pt x="3473648" y="776883"/>
                </a:lnTo>
                <a:lnTo>
                  <a:pt x="3500437" y="741164"/>
                </a:lnTo>
                <a:lnTo>
                  <a:pt x="3509366" y="705445"/>
                </a:lnTo>
                <a:lnTo>
                  <a:pt x="3518296" y="660797"/>
                </a:lnTo>
                <a:lnTo>
                  <a:pt x="3518296" y="634008"/>
                </a:lnTo>
                <a:lnTo>
                  <a:pt x="3500437" y="553641"/>
                </a:lnTo>
                <a:lnTo>
                  <a:pt x="3473648" y="473273"/>
                </a:lnTo>
                <a:lnTo>
                  <a:pt x="3428999" y="392906"/>
                </a:lnTo>
                <a:lnTo>
                  <a:pt x="3375421" y="312539"/>
                </a:lnTo>
                <a:lnTo>
                  <a:pt x="3321843" y="250031"/>
                </a:lnTo>
                <a:lnTo>
                  <a:pt x="3277195" y="196454"/>
                </a:lnTo>
                <a:lnTo>
                  <a:pt x="3232546" y="142875"/>
                </a:lnTo>
                <a:lnTo>
                  <a:pt x="3178968" y="107157"/>
                </a:lnTo>
                <a:lnTo>
                  <a:pt x="3143249" y="62508"/>
                </a:lnTo>
                <a:lnTo>
                  <a:pt x="3107530" y="44649"/>
                </a:lnTo>
                <a:lnTo>
                  <a:pt x="3080741" y="35719"/>
                </a:lnTo>
                <a:lnTo>
                  <a:pt x="3053952" y="35719"/>
                </a:lnTo>
                <a:lnTo>
                  <a:pt x="3036093" y="53579"/>
                </a:lnTo>
                <a:lnTo>
                  <a:pt x="3036093" y="5357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072313" y="3455789"/>
            <a:ext cx="26790" cy="1"/>
          </a:xfrm>
          <a:custGeom>
            <a:avLst/>
            <a:gdLst/>
            <a:ahLst/>
            <a:cxnLst/>
            <a:rect l="0" t="0" r="0" b="0"/>
            <a:pathLst>
              <a:path w="26790" h="1">
                <a:moveTo>
                  <a:pt x="26789" y="0"/>
                </a:moveTo>
                <a:lnTo>
                  <a:pt x="26789" y="0"/>
                </a:lnTo>
                <a:lnTo>
                  <a:pt x="17859" y="0"/>
                </a:ln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7965281" y="3411140"/>
            <a:ext cx="1" cy="17861"/>
          </a:xfrm>
          <a:custGeom>
            <a:avLst/>
            <a:gdLst/>
            <a:ahLst/>
            <a:cxnLst/>
            <a:rect l="0" t="0" r="0" b="0"/>
            <a:pathLst>
              <a:path w="1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17860"/>
                </a:lnTo>
                <a:lnTo>
                  <a:pt x="0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8001000" y="3429000"/>
            <a:ext cx="17860" cy="17860"/>
          </a:xfrm>
          <a:custGeom>
            <a:avLst/>
            <a:gdLst/>
            <a:ahLst/>
            <a:cxnLst/>
            <a:rect l="0" t="0" r="0" b="0"/>
            <a:pathLst>
              <a:path w="17860" h="17860">
                <a:moveTo>
                  <a:pt x="8930" y="17859"/>
                </a:moveTo>
                <a:lnTo>
                  <a:pt x="893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1785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8009930" y="3437929"/>
            <a:ext cx="17860" cy="8931"/>
          </a:xfrm>
          <a:custGeom>
            <a:avLst/>
            <a:gdLst/>
            <a:ahLst/>
            <a:cxnLst/>
            <a:rect l="0" t="0" r="0" b="0"/>
            <a:pathLst>
              <a:path w="17860" h="8931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8930"/>
                </a:lnTo>
                <a:lnTo>
                  <a:pt x="17859" y="8930"/>
                </a:lnTo>
                <a:lnTo>
                  <a:pt x="17859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8036719" y="3455789"/>
            <a:ext cx="8930" cy="8930"/>
          </a:xfrm>
          <a:custGeom>
            <a:avLst/>
            <a:gdLst/>
            <a:ahLst/>
            <a:cxnLst/>
            <a:rect l="0" t="0" r="0" b="0"/>
            <a:pathLst>
              <a:path w="8930" h="8930">
                <a:moveTo>
                  <a:pt x="0" y="0"/>
                </a:moveTo>
                <a:lnTo>
                  <a:pt x="0" y="8929"/>
                </a:lnTo>
                <a:lnTo>
                  <a:pt x="8929" y="8929"/>
                </a:lnTo>
                <a:lnTo>
                  <a:pt x="8929" y="0"/>
                </a:lnTo>
                <a:lnTo>
                  <a:pt x="892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6991945" y="3027164"/>
            <a:ext cx="26790" cy="401837"/>
          </a:xfrm>
          <a:custGeom>
            <a:avLst/>
            <a:gdLst/>
            <a:ahLst/>
            <a:cxnLst/>
            <a:rect l="0" t="0" r="0" b="0"/>
            <a:pathLst>
              <a:path w="26790" h="401837">
                <a:moveTo>
                  <a:pt x="8930" y="26789"/>
                </a:moveTo>
                <a:lnTo>
                  <a:pt x="8930" y="26789"/>
                </a:lnTo>
                <a:lnTo>
                  <a:pt x="8930" y="17859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892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26789"/>
                </a:lnTo>
                <a:lnTo>
                  <a:pt x="0" y="26789"/>
                </a:lnTo>
                <a:lnTo>
                  <a:pt x="0" y="44648"/>
                </a:lnTo>
                <a:lnTo>
                  <a:pt x="0" y="53578"/>
                </a:lnTo>
                <a:lnTo>
                  <a:pt x="8930" y="80367"/>
                </a:lnTo>
                <a:lnTo>
                  <a:pt x="8930" y="116086"/>
                </a:lnTo>
                <a:lnTo>
                  <a:pt x="8930" y="169664"/>
                </a:lnTo>
                <a:lnTo>
                  <a:pt x="8930" y="223242"/>
                </a:lnTo>
                <a:lnTo>
                  <a:pt x="17860" y="285750"/>
                </a:lnTo>
                <a:lnTo>
                  <a:pt x="26789" y="330398"/>
                </a:lnTo>
                <a:lnTo>
                  <a:pt x="26789" y="366117"/>
                </a:lnTo>
                <a:lnTo>
                  <a:pt x="26789" y="392906"/>
                </a:lnTo>
                <a:lnTo>
                  <a:pt x="17860" y="401836"/>
                </a:lnTo>
                <a:lnTo>
                  <a:pt x="17860" y="392906"/>
                </a:lnTo>
                <a:lnTo>
                  <a:pt x="8930" y="375047"/>
                </a:lnTo>
                <a:lnTo>
                  <a:pt x="0" y="348257"/>
                </a:lnTo>
                <a:lnTo>
                  <a:pt x="0" y="312539"/>
                </a:lnTo>
                <a:lnTo>
                  <a:pt x="0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7054453" y="2911078"/>
            <a:ext cx="1562696" cy="437555"/>
          </a:xfrm>
          <a:custGeom>
            <a:avLst/>
            <a:gdLst/>
            <a:ahLst/>
            <a:cxnLst/>
            <a:rect l="0" t="0" r="0" b="0"/>
            <a:pathLst>
              <a:path w="1562696" h="437555">
                <a:moveTo>
                  <a:pt x="0" y="98226"/>
                </a:move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8930" y="98226"/>
                </a:lnTo>
                <a:lnTo>
                  <a:pt x="17860" y="98226"/>
                </a:lnTo>
                <a:lnTo>
                  <a:pt x="35719" y="98226"/>
                </a:lnTo>
                <a:lnTo>
                  <a:pt x="53578" y="98226"/>
                </a:lnTo>
                <a:lnTo>
                  <a:pt x="71438" y="98226"/>
                </a:lnTo>
                <a:lnTo>
                  <a:pt x="98227" y="89297"/>
                </a:lnTo>
                <a:lnTo>
                  <a:pt x="125016" y="89297"/>
                </a:lnTo>
                <a:lnTo>
                  <a:pt x="160735" y="80367"/>
                </a:lnTo>
                <a:lnTo>
                  <a:pt x="187524" y="80367"/>
                </a:lnTo>
                <a:lnTo>
                  <a:pt x="223242" y="71437"/>
                </a:lnTo>
                <a:lnTo>
                  <a:pt x="267891" y="71437"/>
                </a:lnTo>
                <a:lnTo>
                  <a:pt x="303610" y="71437"/>
                </a:lnTo>
                <a:lnTo>
                  <a:pt x="348258" y="71437"/>
                </a:lnTo>
                <a:lnTo>
                  <a:pt x="392906" y="62508"/>
                </a:lnTo>
                <a:lnTo>
                  <a:pt x="428625" y="62508"/>
                </a:lnTo>
                <a:lnTo>
                  <a:pt x="473274" y="53578"/>
                </a:lnTo>
                <a:lnTo>
                  <a:pt x="508992" y="53578"/>
                </a:lnTo>
                <a:lnTo>
                  <a:pt x="553641" y="44648"/>
                </a:lnTo>
                <a:lnTo>
                  <a:pt x="589360" y="35718"/>
                </a:lnTo>
                <a:lnTo>
                  <a:pt x="625078" y="35718"/>
                </a:lnTo>
                <a:lnTo>
                  <a:pt x="660797" y="35718"/>
                </a:lnTo>
                <a:lnTo>
                  <a:pt x="705445" y="35718"/>
                </a:lnTo>
                <a:lnTo>
                  <a:pt x="741164" y="35718"/>
                </a:lnTo>
                <a:lnTo>
                  <a:pt x="776883" y="44648"/>
                </a:lnTo>
                <a:lnTo>
                  <a:pt x="812602" y="53578"/>
                </a:lnTo>
                <a:lnTo>
                  <a:pt x="848320" y="53578"/>
                </a:lnTo>
                <a:lnTo>
                  <a:pt x="884039" y="53578"/>
                </a:lnTo>
                <a:lnTo>
                  <a:pt x="928688" y="44648"/>
                </a:lnTo>
                <a:lnTo>
                  <a:pt x="964406" y="44648"/>
                </a:lnTo>
                <a:lnTo>
                  <a:pt x="991195" y="35718"/>
                </a:lnTo>
                <a:lnTo>
                  <a:pt x="1026914" y="26789"/>
                </a:lnTo>
                <a:lnTo>
                  <a:pt x="1053703" y="17859"/>
                </a:lnTo>
                <a:lnTo>
                  <a:pt x="1089422" y="8929"/>
                </a:lnTo>
                <a:lnTo>
                  <a:pt x="1116211" y="8929"/>
                </a:lnTo>
                <a:lnTo>
                  <a:pt x="1142999" y="8929"/>
                </a:lnTo>
                <a:lnTo>
                  <a:pt x="1160859" y="17859"/>
                </a:lnTo>
                <a:lnTo>
                  <a:pt x="1187648" y="17859"/>
                </a:lnTo>
                <a:lnTo>
                  <a:pt x="1214437" y="26789"/>
                </a:lnTo>
                <a:lnTo>
                  <a:pt x="1232296" y="26789"/>
                </a:lnTo>
                <a:lnTo>
                  <a:pt x="1250156" y="26789"/>
                </a:lnTo>
                <a:lnTo>
                  <a:pt x="1268015" y="26789"/>
                </a:lnTo>
                <a:lnTo>
                  <a:pt x="1285874" y="26789"/>
                </a:lnTo>
                <a:lnTo>
                  <a:pt x="1294804" y="26789"/>
                </a:lnTo>
                <a:lnTo>
                  <a:pt x="1303734" y="17859"/>
                </a:lnTo>
                <a:lnTo>
                  <a:pt x="1312663" y="17859"/>
                </a:lnTo>
                <a:lnTo>
                  <a:pt x="1330523" y="8929"/>
                </a:lnTo>
                <a:lnTo>
                  <a:pt x="1339452" y="8929"/>
                </a:lnTo>
                <a:lnTo>
                  <a:pt x="1348382" y="0"/>
                </a:lnTo>
                <a:lnTo>
                  <a:pt x="1357312" y="0"/>
                </a:lnTo>
                <a:lnTo>
                  <a:pt x="1366242" y="8929"/>
                </a:lnTo>
                <a:lnTo>
                  <a:pt x="1366242" y="8929"/>
                </a:lnTo>
                <a:lnTo>
                  <a:pt x="1366242" y="17859"/>
                </a:lnTo>
                <a:lnTo>
                  <a:pt x="1366242" y="17859"/>
                </a:lnTo>
                <a:lnTo>
                  <a:pt x="1375171" y="17859"/>
                </a:lnTo>
                <a:lnTo>
                  <a:pt x="1384101" y="17859"/>
                </a:lnTo>
                <a:lnTo>
                  <a:pt x="1393031" y="17859"/>
                </a:lnTo>
                <a:lnTo>
                  <a:pt x="1401960" y="8929"/>
                </a:lnTo>
                <a:lnTo>
                  <a:pt x="1419820" y="8929"/>
                </a:lnTo>
                <a:lnTo>
                  <a:pt x="1428749" y="8929"/>
                </a:lnTo>
                <a:lnTo>
                  <a:pt x="1437679" y="0"/>
                </a:lnTo>
                <a:lnTo>
                  <a:pt x="1446609" y="0"/>
                </a:lnTo>
                <a:lnTo>
                  <a:pt x="1455538" y="0"/>
                </a:lnTo>
                <a:lnTo>
                  <a:pt x="1455538" y="8929"/>
                </a:lnTo>
                <a:lnTo>
                  <a:pt x="1446609" y="8929"/>
                </a:lnTo>
                <a:lnTo>
                  <a:pt x="1437679" y="17859"/>
                </a:lnTo>
                <a:lnTo>
                  <a:pt x="1437679" y="26789"/>
                </a:lnTo>
                <a:lnTo>
                  <a:pt x="1428749" y="35718"/>
                </a:lnTo>
                <a:lnTo>
                  <a:pt x="1428749" y="35718"/>
                </a:lnTo>
                <a:lnTo>
                  <a:pt x="1437679" y="44648"/>
                </a:lnTo>
                <a:lnTo>
                  <a:pt x="1437679" y="44648"/>
                </a:lnTo>
                <a:lnTo>
                  <a:pt x="1446609" y="35718"/>
                </a:lnTo>
                <a:lnTo>
                  <a:pt x="1455538" y="35718"/>
                </a:lnTo>
                <a:lnTo>
                  <a:pt x="1464468" y="35718"/>
                </a:lnTo>
                <a:lnTo>
                  <a:pt x="1473398" y="26789"/>
                </a:lnTo>
                <a:lnTo>
                  <a:pt x="1482327" y="26789"/>
                </a:lnTo>
                <a:lnTo>
                  <a:pt x="1491257" y="17859"/>
                </a:lnTo>
                <a:lnTo>
                  <a:pt x="1491257" y="17859"/>
                </a:lnTo>
                <a:lnTo>
                  <a:pt x="1500187" y="17859"/>
                </a:lnTo>
                <a:lnTo>
                  <a:pt x="1509117" y="17859"/>
                </a:lnTo>
                <a:lnTo>
                  <a:pt x="1509117" y="17859"/>
                </a:lnTo>
                <a:lnTo>
                  <a:pt x="1518046" y="17859"/>
                </a:lnTo>
                <a:lnTo>
                  <a:pt x="1518046" y="26789"/>
                </a:lnTo>
                <a:lnTo>
                  <a:pt x="1518046" y="26789"/>
                </a:lnTo>
                <a:lnTo>
                  <a:pt x="1518046" y="26789"/>
                </a:lnTo>
                <a:lnTo>
                  <a:pt x="1518046" y="26789"/>
                </a:lnTo>
                <a:lnTo>
                  <a:pt x="1518046" y="35718"/>
                </a:lnTo>
                <a:lnTo>
                  <a:pt x="1526976" y="35718"/>
                </a:lnTo>
                <a:lnTo>
                  <a:pt x="1526976" y="53578"/>
                </a:lnTo>
                <a:lnTo>
                  <a:pt x="1526976" y="62508"/>
                </a:lnTo>
                <a:lnTo>
                  <a:pt x="1526976" y="80367"/>
                </a:lnTo>
                <a:lnTo>
                  <a:pt x="1526976" y="98226"/>
                </a:lnTo>
                <a:lnTo>
                  <a:pt x="1526976" y="116086"/>
                </a:lnTo>
                <a:lnTo>
                  <a:pt x="1526976" y="133945"/>
                </a:lnTo>
                <a:lnTo>
                  <a:pt x="1526976" y="151804"/>
                </a:lnTo>
                <a:lnTo>
                  <a:pt x="1535906" y="178593"/>
                </a:lnTo>
                <a:lnTo>
                  <a:pt x="1535906" y="205383"/>
                </a:lnTo>
                <a:lnTo>
                  <a:pt x="1535906" y="232172"/>
                </a:lnTo>
                <a:lnTo>
                  <a:pt x="1544835" y="267890"/>
                </a:lnTo>
                <a:lnTo>
                  <a:pt x="1544835" y="294679"/>
                </a:lnTo>
                <a:lnTo>
                  <a:pt x="1553765" y="321468"/>
                </a:lnTo>
                <a:lnTo>
                  <a:pt x="1553765" y="348258"/>
                </a:lnTo>
                <a:lnTo>
                  <a:pt x="1562695" y="375047"/>
                </a:lnTo>
                <a:lnTo>
                  <a:pt x="1562695" y="392906"/>
                </a:lnTo>
                <a:lnTo>
                  <a:pt x="1562695" y="401836"/>
                </a:lnTo>
                <a:lnTo>
                  <a:pt x="1562695" y="410765"/>
                </a:lnTo>
                <a:lnTo>
                  <a:pt x="1562695" y="419695"/>
                </a:lnTo>
                <a:lnTo>
                  <a:pt x="1562695" y="419695"/>
                </a:lnTo>
                <a:lnTo>
                  <a:pt x="1562695" y="428625"/>
                </a:lnTo>
                <a:lnTo>
                  <a:pt x="1562695" y="437554"/>
                </a:lnTo>
                <a:lnTo>
                  <a:pt x="1562695" y="43755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7045523" y="3420070"/>
            <a:ext cx="1598415" cy="80368"/>
          </a:xfrm>
          <a:custGeom>
            <a:avLst/>
            <a:gdLst/>
            <a:ahLst/>
            <a:cxnLst/>
            <a:rect l="0" t="0" r="0" b="0"/>
            <a:pathLst>
              <a:path w="1598415" h="80368">
                <a:moveTo>
                  <a:pt x="0" y="80367"/>
                </a:moveTo>
                <a:lnTo>
                  <a:pt x="0" y="80367"/>
                </a:lnTo>
                <a:lnTo>
                  <a:pt x="8930" y="80367"/>
                </a:lnTo>
                <a:lnTo>
                  <a:pt x="8930" y="80367"/>
                </a:lnTo>
                <a:lnTo>
                  <a:pt x="26790" y="80367"/>
                </a:lnTo>
                <a:lnTo>
                  <a:pt x="44649" y="80367"/>
                </a:lnTo>
                <a:lnTo>
                  <a:pt x="62508" y="71437"/>
                </a:lnTo>
                <a:lnTo>
                  <a:pt x="89297" y="71437"/>
                </a:lnTo>
                <a:lnTo>
                  <a:pt x="125016" y="62508"/>
                </a:lnTo>
                <a:lnTo>
                  <a:pt x="160735" y="62508"/>
                </a:lnTo>
                <a:lnTo>
                  <a:pt x="205383" y="62508"/>
                </a:lnTo>
                <a:lnTo>
                  <a:pt x="258961" y="62508"/>
                </a:lnTo>
                <a:lnTo>
                  <a:pt x="321469" y="53578"/>
                </a:lnTo>
                <a:lnTo>
                  <a:pt x="383977" y="53578"/>
                </a:lnTo>
                <a:lnTo>
                  <a:pt x="455415" y="53578"/>
                </a:lnTo>
                <a:lnTo>
                  <a:pt x="535782" y="44648"/>
                </a:lnTo>
                <a:lnTo>
                  <a:pt x="607219" y="35719"/>
                </a:lnTo>
                <a:lnTo>
                  <a:pt x="687586" y="26789"/>
                </a:lnTo>
                <a:lnTo>
                  <a:pt x="750094" y="17859"/>
                </a:lnTo>
                <a:lnTo>
                  <a:pt x="821532" y="8930"/>
                </a:lnTo>
                <a:lnTo>
                  <a:pt x="884040" y="8930"/>
                </a:lnTo>
                <a:lnTo>
                  <a:pt x="946547" y="8930"/>
                </a:lnTo>
                <a:lnTo>
                  <a:pt x="1009055" y="8930"/>
                </a:lnTo>
                <a:lnTo>
                  <a:pt x="1062633" y="8930"/>
                </a:lnTo>
                <a:lnTo>
                  <a:pt x="1125141" y="8930"/>
                </a:lnTo>
                <a:lnTo>
                  <a:pt x="1178718" y="8930"/>
                </a:lnTo>
                <a:lnTo>
                  <a:pt x="1223367" y="17859"/>
                </a:lnTo>
                <a:lnTo>
                  <a:pt x="1268015" y="8930"/>
                </a:lnTo>
                <a:lnTo>
                  <a:pt x="1303734" y="8930"/>
                </a:lnTo>
                <a:lnTo>
                  <a:pt x="1330523" y="8930"/>
                </a:lnTo>
                <a:lnTo>
                  <a:pt x="1366242" y="0"/>
                </a:lnTo>
                <a:lnTo>
                  <a:pt x="1393031" y="0"/>
                </a:lnTo>
                <a:lnTo>
                  <a:pt x="1419820" y="0"/>
                </a:lnTo>
                <a:lnTo>
                  <a:pt x="1446609" y="0"/>
                </a:lnTo>
                <a:lnTo>
                  <a:pt x="1464468" y="8930"/>
                </a:lnTo>
                <a:lnTo>
                  <a:pt x="1491257" y="17859"/>
                </a:lnTo>
                <a:lnTo>
                  <a:pt x="1509117" y="26789"/>
                </a:lnTo>
                <a:lnTo>
                  <a:pt x="1526976" y="26789"/>
                </a:lnTo>
                <a:lnTo>
                  <a:pt x="1544836" y="35719"/>
                </a:lnTo>
                <a:lnTo>
                  <a:pt x="1562695" y="35719"/>
                </a:lnTo>
                <a:lnTo>
                  <a:pt x="1571625" y="35719"/>
                </a:lnTo>
                <a:lnTo>
                  <a:pt x="1580554" y="35719"/>
                </a:lnTo>
                <a:lnTo>
                  <a:pt x="1589484" y="26789"/>
                </a:lnTo>
                <a:lnTo>
                  <a:pt x="1580554" y="26789"/>
                </a:lnTo>
                <a:lnTo>
                  <a:pt x="1580554" y="17859"/>
                </a:lnTo>
                <a:lnTo>
                  <a:pt x="1580554" y="17859"/>
                </a:lnTo>
                <a:lnTo>
                  <a:pt x="1589484" y="17859"/>
                </a:lnTo>
                <a:lnTo>
                  <a:pt x="1589484" y="26789"/>
                </a:lnTo>
                <a:lnTo>
                  <a:pt x="1589484" y="26789"/>
                </a:lnTo>
                <a:lnTo>
                  <a:pt x="1598414" y="35719"/>
                </a:lnTo>
                <a:lnTo>
                  <a:pt x="1598414" y="44648"/>
                </a:lnTo>
                <a:lnTo>
                  <a:pt x="1598414" y="53578"/>
                </a:lnTo>
                <a:lnTo>
                  <a:pt x="1589484" y="44648"/>
                </a:lnTo>
                <a:lnTo>
                  <a:pt x="1580554" y="35719"/>
                </a:lnTo>
                <a:lnTo>
                  <a:pt x="1580554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8599288" y="3295054"/>
            <a:ext cx="26790" cy="151806"/>
          </a:xfrm>
          <a:custGeom>
            <a:avLst/>
            <a:gdLst/>
            <a:ahLst/>
            <a:cxnLst/>
            <a:rect l="0" t="0" r="0" b="0"/>
            <a:pathLst>
              <a:path w="26790" h="151806">
                <a:moveTo>
                  <a:pt x="0" y="151805"/>
                </a:moveTo>
                <a:lnTo>
                  <a:pt x="0" y="151805"/>
                </a:lnTo>
                <a:lnTo>
                  <a:pt x="0" y="151805"/>
                </a:lnTo>
                <a:lnTo>
                  <a:pt x="0" y="142875"/>
                </a:lnTo>
                <a:lnTo>
                  <a:pt x="0" y="133946"/>
                </a:lnTo>
                <a:lnTo>
                  <a:pt x="0" y="125016"/>
                </a:lnTo>
                <a:lnTo>
                  <a:pt x="0" y="98227"/>
                </a:lnTo>
                <a:lnTo>
                  <a:pt x="0" y="71438"/>
                </a:lnTo>
                <a:lnTo>
                  <a:pt x="8930" y="44649"/>
                </a:lnTo>
                <a:lnTo>
                  <a:pt x="8930" y="17860"/>
                </a:lnTo>
                <a:lnTo>
                  <a:pt x="17860" y="0"/>
                </a:lnTo>
                <a:lnTo>
                  <a:pt x="26789" y="0"/>
                </a:lnTo>
                <a:lnTo>
                  <a:pt x="2678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500563" y="6134695"/>
            <a:ext cx="125016" cy="241102"/>
          </a:xfrm>
          <a:custGeom>
            <a:avLst/>
            <a:gdLst/>
            <a:ahLst/>
            <a:cxnLst/>
            <a:rect l="0" t="0" r="0" b="0"/>
            <a:pathLst>
              <a:path w="125016" h="241102">
                <a:moveTo>
                  <a:pt x="0" y="8929"/>
                </a:move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8929" y="26789"/>
                </a:lnTo>
                <a:lnTo>
                  <a:pt x="26789" y="53578"/>
                </a:lnTo>
                <a:lnTo>
                  <a:pt x="44648" y="89296"/>
                </a:lnTo>
                <a:lnTo>
                  <a:pt x="71437" y="125015"/>
                </a:lnTo>
                <a:lnTo>
                  <a:pt x="89296" y="169664"/>
                </a:lnTo>
                <a:lnTo>
                  <a:pt x="98226" y="205382"/>
                </a:lnTo>
                <a:lnTo>
                  <a:pt x="116085" y="223242"/>
                </a:lnTo>
                <a:lnTo>
                  <a:pt x="116085" y="241101"/>
                </a:lnTo>
                <a:lnTo>
                  <a:pt x="125015" y="241101"/>
                </a:lnTo>
                <a:lnTo>
                  <a:pt x="116085" y="232171"/>
                </a:lnTo>
                <a:lnTo>
                  <a:pt x="107156" y="205382"/>
                </a:lnTo>
                <a:lnTo>
                  <a:pt x="107156" y="20538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4563070" y="6063257"/>
            <a:ext cx="151806" cy="276821"/>
          </a:xfrm>
          <a:custGeom>
            <a:avLst/>
            <a:gdLst/>
            <a:ahLst/>
            <a:cxnLst/>
            <a:rect l="0" t="0" r="0" b="0"/>
            <a:pathLst>
              <a:path w="151806" h="276821">
                <a:moveTo>
                  <a:pt x="0" y="0"/>
                </a:moveTo>
                <a:lnTo>
                  <a:pt x="0" y="8930"/>
                </a:lnTo>
                <a:lnTo>
                  <a:pt x="8930" y="26789"/>
                </a:lnTo>
                <a:lnTo>
                  <a:pt x="26789" y="53578"/>
                </a:lnTo>
                <a:lnTo>
                  <a:pt x="44649" y="98227"/>
                </a:lnTo>
                <a:lnTo>
                  <a:pt x="71438" y="142875"/>
                </a:lnTo>
                <a:lnTo>
                  <a:pt x="89297" y="178594"/>
                </a:lnTo>
                <a:lnTo>
                  <a:pt x="116086" y="223242"/>
                </a:lnTo>
                <a:lnTo>
                  <a:pt x="133946" y="250031"/>
                </a:lnTo>
                <a:lnTo>
                  <a:pt x="142875" y="267891"/>
                </a:lnTo>
                <a:lnTo>
                  <a:pt x="151805" y="276820"/>
                </a:lnTo>
                <a:lnTo>
                  <a:pt x="151805" y="276820"/>
                </a:lnTo>
                <a:lnTo>
                  <a:pt x="151805" y="267891"/>
                </a:lnTo>
                <a:lnTo>
                  <a:pt x="133946" y="250031"/>
                </a:lnTo>
                <a:lnTo>
                  <a:pt x="107157" y="232172"/>
                </a:lnTo>
                <a:lnTo>
                  <a:pt x="71438" y="214313"/>
                </a:lnTo>
                <a:lnTo>
                  <a:pt x="71438" y="21431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4518422" y="6134695"/>
            <a:ext cx="142876" cy="178594"/>
          </a:xfrm>
          <a:custGeom>
            <a:avLst/>
            <a:gdLst/>
            <a:ahLst/>
            <a:cxnLst/>
            <a:rect l="0" t="0" r="0" b="0"/>
            <a:pathLst>
              <a:path w="142876" h="178594">
                <a:moveTo>
                  <a:pt x="0" y="169664"/>
                </a:moveTo>
                <a:lnTo>
                  <a:pt x="0" y="169664"/>
                </a:lnTo>
                <a:lnTo>
                  <a:pt x="0" y="178593"/>
                </a:lnTo>
                <a:lnTo>
                  <a:pt x="8930" y="178593"/>
                </a:lnTo>
                <a:lnTo>
                  <a:pt x="26789" y="178593"/>
                </a:lnTo>
                <a:lnTo>
                  <a:pt x="35719" y="169664"/>
                </a:lnTo>
                <a:lnTo>
                  <a:pt x="53578" y="142875"/>
                </a:lnTo>
                <a:lnTo>
                  <a:pt x="71437" y="107156"/>
                </a:lnTo>
                <a:lnTo>
                  <a:pt x="89297" y="80367"/>
                </a:lnTo>
                <a:lnTo>
                  <a:pt x="107156" y="44648"/>
                </a:lnTo>
                <a:lnTo>
                  <a:pt x="125016" y="26789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527352" y="6188273"/>
            <a:ext cx="169665" cy="125016"/>
          </a:xfrm>
          <a:custGeom>
            <a:avLst/>
            <a:gdLst/>
            <a:ahLst/>
            <a:cxnLst/>
            <a:rect l="0" t="0" r="0" b="0"/>
            <a:pathLst>
              <a:path w="169665" h="125016">
                <a:moveTo>
                  <a:pt x="8929" y="107156"/>
                </a:moveTo>
                <a:lnTo>
                  <a:pt x="0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8929" y="125015"/>
                </a:lnTo>
                <a:lnTo>
                  <a:pt x="26789" y="125015"/>
                </a:lnTo>
                <a:lnTo>
                  <a:pt x="44648" y="116086"/>
                </a:lnTo>
                <a:lnTo>
                  <a:pt x="71437" y="98226"/>
                </a:lnTo>
                <a:lnTo>
                  <a:pt x="98226" y="71437"/>
                </a:lnTo>
                <a:lnTo>
                  <a:pt x="125015" y="44648"/>
                </a:lnTo>
                <a:lnTo>
                  <a:pt x="151804" y="17859"/>
                </a:lnTo>
                <a:lnTo>
                  <a:pt x="169664" y="0"/>
                </a:lnTo>
                <a:lnTo>
                  <a:pt x="169664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4759523" y="5911452"/>
            <a:ext cx="223244" cy="357189"/>
          </a:xfrm>
          <a:custGeom>
            <a:avLst/>
            <a:gdLst/>
            <a:ahLst/>
            <a:cxnLst/>
            <a:rect l="0" t="0" r="0" b="0"/>
            <a:pathLst>
              <a:path w="223244" h="357189">
                <a:moveTo>
                  <a:pt x="44649" y="205383"/>
                </a:moveTo>
                <a:lnTo>
                  <a:pt x="35719" y="196453"/>
                </a:lnTo>
                <a:lnTo>
                  <a:pt x="35719" y="196453"/>
                </a:lnTo>
                <a:lnTo>
                  <a:pt x="26790" y="187524"/>
                </a:lnTo>
                <a:lnTo>
                  <a:pt x="17860" y="187524"/>
                </a:lnTo>
                <a:lnTo>
                  <a:pt x="8930" y="178594"/>
                </a:lnTo>
                <a:lnTo>
                  <a:pt x="0" y="178594"/>
                </a:lnTo>
                <a:lnTo>
                  <a:pt x="0" y="178594"/>
                </a:lnTo>
                <a:lnTo>
                  <a:pt x="0" y="187524"/>
                </a:lnTo>
                <a:lnTo>
                  <a:pt x="8930" y="205383"/>
                </a:lnTo>
                <a:lnTo>
                  <a:pt x="17860" y="232172"/>
                </a:lnTo>
                <a:lnTo>
                  <a:pt x="35719" y="258961"/>
                </a:lnTo>
                <a:lnTo>
                  <a:pt x="53579" y="303610"/>
                </a:lnTo>
                <a:lnTo>
                  <a:pt x="71438" y="330399"/>
                </a:lnTo>
                <a:lnTo>
                  <a:pt x="89297" y="357188"/>
                </a:lnTo>
                <a:lnTo>
                  <a:pt x="107157" y="357188"/>
                </a:lnTo>
                <a:lnTo>
                  <a:pt x="116086" y="357188"/>
                </a:lnTo>
                <a:lnTo>
                  <a:pt x="116086" y="339328"/>
                </a:lnTo>
                <a:lnTo>
                  <a:pt x="116086" y="312539"/>
                </a:lnTo>
                <a:lnTo>
                  <a:pt x="116086" y="276821"/>
                </a:lnTo>
                <a:lnTo>
                  <a:pt x="107157" y="232172"/>
                </a:lnTo>
                <a:lnTo>
                  <a:pt x="98227" y="178594"/>
                </a:lnTo>
                <a:lnTo>
                  <a:pt x="80368" y="125016"/>
                </a:lnTo>
                <a:lnTo>
                  <a:pt x="62508" y="80368"/>
                </a:lnTo>
                <a:lnTo>
                  <a:pt x="44649" y="35719"/>
                </a:lnTo>
                <a:lnTo>
                  <a:pt x="35719" y="8930"/>
                </a:lnTo>
                <a:lnTo>
                  <a:pt x="35719" y="0"/>
                </a:lnTo>
                <a:lnTo>
                  <a:pt x="35719" y="26789"/>
                </a:lnTo>
                <a:lnTo>
                  <a:pt x="44649" y="62508"/>
                </a:lnTo>
                <a:lnTo>
                  <a:pt x="62508" y="116086"/>
                </a:lnTo>
                <a:lnTo>
                  <a:pt x="80368" y="169664"/>
                </a:lnTo>
                <a:lnTo>
                  <a:pt x="107157" y="223243"/>
                </a:lnTo>
                <a:lnTo>
                  <a:pt x="125016" y="267891"/>
                </a:lnTo>
                <a:lnTo>
                  <a:pt x="151805" y="303610"/>
                </a:lnTo>
                <a:lnTo>
                  <a:pt x="169665" y="312539"/>
                </a:lnTo>
                <a:lnTo>
                  <a:pt x="196454" y="312539"/>
                </a:lnTo>
                <a:lnTo>
                  <a:pt x="205383" y="303610"/>
                </a:lnTo>
                <a:lnTo>
                  <a:pt x="223243" y="276821"/>
                </a:lnTo>
                <a:lnTo>
                  <a:pt x="223243" y="241102"/>
                </a:lnTo>
                <a:lnTo>
                  <a:pt x="214313" y="196453"/>
                </a:lnTo>
                <a:lnTo>
                  <a:pt x="214313" y="19645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4947047" y="5947171"/>
            <a:ext cx="133946" cy="205384"/>
          </a:xfrm>
          <a:custGeom>
            <a:avLst/>
            <a:gdLst/>
            <a:ahLst/>
            <a:cxnLst/>
            <a:rect l="0" t="0" r="0" b="0"/>
            <a:pathLst>
              <a:path w="133946" h="205384">
                <a:moveTo>
                  <a:pt x="0" y="142875"/>
                </a:moveTo>
                <a:lnTo>
                  <a:pt x="0" y="142875"/>
                </a:lnTo>
                <a:lnTo>
                  <a:pt x="0" y="151805"/>
                </a:lnTo>
                <a:lnTo>
                  <a:pt x="0" y="169664"/>
                </a:lnTo>
                <a:lnTo>
                  <a:pt x="0" y="178594"/>
                </a:lnTo>
                <a:lnTo>
                  <a:pt x="8930" y="187524"/>
                </a:lnTo>
                <a:lnTo>
                  <a:pt x="17859" y="187524"/>
                </a:lnTo>
                <a:lnTo>
                  <a:pt x="26789" y="169664"/>
                </a:lnTo>
                <a:lnTo>
                  <a:pt x="35719" y="160734"/>
                </a:lnTo>
                <a:lnTo>
                  <a:pt x="44648" y="133945"/>
                </a:lnTo>
                <a:lnTo>
                  <a:pt x="53578" y="116086"/>
                </a:lnTo>
                <a:lnTo>
                  <a:pt x="53578" y="89297"/>
                </a:lnTo>
                <a:lnTo>
                  <a:pt x="53578" y="62508"/>
                </a:lnTo>
                <a:lnTo>
                  <a:pt x="53578" y="35719"/>
                </a:lnTo>
                <a:lnTo>
                  <a:pt x="44648" y="8930"/>
                </a:lnTo>
                <a:lnTo>
                  <a:pt x="35719" y="0"/>
                </a:lnTo>
                <a:lnTo>
                  <a:pt x="17859" y="8930"/>
                </a:lnTo>
                <a:lnTo>
                  <a:pt x="17859" y="26789"/>
                </a:lnTo>
                <a:lnTo>
                  <a:pt x="17859" y="62508"/>
                </a:lnTo>
                <a:lnTo>
                  <a:pt x="26789" y="107156"/>
                </a:lnTo>
                <a:lnTo>
                  <a:pt x="35719" y="142875"/>
                </a:lnTo>
                <a:lnTo>
                  <a:pt x="53578" y="169664"/>
                </a:lnTo>
                <a:lnTo>
                  <a:pt x="71437" y="196453"/>
                </a:lnTo>
                <a:lnTo>
                  <a:pt x="89297" y="205383"/>
                </a:lnTo>
                <a:lnTo>
                  <a:pt x="98226" y="205383"/>
                </a:lnTo>
                <a:lnTo>
                  <a:pt x="116086" y="196453"/>
                </a:lnTo>
                <a:lnTo>
                  <a:pt x="133945" y="178594"/>
                </a:lnTo>
                <a:lnTo>
                  <a:pt x="133945" y="142875"/>
                </a:lnTo>
                <a:lnTo>
                  <a:pt x="133945" y="107156"/>
                </a:lnTo>
                <a:lnTo>
                  <a:pt x="133945" y="62508"/>
                </a:lnTo>
                <a:lnTo>
                  <a:pt x="133945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009555" y="5750718"/>
            <a:ext cx="160735" cy="330399"/>
          </a:xfrm>
          <a:custGeom>
            <a:avLst/>
            <a:gdLst/>
            <a:ahLst/>
            <a:cxnLst/>
            <a:rect l="0" t="0" r="0" b="0"/>
            <a:pathLst>
              <a:path w="160735" h="330399">
                <a:moveTo>
                  <a:pt x="17859" y="0"/>
                </a:moveTo>
                <a:lnTo>
                  <a:pt x="8929" y="8930"/>
                </a:lnTo>
                <a:lnTo>
                  <a:pt x="8929" y="17859"/>
                </a:lnTo>
                <a:lnTo>
                  <a:pt x="0" y="44648"/>
                </a:lnTo>
                <a:lnTo>
                  <a:pt x="8929" y="62508"/>
                </a:lnTo>
                <a:lnTo>
                  <a:pt x="17859" y="89297"/>
                </a:lnTo>
                <a:lnTo>
                  <a:pt x="35718" y="116086"/>
                </a:lnTo>
                <a:lnTo>
                  <a:pt x="53578" y="151805"/>
                </a:lnTo>
                <a:lnTo>
                  <a:pt x="80367" y="196453"/>
                </a:lnTo>
                <a:lnTo>
                  <a:pt x="107156" y="232172"/>
                </a:lnTo>
                <a:lnTo>
                  <a:pt x="125015" y="267891"/>
                </a:lnTo>
                <a:lnTo>
                  <a:pt x="142875" y="303609"/>
                </a:lnTo>
                <a:lnTo>
                  <a:pt x="142875" y="321469"/>
                </a:lnTo>
                <a:lnTo>
                  <a:pt x="142875" y="330398"/>
                </a:lnTo>
                <a:lnTo>
                  <a:pt x="142875" y="330398"/>
                </a:lnTo>
                <a:lnTo>
                  <a:pt x="125015" y="321469"/>
                </a:lnTo>
                <a:lnTo>
                  <a:pt x="98226" y="303609"/>
                </a:lnTo>
                <a:lnTo>
                  <a:pt x="71437" y="276820"/>
                </a:lnTo>
                <a:lnTo>
                  <a:pt x="53578" y="241102"/>
                </a:lnTo>
                <a:lnTo>
                  <a:pt x="35718" y="214312"/>
                </a:lnTo>
                <a:lnTo>
                  <a:pt x="26789" y="196453"/>
                </a:lnTo>
                <a:lnTo>
                  <a:pt x="26789" y="187523"/>
                </a:lnTo>
                <a:lnTo>
                  <a:pt x="44648" y="187523"/>
                </a:lnTo>
                <a:lnTo>
                  <a:pt x="53578" y="178594"/>
                </a:lnTo>
                <a:lnTo>
                  <a:pt x="71437" y="178594"/>
                </a:lnTo>
                <a:lnTo>
                  <a:pt x="98226" y="169664"/>
                </a:lnTo>
                <a:lnTo>
                  <a:pt x="116086" y="169664"/>
                </a:lnTo>
                <a:lnTo>
                  <a:pt x="133945" y="169664"/>
                </a:lnTo>
                <a:lnTo>
                  <a:pt x="151804" y="169664"/>
                </a:lnTo>
                <a:lnTo>
                  <a:pt x="160734" y="160734"/>
                </a:lnTo>
                <a:lnTo>
                  <a:pt x="160734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170289" y="5857874"/>
            <a:ext cx="71439" cy="125017"/>
          </a:xfrm>
          <a:custGeom>
            <a:avLst/>
            <a:gdLst/>
            <a:ahLst/>
            <a:cxnLst/>
            <a:rect l="0" t="0" r="0" b="0"/>
            <a:pathLst>
              <a:path w="71439" h="125017">
                <a:moveTo>
                  <a:pt x="0" y="0"/>
                </a:moveTo>
                <a:lnTo>
                  <a:pt x="8930" y="0"/>
                </a:lnTo>
                <a:lnTo>
                  <a:pt x="8930" y="17860"/>
                </a:lnTo>
                <a:lnTo>
                  <a:pt x="17859" y="35719"/>
                </a:lnTo>
                <a:lnTo>
                  <a:pt x="35719" y="62508"/>
                </a:lnTo>
                <a:lnTo>
                  <a:pt x="44649" y="80367"/>
                </a:lnTo>
                <a:lnTo>
                  <a:pt x="53578" y="98227"/>
                </a:lnTo>
                <a:lnTo>
                  <a:pt x="62508" y="116086"/>
                </a:lnTo>
                <a:lnTo>
                  <a:pt x="62508" y="125016"/>
                </a:lnTo>
                <a:lnTo>
                  <a:pt x="71438" y="125016"/>
                </a:lnTo>
                <a:lnTo>
                  <a:pt x="62508" y="116086"/>
                </a:lnTo>
                <a:lnTo>
                  <a:pt x="53578" y="89297"/>
                </a:lnTo>
                <a:lnTo>
                  <a:pt x="44649" y="62508"/>
                </a:lnTo>
                <a:lnTo>
                  <a:pt x="26789" y="26789"/>
                </a:lnTo>
                <a:lnTo>
                  <a:pt x="26789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 31"/>
          <p:cNvSpPr/>
          <p:nvPr/>
        </p:nvSpPr>
        <p:spPr>
          <a:xfrm>
            <a:off x="5134570" y="5714999"/>
            <a:ext cx="26790" cy="44650"/>
          </a:xfrm>
          <a:custGeom>
            <a:avLst/>
            <a:gdLst/>
            <a:ahLst/>
            <a:cxnLst/>
            <a:rect l="0" t="0" r="0" b="0"/>
            <a:pathLst>
              <a:path w="26790" h="44650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8930" y="35719"/>
                </a:lnTo>
                <a:lnTo>
                  <a:pt x="17860" y="44649"/>
                </a:lnTo>
                <a:lnTo>
                  <a:pt x="26789" y="44649"/>
                </a:lnTo>
                <a:lnTo>
                  <a:pt x="26789" y="446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>
            <a:off x="5241727" y="5750718"/>
            <a:ext cx="142876" cy="196454"/>
          </a:xfrm>
          <a:custGeom>
            <a:avLst/>
            <a:gdLst/>
            <a:ahLst/>
            <a:cxnLst/>
            <a:rect l="0" t="0" r="0" b="0"/>
            <a:pathLst>
              <a:path w="142876" h="196454">
                <a:moveTo>
                  <a:pt x="17859" y="53578"/>
                </a:moveTo>
                <a:lnTo>
                  <a:pt x="8929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0367"/>
                </a:lnTo>
                <a:lnTo>
                  <a:pt x="8929" y="89297"/>
                </a:lnTo>
                <a:lnTo>
                  <a:pt x="17859" y="116086"/>
                </a:lnTo>
                <a:lnTo>
                  <a:pt x="35718" y="133945"/>
                </a:lnTo>
                <a:lnTo>
                  <a:pt x="53578" y="151805"/>
                </a:lnTo>
                <a:lnTo>
                  <a:pt x="62507" y="169664"/>
                </a:lnTo>
                <a:lnTo>
                  <a:pt x="71437" y="178594"/>
                </a:lnTo>
                <a:lnTo>
                  <a:pt x="80367" y="187523"/>
                </a:lnTo>
                <a:lnTo>
                  <a:pt x="80367" y="196453"/>
                </a:lnTo>
                <a:lnTo>
                  <a:pt x="80367" y="187523"/>
                </a:lnTo>
                <a:lnTo>
                  <a:pt x="71437" y="169664"/>
                </a:lnTo>
                <a:lnTo>
                  <a:pt x="62507" y="133945"/>
                </a:lnTo>
                <a:lnTo>
                  <a:pt x="62507" y="98227"/>
                </a:lnTo>
                <a:lnTo>
                  <a:pt x="53578" y="62508"/>
                </a:lnTo>
                <a:lnTo>
                  <a:pt x="53578" y="26789"/>
                </a:lnTo>
                <a:lnTo>
                  <a:pt x="62507" y="8930"/>
                </a:lnTo>
                <a:lnTo>
                  <a:pt x="71437" y="0"/>
                </a:lnTo>
                <a:lnTo>
                  <a:pt x="89296" y="17859"/>
                </a:lnTo>
                <a:lnTo>
                  <a:pt x="98226" y="35719"/>
                </a:lnTo>
                <a:lnTo>
                  <a:pt x="107156" y="71437"/>
                </a:lnTo>
                <a:lnTo>
                  <a:pt x="116086" y="107156"/>
                </a:lnTo>
                <a:lnTo>
                  <a:pt x="133945" y="133945"/>
                </a:lnTo>
                <a:lnTo>
                  <a:pt x="142875" y="151805"/>
                </a:lnTo>
                <a:lnTo>
                  <a:pt x="142875" y="160734"/>
                </a:lnTo>
                <a:lnTo>
                  <a:pt x="142875" y="160734"/>
                </a:lnTo>
                <a:lnTo>
                  <a:pt x="142875" y="151805"/>
                </a:lnTo>
                <a:lnTo>
                  <a:pt x="142875" y="125016"/>
                </a:lnTo>
                <a:lnTo>
                  <a:pt x="133945" y="98227"/>
                </a:lnTo>
                <a:lnTo>
                  <a:pt x="133945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reeform 33"/>
          <p:cNvSpPr/>
          <p:nvPr/>
        </p:nvSpPr>
        <p:spPr>
          <a:xfrm>
            <a:off x="5411391" y="5670351"/>
            <a:ext cx="98227" cy="214313"/>
          </a:xfrm>
          <a:custGeom>
            <a:avLst/>
            <a:gdLst/>
            <a:ahLst/>
            <a:cxnLst/>
            <a:rect l="0" t="0" r="0" b="0"/>
            <a:pathLst>
              <a:path w="98227" h="214313">
                <a:moveTo>
                  <a:pt x="0" y="151804"/>
                </a:moveTo>
                <a:lnTo>
                  <a:pt x="0" y="160734"/>
                </a:lnTo>
                <a:lnTo>
                  <a:pt x="0" y="160734"/>
                </a:lnTo>
                <a:lnTo>
                  <a:pt x="8929" y="151804"/>
                </a:lnTo>
                <a:lnTo>
                  <a:pt x="8929" y="151804"/>
                </a:lnTo>
                <a:lnTo>
                  <a:pt x="17859" y="142875"/>
                </a:lnTo>
                <a:lnTo>
                  <a:pt x="26789" y="116086"/>
                </a:lnTo>
                <a:lnTo>
                  <a:pt x="26789" y="98226"/>
                </a:lnTo>
                <a:lnTo>
                  <a:pt x="26789" y="71437"/>
                </a:lnTo>
                <a:lnTo>
                  <a:pt x="26789" y="44648"/>
                </a:lnTo>
                <a:lnTo>
                  <a:pt x="17859" y="17859"/>
                </a:lnTo>
                <a:lnTo>
                  <a:pt x="17859" y="0"/>
                </a:lnTo>
                <a:lnTo>
                  <a:pt x="8929" y="0"/>
                </a:lnTo>
                <a:lnTo>
                  <a:pt x="8929" y="17859"/>
                </a:lnTo>
                <a:lnTo>
                  <a:pt x="8929" y="44648"/>
                </a:lnTo>
                <a:lnTo>
                  <a:pt x="17859" y="80367"/>
                </a:lnTo>
                <a:lnTo>
                  <a:pt x="26789" y="125015"/>
                </a:lnTo>
                <a:lnTo>
                  <a:pt x="44648" y="160734"/>
                </a:lnTo>
                <a:lnTo>
                  <a:pt x="53578" y="187523"/>
                </a:lnTo>
                <a:lnTo>
                  <a:pt x="71437" y="205383"/>
                </a:lnTo>
                <a:lnTo>
                  <a:pt x="89297" y="214312"/>
                </a:lnTo>
                <a:lnTo>
                  <a:pt x="98226" y="205383"/>
                </a:lnTo>
                <a:lnTo>
                  <a:pt x="98226" y="187523"/>
                </a:lnTo>
                <a:lnTo>
                  <a:pt x="98226" y="151804"/>
                </a:lnTo>
                <a:lnTo>
                  <a:pt x="98226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5518547" y="5393531"/>
            <a:ext cx="241102" cy="312540"/>
          </a:xfrm>
          <a:custGeom>
            <a:avLst/>
            <a:gdLst/>
            <a:ahLst/>
            <a:cxnLst/>
            <a:rect l="0" t="0" r="0" b="0"/>
            <a:pathLst>
              <a:path w="241102" h="312540">
                <a:moveTo>
                  <a:pt x="0" y="116086"/>
                </a:moveTo>
                <a:lnTo>
                  <a:pt x="8930" y="125016"/>
                </a:lnTo>
                <a:lnTo>
                  <a:pt x="17859" y="125016"/>
                </a:lnTo>
                <a:lnTo>
                  <a:pt x="26789" y="142875"/>
                </a:lnTo>
                <a:lnTo>
                  <a:pt x="44648" y="169664"/>
                </a:lnTo>
                <a:lnTo>
                  <a:pt x="62508" y="196453"/>
                </a:lnTo>
                <a:lnTo>
                  <a:pt x="89297" y="223242"/>
                </a:lnTo>
                <a:lnTo>
                  <a:pt x="107156" y="250031"/>
                </a:lnTo>
                <a:lnTo>
                  <a:pt x="116086" y="276820"/>
                </a:lnTo>
                <a:lnTo>
                  <a:pt x="133945" y="303609"/>
                </a:lnTo>
                <a:lnTo>
                  <a:pt x="133945" y="312539"/>
                </a:lnTo>
                <a:lnTo>
                  <a:pt x="133945" y="312539"/>
                </a:lnTo>
                <a:lnTo>
                  <a:pt x="133945" y="312539"/>
                </a:lnTo>
                <a:lnTo>
                  <a:pt x="116086" y="285749"/>
                </a:lnTo>
                <a:lnTo>
                  <a:pt x="107156" y="258960"/>
                </a:lnTo>
                <a:lnTo>
                  <a:pt x="89297" y="232171"/>
                </a:lnTo>
                <a:lnTo>
                  <a:pt x="71437" y="178594"/>
                </a:lnTo>
                <a:lnTo>
                  <a:pt x="53578" y="133946"/>
                </a:lnTo>
                <a:lnTo>
                  <a:pt x="35719" y="89297"/>
                </a:lnTo>
                <a:lnTo>
                  <a:pt x="35719" y="62508"/>
                </a:lnTo>
                <a:lnTo>
                  <a:pt x="35719" y="44649"/>
                </a:lnTo>
                <a:lnTo>
                  <a:pt x="35719" y="44649"/>
                </a:lnTo>
                <a:lnTo>
                  <a:pt x="44648" y="53578"/>
                </a:lnTo>
                <a:lnTo>
                  <a:pt x="62508" y="80367"/>
                </a:lnTo>
                <a:lnTo>
                  <a:pt x="80367" y="116086"/>
                </a:lnTo>
                <a:lnTo>
                  <a:pt x="98226" y="160735"/>
                </a:lnTo>
                <a:lnTo>
                  <a:pt x="116086" y="196453"/>
                </a:lnTo>
                <a:lnTo>
                  <a:pt x="133945" y="241101"/>
                </a:lnTo>
                <a:lnTo>
                  <a:pt x="142875" y="276820"/>
                </a:lnTo>
                <a:lnTo>
                  <a:pt x="160734" y="294679"/>
                </a:lnTo>
                <a:lnTo>
                  <a:pt x="160734" y="312539"/>
                </a:lnTo>
                <a:lnTo>
                  <a:pt x="169664" y="312539"/>
                </a:lnTo>
                <a:lnTo>
                  <a:pt x="169664" y="303609"/>
                </a:lnTo>
                <a:lnTo>
                  <a:pt x="160734" y="276820"/>
                </a:lnTo>
                <a:lnTo>
                  <a:pt x="151805" y="241101"/>
                </a:lnTo>
                <a:lnTo>
                  <a:pt x="142875" y="196453"/>
                </a:lnTo>
                <a:lnTo>
                  <a:pt x="125016" y="142875"/>
                </a:lnTo>
                <a:lnTo>
                  <a:pt x="116086" y="89297"/>
                </a:lnTo>
                <a:lnTo>
                  <a:pt x="107156" y="44649"/>
                </a:lnTo>
                <a:lnTo>
                  <a:pt x="98226" y="17860"/>
                </a:lnTo>
                <a:lnTo>
                  <a:pt x="107156" y="0"/>
                </a:lnTo>
                <a:lnTo>
                  <a:pt x="107156" y="8930"/>
                </a:lnTo>
                <a:lnTo>
                  <a:pt x="125016" y="35719"/>
                </a:lnTo>
                <a:lnTo>
                  <a:pt x="142875" y="71438"/>
                </a:lnTo>
                <a:lnTo>
                  <a:pt x="151805" y="116086"/>
                </a:lnTo>
                <a:lnTo>
                  <a:pt x="178594" y="160735"/>
                </a:lnTo>
                <a:lnTo>
                  <a:pt x="196453" y="205382"/>
                </a:lnTo>
                <a:lnTo>
                  <a:pt x="214312" y="232171"/>
                </a:lnTo>
                <a:lnTo>
                  <a:pt x="223242" y="258960"/>
                </a:lnTo>
                <a:lnTo>
                  <a:pt x="232172" y="276820"/>
                </a:lnTo>
                <a:lnTo>
                  <a:pt x="241101" y="276820"/>
                </a:lnTo>
                <a:lnTo>
                  <a:pt x="241101" y="258960"/>
                </a:lnTo>
                <a:lnTo>
                  <a:pt x="232172" y="232171"/>
                </a:lnTo>
                <a:lnTo>
                  <a:pt x="223242" y="187523"/>
                </a:lnTo>
                <a:lnTo>
                  <a:pt x="223242" y="187523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5706070" y="5322094"/>
            <a:ext cx="214314" cy="258961"/>
          </a:xfrm>
          <a:custGeom>
            <a:avLst/>
            <a:gdLst/>
            <a:ahLst/>
            <a:cxnLst/>
            <a:rect l="0" t="0" r="0" b="0"/>
            <a:pathLst>
              <a:path w="214314" h="258961">
                <a:moveTo>
                  <a:pt x="8930" y="89297"/>
                </a:moveTo>
                <a:lnTo>
                  <a:pt x="8930" y="89297"/>
                </a:lnTo>
                <a:lnTo>
                  <a:pt x="0" y="89297"/>
                </a:lnTo>
                <a:lnTo>
                  <a:pt x="0" y="89297"/>
                </a:lnTo>
                <a:lnTo>
                  <a:pt x="0" y="89297"/>
                </a:lnTo>
                <a:lnTo>
                  <a:pt x="8930" y="98226"/>
                </a:lnTo>
                <a:lnTo>
                  <a:pt x="17860" y="107156"/>
                </a:lnTo>
                <a:lnTo>
                  <a:pt x="35719" y="116086"/>
                </a:lnTo>
                <a:lnTo>
                  <a:pt x="53578" y="142875"/>
                </a:lnTo>
                <a:lnTo>
                  <a:pt x="62508" y="169664"/>
                </a:lnTo>
                <a:lnTo>
                  <a:pt x="80368" y="196453"/>
                </a:lnTo>
                <a:lnTo>
                  <a:pt x="89297" y="223242"/>
                </a:lnTo>
                <a:lnTo>
                  <a:pt x="89297" y="241101"/>
                </a:lnTo>
                <a:lnTo>
                  <a:pt x="89297" y="250031"/>
                </a:lnTo>
                <a:lnTo>
                  <a:pt x="89297" y="258960"/>
                </a:lnTo>
                <a:lnTo>
                  <a:pt x="89297" y="250031"/>
                </a:lnTo>
                <a:lnTo>
                  <a:pt x="80368" y="232172"/>
                </a:lnTo>
                <a:lnTo>
                  <a:pt x="71438" y="205383"/>
                </a:lnTo>
                <a:lnTo>
                  <a:pt x="53578" y="169664"/>
                </a:lnTo>
                <a:lnTo>
                  <a:pt x="44649" y="125015"/>
                </a:lnTo>
                <a:lnTo>
                  <a:pt x="26789" y="71437"/>
                </a:lnTo>
                <a:lnTo>
                  <a:pt x="26789" y="35719"/>
                </a:lnTo>
                <a:lnTo>
                  <a:pt x="26789" y="8929"/>
                </a:lnTo>
                <a:lnTo>
                  <a:pt x="35719" y="0"/>
                </a:lnTo>
                <a:lnTo>
                  <a:pt x="44649" y="0"/>
                </a:lnTo>
                <a:lnTo>
                  <a:pt x="53578" y="8929"/>
                </a:lnTo>
                <a:lnTo>
                  <a:pt x="71438" y="35719"/>
                </a:lnTo>
                <a:lnTo>
                  <a:pt x="89297" y="62508"/>
                </a:lnTo>
                <a:lnTo>
                  <a:pt x="107157" y="98226"/>
                </a:lnTo>
                <a:lnTo>
                  <a:pt x="125016" y="133945"/>
                </a:lnTo>
                <a:lnTo>
                  <a:pt x="142875" y="160734"/>
                </a:lnTo>
                <a:lnTo>
                  <a:pt x="160735" y="187523"/>
                </a:lnTo>
                <a:lnTo>
                  <a:pt x="178594" y="205383"/>
                </a:lnTo>
                <a:lnTo>
                  <a:pt x="196453" y="223242"/>
                </a:lnTo>
                <a:lnTo>
                  <a:pt x="205383" y="232172"/>
                </a:lnTo>
                <a:lnTo>
                  <a:pt x="214313" y="232172"/>
                </a:lnTo>
                <a:lnTo>
                  <a:pt x="205383" y="232172"/>
                </a:lnTo>
                <a:lnTo>
                  <a:pt x="196453" y="223242"/>
                </a:lnTo>
                <a:lnTo>
                  <a:pt x="196453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5741789" y="5420320"/>
            <a:ext cx="133946" cy="80369"/>
          </a:xfrm>
          <a:custGeom>
            <a:avLst/>
            <a:gdLst/>
            <a:ahLst/>
            <a:cxnLst/>
            <a:rect l="0" t="0" r="0" b="0"/>
            <a:pathLst>
              <a:path w="133946" h="80369">
                <a:moveTo>
                  <a:pt x="0" y="71438"/>
                </a:moveTo>
                <a:lnTo>
                  <a:pt x="8930" y="71438"/>
                </a:lnTo>
                <a:lnTo>
                  <a:pt x="17859" y="80368"/>
                </a:lnTo>
                <a:lnTo>
                  <a:pt x="26789" y="80368"/>
                </a:lnTo>
                <a:lnTo>
                  <a:pt x="44649" y="80368"/>
                </a:lnTo>
                <a:lnTo>
                  <a:pt x="62508" y="80368"/>
                </a:lnTo>
                <a:lnTo>
                  <a:pt x="80367" y="71438"/>
                </a:lnTo>
                <a:lnTo>
                  <a:pt x="98227" y="53578"/>
                </a:lnTo>
                <a:lnTo>
                  <a:pt x="116086" y="44649"/>
                </a:lnTo>
                <a:lnTo>
                  <a:pt x="125016" y="26789"/>
                </a:lnTo>
                <a:lnTo>
                  <a:pt x="133945" y="1786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5840016" y="5313164"/>
            <a:ext cx="187524" cy="98228"/>
          </a:xfrm>
          <a:custGeom>
            <a:avLst/>
            <a:gdLst/>
            <a:ahLst/>
            <a:cxnLst/>
            <a:rect l="0" t="0" r="0" b="0"/>
            <a:pathLst>
              <a:path w="187524" h="98228">
                <a:moveTo>
                  <a:pt x="0" y="0"/>
                </a:moveTo>
                <a:lnTo>
                  <a:pt x="0" y="8930"/>
                </a:lnTo>
                <a:lnTo>
                  <a:pt x="8929" y="17859"/>
                </a:lnTo>
                <a:lnTo>
                  <a:pt x="26789" y="35719"/>
                </a:lnTo>
                <a:lnTo>
                  <a:pt x="44648" y="53578"/>
                </a:lnTo>
                <a:lnTo>
                  <a:pt x="71437" y="71438"/>
                </a:lnTo>
                <a:lnTo>
                  <a:pt x="89297" y="80367"/>
                </a:lnTo>
                <a:lnTo>
                  <a:pt x="116086" y="89297"/>
                </a:lnTo>
                <a:lnTo>
                  <a:pt x="142875" y="89297"/>
                </a:lnTo>
                <a:lnTo>
                  <a:pt x="160734" y="98227"/>
                </a:lnTo>
                <a:lnTo>
                  <a:pt x="178593" y="98227"/>
                </a:lnTo>
                <a:lnTo>
                  <a:pt x="187523" y="89297"/>
                </a:lnTo>
                <a:lnTo>
                  <a:pt x="187523" y="71438"/>
                </a:lnTo>
                <a:lnTo>
                  <a:pt x="187523" y="53578"/>
                </a:lnTo>
                <a:lnTo>
                  <a:pt x="187523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>
          <a:xfrm>
            <a:off x="5893594" y="5304234"/>
            <a:ext cx="62509" cy="258962"/>
          </a:xfrm>
          <a:custGeom>
            <a:avLst/>
            <a:gdLst/>
            <a:ahLst/>
            <a:cxnLst/>
            <a:rect l="0" t="0" r="0" b="0"/>
            <a:pathLst>
              <a:path w="62509" h="258962">
                <a:moveTo>
                  <a:pt x="0" y="0"/>
                </a:moveTo>
                <a:lnTo>
                  <a:pt x="0" y="17860"/>
                </a:lnTo>
                <a:lnTo>
                  <a:pt x="0" y="53579"/>
                </a:lnTo>
                <a:lnTo>
                  <a:pt x="8929" y="107157"/>
                </a:lnTo>
                <a:lnTo>
                  <a:pt x="17859" y="160735"/>
                </a:lnTo>
                <a:lnTo>
                  <a:pt x="26789" y="214313"/>
                </a:lnTo>
                <a:lnTo>
                  <a:pt x="44648" y="241102"/>
                </a:lnTo>
                <a:lnTo>
                  <a:pt x="53578" y="258961"/>
                </a:lnTo>
                <a:lnTo>
                  <a:pt x="62508" y="258961"/>
                </a:lnTo>
                <a:lnTo>
                  <a:pt x="62508" y="232172"/>
                </a:lnTo>
                <a:lnTo>
                  <a:pt x="62508" y="23217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6090047" y="5134570"/>
            <a:ext cx="116087" cy="125017"/>
          </a:xfrm>
          <a:custGeom>
            <a:avLst/>
            <a:gdLst/>
            <a:ahLst/>
            <a:cxnLst/>
            <a:rect l="0" t="0" r="0" b="0"/>
            <a:pathLst>
              <a:path w="116087" h="125017">
                <a:moveTo>
                  <a:pt x="0" y="62508"/>
                </a:moveTo>
                <a:lnTo>
                  <a:pt x="0" y="62508"/>
                </a:lnTo>
                <a:lnTo>
                  <a:pt x="0" y="53578"/>
                </a:lnTo>
                <a:lnTo>
                  <a:pt x="0" y="44649"/>
                </a:lnTo>
                <a:lnTo>
                  <a:pt x="0" y="35719"/>
                </a:lnTo>
                <a:lnTo>
                  <a:pt x="0" y="26789"/>
                </a:lnTo>
                <a:lnTo>
                  <a:pt x="8930" y="17860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17860"/>
                </a:lnTo>
                <a:lnTo>
                  <a:pt x="35719" y="35719"/>
                </a:lnTo>
                <a:lnTo>
                  <a:pt x="44648" y="53578"/>
                </a:lnTo>
                <a:lnTo>
                  <a:pt x="62508" y="80368"/>
                </a:lnTo>
                <a:lnTo>
                  <a:pt x="71437" y="98227"/>
                </a:lnTo>
                <a:lnTo>
                  <a:pt x="80367" y="116086"/>
                </a:lnTo>
                <a:lnTo>
                  <a:pt x="89297" y="125016"/>
                </a:lnTo>
                <a:lnTo>
                  <a:pt x="89297" y="125016"/>
                </a:lnTo>
                <a:lnTo>
                  <a:pt x="98226" y="116086"/>
                </a:lnTo>
                <a:lnTo>
                  <a:pt x="107156" y="89297"/>
                </a:lnTo>
                <a:lnTo>
                  <a:pt x="107156" y="62508"/>
                </a:lnTo>
                <a:lnTo>
                  <a:pt x="116086" y="35719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6188273" y="5054203"/>
            <a:ext cx="125017" cy="142876"/>
          </a:xfrm>
          <a:custGeom>
            <a:avLst/>
            <a:gdLst/>
            <a:ahLst/>
            <a:cxnLst/>
            <a:rect l="0" t="0" r="0" b="0"/>
            <a:pathLst>
              <a:path w="125017" h="142876">
                <a:moveTo>
                  <a:pt x="8930" y="62508"/>
                </a:moveTo>
                <a:lnTo>
                  <a:pt x="0" y="71438"/>
                </a:lnTo>
                <a:lnTo>
                  <a:pt x="0" y="89297"/>
                </a:lnTo>
                <a:lnTo>
                  <a:pt x="0" y="107156"/>
                </a:lnTo>
                <a:lnTo>
                  <a:pt x="8930" y="125016"/>
                </a:lnTo>
                <a:lnTo>
                  <a:pt x="17860" y="133945"/>
                </a:lnTo>
                <a:lnTo>
                  <a:pt x="35719" y="142875"/>
                </a:lnTo>
                <a:lnTo>
                  <a:pt x="53579" y="133945"/>
                </a:lnTo>
                <a:lnTo>
                  <a:pt x="80368" y="125016"/>
                </a:lnTo>
                <a:lnTo>
                  <a:pt x="98227" y="107156"/>
                </a:lnTo>
                <a:lnTo>
                  <a:pt x="107157" y="89297"/>
                </a:lnTo>
                <a:lnTo>
                  <a:pt x="125016" y="71438"/>
                </a:lnTo>
                <a:lnTo>
                  <a:pt x="116086" y="53578"/>
                </a:lnTo>
                <a:lnTo>
                  <a:pt x="107157" y="35719"/>
                </a:lnTo>
                <a:lnTo>
                  <a:pt x="89297" y="17860"/>
                </a:lnTo>
                <a:lnTo>
                  <a:pt x="62508" y="0"/>
                </a:lnTo>
                <a:lnTo>
                  <a:pt x="6250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 41"/>
          <p:cNvSpPr/>
          <p:nvPr/>
        </p:nvSpPr>
        <p:spPr>
          <a:xfrm>
            <a:off x="6295430" y="4982766"/>
            <a:ext cx="151805" cy="187524"/>
          </a:xfrm>
          <a:custGeom>
            <a:avLst/>
            <a:gdLst/>
            <a:ahLst/>
            <a:cxnLst/>
            <a:rect l="0" t="0" r="0" b="0"/>
            <a:pathLst>
              <a:path w="151805" h="187524">
                <a:moveTo>
                  <a:pt x="26789" y="187523"/>
                </a:moveTo>
                <a:lnTo>
                  <a:pt x="26789" y="178593"/>
                </a:lnTo>
                <a:lnTo>
                  <a:pt x="35718" y="169664"/>
                </a:lnTo>
                <a:lnTo>
                  <a:pt x="44648" y="151804"/>
                </a:lnTo>
                <a:lnTo>
                  <a:pt x="44648" y="133945"/>
                </a:lnTo>
                <a:lnTo>
                  <a:pt x="53578" y="107156"/>
                </a:lnTo>
                <a:lnTo>
                  <a:pt x="44648" y="89297"/>
                </a:lnTo>
                <a:lnTo>
                  <a:pt x="35718" y="62507"/>
                </a:lnTo>
                <a:lnTo>
                  <a:pt x="26789" y="53578"/>
                </a:lnTo>
                <a:lnTo>
                  <a:pt x="17859" y="53578"/>
                </a:lnTo>
                <a:lnTo>
                  <a:pt x="8929" y="62507"/>
                </a:lnTo>
                <a:lnTo>
                  <a:pt x="8929" y="71437"/>
                </a:lnTo>
                <a:lnTo>
                  <a:pt x="17859" y="89297"/>
                </a:lnTo>
                <a:lnTo>
                  <a:pt x="26789" y="98226"/>
                </a:lnTo>
                <a:lnTo>
                  <a:pt x="44648" y="107156"/>
                </a:lnTo>
                <a:lnTo>
                  <a:pt x="62508" y="98226"/>
                </a:lnTo>
                <a:lnTo>
                  <a:pt x="89297" y="98226"/>
                </a:lnTo>
                <a:lnTo>
                  <a:pt x="116086" y="80367"/>
                </a:lnTo>
                <a:lnTo>
                  <a:pt x="133945" y="62507"/>
                </a:lnTo>
                <a:lnTo>
                  <a:pt x="142875" y="44648"/>
                </a:lnTo>
                <a:lnTo>
                  <a:pt x="151804" y="26789"/>
                </a:lnTo>
                <a:lnTo>
                  <a:pt x="142875" y="8929"/>
                </a:lnTo>
                <a:lnTo>
                  <a:pt x="116086" y="0"/>
                </a:lnTo>
                <a:lnTo>
                  <a:pt x="89297" y="0"/>
                </a:lnTo>
                <a:lnTo>
                  <a:pt x="53578" y="0"/>
                </a:lnTo>
                <a:lnTo>
                  <a:pt x="26789" y="8929"/>
                </a:lnTo>
                <a:lnTo>
                  <a:pt x="8929" y="26789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 42"/>
          <p:cNvSpPr/>
          <p:nvPr/>
        </p:nvSpPr>
        <p:spPr>
          <a:xfrm>
            <a:off x="5982891" y="6250780"/>
            <a:ext cx="303610" cy="392908"/>
          </a:xfrm>
          <a:custGeom>
            <a:avLst/>
            <a:gdLst/>
            <a:ahLst/>
            <a:cxnLst/>
            <a:rect l="0" t="0" r="0" b="0"/>
            <a:pathLst>
              <a:path w="303610" h="392908">
                <a:moveTo>
                  <a:pt x="0" y="232172"/>
                </a:moveTo>
                <a:lnTo>
                  <a:pt x="0" y="241102"/>
                </a:lnTo>
                <a:lnTo>
                  <a:pt x="8929" y="250032"/>
                </a:lnTo>
                <a:lnTo>
                  <a:pt x="8929" y="267891"/>
                </a:lnTo>
                <a:lnTo>
                  <a:pt x="17859" y="285750"/>
                </a:lnTo>
                <a:lnTo>
                  <a:pt x="35718" y="303610"/>
                </a:lnTo>
                <a:lnTo>
                  <a:pt x="44648" y="321469"/>
                </a:lnTo>
                <a:lnTo>
                  <a:pt x="62507" y="348258"/>
                </a:lnTo>
                <a:lnTo>
                  <a:pt x="80367" y="366118"/>
                </a:lnTo>
                <a:lnTo>
                  <a:pt x="98226" y="383977"/>
                </a:lnTo>
                <a:lnTo>
                  <a:pt x="107156" y="392907"/>
                </a:lnTo>
                <a:lnTo>
                  <a:pt x="107156" y="392907"/>
                </a:lnTo>
                <a:lnTo>
                  <a:pt x="116086" y="392907"/>
                </a:lnTo>
                <a:lnTo>
                  <a:pt x="107156" y="366118"/>
                </a:lnTo>
                <a:lnTo>
                  <a:pt x="89297" y="321469"/>
                </a:lnTo>
                <a:lnTo>
                  <a:pt x="62507" y="258961"/>
                </a:lnTo>
                <a:lnTo>
                  <a:pt x="35718" y="178594"/>
                </a:lnTo>
                <a:lnTo>
                  <a:pt x="17859" y="125016"/>
                </a:lnTo>
                <a:lnTo>
                  <a:pt x="17859" y="98227"/>
                </a:lnTo>
                <a:lnTo>
                  <a:pt x="17859" y="80368"/>
                </a:lnTo>
                <a:lnTo>
                  <a:pt x="35718" y="89297"/>
                </a:lnTo>
                <a:lnTo>
                  <a:pt x="53578" y="107157"/>
                </a:lnTo>
                <a:lnTo>
                  <a:pt x="71437" y="142875"/>
                </a:lnTo>
                <a:lnTo>
                  <a:pt x="98226" y="178594"/>
                </a:lnTo>
                <a:lnTo>
                  <a:pt x="116086" y="205383"/>
                </a:lnTo>
                <a:lnTo>
                  <a:pt x="125015" y="223243"/>
                </a:lnTo>
                <a:lnTo>
                  <a:pt x="133945" y="241102"/>
                </a:lnTo>
                <a:lnTo>
                  <a:pt x="151804" y="258961"/>
                </a:lnTo>
                <a:lnTo>
                  <a:pt x="169664" y="285750"/>
                </a:lnTo>
                <a:lnTo>
                  <a:pt x="178593" y="294680"/>
                </a:lnTo>
                <a:lnTo>
                  <a:pt x="178593" y="285750"/>
                </a:lnTo>
                <a:lnTo>
                  <a:pt x="178593" y="250032"/>
                </a:lnTo>
                <a:lnTo>
                  <a:pt x="160734" y="187524"/>
                </a:lnTo>
                <a:lnTo>
                  <a:pt x="133945" y="125016"/>
                </a:lnTo>
                <a:lnTo>
                  <a:pt x="125015" y="71438"/>
                </a:lnTo>
                <a:lnTo>
                  <a:pt x="116086" y="17860"/>
                </a:lnTo>
                <a:lnTo>
                  <a:pt x="116086" y="0"/>
                </a:lnTo>
                <a:lnTo>
                  <a:pt x="125015" y="0"/>
                </a:lnTo>
                <a:lnTo>
                  <a:pt x="151804" y="17860"/>
                </a:lnTo>
                <a:lnTo>
                  <a:pt x="178593" y="71438"/>
                </a:lnTo>
                <a:lnTo>
                  <a:pt x="205382" y="107157"/>
                </a:lnTo>
                <a:lnTo>
                  <a:pt x="223242" y="142875"/>
                </a:lnTo>
                <a:lnTo>
                  <a:pt x="241101" y="169665"/>
                </a:lnTo>
                <a:lnTo>
                  <a:pt x="250031" y="196454"/>
                </a:lnTo>
                <a:lnTo>
                  <a:pt x="267890" y="223243"/>
                </a:lnTo>
                <a:lnTo>
                  <a:pt x="285750" y="250032"/>
                </a:lnTo>
                <a:lnTo>
                  <a:pt x="303609" y="258961"/>
                </a:lnTo>
                <a:lnTo>
                  <a:pt x="303609" y="232172"/>
                </a:lnTo>
                <a:lnTo>
                  <a:pt x="285750" y="178594"/>
                </a:lnTo>
                <a:lnTo>
                  <a:pt x="267890" y="116086"/>
                </a:lnTo>
                <a:lnTo>
                  <a:pt x="267890" y="11608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 43"/>
          <p:cNvSpPr/>
          <p:nvPr/>
        </p:nvSpPr>
        <p:spPr>
          <a:xfrm>
            <a:off x="6250781" y="6116835"/>
            <a:ext cx="250033" cy="375048"/>
          </a:xfrm>
          <a:custGeom>
            <a:avLst/>
            <a:gdLst/>
            <a:ahLst/>
            <a:cxnLst/>
            <a:rect l="0" t="0" r="0" b="0"/>
            <a:pathLst>
              <a:path w="250033" h="375048">
                <a:moveTo>
                  <a:pt x="0" y="80367"/>
                </a:moveTo>
                <a:lnTo>
                  <a:pt x="0" y="89297"/>
                </a:lnTo>
                <a:lnTo>
                  <a:pt x="0" y="98227"/>
                </a:lnTo>
                <a:lnTo>
                  <a:pt x="0" y="125016"/>
                </a:lnTo>
                <a:lnTo>
                  <a:pt x="8930" y="160735"/>
                </a:lnTo>
                <a:lnTo>
                  <a:pt x="17860" y="196453"/>
                </a:lnTo>
                <a:lnTo>
                  <a:pt x="44649" y="241102"/>
                </a:lnTo>
                <a:lnTo>
                  <a:pt x="62508" y="285750"/>
                </a:lnTo>
                <a:lnTo>
                  <a:pt x="80367" y="312539"/>
                </a:lnTo>
                <a:lnTo>
                  <a:pt x="89297" y="330399"/>
                </a:lnTo>
                <a:lnTo>
                  <a:pt x="98227" y="339328"/>
                </a:lnTo>
                <a:lnTo>
                  <a:pt x="116086" y="366117"/>
                </a:lnTo>
                <a:lnTo>
                  <a:pt x="125016" y="375047"/>
                </a:lnTo>
                <a:lnTo>
                  <a:pt x="125016" y="357188"/>
                </a:lnTo>
                <a:lnTo>
                  <a:pt x="107157" y="312539"/>
                </a:lnTo>
                <a:lnTo>
                  <a:pt x="89297" y="258961"/>
                </a:lnTo>
                <a:lnTo>
                  <a:pt x="62508" y="196453"/>
                </a:lnTo>
                <a:lnTo>
                  <a:pt x="35719" y="133945"/>
                </a:lnTo>
                <a:lnTo>
                  <a:pt x="17860" y="71438"/>
                </a:lnTo>
                <a:lnTo>
                  <a:pt x="0" y="26789"/>
                </a:lnTo>
                <a:lnTo>
                  <a:pt x="0" y="0"/>
                </a:lnTo>
                <a:lnTo>
                  <a:pt x="8930" y="0"/>
                </a:lnTo>
                <a:lnTo>
                  <a:pt x="26789" y="8930"/>
                </a:lnTo>
                <a:lnTo>
                  <a:pt x="44649" y="44649"/>
                </a:lnTo>
                <a:lnTo>
                  <a:pt x="80367" y="89297"/>
                </a:lnTo>
                <a:lnTo>
                  <a:pt x="107157" y="133945"/>
                </a:lnTo>
                <a:lnTo>
                  <a:pt x="142875" y="187524"/>
                </a:lnTo>
                <a:lnTo>
                  <a:pt x="178594" y="232172"/>
                </a:lnTo>
                <a:lnTo>
                  <a:pt x="205383" y="276820"/>
                </a:lnTo>
                <a:lnTo>
                  <a:pt x="223242" y="303610"/>
                </a:lnTo>
                <a:lnTo>
                  <a:pt x="241102" y="330399"/>
                </a:lnTo>
                <a:lnTo>
                  <a:pt x="250032" y="339328"/>
                </a:lnTo>
                <a:lnTo>
                  <a:pt x="250032" y="330399"/>
                </a:lnTo>
                <a:lnTo>
                  <a:pt x="241102" y="312539"/>
                </a:lnTo>
                <a:lnTo>
                  <a:pt x="214313" y="285750"/>
                </a:lnTo>
                <a:lnTo>
                  <a:pt x="187524" y="250031"/>
                </a:lnTo>
                <a:lnTo>
                  <a:pt x="187524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>
            <a:off x="6304359" y="6232921"/>
            <a:ext cx="187525" cy="116087"/>
          </a:xfrm>
          <a:custGeom>
            <a:avLst/>
            <a:gdLst/>
            <a:ahLst/>
            <a:cxnLst/>
            <a:rect l="0" t="0" r="0" b="0"/>
            <a:pathLst>
              <a:path w="187525" h="116087">
                <a:moveTo>
                  <a:pt x="0" y="116086"/>
                </a:moveTo>
                <a:lnTo>
                  <a:pt x="0" y="116086"/>
                </a:lnTo>
                <a:lnTo>
                  <a:pt x="8930" y="107156"/>
                </a:lnTo>
                <a:lnTo>
                  <a:pt x="26789" y="98227"/>
                </a:lnTo>
                <a:lnTo>
                  <a:pt x="35719" y="80367"/>
                </a:lnTo>
                <a:lnTo>
                  <a:pt x="62508" y="62508"/>
                </a:lnTo>
                <a:lnTo>
                  <a:pt x="80368" y="35719"/>
                </a:lnTo>
                <a:lnTo>
                  <a:pt x="107157" y="26789"/>
                </a:lnTo>
                <a:lnTo>
                  <a:pt x="133946" y="8930"/>
                </a:lnTo>
                <a:lnTo>
                  <a:pt x="151805" y="8930"/>
                </a:lnTo>
                <a:lnTo>
                  <a:pt x="169664" y="0"/>
                </a:lnTo>
                <a:lnTo>
                  <a:pt x="187524" y="8930"/>
                </a:lnTo>
                <a:lnTo>
                  <a:pt x="187524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 45"/>
          <p:cNvSpPr/>
          <p:nvPr/>
        </p:nvSpPr>
        <p:spPr>
          <a:xfrm>
            <a:off x="6393656" y="6045398"/>
            <a:ext cx="258962" cy="267891"/>
          </a:xfrm>
          <a:custGeom>
            <a:avLst/>
            <a:gdLst/>
            <a:ahLst/>
            <a:cxnLst/>
            <a:rect l="0" t="0" r="0" b="0"/>
            <a:pathLst>
              <a:path w="258962" h="267891">
                <a:moveTo>
                  <a:pt x="0" y="0"/>
                </a:moveTo>
                <a:lnTo>
                  <a:pt x="0" y="8929"/>
                </a:lnTo>
                <a:lnTo>
                  <a:pt x="8930" y="26789"/>
                </a:lnTo>
                <a:lnTo>
                  <a:pt x="17860" y="62507"/>
                </a:lnTo>
                <a:lnTo>
                  <a:pt x="35719" y="98226"/>
                </a:lnTo>
                <a:lnTo>
                  <a:pt x="62508" y="142875"/>
                </a:lnTo>
                <a:lnTo>
                  <a:pt x="89297" y="178593"/>
                </a:lnTo>
                <a:lnTo>
                  <a:pt x="116086" y="214312"/>
                </a:lnTo>
                <a:lnTo>
                  <a:pt x="151805" y="241101"/>
                </a:lnTo>
                <a:lnTo>
                  <a:pt x="178594" y="258961"/>
                </a:lnTo>
                <a:lnTo>
                  <a:pt x="205383" y="267890"/>
                </a:lnTo>
                <a:lnTo>
                  <a:pt x="232172" y="267890"/>
                </a:lnTo>
                <a:lnTo>
                  <a:pt x="250032" y="250031"/>
                </a:lnTo>
                <a:lnTo>
                  <a:pt x="258961" y="232172"/>
                </a:lnTo>
                <a:lnTo>
                  <a:pt x="258961" y="196453"/>
                </a:lnTo>
                <a:lnTo>
                  <a:pt x="250032" y="151804"/>
                </a:lnTo>
                <a:lnTo>
                  <a:pt x="250032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6482953" y="6000749"/>
            <a:ext cx="44650" cy="446486"/>
          </a:xfrm>
          <a:custGeom>
            <a:avLst/>
            <a:gdLst/>
            <a:ahLst/>
            <a:cxnLst/>
            <a:rect l="0" t="0" r="0" b="0"/>
            <a:pathLst>
              <a:path w="44650" h="446486">
                <a:moveTo>
                  <a:pt x="0" y="0"/>
                </a:moveTo>
                <a:lnTo>
                  <a:pt x="0" y="26789"/>
                </a:lnTo>
                <a:lnTo>
                  <a:pt x="0" y="71438"/>
                </a:lnTo>
                <a:lnTo>
                  <a:pt x="0" y="142875"/>
                </a:lnTo>
                <a:lnTo>
                  <a:pt x="8930" y="223242"/>
                </a:lnTo>
                <a:lnTo>
                  <a:pt x="17860" y="312539"/>
                </a:lnTo>
                <a:lnTo>
                  <a:pt x="26789" y="375047"/>
                </a:lnTo>
                <a:lnTo>
                  <a:pt x="35719" y="428625"/>
                </a:lnTo>
                <a:lnTo>
                  <a:pt x="44649" y="446485"/>
                </a:lnTo>
                <a:lnTo>
                  <a:pt x="44649" y="446485"/>
                </a:lnTo>
                <a:lnTo>
                  <a:pt x="44649" y="44648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Freeform 47"/>
          <p:cNvSpPr/>
          <p:nvPr/>
        </p:nvSpPr>
        <p:spPr>
          <a:xfrm>
            <a:off x="5107781" y="5938241"/>
            <a:ext cx="446486" cy="285751"/>
          </a:xfrm>
          <a:custGeom>
            <a:avLst/>
            <a:gdLst/>
            <a:ahLst/>
            <a:cxnLst/>
            <a:rect l="0" t="0" r="0" b="0"/>
            <a:pathLst>
              <a:path w="446486" h="285751">
                <a:moveTo>
                  <a:pt x="17860" y="285750"/>
                </a:moveTo>
                <a:lnTo>
                  <a:pt x="17860" y="285750"/>
                </a:lnTo>
                <a:lnTo>
                  <a:pt x="8930" y="285750"/>
                </a:lnTo>
                <a:lnTo>
                  <a:pt x="0" y="285750"/>
                </a:lnTo>
                <a:lnTo>
                  <a:pt x="0" y="285750"/>
                </a:lnTo>
                <a:lnTo>
                  <a:pt x="0" y="285750"/>
                </a:lnTo>
                <a:lnTo>
                  <a:pt x="8930" y="285750"/>
                </a:lnTo>
                <a:lnTo>
                  <a:pt x="17860" y="276821"/>
                </a:lnTo>
                <a:lnTo>
                  <a:pt x="44649" y="267891"/>
                </a:lnTo>
                <a:lnTo>
                  <a:pt x="71438" y="241102"/>
                </a:lnTo>
                <a:lnTo>
                  <a:pt x="116086" y="214313"/>
                </a:lnTo>
                <a:lnTo>
                  <a:pt x="160735" y="178594"/>
                </a:lnTo>
                <a:lnTo>
                  <a:pt x="214313" y="142875"/>
                </a:lnTo>
                <a:lnTo>
                  <a:pt x="267891" y="98227"/>
                </a:lnTo>
                <a:lnTo>
                  <a:pt x="312539" y="71438"/>
                </a:lnTo>
                <a:lnTo>
                  <a:pt x="357188" y="44649"/>
                </a:lnTo>
                <a:lnTo>
                  <a:pt x="383977" y="17860"/>
                </a:lnTo>
                <a:lnTo>
                  <a:pt x="410766" y="8930"/>
                </a:lnTo>
                <a:lnTo>
                  <a:pt x="419696" y="0"/>
                </a:lnTo>
                <a:lnTo>
                  <a:pt x="437555" y="0"/>
                </a:lnTo>
                <a:lnTo>
                  <a:pt x="437555" y="0"/>
                </a:lnTo>
                <a:lnTo>
                  <a:pt x="446485" y="17860"/>
                </a:lnTo>
                <a:lnTo>
                  <a:pt x="446485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5206008" y="6090046"/>
            <a:ext cx="312540" cy="223243"/>
          </a:xfrm>
          <a:custGeom>
            <a:avLst/>
            <a:gdLst/>
            <a:ahLst/>
            <a:cxnLst/>
            <a:rect l="0" t="0" r="0" b="0"/>
            <a:pathLst>
              <a:path w="312540" h="223243">
                <a:moveTo>
                  <a:pt x="0" y="223242"/>
                </a:moveTo>
                <a:lnTo>
                  <a:pt x="0" y="214313"/>
                </a:lnTo>
                <a:lnTo>
                  <a:pt x="26789" y="205383"/>
                </a:lnTo>
                <a:lnTo>
                  <a:pt x="53578" y="187524"/>
                </a:lnTo>
                <a:lnTo>
                  <a:pt x="98226" y="160734"/>
                </a:lnTo>
                <a:lnTo>
                  <a:pt x="142875" y="125016"/>
                </a:lnTo>
                <a:lnTo>
                  <a:pt x="196453" y="89297"/>
                </a:lnTo>
                <a:lnTo>
                  <a:pt x="241101" y="53578"/>
                </a:lnTo>
                <a:lnTo>
                  <a:pt x="276820" y="17859"/>
                </a:lnTo>
                <a:lnTo>
                  <a:pt x="312539" y="0"/>
                </a:lnTo>
                <a:lnTo>
                  <a:pt x="312539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Freeform 49"/>
          <p:cNvSpPr/>
          <p:nvPr/>
        </p:nvSpPr>
        <p:spPr>
          <a:xfrm>
            <a:off x="7116961" y="5866804"/>
            <a:ext cx="44649" cy="107157"/>
          </a:xfrm>
          <a:custGeom>
            <a:avLst/>
            <a:gdLst/>
            <a:ahLst/>
            <a:cxnLst/>
            <a:rect l="0" t="0" r="0" b="0"/>
            <a:pathLst>
              <a:path w="44649" h="107157">
                <a:moveTo>
                  <a:pt x="8930" y="893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59"/>
                </a:lnTo>
                <a:lnTo>
                  <a:pt x="8930" y="35719"/>
                </a:lnTo>
                <a:lnTo>
                  <a:pt x="17859" y="53578"/>
                </a:lnTo>
                <a:lnTo>
                  <a:pt x="17859" y="62508"/>
                </a:lnTo>
                <a:lnTo>
                  <a:pt x="26789" y="80367"/>
                </a:lnTo>
                <a:lnTo>
                  <a:pt x="35719" y="89297"/>
                </a:lnTo>
                <a:lnTo>
                  <a:pt x="35719" y="98226"/>
                </a:lnTo>
                <a:lnTo>
                  <a:pt x="44648" y="107156"/>
                </a:lnTo>
                <a:lnTo>
                  <a:pt x="44648" y="107156"/>
                </a:lnTo>
                <a:lnTo>
                  <a:pt x="44648" y="107156"/>
                </a:lnTo>
                <a:lnTo>
                  <a:pt x="44648" y="98226"/>
                </a:lnTo>
                <a:lnTo>
                  <a:pt x="44648" y="80367"/>
                </a:lnTo>
                <a:lnTo>
                  <a:pt x="44648" y="803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0"/>
          <p:cNvSpPr/>
          <p:nvPr/>
        </p:nvSpPr>
        <p:spPr>
          <a:xfrm>
            <a:off x="7179469" y="5857874"/>
            <a:ext cx="44649" cy="71439"/>
          </a:xfrm>
          <a:custGeom>
            <a:avLst/>
            <a:gdLst/>
            <a:ahLst/>
            <a:cxnLst/>
            <a:rect l="0" t="0" r="0" b="0"/>
            <a:pathLst>
              <a:path w="44649" h="71439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8929" y="17860"/>
                </a:lnTo>
                <a:lnTo>
                  <a:pt x="17859" y="26789"/>
                </a:lnTo>
                <a:lnTo>
                  <a:pt x="17859" y="44649"/>
                </a:lnTo>
                <a:lnTo>
                  <a:pt x="26789" y="53578"/>
                </a:lnTo>
                <a:lnTo>
                  <a:pt x="35719" y="62508"/>
                </a:lnTo>
                <a:lnTo>
                  <a:pt x="44648" y="71438"/>
                </a:lnTo>
                <a:lnTo>
                  <a:pt x="44648" y="71438"/>
                </a:lnTo>
                <a:lnTo>
                  <a:pt x="44648" y="71438"/>
                </a:lnTo>
                <a:lnTo>
                  <a:pt x="44648" y="7143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 51"/>
          <p:cNvSpPr/>
          <p:nvPr/>
        </p:nvSpPr>
        <p:spPr>
          <a:xfrm>
            <a:off x="7340203" y="5732859"/>
            <a:ext cx="258962" cy="294680"/>
          </a:xfrm>
          <a:custGeom>
            <a:avLst/>
            <a:gdLst/>
            <a:ahLst/>
            <a:cxnLst/>
            <a:rect l="0" t="0" r="0" b="0"/>
            <a:pathLst>
              <a:path w="258962" h="294680">
                <a:moveTo>
                  <a:pt x="8930" y="98226"/>
                </a:moveTo>
                <a:lnTo>
                  <a:pt x="0" y="98226"/>
                </a:lnTo>
                <a:lnTo>
                  <a:pt x="0" y="107156"/>
                </a:lnTo>
                <a:lnTo>
                  <a:pt x="0" y="107156"/>
                </a:lnTo>
                <a:lnTo>
                  <a:pt x="8930" y="116086"/>
                </a:lnTo>
                <a:lnTo>
                  <a:pt x="8930" y="133945"/>
                </a:lnTo>
                <a:lnTo>
                  <a:pt x="17860" y="160734"/>
                </a:lnTo>
                <a:lnTo>
                  <a:pt x="26789" y="178593"/>
                </a:lnTo>
                <a:lnTo>
                  <a:pt x="44649" y="205382"/>
                </a:lnTo>
                <a:lnTo>
                  <a:pt x="44649" y="232171"/>
                </a:lnTo>
                <a:lnTo>
                  <a:pt x="62508" y="258961"/>
                </a:lnTo>
                <a:lnTo>
                  <a:pt x="62508" y="276820"/>
                </a:lnTo>
                <a:lnTo>
                  <a:pt x="62508" y="294679"/>
                </a:lnTo>
                <a:lnTo>
                  <a:pt x="62508" y="294679"/>
                </a:lnTo>
                <a:lnTo>
                  <a:pt x="62508" y="294679"/>
                </a:lnTo>
                <a:lnTo>
                  <a:pt x="62508" y="285750"/>
                </a:lnTo>
                <a:lnTo>
                  <a:pt x="53578" y="267890"/>
                </a:lnTo>
                <a:lnTo>
                  <a:pt x="44649" y="241101"/>
                </a:lnTo>
                <a:lnTo>
                  <a:pt x="35719" y="205382"/>
                </a:lnTo>
                <a:lnTo>
                  <a:pt x="26789" y="169664"/>
                </a:lnTo>
                <a:lnTo>
                  <a:pt x="17860" y="125015"/>
                </a:lnTo>
                <a:lnTo>
                  <a:pt x="17860" y="98226"/>
                </a:lnTo>
                <a:lnTo>
                  <a:pt x="17860" y="71437"/>
                </a:lnTo>
                <a:lnTo>
                  <a:pt x="26789" y="62507"/>
                </a:lnTo>
                <a:lnTo>
                  <a:pt x="35719" y="62507"/>
                </a:lnTo>
                <a:lnTo>
                  <a:pt x="53578" y="80367"/>
                </a:lnTo>
                <a:lnTo>
                  <a:pt x="62508" y="98226"/>
                </a:lnTo>
                <a:lnTo>
                  <a:pt x="80367" y="125015"/>
                </a:lnTo>
                <a:lnTo>
                  <a:pt x="89297" y="151804"/>
                </a:lnTo>
                <a:lnTo>
                  <a:pt x="107156" y="178593"/>
                </a:lnTo>
                <a:lnTo>
                  <a:pt x="125016" y="205382"/>
                </a:lnTo>
                <a:lnTo>
                  <a:pt x="133945" y="223242"/>
                </a:lnTo>
                <a:lnTo>
                  <a:pt x="133945" y="232171"/>
                </a:lnTo>
                <a:lnTo>
                  <a:pt x="142875" y="241101"/>
                </a:lnTo>
                <a:lnTo>
                  <a:pt x="133945" y="232171"/>
                </a:lnTo>
                <a:lnTo>
                  <a:pt x="133945" y="214312"/>
                </a:lnTo>
                <a:lnTo>
                  <a:pt x="125016" y="178593"/>
                </a:lnTo>
                <a:lnTo>
                  <a:pt x="116086" y="142875"/>
                </a:lnTo>
                <a:lnTo>
                  <a:pt x="98227" y="107156"/>
                </a:lnTo>
                <a:lnTo>
                  <a:pt x="98227" y="53578"/>
                </a:lnTo>
                <a:lnTo>
                  <a:pt x="98227" y="26789"/>
                </a:lnTo>
                <a:lnTo>
                  <a:pt x="107156" y="0"/>
                </a:lnTo>
                <a:lnTo>
                  <a:pt x="116086" y="0"/>
                </a:lnTo>
                <a:lnTo>
                  <a:pt x="133945" y="17859"/>
                </a:lnTo>
                <a:lnTo>
                  <a:pt x="160735" y="44648"/>
                </a:lnTo>
                <a:lnTo>
                  <a:pt x="178594" y="89296"/>
                </a:lnTo>
                <a:lnTo>
                  <a:pt x="205383" y="133945"/>
                </a:lnTo>
                <a:lnTo>
                  <a:pt x="223242" y="169664"/>
                </a:lnTo>
                <a:lnTo>
                  <a:pt x="241102" y="205382"/>
                </a:lnTo>
                <a:lnTo>
                  <a:pt x="250031" y="214312"/>
                </a:lnTo>
                <a:lnTo>
                  <a:pt x="258961" y="223242"/>
                </a:lnTo>
                <a:lnTo>
                  <a:pt x="258961" y="214312"/>
                </a:lnTo>
                <a:lnTo>
                  <a:pt x="258961" y="187523"/>
                </a:lnTo>
                <a:lnTo>
                  <a:pt x="250031" y="151804"/>
                </a:lnTo>
                <a:lnTo>
                  <a:pt x="250031" y="107156"/>
                </a:lnTo>
                <a:lnTo>
                  <a:pt x="241102" y="62507"/>
                </a:lnTo>
                <a:lnTo>
                  <a:pt x="241102" y="26789"/>
                </a:lnTo>
                <a:lnTo>
                  <a:pt x="250031" y="0"/>
                </a:lnTo>
                <a:lnTo>
                  <a:pt x="250031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2"/>
          <p:cNvSpPr/>
          <p:nvPr/>
        </p:nvSpPr>
        <p:spPr>
          <a:xfrm>
            <a:off x="7590234" y="5670351"/>
            <a:ext cx="196455" cy="250032"/>
          </a:xfrm>
          <a:custGeom>
            <a:avLst/>
            <a:gdLst/>
            <a:ahLst/>
            <a:cxnLst/>
            <a:rect l="0" t="0" r="0" b="0"/>
            <a:pathLst>
              <a:path w="196455" h="250032">
                <a:moveTo>
                  <a:pt x="0" y="35719"/>
                </a:moveTo>
                <a:lnTo>
                  <a:pt x="0" y="35719"/>
                </a:lnTo>
                <a:lnTo>
                  <a:pt x="8930" y="44648"/>
                </a:lnTo>
                <a:lnTo>
                  <a:pt x="8930" y="62508"/>
                </a:lnTo>
                <a:lnTo>
                  <a:pt x="17860" y="89297"/>
                </a:lnTo>
                <a:lnTo>
                  <a:pt x="35719" y="116086"/>
                </a:lnTo>
                <a:lnTo>
                  <a:pt x="44649" y="151804"/>
                </a:lnTo>
                <a:lnTo>
                  <a:pt x="62508" y="187523"/>
                </a:lnTo>
                <a:lnTo>
                  <a:pt x="71438" y="214312"/>
                </a:lnTo>
                <a:lnTo>
                  <a:pt x="80368" y="232172"/>
                </a:lnTo>
                <a:lnTo>
                  <a:pt x="89297" y="250031"/>
                </a:lnTo>
                <a:lnTo>
                  <a:pt x="89297" y="250031"/>
                </a:lnTo>
                <a:lnTo>
                  <a:pt x="80368" y="241101"/>
                </a:lnTo>
                <a:lnTo>
                  <a:pt x="80368" y="223242"/>
                </a:lnTo>
                <a:lnTo>
                  <a:pt x="71438" y="196453"/>
                </a:lnTo>
                <a:lnTo>
                  <a:pt x="53579" y="151804"/>
                </a:lnTo>
                <a:lnTo>
                  <a:pt x="44649" y="116086"/>
                </a:lnTo>
                <a:lnTo>
                  <a:pt x="35719" y="62508"/>
                </a:lnTo>
                <a:lnTo>
                  <a:pt x="35719" y="26789"/>
                </a:lnTo>
                <a:lnTo>
                  <a:pt x="35719" y="8929"/>
                </a:lnTo>
                <a:lnTo>
                  <a:pt x="44649" y="0"/>
                </a:lnTo>
                <a:lnTo>
                  <a:pt x="53579" y="0"/>
                </a:lnTo>
                <a:lnTo>
                  <a:pt x="71438" y="17859"/>
                </a:lnTo>
                <a:lnTo>
                  <a:pt x="89297" y="44648"/>
                </a:lnTo>
                <a:lnTo>
                  <a:pt x="107157" y="80367"/>
                </a:lnTo>
                <a:lnTo>
                  <a:pt x="125016" y="107156"/>
                </a:lnTo>
                <a:lnTo>
                  <a:pt x="142875" y="142875"/>
                </a:lnTo>
                <a:lnTo>
                  <a:pt x="160735" y="169664"/>
                </a:lnTo>
                <a:lnTo>
                  <a:pt x="178594" y="187523"/>
                </a:lnTo>
                <a:lnTo>
                  <a:pt x="187524" y="196453"/>
                </a:lnTo>
                <a:lnTo>
                  <a:pt x="187524" y="205383"/>
                </a:lnTo>
                <a:lnTo>
                  <a:pt x="196454" y="205383"/>
                </a:lnTo>
                <a:lnTo>
                  <a:pt x="187524" y="196453"/>
                </a:lnTo>
                <a:lnTo>
                  <a:pt x="178594" y="178594"/>
                </a:lnTo>
                <a:lnTo>
                  <a:pt x="160735" y="160734"/>
                </a:lnTo>
                <a:lnTo>
                  <a:pt x="142875" y="142875"/>
                </a:lnTo>
                <a:lnTo>
                  <a:pt x="116086" y="116086"/>
                </a:lnTo>
                <a:lnTo>
                  <a:pt x="98227" y="98226"/>
                </a:lnTo>
                <a:lnTo>
                  <a:pt x="98227" y="9822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>
            <a:off x="7617023" y="5741788"/>
            <a:ext cx="160736" cy="98228"/>
          </a:xfrm>
          <a:custGeom>
            <a:avLst/>
            <a:gdLst/>
            <a:ahLst/>
            <a:cxnLst/>
            <a:rect l="0" t="0" r="0" b="0"/>
            <a:pathLst>
              <a:path w="160736" h="98228">
                <a:moveTo>
                  <a:pt x="0" y="98227"/>
                </a:moveTo>
                <a:lnTo>
                  <a:pt x="0" y="89297"/>
                </a:lnTo>
                <a:lnTo>
                  <a:pt x="8930" y="80367"/>
                </a:lnTo>
                <a:lnTo>
                  <a:pt x="26790" y="71438"/>
                </a:lnTo>
                <a:lnTo>
                  <a:pt x="44649" y="62508"/>
                </a:lnTo>
                <a:lnTo>
                  <a:pt x="71438" y="44649"/>
                </a:lnTo>
                <a:lnTo>
                  <a:pt x="98227" y="35719"/>
                </a:lnTo>
                <a:lnTo>
                  <a:pt x="116086" y="26789"/>
                </a:lnTo>
                <a:lnTo>
                  <a:pt x="142875" y="17860"/>
                </a:lnTo>
                <a:lnTo>
                  <a:pt x="151805" y="17860"/>
                </a:lnTo>
                <a:lnTo>
                  <a:pt x="160735" y="8930"/>
                </a:lnTo>
                <a:lnTo>
                  <a:pt x="160735" y="0"/>
                </a:lnTo>
                <a:lnTo>
                  <a:pt x="16073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7724180" y="5652491"/>
            <a:ext cx="214313" cy="80369"/>
          </a:xfrm>
          <a:custGeom>
            <a:avLst/>
            <a:gdLst/>
            <a:ahLst/>
            <a:cxnLst/>
            <a:rect l="0" t="0" r="0" b="0"/>
            <a:pathLst>
              <a:path w="214313" h="80369">
                <a:moveTo>
                  <a:pt x="8929" y="0"/>
                </a:move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17860"/>
                </a:lnTo>
                <a:lnTo>
                  <a:pt x="26789" y="17860"/>
                </a:lnTo>
                <a:lnTo>
                  <a:pt x="44648" y="26789"/>
                </a:lnTo>
                <a:lnTo>
                  <a:pt x="62508" y="35719"/>
                </a:lnTo>
                <a:lnTo>
                  <a:pt x="89297" y="44649"/>
                </a:lnTo>
                <a:lnTo>
                  <a:pt x="116086" y="53579"/>
                </a:lnTo>
                <a:lnTo>
                  <a:pt x="142875" y="62508"/>
                </a:lnTo>
                <a:lnTo>
                  <a:pt x="169664" y="71438"/>
                </a:lnTo>
                <a:lnTo>
                  <a:pt x="187523" y="80368"/>
                </a:lnTo>
                <a:lnTo>
                  <a:pt x="205383" y="80368"/>
                </a:lnTo>
                <a:lnTo>
                  <a:pt x="214312" y="80368"/>
                </a:lnTo>
                <a:lnTo>
                  <a:pt x="214312" y="80368"/>
                </a:lnTo>
                <a:lnTo>
                  <a:pt x="214312" y="62508"/>
                </a:lnTo>
                <a:lnTo>
                  <a:pt x="214312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>
            <a:off x="7831336" y="5607843"/>
            <a:ext cx="35720" cy="250032"/>
          </a:xfrm>
          <a:custGeom>
            <a:avLst/>
            <a:gdLst/>
            <a:ahLst/>
            <a:cxnLst/>
            <a:rect l="0" t="0" r="0" b="0"/>
            <a:pathLst>
              <a:path w="35720" h="250032">
                <a:moveTo>
                  <a:pt x="35719" y="0"/>
                </a:moveTo>
                <a:lnTo>
                  <a:pt x="26789" y="8930"/>
                </a:lnTo>
                <a:lnTo>
                  <a:pt x="26789" y="35719"/>
                </a:lnTo>
                <a:lnTo>
                  <a:pt x="17859" y="80367"/>
                </a:lnTo>
                <a:lnTo>
                  <a:pt x="8930" y="125016"/>
                </a:lnTo>
                <a:lnTo>
                  <a:pt x="8930" y="169664"/>
                </a:lnTo>
                <a:lnTo>
                  <a:pt x="0" y="214312"/>
                </a:lnTo>
                <a:lnTo>
                  <a:pt x="0" y="241102"/>
                </a:lnTo>
                <a:lnTo>
                  <a:pt x="0" y="250031"/>
                </a:lnTo>
                <a:lnTo>
                  <a:pt x="0" y="250031"/>
                </a:lnTo>
                <a:lnTo>
                  <a:pt x="8930" y="232172"/>
                </a:lnTo>
                <a:lnTo>
                  <a:pt x="17859" y="196453"/>
                </a:lnTo>
                <a:lnTo>
                  <a:pt x="17859" y="151805"/>
                </a:lnTo>
                <a:lnTo>
                  <a:pt x="17859" y="98227"/>
                </a:lnTo>
                <a:lnTo>
                  <a:pt x="17859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7831336" y="5473898"/>
            <a:ext cx="44649" cy="107157"/>
          </a:xfrm>
          <a:custGeom>
            <a:avLst/>
            <a:gdLst/>
            <a:ahLst/>
            <a:cxnLst/>
            <a:rect l="0" t="0" r="0" b="0"/>
            <a:pathLst>
              <a:path w="44649" h="107157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17860"/>
                </a:lnTo>
                <a:lnTo>
                  <a:pt x="17859" y="35719"/>
                </a:lnTo>
                <a:lnTo>
                  <a:pt x="26789" y="53579"/>
                </a:lnTo>
                <a:lnTo>
                  <a:pt x="35719" y="71438"/>
                </a:lnTo>
                <a:lnTo>
                  <a:pt x="35719" y="89297"/>
                </a:lnTo>
                <a:lnTo>
                  <a:pt x="44648" y="107156"/>
                </a:lnTo>
                <a:lnTo>
                  <a:pt x="44648" y="107156"/>
                </a:lnTo>
                <a:lnTo>
                  <a:pt x="44648" y="107156"/>
                </a:lnTo>
                <a:lnTo>
                  <a:pt x="44648" y="98227"/>
                </a:lnTo>
                <a:lnTo>
                  <a:pt x="44648" y="80368"/>
                </a:lnTo>
                <a:lnTo>
                  <a:pt x="44648" y="8036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Freeform 57"/>
          <p:cNvSpPr/>
          <p:nvPr/>
        </p:nvSpPr>
        <p:spPr>
          <a:xfrm>
            <a:off x="7893844" y="5518547"/>
            <a:ext cx="62509" cy="71438"/>
          </a:xfrm>
          <a:custGeom>
            <a:avLst/>
            <a:gdLst/>
            <a:ahLst/>
            <a:cxnLst/>
            <a:rect l="0" t="0" r="0" b="0"/>
            <a:pathLst>
              <a:path w="62509" h="71438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26789"/>
                </a:lnTo>
                <a:lnTo>
                  <a:pt x="8929" y="35719"/>
                </a:lnTo>
                <a:lnTo>
                  <a:pt x="17859" y="44648"/>
                </a:lnTo>
                <a:lnTo>
                  <a:pt x="26789" y="53578"/>
                </a:lnTo>
                <a:lnTo>
                  <a:pt x="44648" y="62507"/>
                </a:lnTo>
                <a:lnTo>
                  <a:pt x="53578" y="62507"/>
                </a:lnTo>
                <a:lnTo>
                  <a:pt x="62508" y="71437"/>
                </a:lnTo>
                <a:lnTo>
                  <a:pt x="62508" y="7143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>
            <a:off x="6956227" y="3009304"/>
            <a:ext cx="276821" cy="437556"/>
          </a:xfrm>
          <a:custGeom>
            <a:avLst/>
            <a:gdLst/>
            <a:ahLst/>
            <a:cxnLst/>
            <a:rect l="0" t="0" r="0" b="0"/>
            <a:pathLst>
              <a:path w="276821" h="437556">
                <a:moveTo>
                  <a:pt x="223242" y="44649"/>
                </a:moveTo>
                <a:lnTo>
                  <a:pt x="223242" y="44649"/>
                </a:lnTo>
                <a:lnTo>
                  <a:pt x="214312" y="44649"/>
                </a:lnTo>
                <a:lnTo>
                  <a:pt x="214312" y="35719"/>
                </a:lnTo>
                <a:lnTo>
                  <a:pt x="214312" y="35719"/>
                </a:lnTo>
                <a:lnTo>
                  <a:pt x="205382" y="35719"/>
                </a:lnTo>
                <a:lnTo>
                  <a:pt x="205382" y="26789"/>
                </a:lnTo>
                <a:lnTo>
                  <a:pt x="205382" y="26789"/>
                </a:lnTo>
                <a:lnTo>
                  <a:pt x="205382" y="26789"/>
                </a:lnTo>
                <a:lnTo>
                  <a:pt x="205382" y="26789"/>
                </a:lnTo>
                <a:lnTo>
                  <a:pt x="205382" y="26789"/>
                </a:lnTo>
                <a:lnTo>
                  <a:pt x="196453" y="17860"/>
                </a:lnTo>
                <a:lnTo>
                  <a:pt x="196453" y="17860"/>
                </a:lnTo>
                <a:lnTo>
                  <a:pt x="196453" y="17860"/>
                </a:lnTo>
                <a:lnTo>
                  <a:pt x="196453" y="17860"/>
                </a:lnTo>
                <a:lnTo>
                  <a:pt x="196453" y="17860"/>
                </a:lnTo>
                <a:lnTo>
                  <a:pt x="196453" y="8930"/>
                </a:lnTo>
                <a:lnTo>
                  <a:pt x="187523" y="8930"/>
                </a:lnTo>
                <a:lnTo>
                  <a:pt x="178593" y="8930"/>
                </a:lnTo>
                <a:lnTo>
                  <a:pt x="178593" y="0"/>
                </a:lnTo>
                <a:lnTo>
                  <a:pt x="169664" y="0"/>
                </a:lnTo>
                <a:lnTo>
                  <a:pt x="160734" y="0"/>
                </a:lnTo>
                <a:lnTo>
                  <a:pt x="151804" y="0"/>
                </a:lnTo>
                <a:lnTo>
                  <a:pt x="142875" y="0"/>
                </a:lnTo>
                <a:lnTo>
                  <a:pt x="142875" y="0"/>
                </a:lnTo>
                <a:lnTo>
                  <a:pt x="133945" y="0"/>
                </a:lnTo>
                <a:lnTo>
                  <a:pt x="125015" y="0"/>
                </a:lnTo>
                <a:lnTo>
                  <a:pt x="125015" y="0"/>
                </a:lnTo>
                <a:lnTo>
                  <a:pt x="116086" y="0"/>
                </a:lnTo>
                <a:lnTo>
                  <a:pt x="107156" y="8930"/>
                </a:lnTo>
                <a:lnTo>
                  <a:pt x="107156" y="8930"/>
                </a:lnTo>
                <a:lnTo>
                  <a:pt x="98226" y="8930"/>
                </a:lnTo>
                <a:lnTo>
                  <a:pt x="98226" y="8930"/>
                </a:lnTo>
                <a:lnTo>
                  <a:pt x="89296" y="17860"/>
                </a:lnTo>
                <a:lnTo>
                  <a:pt x="89296" y="17860"/>
                </a:lnTo>
                <a:lnTo>
                  <a:pt x="80367" y="26789"/>
                </a:lnTo>
                <a:lnTo>
                  <a:pt x="71437" y="26789"/>
                </a:lnTo>
                <a:lnTo>
                  <a:pt x="71437" y="35719"/>
                </a:lnTo>
                <a:lnTo>
                  <a:pt x="62507" y="44649"/>
                </a:lnTo>
                <a:lnTo>
                  <a:pt x="53578" y="44649"/>
                </a:lnTo>
                <a:lnTo>
                  <a:pt x="53578" y="44649"/>
                </a:lnTo>
                <a:lnTo>
                  <a:pt x="53578" y="53578"/>
                </a:lnTo>
                <a:lnTo>
                  <a:pt x="44648" y="62508"/>
                </a:lnTo>
                <a:lnTo>
                  <a:pt x="44648" y="71438"/>
                </a:lnTo>
                <a:lnTo>
                  <a:pt x="35718" y="71438"/>
                </a:lnTo>
                <a:lnTo>
                  <a:pt x="35718" y="80367"/>
                </a:lnTo>
                <a:lnTo>
                  <a:pt x="26789" y="98227"/>
                </a:lnTo>
                <a:lnTo>
                  <a:pt x="26789" y="98227"/>
                </a:lnTo>
                <a:lnTo>
                  <a:pt x="26789" y="107157"/>
                </a:lnTo>
                <a:lnTo>
                  <a:pt x="17859" y="125016"/>
                </a:lnTo>
                <a:lnTo>
                  <a:pt x="17859" y="125016"/>
                </a:lnTo>
                <a:lnTo>
                  <a:pt x="17859" y="142875"/>
                </a:lnTo>
                <a:lnTo>
                  <a:pt x="17859" y="151805"/>
                </a:lnTo>
                <a:lnTo>
                  <a:pt x="8929" y="160735"/>
                </a:lnTo>
                <a:lnTo>
                  <a:pt x="8929" y="169664"/>
                </a:lnTo>
                <a:lnTo>
                  <a:pt x="8929" y="178594"/>
                </a:lnTo>
                <a:lnTo>
                  <a:pt x="8929" y="196453"/>
                </a:lnTo>
                <a:lnTo>
                  <a:pt x="0" y="205383"/>
                </a:lnTo>
                <a:lnTo>
                  <a:pt x="0" y="223242"/>
                </a:lnTo>
                <a:lnTo>
                  <a:pt x="0" y="232172"/>
                </a:lnTo>
                <a:lnTo>
                  <a:pt x="8929" y="241102"/>
                </a:lnTo>
                <a:lnTo>
                  <a:pt x="8929" y="258961"/>
                </a:lnTo>
                <a:lnTo>
                  <a:pt x="8929" y="267891"/>
                </a:lnTo>
                <a:lnTo>
                  <a:pt x="8929" y="276821"/>
                </a:lnTo>
                <a:lnTo>
                  <a:pt x="8929" y="285750"/>
                </a:lnTo>
                <a:lnTo>
                  <a:pt x="8929" y="303610"/>
                </a:lnTo>
                <a:lnTo>
                  <a:pt x="8929" y="312539"/>
                </a:lnTo>
                <a:lnTo>
                  <a:pt x="8929" y="321469"/>
                </a:lnTo>
                <a:lnTo>
                  <a:pt x="8929" y="330399"/>
                </a:lnTo>
                <a:lnTo>
                  <a:pt x="8929" y="339328"/>
                </a:lnTo>
                <a:lnTo>
                  <a:pt x="17859" y="348258"/>
                </a:lnTo>
                <a:lnTo>
                  <a:pt x="17859" y="357188"/>
                </a:lnTo>
                <a:lnTo>
                  <a:pt x="17859" y="366117"/>
                </a:lnTo>
                <a:lnTo>
                  <a:pt x="26789" y="366117"/>
                </a:lnTo>
                <a:lnTo>
                  <a:pt x="26789" y="375047"/>
                </a:lnTo>
                <a:lnTo>
                  <a:pt x="35718" y="375047"/>
                </a:lnTo>
                <a:lnTo>
                  <a:pt x="35718" y="383977"/>
                </a:lnTo>
                <a:lnTo>
                  <a:pt x="44648" y="383977"/>
                </a:lnTo>
                <a:lnTo>
                  <a:pt x="44648" y="392907"/>
                </a:lnTo>
                <a:lnTo>
                  <a:pt x="44648" y="392907"/>
                </a:lnTo>
                <a:lnTo>
                  <a:pt x="44648" y="401836"/>
                </a:lnTo>
                <a:lnTo>
                  <a:pt x="44648" y="401836"/>
                </a:lnTo>
                <a:lnTo>
                  <a:pt x="53578" y="401836"/>
                </a:lnTo>
                <a:lnTo>
                  <a:pt x="53578" y="410766"/>
                </a:lnTo>
                <a:lnTo>
                  <a:pt x="53578" y="410766"/>
                </a:lnTo>
                <a:lnTo>
                  <a:pt x="62507" y="419696"/>
                </a:lnTo>
                <a:lnTo>
                  <a:pt x="62507" y="419696"/>
                </a:lnTo>
                <a:lnTo>
                  <a:pt x="71437" y="419696"/>
                </a:lnTo>
                <a:lnTo>
                  <a:pt x="71437" y="419696"/>
                </a:lnTo>
                <a:lnTo>
                  <a:pt x="71437" y="428625"/>
                </a:lnTo>
                <a:lnTo>
                  <a:pt x="80367" y="428625"/>
                </a:lnTo>
                <a:lnTo>
                  <a:pt x="80367" y="428625"/>
                </a:lnTo>
                <a:lnTo>
                  <a:pt x="80367" y="428625"/>
                </a:lnTo>
                <a:lnTo>
                  <a:pt x="89296" y="428625"/>
                </a:lnTo>
                <a:lnTo>
                  <a:pt x="89296" y="428625"/>
                </a:lnTo>
                <a:lnTo>
                  <a:pt x="98226" y="428625"/>
                </a:lnTo>
                <a:lnTo>
                  <a:pt x="98226" y="428625"/>
                </a:lnTo>
                <a:lnTo>
                  <a:pt x="98226" y="428625"/>
                </a:lnTo>
                <a:lnTo>
                  <a:pt x="107156" y="437555"/>
                </a:lnTo>
                <a:lnTo>
                  <a:pt x="107156" y="437555"/>
                </a:lnTo>
                <a:lnTo>
                  <a:pt x="107156" y="437555"/>
                </a:lnTo>
                <a:lnTo>
                  <a:pt x="116086" y="437555"/>
                </a:lnTo>
                <a:lnTo>
                  <a:pt x="116086" y="437555"/>
                </a:lnTo>
                <a:lnTo>
                  <a:pt x="116086" y="437555"/>
                </a:lnTo>
                <a:lnTo>
                  <a:pt x="125015" y="428625"/>
                </a:lnTo>
                <a:lnTo>
                  <a:pt x="125015" y="428625"/>
                </a:lnTo>
                <a:lnTo>
                  <a:pt x="133945" y="428625"/>
                </a:lnTo>
                <a:lnTo>
                  <a:pt x="133945" y="428625"/>
                </a:lnTo>
                <a:lnTo>
                  <a:pt x="142875" y="428625"/>
                </a:lnTo>
                <a:lnTo>
                  <a:pt x="142875" y="428625"/>
                </a:lnTo>
                <a:lnTo>
                  <a:pt x="151804" y="428625"/>
                </a:lnTo>
                <a:lnTo>
                  <a:pt x="151804" y="428625"/>
                </a:lnTo>
                <a:lnTo>
                  <a:pt x="160734" y="428625"/>
                </a:lnTo>
                <a:lnTo>
                  <a:pt x="169664" y="428625"/>
                </a:lnTo>
                <a:lnTo>
                  <a:pt x="169664" y="419696"/>
                </a:lnTo>
                <a:lnTo>
                  <a:pt x="169664" y="419696"/>
                </a:lnTo>
                <a:lnTo>
                  <a:pt x="178593" y="419696"/>
                </a:lnTo>
                <a:lnTo>
                  <a:pt x="178593" y="419696"/>
                </a:lnTo>
                <a:lnTo>
                  <a:pt x="178593" y="419696"/>
                </a:lnTo>
                <a:lnTo>
                  <a:pt x="187523" y="419696"/>
                </a:lnTo>
                <a:lnTo>
                  <a:pt x="187523" y="419696"/>
                </a:lnTo>
                <a:lnTo>
                  <a:pt x="187523" y="410766"/>
                </a:lnTo>
                <a:lnTo>
                  <a:pt x="187523" y="410766"/>
                </a:lnTo>
                <a:lnTo>
                  <a:pt x="196453" y="410766"/>
                </a:lnTo>
                <a:lnTo>
                  <a:pt x="196453" y="401836"/>
                </a:lnTo>
                <a:lnTo>
                  <a:pt x="196453" y="401836"/>
                </a:lnTo>
                <a:lnTo>
                  <a:pt x="196453" y="401836"/>
                </a:lnTo>
                <a:lnTo>
                  <a:pt x="205382" y="392907"/>
                </a:lnTo>
                <a:lnTo>
                  <a:pt x="205382" y="392907"/>
                </a:lnTo>
                <a:lnTo>
                  <a:pt x="205382" y="392907"/>
                </a:lnTo>
                <a:lnTo>
                  <a:pt x="214312" y="392907"/>
                </a:lnTo>
                <a:lnTo>
                  <a:pt x="214312" y="383977"/>
                </a:lnTo>
                <a:lnTo>
                  <a:pt x="214312" y="383977"/>
                </a:lnTo>
                <a:lnTo>
                  <a:pt x="223242" y="375047"/>
                </a:lnTo>
                <a:lnTo>
                  <a:pt x="223242" y="375047"/>
                </a:lnTo>
                <a:lnTo>
                  <a:pt x="223242" y="366117"/>
                </a:lnTo>
                <a:lnTo>
                  <a:pt x="223242" y="366117"/>
                </a:lnTo>
                <a:lnTo>
                  <a:pt x="232171" y="357188"/>
                </a:lnTo>
                <a:lnTo>
                  <a:pt x="232171" y="357188"/>
                </a:lnTo>
                <a:lnTo>
                  <a:pt x="232171" y="357188"/>
                </a:lnTo>
                <a:lnTo>
                  <a:pt x="232171" y="357188"/>
                </a:lnTo>
                <a:lnTo>
                  <a:pt x="232171" y="348258"/>
                </a:lnTo>
                <a:lnTo>
                  <a:pt x="232171" y="348258"/>
                </a:lnTo>
                <a:lnTo>
                  <a:pt x="232171" y="339328"/>
                </a:lnTo>
                <a:lnTo>
                  <a:pt x="232171" y="339328"/>
                </a:lnTo>
                <a:lnTo>
                  <a:pt x="241101" y="339328"/>
                </a:lnTo>
                <a:lnTo>
                  <a:pt x="241101" y="339328"/>
                </a:lnTo>
                <a:lnTo>
                  <a:pt x="241101" y="330399"/>
                </a:lnTo>
                <a:lnTo>
                  <a:pt x="241101" y="330399"/>
                </a:lnTo>
                <a:lnTo>
                  <a:pt x="241101" y="330399"/>
                </a:lnTo>
                <a:lnTo>
                  <a:pt x="241101" y="321469"/>
                </a:lnTo>
                <a:lnTo>
                  <a:pt x="241101" y="321469"/>
                </a:lnTo>
                <a:lnTo>
                  <a:pt x="241101" y="321469"/>
                </a:lnTo>
                <a:lnTo>
                  <a:pt x="241101" y="312539"/>
                </a:lnTo>
                <a:lnTo>
                  <a:pt x="250031" y="312539"/>
                </a:lnTo>
                <a:lnTo>
                  <a:pt x="250031" y="303610"/>
                </a:lnTo>
                <a:lnTo>
                  <a:pt x="250031" y="303610"/>
                </a:lnTo>
                <a:lnTo>
                  <a:pt x="258961" y="294680"/>
                </a:lnTo>
                <a:lnTo>
                  <a:pt x="258961" y="294680"/>
                </a:lnTo>
                <a:lnTo>
                  <a:pt x="258961" y="285750"/>
                </a:lnTo>
                <a:lnTo>
                  <a:pt x="258961" y="285750"/>
                </a:lnTo>
                <a:lnTo>
                  <a:pt x="258961" y="285750"/>
                </a:lnTo>
                <a:lnTo>
                  <a:pt x="258961" y="285750"/>
                </a:lnTo>
                <a:lnTo>
                  <a:pt x="258961" y="276821"/>
                </a:lnTo>
                <a:lnTo>
                  <a:pt x="258961" y="276821"/>
                </a:lnTo>
                <a:lnTo>
                  <a:pt x="258961" y="276821"/>
                </a:lnTo>
                <a:lnTo>
                  <a:pt x="258961" y="267891"/>
                </a:lnTo>
                <a:lnTo>
                  <a:pt x="258961" y="258961"/>
                </a:lnTo>
                <a:lnTo>
                  <a:pt x="258961" y="258961"/>
                </a:lnTo>
                <a:lnTo>
                  <a:pt x="258961" y="258961"/>
                </a:lnTo>
                <a:lnTo>
                  <a:pt x="258961" y="250032"/>
                </a:lnTo>
                <a:lnTo>
                  <a:pt x="258961" y="241102"/>
                </a:lnTo>
                <a:lnTo>
                  <a:pt x="258961" y="241102"/>
                </a:lnTo>
                <a:lnTo>
                  <a:pt x="267890" y="232172"/>
                </a:lnTo>
                <a:lnTo>
                  <a:pt x="267890" y="232172"/>
                </a:lnTo>
                <a:lnTo>
                  <a:pt x="267890" y="223242"/>
                </a:lnTo>
                <a:lnTo>
                  <a:pt x="267890" y="223242"/>
                </a:lnTo>
                <a:lnTo>
                  <a:pt x="267890" y="214313"/>
                </a:lnTo>
                <a:lnTo>
                  <a:pt x="267890" y="214313"/>
                </a:lnTo>
                <a:lnTo>
                  <a:pt x="267890" y="205383"/>
                </a:lnTo>
                <a:lnTo>
                  <a:pt x="267890" y="196453"/>
                </a:lnTo>
                <a:lnTo>
                  <a:pt x="267890" y="196453"/>
                </a:lnTo>
                <a:lnTo>
                  <a:pt x="267890" y="187524"/>
                </a:lnTo>
                <a:lnTo>
                  <a:pt x="267890" y="178594"/>
                </a:lnTo>
                <a:lnTo>
                  <a:pt x="276820" y="178594"/>
                </a:lnTo>
                <a:lnTo>
                  <a:pt x="276820" y="169664"/>
                </a:lnTo>
                <a:lnTo>
                  <a:pt x="276820" y="160735"/>
                </a:lnTo>
                <a:lnTo>
                  <a:pt x="276820" y="160735"/>
                </a:lnTo>
                <a:lnTo>
                  <a:pt x="276820" y="151805"/>
                </a:lnTo>
                <a:lnTo>
                  <a:pt x="267890" y="142875"/>
                </a:lnTo>
                <a:lnTo>
                  <a:pt x="267890" y="133946"/>
                </a:lnTo>
                <a:lnTo>
                  <a:pt x="267890" y="125016"/>
                </a:lnTo>
                <a:lnTo>
                  <a:pt x="267890" y="116086"/>
                </a:lnTo>
                <a:lnTo>
                  <a:pt x="258961" y="107157"/>
                </a:lnTo>
                <a:lnTo>
                  <a:pt x="258961" y="98227"/>
                </a:lnTo>
                <a:lnTo>
                  <a:pt x="258961" y="89297"/>
                </a:lnTo>
                <a:lnTo>
                  <a:pt x="250031" y="80367"/>
                </a:lnTo>
                <a:lnTo>
                  <a:pt x="250031" y="71438"/>
                </a:lnTo>
                <a:lnTo>
                  <a:pt x="241101" y="71438"/>
                </a:lnTo>
                <a:lnTo>
                  <a:pt x="241101" y="62508"/>
                </a:lnTo>
                <a:lnTo>
                  <a:pt x="232171" y="62508"/>
                </a:lnTo>
                <a:lnTo>
                  <a:pt x="232171" y="62508"/>
                </a:lnTo>
                <a:lnTo>
                  <a:pt x="223242" y="53578"/>
                </a:lnTo>
                <a:lnTo>
                  <a:pt x="223242" y="44649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9"/>
          <p:cNvSpPr/>
          <p:nvPr/>
        </p:nvSpPr>
        <p:spPr>
          <a:xfrm>
            <a:off x="250031" y="2571750"/>
            <a:ext cx="258962" cy="830462"/>
          </a:xfrm>
          <a:custGeom>
            <a:avLst/>
            <a:gdLst/>
            <a:ahLst/>
            <a:cxnLst/>
            <a:rect l="0" t="0" r="0" b="0"/>
            <a:pathLst>
              <a:path w="258962" h="830462">
                <a:moveTo>
                  <a:pt x="250032" y="803671"/>
                </a:moveTo>
                <a:lnTo>
                  <a:pt x="250032" y="803671"/>
                </a:lnTo>
                <a:lnTo>
                  <a:pt x="250032" y="812601"/>
                </a:lnTo>
                <a:lnTo>
                  <a:pt x="250032" y="812601"/>
                </a:lnTo>
                <a:lnTo>
                  <a:pt x="250032" y="821531"/>
                </a:lnTo>
                <a:lnTo>
                  <a:pt x="258961" y="830461"/>
                </a:lnTo>
                <a:lnTo>
                  <a:pt x="250032" y="821531"/>
                </a:lnTo>
                <a:lnTo>
                  <a:pt x="250032" y="812601"/>
                </a:lnTo>
                <a:lnTo>
                  <a:pt x="232172" y="794742"/>
                </a:lnTo>
                <a:lnTo>
                  <a:pt x="214313" y="767953"/>
                </a:lnTo>
                <a:lnTo>
                  <a:pt x="196453" y="732234"/>
                </a:lnTo>
                <a:lnTo>
                  <a:pt x="178594" y="696515"/>
                </a:lnTo>
                <a:lnTo>
                  <a:pt x="160735" y="660796"/>
                </a:lnTo>
                <a:lnTo>
                  <a:pt x="142875" y="616148"/>
                </a:lnTo>
                <a:lnTo>
                  <a:pt x="125016" y="562570"/>
                </a:lnTo>
                <a:lnTo>
                  <a:pt x="98227" y="491132"/>
                </a:lnTo>
                <a:lnTo>
                  <a:pt x="80368" y="410765"/>
                </a:lnTo>
                <a:lnTo>
                  <a:pt x="53578" y="330398"/>
                </a:lnTo>
                <a:lnTo>
                  <a:pt x="35719" y="241101"/>
                </a:lnTo>
                <a:lnTo>
                  <a:pt x="26789" y="160734"/>
                </a:lnTo>
                <a:lnTo>
                  <a:pt x="17860" y="125016"/>
                </a:lnTo>
                <a:lnTo>
                  <a:pt x="17860" y="80367"/>
                </a:lnTo>
                <a:lnTo>
                  <a:pt x="8930" y="3571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357188" y="3018234"/>
            <a:ext cx="151805" cy="366118"/>
          </a:xfrm>
          <a:custGeom>
            <a:avLst/>
            <a:gdLst/>
            <a:ahLst/>
            <a:cxnLst/>
            <a:rect l="0" t="0" r="0" b="0"/>
            <a:pathLst>
              <a:path w="151805" h="366118">
                <a:moveTo>
                  <a:pt x="0" y="223242"/>
                </a:moveTo>
                <a:lnTo>
                  <a:pt x="0" y="223242"/>
                </a:lnTo>
                <a:lnTo>
                  <a:pt x="0" y="241102"/>
                </a:lnTo>
                <a:lnTo>
                  <a:pt x="17859" y="258961"/>
                </a:lnTo>
                <a:lnTo>
                  <a:pt x="44648" y="294680"/>
                </a:lnTo>
                <a:lnTo>
                  <a:pt x="71437" y="321469"/>
                </a:lnTo>
                <a:lnTo>
                  <a:pt x="107156" y="348258"/>
                </a:lnTo>
                <a:lnTo>
                  <a:pt x="125015" y="366117"/>
                </a:lnTo>
                <a:lnTo>
                  <a:pt x="142875" y="366117"/>
                </a:lnTo>
                <a:lnTo>
                  <a:pt x="151804" y="348258"/>
                </a:lnTo>
                <a:lnTo>
                  <a:pt x="151804" y="312539"/>
                </a:lnTo>
                <a:lnTo>
                  <a:pt x="142875" y="250031"/>
                </a:lnTo>
                <a:lnTo>
                  <a:pt x="142875" y="178594"/>
                </a:lnTo>
                <a:lnTo>
                  <a:pt x="133945" y="116086"/>
                </a:lnTo>
                <a:lnTo>
                  <a:pt x="125015" y="44648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2536031" y="3625453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2446734" y="3643312"/>
            <a:ext cx="625080" cy="62509"/>
          </a:xfrm>
          <a:custGeom>
            <a:avLst/>
            <a:gdLst/>
            <a:ahLst/>
            <a:cxnLst/>
            <a:rect l="0" t="0" r="0" b="0"/>
            <a:pathLst>
              <a:path w="625080" h="62509">
                <a:moveTo>
                  <a:pt x="8930" y="0"/>
                </a:moveTo>
                <a:lnTo>
                  <a:pt x="893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17860" y="17859"/>
                </a:lnTo>
                <a:lnTo>
                  <a:pt x="17860" y="17859"/>
                </a:lnTo>
                <a:lnTo>
                  <a:pt x="26789" y="17859"/>
                </a:lnTo>
                <a:lnTo>
                  <a:pt x="35719" y="17859"/>
                </a:lnTo>
                <a:lnTo>
                  <a:pt x="44649" y="17859"/>
                </a:lnTo>
                <a:lnTo>
                  <a:pt x="53579" y="17859"/>
                </a:lnTo>
                <a:lnTo>
                  <a:pt x="71438" y="26789"/>
                </a:lnTo>
                <a:lnTo>
                  <a:pt x="89297" y="26789"/>
                </a:lnTo>
                <a:lnTo>
                  <a:pt x="107157" y="26789"/>
                </a:lnTo>
                <a:lnTo>
                  <a:pt x="133946" y="26789"/>
                </a:lnTo>
                <a:lnTo>
                  <a:pt x="151805" y="26789"/>
                </a:lnTo>
                <a:lnTo>
                  <a:pt x="178594" y="26789"/>
                </a:lnTo>
                <a:lnTo>
                  <a:pt x="205383" y="26789"/>
                </a:lnTo>
                <a:lnTo>
                  <a:pt x="232172" y="17859"/>
                </a:lnTo>
                <a:lnTo>
                  <a:pt x="258961" y="17859"/>
                </a:lnTo>
                <a:lnTo>
                  <a:pt x="294680" y="17859"/>
                </a:lnTo>
                <a:lnTo>
                  <a:pt x="321469" y="8930"/>
                </a:lnTo>
                <a:lnTo>
                  <a:pt x="348258" y="8930"/>
                </a:lnTo>
                <a:lnTo>
                  <a:pt x="375047" y="8930"/>
                </a:lnTo>
                <a:lnTo>
                  <a:pt x="401836" y="17859"/>
                </a:lnTo>
                <a:lnTo>
                  <a:pt x="428625" y="8930"/>
                </a:lnTo>
                <a:lnTo>
                  <a:pt x="455414" y="8930"/>
                </a:lnTo>
                <a:lnTo>
                  <a:pt x="482204" y="0"/>
                </a:lnTo>
                <a:lnTo>
                  <a:pt x="508993" y="0"/>
                </a:lnTo>
                <a:lnTo>
                  <a:pt x="535782" y="0"/>
                </a:lnTo>
                <a:lnTo>
                  <a:pt x="562571" y="0"/>
                </a:lnTo>
                <a:lnTo>
                  <a:pt x="580430" y="8930"/>
                </a:lnTo>
                <a:lnTo>
                  <a:pt x="607219" y="26789"/>
                </a:lnTo>
                <a:lnTo>
                  <a:pt x="616149" y="44649"/>
                </a:lnTo>
                <a:lnTo>
                  <a:pt x="625079" y="62508"/>
                </a:lnTo>
                <a:lnTo>
                  <a:pt x="625079" y="6250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3053953" y="3616523"/>
            <a:ext cx="1250157" cy="53579"/>
          </a:xfrm>
          <a:custGeom>
            <a:avLst/>
            <a:gdLst/>
            <a:ahLst/>
            <a:cxnLst/>
            <a:rect l="0" t="0" r="0" b="0"/>
            <a:pathLst>
              <a:path w="1250157" h="53579">
                <a:moveTo>
                  <a:pt x="8930" y="26789"/>
                </a:moveTo>
                <a:lnTo>
                  <a:pt x="8930" y="26789"/>
                </a:lnTo>
                <a:lnTo>
                  <a:pt x="893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17860" y="17859"/>
                </a:lnTo>
                <a:lnTo>
                  <a:pt x="26789" y="26789"/>
                </a:lnTo>
                <a:lnTo>
                  <a:pt x="26789" y="26789"/>
                </a:lnTo>
                <a:lnTo>
                  <a:pt x="35719" y="26789"/>
                </a:lnTo>
                <a:lnTo>
                  <a:pt x="44649" y="26789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35719"/>
                </a:lnTo>
                <a:lnTo>
                  <a:pt x="98227" y="44648"/>
                </a:lnTo>
                <a:lnTo>
                  <a:pt x="116086" y="44648"/>
                </a:lnTo>
                <a:lnTo>
                  <a:pt x="142875" y="44648"/>
                </a:lnTo>
                <a:lnTo>
                  <a:pt x="169664" y="53578"/>
                </a:lnTo>
                <a:lnTo>
                  <a:pt x="196453" y="53578"/>
                </a:lnTo>
                <a:lnTo>
                  <a:pt x="232172" y="53578"/>
                </a:lnTo>
                <a:lnTo>
                  <a:pt x="258961" y="44648"/>
                </a:lnTo>
                <a:lnTo>
                  <a:pt x="294680" y="44648"/>
                </a:lnTo>
                <a:lnTo>
                  <a:pt x="330399" y="44648"/>
                </a:lnTo>
                <a:lnTo>
                  <a:pt x="357188" y="44648"/>
                </a:lnTo>
                <a:lnTo>
                  <a:pt x="392906" y="44648"/>
                </a:lnTo>
                <a:lnTo>
                  <a:pt x="437555" y="44648"/>
                </a:lnTo>
                <a:lnTo>
                  <a:pt x="473274" y="44648"/>
                </a:lnTo>
                <a:lnTo>
                  <a:pt x="517922" y="44648"/>
                </a:lnTo>
                <a:lnTo>
                  <a:pt x="562570" y="44648"/>
                </a:lnTo>
                <a:lnTo>
                  <a:pt x="607219" y="35719"/>
                </a:lnTo>
                <a:lnTo>
                  <a:pt x="651867" y="35719"/>
                </a:lnTo>
                <a:lnTo>
                  <a:pt x="705445" y="35719"/>
                </a:lnTo>
                <a:lnTo>
                  <a:pt x="750094" y="26789"/>
                </a:lnTo>
                <a:lnTo>
                  <a:pt x="794742" y="26789"/>
                </a:lnTo>
                <a:lnTo>
                  <a:pt x="839391" y="26789"/>
                </a:lnTo>
                <a:lnTo>
                  <a:pt x="884039" y="17859"/>
                </a:lnTo>
                <a:lnTo>
                  <a:pt x="928688" y="17859"/>
                </a:lnTo>
                <a:lnTo>
                  <a:pt x="964406" y="17859"/>
                </a:lnTo>
                <a:lnTo>
                  <a:pt x="1009055" y="8930"/>
                </a:lnTo>
                <a:lnTo>
                  <a:pt x="1044774" y="8930"/>
                </a:lnTo>
                <a:lnTo>
                  <a:pt x="1080492" y="8930"/>
                </a:lnTo>
                <a:lnTo>
                  <a:pt x="1116211" y="8930"/>
                </a:lnTo>
                <a:lnTo>
                  <a:pt x="1151930" y="0"/>
                </a:lnTo>
                <a:lnTo>
                  <a:pt x="1178719" y="0"/>
                </a:lnTo>
                <a:lnTo>
                  <a:pt x="1205508" y="0"/>
                </a:lnTo>
                <a:lnTo>
                  <a:pt x="1232297" y="8930"/>
                </a:lnTo>
                <a:lnTo>
                  <a:pt x="1250156" y="8930"/>
                </a:lnTo>
                <a:lnTo>
                  <a:pt x="1250156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4286250" y="3107531"/>
            <a:ext cx="884040" cy="830462"/>
          </a:xfrm>
          <a:custGeom>
            <a:avLst/>
            <a:gdLst/>
            <a:ahLst/>
            <a:cxnLst/>
            <a:rect l="0" t="0" r="0" b="0"/>
            <a:pathLst>
              <a:path w="884040" h="830462">
                <a:moveTo>
                  <a:pt x="598289" y="187523"/>
                </a:moveTo>
                <a:lnTo>
                  <a:pt x="598289" y="187523"/>
                </a:lnTo>
                <a:lnTo>
                  <a:pt x="598289" y="178594"/>
                </a:lnTo>
                <a:lnTo>
                  <a:pt x="598289" y="169664"/>
                </a:lnTo>
                <a:lnTo>
                  <a:pt x="589359" y="160734"/>
                </a:lnTo>
                <a:lnTo>
                  <a:pt x="580430" y="151805"/>
                </a:lnTo>
                <a:lnTo>
                  <a:pt x="571500" y="142875"/>
                </a:lnTo>
                <a:lnTo>
                  <a:pt x="562570" y="133945"/>
                </a:lnTo>
                <a:lnTo>
                  <a:pt x="553641" y="125015"/>
                </a:lnTo>
                <a:lnTo>
                  <a:pt x="535781" y="107156"/>
                </a:lnTo>
                <a:lnTo>
                  <a:pt x="517922" y="98226"/>
                </a:lnTo>
                <a:lnTo>
                  <a:pt x="500063" y="80367"/>
                </a:lnTo>
                <a:lnTo>
                  <a:pt x="482203" y="71437"/>
                </a:lnTo>
                <a:lnTo>
                  <a:pt x="455414" y="62508"/>
                </a:lnTo>
                <a:lnTo>
                  <a:pt x="428625" y="53578"/>
                </a:lnTo>
                <a:lnTo>
                  <a:pt x="401836" y="44648"/>
                </a:lnTo>
                <a:lnTo>
                  <a:pt x="375047" y="44648"/>
                </a:lnTo>
                <a:lnTo>
                  <a:pt x="348258" y="44648"/>
                </a:lnTo>
                <a:lnTo>
                  <a:pt x="312539" y="44648"/>
                </a:lnTo>
                <a:lnTo>
                  <a:pt x="285750" y="53578"/>
                </a:lnTo>
                <a:lnTo>
                  <a:pt x="250031" y="62508"/>
                </a:lnTo>
                <a:lnTo>
                  <a:pt x="223242" y="71437"/>
                </a:lnTo>
                <a:lnTo>
                  <a:pt x="196453" y="89297"/>
                </a:lnTo>
                <a:lnTo>
                  <a:pt x="169664" y="98226"/>
                </a:lnTo>
                <a:lnTo>
                  <a:pt x="142875" y="116086"/>
                </a:lnTo>
                <a:lnTo>
                  <a:pt x="116086" y="133945"/>
                </a:lnTo>
                <a:lnTo>
                  <a:pt x="98227" y="151805"/>
                </a:lnTo>
                <a:lnTo>
                  <a:pt x="80367" y="178594"/>
                </a:lnTo>
                <a:lnTo>
                  <a:pt x="53578" y="205383"/>
                </a:lnTo>
                <a:lnTo>
                  <a:pt x="44648" y="241101"/>
                </a:lnTo>
                <a:lnTo>
                  <a:pt x="26789" y="267890"/>
                </a:lnTo>
                <a:lnTo>
                  <a:pt x="8930" y="303609"/>
                </a:lnTo>
                <a:lnTo>
                  <a:pt x="0" y="348258"/>
                </a:lnTo>
                <a:lnTo>
                  <a:pt x="0" y="392906"/>
                </a:lnTo>
                <a:lnTo>
                  <a:pt x="0" y="437555"/>
                </a:lnTo>
                <a:lnTo>
                  <a:pt x="0" y="482203"/>
                </a:lnTo>
                <a:lnTo>
                  <a:pt x="8930" y="535781"/>
                </a:lnTo>
                <a:lnTo>
                  <a:pt x="26789" y="589359"/>
                </a:lnTo>
                <a:lnTo>
                  <a:pt x="35719" y="634008"/>
                </a:lnTo>
                <a:lnTo>
                  <a:pt x="62508" y="669726"/>
                </a:lnTo>
                <a:lnTo>
                  <a:pt x="89297" y="714375"/>
                </a:lnTo>
                <a:lnTo>
                  <a:pt x="116086" y="741164"/>
                </a:lnTo>
                <a:lnTo>
                  <a:pt x="142875" y="767953"/>
                </a:lnTo>
                <a:lnTo>
                  <a:pt x="178594" y="794742"/>
                </a:lnTo>
                <a:lnTo>
                  <a:pt x="214313" y="812601"/>
                </a:lnTo>
                <a:lnTo>
                  <a:pt x="258961" y="821531"/>
                </a:lnTo>
                <a:lnTo>
                  <a:pt x="303609" y="830461"/>
                </a:lnTo>
                <a:lnTo>
                  <a:pt x="348258" y="830461"/>
                </a:lnTo>
                <a:lnTo>
                  <a:pt x="401836" y="821531"/>
                </a:lnTo>
                <a:lnTo>
                  <a:pt x="455414" y="812601"/>
                </a:lnTo>
                <a:lnTo>
                  <a:pt x="508992" y="803672"/>
                </a:lnTo>
                <a:lnTo>
                  <a:pt x="553641" y="785812"/>
                </a:lnTo>
                <a:lnTo>
                  <a:pt x="607219" y="767953"/>
                </a:lnTo>
                <a:lnTo>
                  <a:pt x="651867" y="741164"/>
                </a:lnTo>
                <a:lnTo>
                  <a:pt x="696516" y="714375"/>
                </a:lnTo>
                <a:lnTo>
                  <a:pt x="741164" y="678656"/>
                </a:lnTo>
                <a:lnTo>
                  <a:pt x="776883" y="642937"/>
                </a:lnTo>
                <a:lnTo>
                  <a:pt x="812602" y="598289"/>
                </a:lnTo>
                <a:lnTo>
                  <a:pt x="839391" y="553640"/>
                </a:lnTo>
                <a:lnTo>
                  <a:pt x="866180" y="508992"/>
                </a:lnTo>
                <a:lnTo>
                  <a:pt x="875109" y="455414"/>
                </a:lnTo>
                <a:lnTo>
                  <a:pt x="884039" y="401836"/>
                </a:lnTo>
                <a:lnTo>
                  <a:pt x="884039" y="348258"/>
                </a:lnTo>
                <a:lnTo>
                  <a:pt x="875109" y="294680"/>
                </a:lnTo>
                <a:lnTo>
                  <a:pt x="857250" y="241101"/>
                </a:lnTo>
                <a:lnTo>
                  <a:pt x="839391" y="187523"/>
                </a:lnTo>
                <a:lnTo>
                  <a:pt x="812602" y="142875"/>
                </a:lnTo>
                <a:lnTo>
                  <a:pt x="776883" y="107156"/>
                </a:lnTo>
                <a:lnTo>
                  <a:pt x="741164" y="71437"/>
                </a:lnTo>
                <a:lnTo>
                  <a:pt x="696516" y="44648"/>
                </a:lnTo>
                <a:lnTo>
                  <a:pt x="651867" y="26789"/>
                </a:lnTo>
                <a:lnTo>
                  <a:pt x="607219" y="8930"/>
                </a:lnTo>
                <a:lnTo>
                  <a:pt x="562570" y="0"/>
                </a:lnTo>
                <a:lnTo>
                  <a:pt x="508992" y="8930"/>
                </a:lnTo>
                <a:lnTo>
                  <a:pt x="446484" y="17859"/>
                </a:lnTo>
                <a:lnTo>
                  <a:pt x="383977" y="44648"/>
                </a:lnTo>
                <a:lnTo>
                  <a:pt x="383977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5679281" y="759023"/>
            <a:ext cx="446486" cy="455415"/>
          </a:xfrm>
          <a:custGeom>
            <a:avLst/>
            <a:gdLst/>
            <a:ahLst/>
            <a:cxnLst/>
            <a:rect l="0" t="0" r="0" b="0"/>
            <a:pathLst>
              <a:path w="446486" h="455415">
                <a:moveTo>
                  <a:pt x="8930" y="419696"/>
                </a:moveTo>
                <a:lnTo>
                  <a:pt x="8930" y="419696"/>
                </a:lnTo>
                <a:lnTo>
                  <a:pt x="0" y="419696"/>
                </a:lnTo>
                <a:lnTo>
                  <a:pt x="0" y="428625"/>
                </a:lnTo>
                <a:lnTo>
                  <a:pt x="0" y="437555"/>
                </a:lnTo>
                <a:lnTo>
                  <a:pt x="0" y="446485"/>
                </a:lnTo>
                <a:lnTo>
                  <a:pt x="0" y="455414"/>
                </a:lnTo>
                <a:lnTo>
                  <a:pt x="17860" y="446485"/>
                </a:lnTo>
                <a:lnTo>
                  <a:pt x="62508" y="401836"/>
                </a:lnTo>
                <a:lnTo>
                  <a:pt x="133946" y="339328"/>
                </a:lnTo>
                <a:lnTo>
                  <a:pt x="232172" y="241102"/>
                </a:lnTo>
                <a:lnTo>
                  <a:pt x="357188" y="125016"/>
                </a:lnTo>
                <a:lnTo>
                  <a:pt x="446485" y="0"/>
                </a:lnTo>
                <a:lnTo>
                  <a:pt x="44648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reeform 66"/>
          <p:cNvSpPr/>
          <p:nvPr/>
        </p:nvSpPr>
        <p:spPr>
          <a:xfrm>
            <a:off x="5598914" y="2348508"/>
            <a:ext cx="401837" cy="357188"/>
          </a:xfrm>
          <a:custGeom>
            <a:avLst/>
            <a:gdLst/>
            <a:ahLst/>
            <a:cxnLst/>
            <a:rect l="0" t="0" r="0" b="0"/>
            <a:pathLst>
              <a:path w="401837" h="357188">
                <a:moveTo>
                  <a:pt x="8930" y="214312"/>
                </a:moveTo>
                <a:lnTo>
                  <a:pt x="8930" y="223242"/>
                </a:lnTo>
                <a:lnTo>
                  <a:pt x="8930" y="241101"/>
                </a:lnTo>
                <a:lnTo>
                  <a:pt x="0" y="267890"/>
                </a:lnTo>
                <a:lnTo>
                  <a:pt x="8930" y="303609"/>
                </a:lnTo>
                <a:lnTo>
                  <a:pt x="17859" y="330398"/>
                </a:lnTo>
                <a:lnTo>
                  <a:pt x="44649" y="357187"/>
                </a:lnTo>
                <a:lnTo>
                  <a:pt x="80367" y="339328"/>
                </a:lnTo>
                <a:lnTo>
                  <a:pt x="142875" y="294680"/>
                </a:lnTo>
                <a:lnTo>
                  <a:pt x="232172" y="205383"/>
                </a:lnTo>
                <a:lnTo>
                  <a:pt x="321469" y="107156"/>
                </a:lnTo>
                <a:lnTo>
                  <a:pt x="401836" y="0"/>
                </a:lnTo>
                <a:lnTo>
                  <a:pt x="40183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67"/>
          <p:cNvSpPr/>
          <p:nvPr/>
        </p:nvSpPr>
        <p:spPr>
          <a:xfrm>
            <a:off x="5616773" y="3679031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Freeform 68"/>
          <p:cNvSpPr/>
          <p:nvPr/>
        </p:nvSpPr>
        <p:spPr>
          <a:xfrm>
            <a:off x="5616773" y="3429000"/>
            <a:ext cx="348259" cy="366118"/>
          </a:xfrm>
          <a:custGeom>
            <a:avLst/>
            <a:gdLst/>
            <a:ahLst/>
            <a:cxnLst/>
            <a:rect l="0" t="0" r="0" b="0"/>
            <a:pathLst>
              <a:path w="348259" h="366118">
                <a:moveTo>
                  <a:pt x="0" y="267890"/>
                </a:moveTo>
                <a:lnTo>
                  <a:pt x="0" y="285750"/>
                </a:lnTo>
                <a:lnTo>
                  <a:pt x="0" y="303609"/>
                </a:lnTo>
                <a:lnTo>
                  <a:pt x="0" y="330398"/>
                </a:lnTo>
                <a:lnTo>
                  <a:pt x="8930" y="348257"/>
                </a:lnTo>
                <a:lnTo>
                  <a:pt x="17860" y="366117"/>
                </a:lnTo>
                <a:lnTo>
                  <a:pt x="26790" y="357187"/>
                </a:lnTo>
                <a:lnTo>
                  <a:pt x="62508" y="321468"/>
                </a:lnTo>
                <a:lnTo>
                  <a:pt x="107157" y="267890"/>
                </a:lnTo>
                <a:lnTo>
                  <a:pt x="178594" y="187523"/>
                </a:lnTo>
                <a:lnTo>
                  <a:pt x="250032" y="107156"/>
                </a:lnTo>
                <a:lnTo>
                  <a:pt x="312540" y="44648"/>
                </a:lnTo>
                <a:lnTo>
                  <a:pt x="348258" y="0"/>
                </a:lnTo>
                <a:lnTo>
                  <a:pt x="348258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>
            <a:off x="5902523" y="4268390"/>
            <a:ext cx="125017" cy="71439"/>
          </a:xfrm>
          <a:custGeom>
            <a:avLst/>
            <a:gdLst/>
            <a:ahLst/>
            <a:cxnLst/>
            <a:rect l="0" t="0" r="0" b="0"/>
            <a:pathLst>
              <a:path w="125017" h="71439">
                <a:moveTo>
                  <a:pt x="0" y="53578"/>
                </a:move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53578"/>
                </a:lnTo>
                <a:lnTo>
                  <a:pt x="0" y="62508"/>
                </a:lnTo>
                <a:lnTo>
                  <a:pt x="0" y="71438"/>
                </a:lnTo>
                <a:lnTo>
                  <a:pt x="8930" y="71438"/>
                </a:lnTo>
                <a:lnTo>
                  <a:pt x="17860" y="71438"/>
                </a:lnTo>
                <a:lnTo>
                  <a:pt x="26790" y="71438"/>
                </a:lnTo>
                <a:lnTo>
                  <a:pt x="44649" y="62508"/>
                </a:lnTo>
                <a:lnTo>
                  <a:pt x="62508" y="44649"/>
                </a:lnTo>
                <a:lnTo>
                  <a:pt x="98227" y="1786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5866805" y="4607718"/>
            <a:ext cx="214313" cy="17861"/>
          </a:xfrm>
          <a:custGeom>
            <a:avLst/>
            <a:gdLst/>
            <a:ahLst/>
            <a:cxnLst/>
            <a:rect l="0" t="0" r="0" b="0"/>
            <a:pathLst>
              <a:path w="214313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35718" y="0"/>
                </a:lnTo>
                <a:lnTo>
                  <a:pt x="62508" y="8930"/>
                </a:lnTo>
                <a:lnTo>
                  <a:pt x="98226" y="17860"/>
                </a:lnTo>
                <a:lnTo>
                  <a:pt x="142875" y="17860"/>
                </a:lnTo>
                <a:lnTo>
                  <a:pt x="178593" y="17860"/>
                </a:lnTo>
                <a:lnTo>
                  <a:pt x="214312" y="17860"/>
                </a:lnTo>
                <a:lnTo>
                  <a:pt x="214312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 71"/>
          <p:cNvSpPr/>
          <p:nvPr/>
        </p:nvSpPr>
        <p:spPr>
          <a:xfrm>
            <a:off x="5875734" y="4982766"/>
            <a:ext cx="258962" cy="44649"/>
          </a:xfrm>
          <a:custGeom>
            <a:avLst/>
            <a:gdLst/>
            <a:ahLst/>
            <a:cxnLst/>
            <a:rect l="0" t="0" r="0" b="0"/>
            <a:pathLst>
              <a:path w="258962" h="44649">
                <a:moveTo>
                  <a:pt x="0" y="0"/>
                </a:moveTo>
                <a:lnTo>
                  <a:pt x="0" y="8929"/>
                </a:lnTo>
                <a:lnTo>
                  <a:pt x="8930" y="8929"/>
                </a:lnTo>
                <a:lnTo>
                  <a:pt x="26789" y="17859"/>
                </a:lnTo>
                <a:lnTo>
                  <a:pt x="44649" y="26789"/>
                </a:lnTo>
                <a:lnTo>
                  <a:pt x="71438" y="26789"/>
                </a:lnTo>
                <a:lnTo>
                  <a:pt x="107157" y="17859"/>
                </a:lnTo>
                <a:lnTo>
                  <a:pt x="151805" y="26789"/>
                </a:lnTo>
                <a:lnTo>
                  <a:pt x="205383" y="26789"/>
                </a:lnTo>
                <a:lnTo>
                  <a:pt x="258961" y="44648"/>
                </a:lnTo>
                <a:lnTo>
                  <a:pt x="258961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72"/>
          <p:cNvSpPr/>
          <p:nvPr/>
        </p:nvSpPr>
        <p:spPr>
          <a:xfrm>
            <a:off x="6018609" y="5384602"/>
            <a:ext cx="169665" cy="53579"/>
          </a:xfrm>
          <a:custGeom>
            <a:avLst/>
            <a:gdLst/>
            <a:ahLst/>
            <a:cxnLst/>
            <a:rect l="0" t="0" r="0" b="0"/>
            <a:pathLst>
              <a:path w="169665" h="53579">
                <a:moveTo>
                  <a:pt x="0" y="0"/>
                </a:moveTo>
                <a:lnTo>
                  <a:pt x="0" y="0"/>
                </a:lnTo>
                <a:lnTo>
                  <a:pt x="8930" y="8929"/>
                </a:lnTo>
                <a:lnTo>
                  <a:pt x="26789" y="8929"/>
                </a:lnTo>
                <a:lnTo>
                  <a:pt x="53579" y="17859"/>
                </a:lnTo>
                <a:lnTo>
                  <a:pt x="71438" y="26789"/>
                </a:lnTo>
                <a:lnTo>
                  <a:pt x="98227" y="35718"/>
                </a:lnTo>
                <a:lnTo>
                  <a:pt x="133946" y="44648"/>
                </a:lnTo>
                <a:lnTo>
                  <a:pt x="151805" y="53578"/>
                </a:lnTo>
                <a:lnTo>
                  <a:pt x="169664" y="53578"/>
                </a:lnTo>
                <a:lnTo>
                  <a:pt x="169664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reeform 73"/>
          <p:cNvSpPr/>
          <p:nvPr/>
        </p:nvSpPr>
        <p:spPr>
          <a:xfrm>
            <a:off x="5589984" y="4429125"/>
            <a:ext cx="294681" cy="17860"/>
          </a:xfrm>
          <a:custGeom>
            <a:avLst/>
            <a:gdLst/>
            <a:ahLst/>
            <a:cxnLst/>
            <a:rect l="0" t="0" r="0" b="0"/>
            <a:pathLst>
              <a:path w="294681" h="17860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44649" y="0"/>
                </a:lnTo>
                <a:lnTo>
                  <a:pt x="71438" y="0"/>
                </a:lnTo>
                <a:lnTo>
                  <a:pt x="98227" y="0"/>
                </a:lnTo>
                <a:lnTo>
                  <a:pt x="133946" y="0"/>
                </a:lnTo>
                <a:lnTo>
                  <a:pt x="160735" y="8929"/>
                </a:lnTo>
                <a:lnTo>
                  <a:pt x="205383" y="8929"/>
                </a:lnTo>
                <a:lnTo>
                  <a:pt x="241102" y="8929"/>
                </a:lnTo>
                <a:lnTo>
                  <a:pt x="267891" y="17859"/>
                </a:lnTo>
                <a:lnTo>
                  <a:pt x="294680" y="8929"/>
                </a:lnTo>
                <a:lnTo>
                  <a:pt x="294680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Freeform 74"/>
          <p:cNvSpPr/>
          <p:nvPr/>
        </p:nvSpPr>
        <p:spPr>
          <a:xfrm>
            <a:off x="5652492" y="4670226"/>
            <a:ext cx="196454" cy="35720"/>
          </a:xfrm>
          <a:custGeom>
            <a:avLst/>
            <a:gdLst/>
            <a:ahLst/>
            <a:cxnLst/>
            <a:rect l="0" t="0" r="0" b="0"/>
            <a:pathLst>
              <a:path w="196454" h="35720">
                <a:moveTo>
                  <a:pt x="0" y="893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8930"/>
                </a:lnTo>
                <a:lnTo>
                  <a:pt x="53578" y="8930"/>
                </a:lnTo>
                <a:lnTo>
                  <a:pt x="80367" y="8930"/>
                </a:lnTo>
                <a:lnTo>
                  <a:pt x="107156" y="17860"/>
                </a:lnTo>
                <a:lnTo>
                  <a:pt x="142875" y="17860"/>
                </a:lnTo>
                <a:lnTo>
                  <a:pt x="169664" y="26789"/>
                </a:lnTo>
                <a:lnTo>
                  <a:pt x="196453" y="35719"/>
                </a:lnTo>
                <a:lnTo>
                  <a:pt x="196453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reeform 75"/>
          <p:cNvSpPr/>
          <p:nvPr/>
        </p:nvSpPr>
        <p:spPr>
          <a:xfrm>
            <a:off x="5670352" y="5054203"/>
            <a:ext cx="169665" cy="17861"/>
          </a:xfrm>
          <a:custGeom>
            <a:avLst/>
            <a:gdLst/>
            <a:ahLst/>
            <a:cxnLst/>
            <a:rect l="0" t="0" r="0" b="0"/>
            <a:pathLst>
              <a:path w="169665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35718" y="8930"/>
                </a:lnTo>
                <a:lnTo>
                  <a:pt x="53578" y="8930"/>
                </a:lnTo>
                <a:lnTo>
                  <a:pt x="71437" y="8930"/>
                </a:lnTo>
                <a:lnTo>
                  <a:pt x="107156" y="8930"/>
                </a:lnTo>
                <a:lnTo>
                  <a:pt x="133945" y="8930"/>
                </a:lnTo>
                <a:lnTo>
                  <a:pt x="169664" y="17860"/>
                </a:lnTo>
                <a:lnTo>
                  <a:pt x="169664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5938242" y="1598414"/>
            <a:ext cx="151806" cy="651868"/>
          </a:xfrm>
          <a:custGeom>
            <a:avLst/>
            <a:gdLst/>
            <a:ahLst/>
            <a:cxnLst/>
            <a:rect l="0" t="0" r="0" b="0"/>
            <a:pathLst>
              <a:path w="151806" h="651868">
                <a:moveTo>
                  <a:pt x="151805" y="0"/>
                </a:moveTo>
                <a:lnTo>
                  <a:pt x="142875" y="0"/>
                </a:lnTo>
                <a:lnTo>
                  <a:pt x="142875" y="0"/>
                </a:lnTo>
                <a:lnTo>
                  <a:pt x="133946" y="0"/>
                </a:lnTo>
                <a:lnTo>
                  <a:pt x="125016" y="8930"/>
                </a:lnTo>
                <a:lnTo>
                  <a:pt x="116086" y="8930"/>
                </a:lnTo>
                <a:lnTo>
                  <a:pt x="107156" y="8930"/>
                </a:lnTo>
                <a:lnTo>
                  <a:pt x="98227" y="17859"/>
                </a:lnTo>
                <a:lnTo>
                  <a:pt x="89297" y="17859"/>
                </a:lnTo>
                <a:lnTo>
                  <a:pt x="80367" y="17859"/>
                </a:lnTo>
                <a:lnTo>
                  <a:pt x="62508" y="17859"/>
                </a:lnTo>
                <a:lnTo>
                  <a:pt x="53578" y="17859"/>
                </a:lnTo>
                <a:lnTo>
                  <a:pt x="35719" y="26789"/>
                </a:lnTo>
                <a:lnTo>
                  <a:pt x="26789" y="26789"/>
                </a:lnTo>
                <a:lnTo>
                  <a:pt x="17860" y="35719"/>
                </a:lnTo>
                <a:lnTo>
                  <a:pt x="893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7"/>
                </a:lnTo>
                <a:lnTo>
                  <a:pt x="0" y="89297"/>
                </a:lnTo>
                <a:lnTo>
                  <a:pt x="8930" y="89297"/>
                </a:lnTo>
                <a:lnTo>
                  <a:pt x="17860" y="107156"/>
                </a:lnTo>
                <a:lnTo>
                  <a:pt x="26789" y="125015"/>
                </a:lnTo>
                <a:lnTo>
                  <a:pt x="35719" y="151805"/>
                </a:lnTo>
                <a:lnTo>
                  <a:pt x="53578" y="187523"/>
                </a:lnTo>
                <a:lnTo>
                  <a:pt x="62508" y="232172"/>
                </a:lnTo>
                <a:lnTo>
                  <a:pt x="71438" y="285750"/>
                </a:lnTo>
                <a:lnTo>
                  <a:pt x="71438" y="348258"/>
                </a:lnTo>
                <a:lnTo>
                  <a:pt x="71438" y="410765"/>
                </a:lnTo>
                <a:lnTo>
                  <a:pt x="80367" y="464344"/>
                </a:lnTo>
                <a:lnTo>
                  <a:pt x="80367" y="517922"/>
                </a:lnTo>
                <a:lnTo>
                  <a:pt x="80367" y="562570"/>
                </a:lnTo>
                <a:lnTo>
                  <a:pt x="80367" y="598289"/>
                </a:lnTo>
                <a:lnTo>
                  <a:pt x="89297" y="625078"/>
                </a:lnTo>
                <a:lnTo>
                  <a:pt x="107156" y="642937"/>
                </a:lnTo>
                <a:lnTo>
                  <a:pt x="125016" y="651867"/>
                </a:lnTo>
                <a:lnTo>
                  <a:pt x="125016" y="65186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Make Implementation Algorithm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- CSCE 510 2013 -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- </a:t>
            </a:r>
            <a:fld id="{8BE163DA-CB98-46B5-905B-D01D5F3D56A4}" type="slidenum">
              <a:rPr lang="en-US" smtClean="0"/>
              <a:pPr/>
              <a:t>9</a:t>
            </a:fld>
            <a:r>
              <a:rPr lang="en-US" smtClean="0"/>
              <a:t> -  I/O Buffering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953000" cy="49377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Procedure newest(target)</a:t>
            </a:r>
          </a:p>
          <a:p>
            <a:pPr marL="0" indent="0">
              <a:buNone/>
            </a:pPr>
            <a:r>
              <a:rPr lang="en-US" sz="1800" dirty="0" smtClean="0"/>
              <a:t>    If </a:t>
            </a:r>
            <a:r>
              <a:rPr lang="en-US" sz="1800" dirty="0"/>
              <a:t>target is not in the target tree then </a:t>
            </a:r>
          </a:p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dirty="0" smtClean="0"/>
              <a:t>     If </a:t>
            </a:r>
            <a:r>
              <a:rPr lang="en-US" sz="1800" dirty="0"/>
              <a:t>file exists return(</a:t>
            </a:r>
            <a:r>
              <a:rPr lang="en-US" sz="1800" dirty="0" err="1"/>
              <a:t>modification_time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  Else </a:t>
            </a:r>
            <a:r>
              <a:rPr lang="en-US" sz="1800" dirty="0"/>
              <a:t>return(FAIL)</a:t>
            </a:r>
          </a:p>
          <a:p>
            <a:pPr marL="0" indent="0">
              <a:buNone/>
            </a:pPr>
            <a:r>
              <a:rPr lang="en-US" sz="1800" dirty="0"/>
              <a:t>   Else</a:t>
            </a:r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 min </a:t>
            </a:r>
            <a:r>
              <a:rPr lang="en-US" sz="1800" dirty="0"/>
              <a:t>= </a:t>
            </a:r>
            <a:r>
              <a:rPr lang="en-US" sz="1800" dirty="0" err="1"/>
              <a:t>modification_time</a:t>
            </a:r>
            <a:r>
              <a:rPr lang="en-US" sz="1800" dirty="0"/>
              <a:t> of target</a:t>
            </a:r>
          </a:p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dirty="0" smtClean="0"/>
              <a:t>    </a:t>
            </a:r>
            <a:r>
              <a:rPr lang="en-US" sz="1800" dirty="0" err="1" smtClean="0"/>
              <a:t>Foreach</a:t>
            </a:r>
            <a:r>
              <a:rPr lang="en-US" sz="1800" dirty="0" smtClean="0"/>
              <a:t> </a:t>
            </a:r>
            <a:r>
              <a:rPr lang="en-US" sz="1800" dirty="0"/>
              <a:t>child in the dependency list Do </a:t>
            </a:r>
          </a:p>
          <a:p>
            <a:pPr marL="0" indent="0">
              <a:buNone/>
            </a:pPr>
            <a:r>
              <a:rPr lang="en-US" sz="1800" dirty="0"/>
              <a:t>         </a:t>
            </a:r>
            <a:r>
              <a:rPr lang="en-US" sz="1800" dirty="0" smtClean="0"/>
              <a:t>      </a:t>
            </a:r>
            <a:r>
              <a:rPr lang="en-US" sz="1800" dirty="0" err="1" smtClean="0"/>
              <a:t>child_time</a:t>
            </a:r>
            <a:r>
              <a:rPr lang="en-US" sz="1800" dirty="0" smtClean="0"/>
              <a:t> </a:t>
            </a:r>
            <a:r>
              <a:rPr lang="en-US" sz="1800" dirty="0"/>
              <a:t>= newest(child)</a:t>
            </a:r>
          </a:p>
          <a:p>
            <a:pPr marL="0" indent="0">
              <a:buNone/>
            </a:pPr>
            <a:r>
              <a:rPr lang="en-US" sz="1800" dirty="0"/>
              <a:t>         </a:t>
            </a:r>
            <a:r>
              <a:rPr lang="en-US" sz="1800" dirty="0" smtClean="0"/>
              <a:t>     If </a:t>
            </a:r>
            <a:r>
              <a:rPr lang="en-US" sz="1800" dirty="0" err="1"/>
              <a:t>child_time</a:t>
            </a:r>
            <a:r>
              <a:rPr lang="en-US" sz="1800" dirty="0"/>
              <a:t> &lt; min Then min = </a:t>
            </a:r>
            <a:r>
              <a:rPr lang="en-US" sz="1800" dirty="0" err="1"/>
              <a:t>child_time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End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If </a:t>
            </a:r>
            <a:r>
              <a:rPr lang="en-US" sz="1800" dirty="0"/>
              <a:t>min &lt; </a:t>
            </a:r>
            <a:r>
              <a:rPr lang="en-US" sz="1800" dirty="0" err="1"/>
              <a:t>modification_time</a:t>
            </a:r>
            <a:r>
              <a:rPr lang="en-US" sz="1800" dirty="0"/>
              <a:t> of target Then </a:t>
            </a:r>
          </a:p>
          <a:p>
            <a:pPr marL="0" indent="0">
              <a:buNone/>
            </a:pPr>
            <a:r>
              <a:rPr lang="en-US" sz="1800" dirty="0"/>
              <a:t>         </a:t>
            </a:r>
            <a:r>
              <a:rPr lang="en-US" sz="1800" dirty="0" smtClean="0"/>
              <a:t>   build(target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         </a:t>
            </a:r>
            <a:r>
              <a:rPr lang="en-US" sz="1800" dirty="0" smtClean="0"/>
              <a:t>  min </a:t>
            </a:r>
            <a:r>
              <a:rPr lang="en-US" sz="1800" dirty="0"/>
              <a:t>= now</a:t>
            </a:r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smtClean="0"/>
              <a:t>  </a:t>
            </a:r>
            <a:r>
              <a:rPr lang="en-US" sz="1800" dirty="0" err="1" smtClean="0"/>
              <a:t>EndIf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End </a:t>
            </a:r>
          </a:p>
          <a:p>
            <a:pPr marL="0" indent="0">
              <a:buNone/>
            </a:pPr>
            <a:r>
              <a:rPr lang="en-US" sz="1800" dirty="0" smtClean="0"/>
              <a:t>End</a:t>
            </a:r>
            <a:endParaRPr lang="en-US" sz="1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5651754" y="1216152"/>
            <a:ext cx="3339846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/>
              <a:t>Begin {Main}</a:t>
            </a:r>
          </a:p>
          <a:p>
            <a:pPr marL="0" indent="0">
              <a:buNone/>
            </a:pPr>
            <a:r>
              <a:rPr lang="en-US" sz="1800" dirty="0" smtClean="0"/>
              <a:t>   Parse Specification File</a:t>
            </a:r>
          </a:p>
          <a:p>
            <a:pPr marL="0" indent="0">
              <a:buNone/>
            </a:pPr>
            <a:r>
              <a:rPr lang="en-US" sz="1800" dirty="0" smtClean="0"/>
              <a:t>   Build Dependency Tree</a:t>
            </a:r>
          </a:p>
          <a:p>
            <a:pPr marL="0" indent="0">
              <a:buNone/>
            </a:pPr>
            <a:r>
              <a:rPr lang="en-US" sz="1800" dirty="0" smtClean="0"/>
              <a:t>   newest(target)</a:t>
            </a:r>
          </a:p>
          <a:p>
            <a:pPr marL="0" indent="0">
              <a:buNone/>
            </a:pPr>
            <a:r>
              <a:rPr lang="en-US" sz="1800" dirty="0" smtClean="0"/>
              <a:t>End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Build(target)?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410200" y="1143000"/>
            <a:ext cx="152400" cy="5486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590800" y="5257800"/>
            <a:ext cx="3200400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 1"/>
          <p:cNvSpPr/>
          <p:nvPr/>
        </p:nvSpPr>
        <p:spPr>
          <a:xfrm>
            <a:off x="1294805" y="473273"/>
            <a:ext cx="6545462" cy="5643563"/>
          </a:xfrm>
          <a:custGeom>
            <a:avLst/>
            <a:gdLst/>
            <a:ahLst/>
            <a:cxnLst/>
            <a:rect l="0" t="0" r="0" b="0"/>
            <a:pathLst>
              <a:path w="6545462" h="5643563">
                <a:moveTo>
                  <a:pt x="17859" y="5643562"/>
                </a:moveTo>
                <a:lnTo>
                  <a:pt x="8929" y="5643562"/>
                </a:lnTo>
                <a:lnTo>
                  <a:pt x="8929" y="5643562"/>
                </a:lnTo>
                <a:lnTo>
                  <a:pt x="0" y="5643562"/>
                </a:lnTo>
                <a:lnTo>
                  <a:pt x="8929" y="5634632"/>
                </a:lnTo>
                <a:lnTo>
                  <a:pt x="8929" y="5607843"/>
                </a:lnTo>
                <a:lnTo>
                  <a:pt x="26789" y="5581054"/>
                </a:lnTo>
                <a:lnTo>
                  <a:pt x="53578" y="5536406"/>
                </a:lnTo>
                <a:lnTo>
                  <a:pt x="89297" y="5491757"/>
                </a:lnTo>
                <a:lnTo>
                  <a:pt x="142875" y="5420320"/>
                </a:lnTo>
                <a:lnTo>
                  <a:pt x="205383" y="5348882"/>
                </a:lnTo>
                <a:lnTo>
                  <a:pt x="276820" y="5259586"/>
                </a:lnTo>
                <a:lnTo>
                  <a:pt x="357187" y="5161359"/>
                </a:lnTo>
                <a:lnTo>
                  <a:pt x="455414" y="5045274"/>
                </a:lnTo>
                <a:lnTo>
                  <a:pt x="562570" y="4938118"/>
                </a:lnTo>
                <a:lnTo>
                  <a:pt x="678656" y="4813102"/>
                </a:lnTo>
                <a:lnTo>
                  <a:pt x="803672" y="4679157"/>
                </a:lnTo>
                <a:lnTo>
                  <a:pt x="937617" y="4536282"/>
                </a:lnTo>
                <a:lnTo>
                  <a:pt x="1089422" y="4375547"/>
                </a:lnTo>
                <a:lnTo>
                  <a:pt x="1241226" y="4205883"/>
                </a:lnTo>
                <a:lnTo>
                  <a:pt x="1419820" y="4027289"/>
                </a:lnTo>
                <a:lnTo>
                  <a:pt x="1598414" y="3830836"/>
                </a:lnTo>
                <a:lnTo>
                  <a:pt x="1794867" y="3625453"/>
                </a:lnTo>
                <a:lnTo>
                  <a:pt x="2009179" y="3411141"/>
                </a:lnTo>
                <a:lnTo>
                  <a:pt x="2232422" y="3196828"/>
                </a:lnTo>
                <a:lnTo>
                  <a:pt x="2473523" y="2982516"/>
                </a:lnTo>
                <a:lnTo>
                  <a:pt x="2732484" y="2768203"/>
                </a:lnTo>
                <a:lnTo>
                  <a:pt x="2991445" y="2553891"/>
                </a:lnTo>
                <a:lnTo>
                  <a:pt x="3268265" y="2339578"/>
                </a:lnTo>
                <a:lnTo>
                  <a:pt x="3554015" y="2134196"/>
                </a:lnTo>
                <a:lnTo>
                  <a:pt x="3839765" y="1928813"/>
                </a:lnTo>
                <a:lnTo>
                  <a:pt x="4125515" y="1723430"/>
                </a:lnTo>
                <a:lnTo>
                  <a:pt x="4411265" y="1518047"/>
                </a:lnTo>
                <a:lnTo>
                  <a:pt x="4697015" y="1321594"/>
                </a:lnTo>
                <a:lnTo>
                  <a:pt x="4973836" y="1134071"/>
                </a:lnTo>
                <a:lnTo>
                  <a:pt x="5241726" y="955477"/>
                </a:lnTo>
                <a:lnTo>
                  <a:pt x="5491758" y="794743"/>
                </a:lnTo>
                <a:lnTo>
                  <a:pt x="5715000" y="651868"/>
                </a:lnTo>
                <a:lnTo>
                  <a:pt x="5911453" y="526852"/>
                </a:lnTo>
                <a:lnTo>
                  <a:pt x="6081117" y="410766"/>
                </a:lnTo>
                <a:lnTo>
                  <a:pt x="6223992" y="312539"/>
                </a:lnTo>
                <a:lnTo>
                  <a:pt x="6340078" y="232172"/>
                </a:lnTo>
                <a:lnTo>
                  <a:pt x="6420445" y="169665"/>
                </a:lnTo>
                <a:lnTo>
                  <a:pt x="6482953" y="125016"/>
                </a:lnTo>
                <a:lnTo>
                  <a:pt x="6527601" y="89297"/>
                </a:lnTo>
                <a:lnTo>
                  <a:pt x="6545461" y="53579"/>
                </a:lnTo>
                <a:lnTo>
                  <a:pt x="6545461" y="35719"/>
                </a:lnTo>
                <a:lnTo>
                  <a:pt x="6527601" y="17860"/>
                </a:lnTo>
                <a:lnTo>
                  <a:pt x="6456164" y="8930"/>
                </a:lnTo>
                <a:lnTo>
                  <a:pt x="6357937" y="0"/>
                </a:lnTo>
                <a:lnTo>
                  <a:pt x="635793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991195" y="660797"/>
            <a:ext cx="6599040" cy="5527477"/>
          </a:xfrm>
          <a:custGeom>
            <a:avLst/>
            <a:gdLst/>
            <a:ahLst/>
            <a:cxnLst/>
            <a:rect l="0" t="0" r="0" b="0"/>
            <a:pathLst>
              <a:path w="6599040" h="5527477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44649" y="17859"/>
                </a:lnTo>
                <a:lnTo>
                  <a:pt x="80368" y="35719"/>
                </a:lnTo>
                <a:lnTo>
                  <a:pt x="125016" y="62508"/>
                </a:lnTo>
                <a:lnTo>
                  <a:pt x="169664" y="107156"/>
                </a:lnTo>
                <a:lnTo>
                  <a:pt x="241102" y="151804"/>
                </a:lnTo>
                <a:lnTo>
                  <a:pt x="303610" y="205383"/>
                </a:lnTo>
                <a:lnTo>
                  <a:pt x="375047" y="258961"/>
                </a:lnTo>
                <a:lnTo>
                  <a:pt x="455414" y="330398"/>
                </a:lnTo>
                <a:lnTo>
                  <a:pt x="535782" y="401836"/>
                </a:lnTo>
                <a:lnTo>
                  <a:pt x="616149" y="482203"/>
                </a:lnTo>
                <a:lnTo>
                  <a:pt x="696516" y="562570"/>
                </a:lnTo>
                <a:lnTo>
                  <a:pt x="785813" y="651867"/>
                </a:lnTo>
                <a:lnTo>
                  <a:pt x="884039" y="750093"/>
                </a:lnTo>
                <a:lnTo>
                  <a:pt x="982266" y="848320"/>
                </a:lnTo>
                <a:lnTo>
                  <a:pt x="1098352" y="964406"/>
                </a:lnTo>
                <a:lnTo>
                  <a:pt x="1214438" y="1080492"/>
                </a:lnTo>
                <a:lnTo>
                  <a:pt x="1339453" y="1205507"/>
                </a:lnTo>
                <a:lnTo>
                  <a:pt x="1473399" y="1330523"/>
                </a:lnTo>
                <a:lnTo>
                  <a:pt x="1625203" y="1464468"/>
                </a:lnTo>
                <a:lnTo>
                  <a:pt x="1777008" y="1598414"/>
                </a:lnTo>
                <a:lnTo>
                  <a:pt x="1937743" y="1732359"/>
                </a:lnTo>
                <a:lnTo>
                  <a:pt x="2098477" y="1875234"/>
                </a:lnTo>
                <a:lnTo>
                  <a:pt x="2268141" y="2018109"/>
                </a:lnTo>
                <a:lnTo>
                  <a:pt x="2437805" y="2160984"/>
                </a:lnTo>
                <a:lnTo>
                  <a:pt x="2616399" y="2303859"/>
                </a:lnTo>
                <a:lnTo>
                  <a:pt x="2803922" y="2446734"/>
                </a:lnTo>
                <a:lnTo>
                  <a:pt x="2982516" y="2598539"/>
                </a:lnTo>
                <a:lnTo>
                  <a:pt x="3178969" y="2750343"/>
                </a:lnTo>
                <a:lnTo>
                  <a:pt x="3366493" y="2911078"/>
                </a:lnTo>
                <a:lnTo>
                  <a:pt x="3562946" y="3071812"/>
                </a:lnTo>
                <a:lnTo>
                  <a:pt x="3750469" y="3223617"/>
                </a:lnTo>
                <a:lnTo>
                  <a:pt x="3937993" y="3384351"/>
                </a:lnTo>
                <a:lnTo>
                  <a:pt x="4125516" y="3545085"/>
                </a:lnTo>
                <a:lnTo>
                  <a:pt x="4304110" y="3705820"/>
                </a:lnTo>
                <a:lnTo>
                  <a:pt x="4482703" y="3857624"/>
                </a:lnTo>
                <a:lnTo>
                  <a:pt x="4661297" y="4009429"/>
                </a:lnTo>
                <a:lnTo>
                  <a:pt x="4839891" y="4143374"/>
                </a:lnTo>
                <a:lnTo>
                  <a:pt x="5009555" y="4277320"/>
                </a:lnTo>
                <a:lnTo>
                  <a:pt x="5170289" y="4402336"/>
                </a:lnTo>
                <a:lnTo>
                  <a:pt x="5322094" y="4527351"/>
                </a:lnTo>
                <a:lnTo>
                  <a:pt x="5473899" y="4643437"/>
                </a:lnTo>
                <a:lnTo>
                  <a:pt x="5607844" y="4750594"/>
                </a:lnTo>
                <a:lnTo>
                  <a:pt x="5750719" y="4866680"/>
                </a:lnTo>
                <a:lnTo>
                  <a:pt x="5875735" y="4964905"/>
                </a:lnTo>
                <a:lnTo>
                  <a:pt x="6000750" y="5063132"/>
                </a:lnTo>
                <a:lnTo>
                  <a:pt x="6107907" y="5152429"/>
                </a:lnTo>
                <a:lnTo>
                  <a:pt x="6206133" y="5232796"/>
                </a:lnTo>
                <a:lnTo>
                  <a:pt x="6295430" y="5313163"/>
                </a:lnTo>
                <a:lnTo>
                  <a:pt x="6375797" y="5366741"/>
                </a:lnTo>
                <a:lnTo>
                  <a:pt x="6429375" y="5420319"/>
                </a:lnTo>
                <a:lnTo>
                  <a:pt x="6482953" y="5447108"/>
                </a:lnTo>
                <a:lnTo>
                  <a:pt x="6527602" y="5473898"/>
                </a:lnTo>
                <a:lnTo>
                  <a:pt x="6563321" y="5491757"/>
                </a:lnTo>
                <a:lnTo>
                  <a:pt x="6581180" y="5500687"/>
                </a:lnTo>
                <a:lnTo>
                  <a:pt x="6599039" y="5509616"/>
                </a:lnTo>
                <a:lnTo>
                  <a:pt x="6599039" y="5518546"/>
                </a:lnTo>
                <a:lnTo>
                  <a:pt x="6590110" y="5527476"/>
                </a:lnTo>
                <a:lnTo>
                  <a:pt x="6590110" y="552747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8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16198</TotalTime>
  <Words>769</Words>
  <Application>Microsoft Office PowerPoint</Application>
  <PresentationFormat>On-screen Show (4:3)</PresentationFormat>
  <Paragraphs>192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CSCE 747 Software Testing and Quality Assurance</vt:lpstr>
      <vt:lpstr>Ant vs Make</vt:lpstr>
      <vt:lpstr>PowerPoint Presentation</vt:lpstr>
      <vt:lpstr>Make Advantages </vt:lpstr>
      <vt:lpstr>Makefiles - Make Specification Files</vt:lpstr>
      <vt:lpstr>A Simple Makefile</vt:lpstr>
      <vt:lpstr>Make Tree actually forest</vt:lpstr>
      <vt:lpstr># Another Makefile Example </vt:lpstr>
      <vt:lpstr> Make Implementation Algorithm</vt:lpstr>
      <vt:lpstr>GNU Make</vt:lpstr>
      <vt:lpstr>Downloading</vt:lpstr>
      <vt:lpstr>Ant</vt:lpstr>
      <vt:lpstr>Why Ant?</vt:lpstr>
      <vt:lpstr>Writing a Simple Buildfile</vt:lpstr>
      <vt:lpstr>Ant:  example Buildfile</vt:lpstr>
      <vt:lpstr>Ant</vt:lpstr>
      <vt:lpstr>Ant</vt:lpstr>
    </vt:vector>
  </TitlesOfParts>
  <Company>University of South Carolina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747 Software Testing and Quality Assurance</dc:title>
  <dc:creator>MATTHEWS, MANTON M</dc:creator>
  <cp:lastModifiedBy>STUDIO</cp:lastModifiedBy>
  <cp:revision>115</cp:revision>
  <cp:lastPrinted>2013-10-09T14:01:09Z</cp:lastPrinted>
  <dcterms:created xsi:type="dcterms:W3CDTF">2013-08-23T15:17:19Z</dcterms:created>
  <dcterms:modified xsi:type="dcterms:W3CDTF">2013-10-23T15:17:07Z</dcterms:modified>
</cp:coreProperties>
</file>