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4"/>
  </p:notesMasterIdLst>
  <p:handoutMasterIdLst>
    <p:handoutMasterId r:id="rId55"/>
  </p:handoutMasterIdLst>
  <p:sldIdLst>
    <p:sldId id="256" r:id="rId2"/>
    <p:sldId id="386" r:id="rId3"/>
    <p:sldId id="387" r:id="rId4"/>
    <p:sldId id="388" r:id="rId5"/>
    <p:sldId id="263" r:id="rId6"/>
    <p:sldId id="319" r:id="rId7"/>
    <p:sldId id="389" r:id="rId8"/>
    <p:sldId id="320" r:id="rId9"/>
    <p:sldId id="321" r:id="rId10"/>
    <p:sldId id="322" r:id="rId11"/>
    <p:sldId id="323" r:id="rId12"/>
    <p:sldId id="327" r:id="rId13"/>
    <p:sldId id="345" r:id="rId14"/>
    <p:sldId id="346" r:id="rId15"/>
    <p:sldId id="347" r:id="rId16"/>
    <p:sldId id="351" r:id="rId17"/>
    <p:sldId id="353" r:id="rId18"/>
    <p:sldId id="354" r:id="rId19"/>
    <p:sldId id="355" r:id="rId20"/>
    <p:sldId id="356" r:id="rId21"/>
    <p:sldId id="357" r:id="rId22"/>
    <p:sldId id="358" r:id="rId23"/>
    <p:sldId id="348" r:id="rId24"/>
    <p:sldId id="349" r:id="rId25"/>
    <p:sldId id="350" r:id="rId26"/>
    <p:sldId id="324" r:id="rId27"/>
    <p:sldId id="344" r:id="rId28"/>
    <p:sldId id="325" r:id="rId29"/>
    <p:sldId id="326" r:id="rId30"/>
    <p:sldId id="359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60" r:id="rId39"/>
    <p:sldId id="361" r:id="rId40"/>
    <p:sldId id="362" r:id="rId41"/>
    <p:sldId id="363" r:id="rId42"/>
    <p:sldId id="364" r:id="rId43"/>
    <p:sldId id="366" r:id="rId44"/>
    <p:sldId id="365" r:id="rId45"/>
    <p:sldId id="367" r:id="rId46"/>
    <p:sldId id="368" r:id="rId47"/>
    <p:sldId id="369" r:id="rId48"/>
    <p:sldId id="370" r:id="rId49"/>
    <p:sldId id="371" r:id="rId50"/>
    <p:sldId id="372" r:id="rId51"/>
    <p:sldId id="373" r:id="rId52"/>
    <p:sldId id="385" r:id="rId53"/>
  </p:sldIdLst>
  <p:sldSz cx="9144000" cy="6858000" type="screen4x3"/>
  <p:notesSz cx="9210675" cy="6980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17252" y="0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/>
          <a:lstStyle>
            <a:lvl1pPr algn="r">
              <a:defRPr sz="1200"/>
            </a:lvl1pPr>
          </a:lstStyle>
          <a:p>
            <a:fld id="{DE46800A-807F-47ED-8890-C64E445E2F05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30015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17252" y="6630015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 anchor="b"/>
          <a:lstStyle>
            <a:lvl1pPr algn="r">
              <a:defRPr sz="12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0-09T14:39:37.4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17587 11534,'0'0,"0"0,24 0,-24 0,25 0,0 0,0 0,24 0,-24 0,0 0,25 0,-50 25,24-25,26 0,-25 0,0 0,-1 0,1 0,0 0,-25 0,25 0,-25 0,25 0,-1 0,-24 0,25 0,-25 0,25 0,0 0,0 0</inkml:trace>
  <inkml:trace contextRef="#ctx0" brushRef="#br0" timeOffset="4144">18008 10145,'-25'0,"-24"0,24 0,25 0,-25 0,0 0,25 0,-24 0,-1 0,0 0,-25 0,26 0,-1 0,-25 0,1 0,-1 0,25 0,-49 0,24 25,25 0,-24 0,-26-25,26 24,-1-24,0 25,-24 0,49-25,-24 25,-26 0,50-25,-24 24,-1 1,25 0,1 0,-1 0,0-1,25 1,-25 25,0-25,25-1,0 26,-24 0,24-26,0 1,-25 25,25-1,0 1,0 0,0-1,0 1,0-1,25 1,-1 25,1-26,0 1,0-1,0-24,-1 25,-24-25,25-25,0 0,0 24,0 1,-1-25,26 25,0 25,-1-26,50 1,-24 0,-26-25,1 25,0-25,24 0,-24 0,24 0,1 0,-1 0,0 25,75-25,-50 0,-24 0,-1 0,1-25,-1 0,-24 0,-26-24,26-1,-25 25,0-24,-1-26,1 26,-25 24,0-25,0-24,0-1,0 26,0-26,0 26,0-26,-25 26,25-1,0 0,-24 26,24-26,0 25,0 0,0-24,-25 24,-25-25,50 1,-49 24,24-25,-25 1,1 24,24 0,-25 0,25 25,-24-24,24 24,0-25,25 25</inkml:trace>
  <inkml:trace contextRef="#ctx0" brushRef="#br0" timeOffset="7129">13022 14511,'0'0,"25"0,25 0,24 0,26 25,73-1,50 1,50 0,-25-25,75 50,-26-26,1 1,-25-25,0 0,0-25,-25 1,-25 24,25-50,25 25,-25 25,-25 0,25-25,-25 25,1 0,-26-24,-24 24,-1 0,1 0,-50 0,50 0,-26 0,26 0,0 0,24 24,-24-24,49 0,0 0,0 0,1 0,-26-24,1-1,-26 0,1 25,-25-25,-50 0,25 25,-74 0,-1 0,-24 0,-25 0,25 0,0 0,-1 0,51 25,-50-25,24 0,1 0,-50 0,25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17555" y="0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23875"/>
            <a:ext cx="3489325" cy="2617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17" tIns="43759" rIns="87517" bIns="437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1373" y="3315917"/>
            <a:ext cx="7367931" cy="3140198"/>
          </a:xfrm>
          <a:prstGeom prst="rect">
            <a:avLst/>
          </a:prstGeom>
        </p:spPr>
        <p:txBody>
          <a:bodyPr vert="horz" lIns="87517" tIns="43759" rIns="87517" bIns="437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0318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17555" y="6630318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2596E73F-6637-47F5-B918-FC4576512EBE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http://practicalunittesting.com/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6315075"/>
            <a:ext cx="1894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1"/>
                </a:solidFill>
              </a:rPr>
              <a:t>Tools - </a:t>
            </a:r>
            <a:r>
              <a:rPr lang="en-US" sz="1600" b="0" dirty="0" err="1" smtClean="0">
                <a:solidFill>
                  <a:schemeClr val="tx1"/>
                </a:solidFill>
              </a:rPr>
              <a:t>Hamcrest</a:t>
            </a:r>
            <a:r>
              <a:rPr lang="en-US" sz="1600" b="0" dirty="0" smtClean="0">
                <a:solidFill>
                  <a:schemeClr val="tx1"/>
                </a:solidFill>
              </a:rPr>
              <a:t> 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mock.org/download.html" TargetMode="External"/><Relationship Id="rId2" Type="http://schemas.openxmlformats.org/officeDocument/2006/relationships/hyperlink" Target="http://joe.truemesh.com/blog/000511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2se/1.5.0/docs/api/java/lang/Integer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3" Type="http://schemas.openxmlformats.org/officeDocument/2006/relationships/hyperlink" Target="http://hamcrest.org/JavaHamcrest/javadoc/1.3/org/hamcrest/FeatureMatcher.html" TargetMode="External"/><Relationship Id="rId18" Type="http://schemas.openxmlformats.org/officeDocument/2006/relationships/hyperlink" Target="http://hamcrest.org/JavaHamcrest/javadoc/1.3/org/hamcrest/core/Is.html" TargetMode="External"/><Relationship Id="rId26" Type="http://schemas.openxmlformats.org/officeDocument/2006/relationships/hyperlink" Target="http://hamcrest.org/JavaHamcrest/javadoc/1.3/org/hamcrest/core/IsCollectionContaining.html" TargetMode="External"/><Relationship Id="rId39" Type="http://schemas.openxmlformats.org/officeDocument/2006/relationships/hyperlink" Target="http://hamcrest.org/JavaHamcrest/javadoc/1.3/org/hamcrest/collection/IsIterableContainingInOrder.html" TargetMode="External"/><Relationship Id="rId3" Type="http://schemas.openxmlformats.org/officeDocument/2006/relationships/hyperlink" Target="http://hamcrest.org/JavaHamcrest/javadoc/1.3/org/hamcrest/core/AllOf.html" TargetMode="External"/><Relationship Id="rId21" Type="http://schemas.openxmlformats.org/officeDocument/2006/relationships/hyperlink" Target="http://hamcrest.org/JavaHamcrest/javadoc/1.3/org/hamcrest/collection/IsArrayContaining.html" TargetMode="External"/><Relationship Id="rId34" Type="http://schemas.openxmlformats.org/officeDocument/2006/relationships/hyperlink" Target="http://hamcrest.org/JavaHamcrest/javadoc/1.3/org/hamcrest/text/IsEqualIgnoringWhiteSpace.html" TargetMode="External"/><Relationship Id="rId42" Type="http://schemas.openxmlformats.org/officeDocument/2006/relationships/hyperlink" Target="http://hamcrest.org/JavaHamcrest/javadoc/1.3/org/hamcrest/core/IsNot.html" TargetMode="External"/><Relationship Id="rId47" Type="http://schemas.openxmlformats.org/officeDocument/2006/relationships/hyperlink" Target="http://hamcrest.org/JavaHamcrest/javadoc/1.3/org/hamcrest/beans/SamePropertyValuesAs.PropertyMatcher.html" TargetMode="External"/><Relationship Id="rId50" Type="http://schemas.openxmlformats.org/officeDocument/2006/relationships/hyperlink" Target="http://hamcrest.org/JavaHamcrest/javadoc/1.3/org/hamcrest/core/StringEndsWith.html" TargetMode="External"/><Relationship Id="rId7" Type="http://schemas.openxmlformats.org/officeDocument/2006/relationships/hyperlink" Target="http://hamcrest.org/JavaHamcrest/javadoc/1.3/org/hamcrest/core/CombinableMatcher.html" TargetMode="External"/><Relationship Id="rId12" Type="http://schemas.openxmlformats.org/officeDocument/2006/relationships/hyperlink" Target="http://hamcrest.org/JavaHamcrest/javadoc/1.3/org/hamcrest/core/Every.html" TargetMode="External"/><Relationship Id="rId17" Type="http://schemas.openxmlformats.org/officeDocument/2006/relationships/hyperlink" Target="http://hamcrest.org/JavaHamcrest/javadoc/1.3/org/hamcrest/xml/HasXPath.html" TargetMode="External"/><Relationship Id="rId25" Type="http://schemas.openxmlformats.org/officeDocument/2006/relationships/hyperlink" Target="http://hamcrest.org/JavaHamcrest/javadoc/1.3/org/hamcrest/number/IsCloseTo.html" TargetMode="External"/><Relationship Id="rId33" Type="http://schemas.openxmlformats.org/officeDocument/2006/relationships/hyperlink" Target="http://hamcrest.org/JavaHamcrest/javadoc/1.3/org/hamcrest/text/IsEqualIgnoringCase.html" TargetMode="External"/><Relationship Id="rId38" Type="http://schemas.openxmlformats.org/officeDocument/2006/relationships/hyperlink" Target="http://hamcrest.org/JavaHamcrest/javadoc/1.3/org/hamcrest/collection/IsIterableContainingInAnyOrder.html" TargetMode="External"/><Relationship Id="rId46" Type="http://schemas.openxmlformats.org/officeDocument/2006/relationships/hyperlink" Target="http://hamcrest.org/JavaHamcrest/javadoc/1.3/org/hamcrest/beans/SamePropertyValuesAs.html" TargetMode="External"/><Relationship Id="rId2" Type="http://schemas.openxmlformats.org/officeDocument/2006/relationships/hyperlink" Target="http://hamcrest.org/JavaHamcrest/javadoc/1.3/org/hamcrest/SelfDescribing.html" TargetMode="External"/><Relationship Id="rId16" Type="http://schemas.openxmlformats.org/officeDocument/2006/relationships/hyperlink" Target="http://hamcrest.org/JavaHamcrest/javadoc/1.3/org/hamcrest/object/HasToString.html" TargetMode="External"/><Relationship Id="rId20" Type="http://schemas.openxmlformats.org/officeDocument/2006/relationships/hyperlink" Target="http://hamcrest.org/JavaHamcrest/javadoc/1.3/org/hamcrest/collection/IsArray.html" TargetMode="External"/><Relationship Id="rId29" Type="http://schemas.openxmlformats.org/officeDocument/2006/relationships/hyperlink" Target="http://hamcrest.org/JavaHamcrest/javadoc/1.3/org/hamcrest/collection/IsEmptyCollection.html" TargetMode="External"/><Relationship Id="rId41" Type="http://schemas.openxmlformats.org/officeDocument/2006/relationships/hyperlink" Target="http://hamcrest.org/JavaHamcrest/javadoc/1.3/org/hamcrest/collection/IsMapContaining.html" TargetMode="External"/><Relationship Id="rId54" Type="http://schemas.openxmlformats.org/officeDocument/2006/relationships/hyperlink" Target="http://hamcrest.org/JavaHamcrest/javadoc/1.3/org/hamcrest/TypeSafeMatch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amcrest.org/JavaHamcrest/javadoc/1.3/org/hamcrest/number/BigDecimalCloseTo.html" TargetMode="External"/><Relationship Id="rId11" Type="http://schemas.openxmlformats.org/officeDocument/2006/relationships/hyperlink" Target="http://hamcrest.org/JavaHamcrest/javadoc/1.3/org/hamcrest/DiagnosingMatcher.html" TargetMode="External"/><Relationship Id="rId24" Type="http://schemas.openxmlformats.org/officeDocument/2006/relationships/hyperlink" Target="http://hamcrest.org/JavaHamcrest/javadoc/1.3/org/hamcrest/collection/IsArrayWithSize.html" TargetMode="External"/><Relationship Id="rId32" Type="http://schemas.openxmlformats.org/officeDocument/2006/relationships/hyperlink" Target="http://hamcrest.org/JavaHamcrest/javadoc/1.3/org/hamcrest/core/IsEqual.html" TargetMode="External"/><Relationship Id="rId37" Type="http://schemas.openxmlformats.org/officeDocument/2006/relationships/hyperlink" Target="http://hamcrest.org/JavaHamcrest/javadoc/1.3/org/hamcrest/core/IsInstanceOf.html" TargetMode="External"/><Relationship Id="rId40" Type="http://schemas.openxmlformats.org/officeDocument/2006/relationships/hyperlink" Target="http://hamcrest.org/JavaHamcrest/javadoc/1.3/org/hamcrest/collection/IsIterableWithSize.html" TargetMode="External"/><Relationship Id="rId45" Type="http://schemas.openxmlformats.org/officeDocument/2006/relationships/hyperlink" Target="http://hamcrest.org/JavaHamcrest/javadoc/1.3/org/hamcrest/number/OrderingComparison.html" TargetMode="External"/><Relationship Id="rId53" Type="http://schemas.openxmlformats.org/officeDocument/2006/relationships/hyperlink" Target="http://hamcrest.org/JavaHamcrest/javadoc/1.3/org/hamcrest/TypeSafeDiagnosingMatcher.html" TargetMode="External"/><Relationship Id="rId5" Type="http://schemas.openxmlformats.org/officeDocument/2006/relationships/hyperlink" Target="http://hamcrest.org/JavaHamcrest/javadoc/1.3/org/hamcrest/BaseMatcher.html" TargetMode="External"/><Relationship Id="rId15" Type="http://schemas.openxmlformats.org/officeDocument/2006/relationships/hyperlink" Target="http://hamcrest.org/JavaHamcrest/javadoc/1.3/org/hamcrest/beans/HasPropertyWithValue.html" TargetMode="External"/><Relationship Id="rId23" Type="http://schemas.openxmlformats.org/officeDocument/2006/relationships/hyperlink" Target="http://hamcrest.org/JavaHamcrest/javadoc/1.3/org/hamcrest/collection/IsArrayContainingInOrder.html" TargetMode="External"/><Relationship Id="rId28" Type="http://schemas.openxmlformats.org/officeDocument/2006/relationships/hyperlink" Target="http://hamcrest.org/JavaHamcrest/javadoc/1.3/org/hamcrest/object/IsCompatibleType.html" TargetMode="External"/><Relationship Id="rId36" Type="http://schemas.openxmlformats.org/officeDocument/2006/relationships/hyperlink" Target="http://hamcrest.org/JavaHamcrest/javadoc/1.3/org/hamcrest/collection/IsIn.html" TargetMode="External"/><Relationship Id="rId49" Type="http://schemas.openxmlformats.org/officeDocument/2006/relationships/hyperlink" Target="http://hamcrest.org/JavaHamcrest/javadoc/1.3/org/hamcrest/text/StringContainsInOrder.html" TargetMode="External"/><Relationship Id="rId10" Type="http://schemas.openxmlformats.org/officeDocument/2006/relationships/hyperlink" Target="http://hamcrest.org/JavaHamcrest/javadoc/1.3/org/hamcrest/core/DescribedAs.html" TargetMode="External"/><Relationship Id="rId19" Type="http://schemas.openxmlformats.org/officeDocument/2006/relationships/hyperlink" Target="http://hamcrest.org/JavaHamcrest/javadoc/1.3/org/hamcrest/core/IsAnything.html" TargetMode="External"/><Relationship Id="rId31" Type="http://schemas.openxmlformats.org/officeDocument/2006/relationships/hyperlink" Target="http://hamcrest.org/JavaHamcrest/javadoc/1.3/org/hamcrest/text/IsEmptyString.html" TargetMode="External"/><Relationship Id="rId44" Type="http://schemas.openxmlformats.org/officeDocument/2006/relationships/hyperlink" Target="http://hamcrest.org/JavaHamcrest/javadoc/1.3/org/hamcrest/core/IsSame.html" TargetMode="External"/><Relationship Id="rId52" Type="http://schemas.openxmlformats.org/officeDocument/2006/relationships/hyperlink" Target="http://hamcrest.org/JavaHamcrest/javadoc/1.3/org/hamcrest/core/SubstringMatcher.html" TargetMode="External"/><Relationship Id="rId4" Type="http://schemas.openxmlformats.org/officeDocument/2006/relationships/hyperlink" Target="http://hamcrest.org/JavaHamcrest/javadoc/1.3/org/hamcrest/core/AnyOf.html" TargetMode="External"/><Relationship Id="rId9" Type="http://schemas.openxmlformats.org/officeDocument/2006/relationships/hyperlink" Target="http://hamcrest.org/JavaHamcrest/javadoc/1.3/org/hamcrest/CustomTypeSafeMatcher.html" TargetMode="External"/><Relationship Id="rId14" Type="http://schemas.openxmlformats.org/officeDocument/2006/relationships/hyperlink" Target="http://hamcrest.org/JavaHamcrest/javadoc/1.3/org/hamcrest/beans/HasProperty.html" TargetMode="External"/><Relationship Id="rId22" Type="http://schemas.openxmlformats.org/officeDocument/2006/relationships/hyperlink" Target="http://hamcrest.org/JavaHamcrest/javadoc/1.3/org/hamcrest/collection/IsArrayContainingInAnyOrder.html" TargetMode="External"/><Relationship Id="rId27" Type="http://schemas.openxmlformats.org/officeDocument/2006/relationships/hyperlink" Target="http://hamcrest.org/JavaHamcrest/javadoc/1.3/org/hamcrest/collection/IsCollectionWithSize.html" TargetMode="External"/><Relationship Id="rId30" Type="http://schemas.openxmlformats.org/officeDocument/2006/relationships/hyperlink" Target="http://hamcrest.org/JavaHamcrest/javadoc/1.3/org/hamcrest/collection/IsEmptyIterable.html" TargetMode="External"/><Relationship Id="rId35" Type="http://schemas.openxmlformats.org/officeDocument/2006/relationships/hyperlink" Target="http://hamcrest.org/JavaHamcrest/javadoc/1.3/org/hamcrest/object/IsEventFrom.html" TargetMode="External"/><Relationship Id="rId43" Type="http://schemas.openxmlformats.org/officeDocument/2006/relationships/hyperlink" Target="http://hamcrest.org/JavaHamcrest/javadoc/1.3/org/hamcrest/core/IsNull.html" TargetMode="External"/><Relationship Id="rId48" Type="http://schemas.openxmlformats.org/officeDocument/2006/relationships/hyperlink" Target="http://hamcrest.org/JavaHamcrest/javadoc/1.3/org/hamcrest/core/StringContains.html" TargetMode="External"/><Relationship Id="rId8" Type="http://schemas.openxmlformats.org/officeDocument/2006/relationships/hyperlink" Target="http://hamcrest.org/JavaHamcrest/javadoc/1.3/org/hamcrest/CustomMatcher.html" TargetMode="External"/><Relationship Id="rId51" Type="http://schemas.openxmlformats.org/officeDocument/2006/relationships/hyperlink" Target="http://hamcrest.org/JavaHamcrest/javadoc/1.3/org/hamcrest/core/StringStartsWith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p/hamcrest/wiki/Tutorial" TargetMode="External"/><Relationship Id="rId2" Type="http://schemas.openxmlformats.org/officeDocument/2006/relationships/hyperlink" Target="http://hamcres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amcrest.org/JavaHamcrest/javadoc/1.3/" TargetMode="External"/><Relationship Id="rId4" Type="http://schemas.openxmlformats.org/officeDocument/2006/relationships/hyperlink" Target="http://junit.sourceforge.net/doc/cookbook/cookbook.htm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Tools 12  – </a:t>
            </a:r>
            <a:r>
              <a:rPr lang="en-US" b="1" dirty="0" err="1" smtClean="0">
                <a:solidFill>
                  <a:srgbClr val="C00000"/>
                </a:solidFill>
              </a:rPr>
              <a:t>Hamcrest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943600"/>
            <a:ext cx="2133600" cy="365125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10/02/2013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you have more than one assertion in your test you can include an identifier for the tested value in the assertion: </a:t>
            </a:r>
          </a:p>
          <a:p>
            <a:pPr marL="0" indent="0">
              <a:buNone/>
            </a:pPr>
            <a:r>
              <a:rPr lang="en-US" dirty="0" err="1"/>
              <a:t>assertThat</a:t>
            </a:r>
            <a:r>
              <a:rPr lang="en-US" dirty="0"/>
              <a:t>("chocolate chips", </a:t>
            </a:r>
            <a:r>
              <a:rPr lang="en-US" dirty="0" err="1"/>
              <a:t>theBiscuit.getChocolateChipCount</a:t>
            </a:r>
            <a:r>
              <a:rPr lang="en-US" dirty="0"/>
              <a:t>(), </a:t>
            </a:r>
            <a:r>
              <a:rPr lang="en-US" dirty="0" err="1"/>
              <a:t>equalTo</a:t>
            </a:r>
            <a:r>
              <a:rPr lang="en-US" dirty="0"/>
              <a:t>(10</a:t>
            </a:r>
            <a:r>
              <a:rPr lang="en-US" dirty="0" smtClean="0"/>
              <a:t>));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assertThat</a:t>
            </a:r>
            <a:r>
              <a:rPr lang="en-US" dirty="0"/>
              <a:t>("hazelnuts", </a:t>
            </a:r>
            <a:r>
              <a:rPr lang="en-US" dirty="0" err="1"/>
              <a:t>theBiscuit.getHazelnutCount</a:t>
            </a:r>
            <a:r>
              <a:rPr lang="en-US" dirty="0"/>
              <a:t>(), </a:t>
            </a:r>
            <a:r>
              <a:rPr lang="en-US" dirty="0" err="1"/>
              <a:t>equalTo</a:t>
            </a:r>
            <a:r>
              <a:rPr lang="en-US" dirty="0"/>
              <a:t>(3));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544711" y="3393281"/>
            <a:ext cx="1705571" cy="62509"/>
          </a:xfrm>
          <a:custGeom>
            <a:avLst/>
            <a:gdLst/>
            <a:ahLst/>
            <a:cxnLst/>
            <a:rect l="0" t="0" r="0" b="0"/>
            <a:pathLst>
              <a:path w="1705571" h="62509">
                <a:moveTo>
                  <a:pt x="44648" y="0"/>
                </a:move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17859"/>
                </a:lnTo>
                <a:lnTo>
                  <a:pt x="71438" y="17859"/>
                </a:lnTo>
                <a:lnTo>
                  <a:pt x="80367" y="17859"/>
                </a:lnTo>
                <a:lnTo>
                  <a:pt x="98227" y="17859"/>
                </a:lnTo>
                <a:lnTo>
                  <a:pt x="125016" y="17859"/>
                </a:lnTo>
                <a:lnTo>
                  <a:pt x="151805" y="17859"/>
                </a:lnTo>
                <a:lnTo>
                  <a:pt x="187523" y="17859"/>
                </a:lnTo>
                <a:lnTo>
                  <a:pt x="214313" y="17859"/>
                </a:lnTo>
                <a:lnTo>
                  <a:pt x="258961" y="26789"/>
                </a:lnTo>
                <a:lnTo>
                  <a:pt x="294680" y="26789"/>
                </a:lnTo>
                <a:lnTo>
                  <a:pt x="330398" y="35719"/>
                </a:lnTo>
                <a:lnTo>
                  <a:pt x="366117" y="35719"/>
                </a:lnTo>
                <a:lnTo>
                  <a:pt x="410766" y="44648"/>
                </a:lnTo>
                <a:lnTo>
                  <a:pt x="455414" y="44648"/>
                </a:lnTo>
                <a:lnTo>
                  <a:pt x="491133" y="53578"/>
                </a:lnTo>
                <a:lnTo>
                  <a:pt x="535781" y="53578"/>
                </a:lnTo>
                <a:lnTo>
                  <a:pt x="580430" y="53578"/>
                </a:lnTo>
                <a:lnTo>
                  <a:pt x="634008" y="53578"/>
                </a:lnTo>
                <a:lnTo>
                  <a:pt x="678656" y="53578"/>
                </a:lnTo>
                <a:lnTo>
                  <a:pt x="723305" y="53578"/>
                </a:lnTo>
                <a:lnTo>
                  <a:pt x="776883" y="53578"/>
                </a:lnTo>
                <a:lnTo>
                  <a:pt x="830461" y="62508"/>
                </a:lnTo>
                <a:lnTo>
                  <a:pt x="884039" y="62508"/>
                </a:lnTo>
                <a:lnTo>
                  <a:pt x="937617" y="53578"/>
                </a:lnTo>
                <a:lnTo>
                  <a:pt x="991195" y="53578"/>
                </a:lnTo>
                <a:lnTo>
                  <a:pt x="1044773" y="53578"/>
                </a:lnTo>
                <a:lnTo>
                  <a:pt x="1098352" y="44648"/>
                </a:lnTo>
                <a:lnTo>
                  <a:pt x="1151930" y="44648"/>
                </a:lnTo>
                <a:lnTo>
                  <a:pt x="1214437" y="35719"/>
                </a:lnTo>
                <a:lnTo>
                  <a:pt x="1268016" y="35719"/>
                </a:lnTo>
                <a:lnTo>
                  <a:pt x="1312664" y="35719"/>
                </a:lnTo>
                <a:lnTo>
                  <a:pt x="1357312" y="35719"/>
                </a:lnTo>
                <a:lnTo>
                  <a:pt x="1393031" y="35719"/>
                </a:lnTo>
                <a:lnTo>
                  <a:pt x="1428750" y="35719"/>
                </a:lnTo>
                <a:lnTo>
                  <a:pt x="1464469" y="35719"/>
                </a:lnTo>
                <a:lnTo>
                  <a:pt x="1500187" y="35719"/>
                </a:lnTo>
                <a:lnTo>
                  <a:pt x="1526977" y="35719"/>
                </a:lnTo>
                <a:lnTo>
                  <a:pt x="1562695" y="35719"/>
                </a:lnTo>
                <a:lnTo>
                  <a:pt x="1598414" y="26789"/>
                </a:lnTo>
                <a:lnTo>
                  <a:pt x="1634133" y="17859"/>
                </a:lnTo>
                <a:lnTo>
                  <a:pt x="1669852" y="17859"/>
                </a:lnTo>
                <a:lnTo>
                  <a:pt x="1687711" y="17859"/>
                </a:lnTo>
                <a:lnTo>
                  <a:pt x="1705570" y="17859"/>
                </a:lnTo>
                <a:lnTo>
                  <a:pt x="170557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697266" y="3027164"/>
            <a:ext cx="303610" cy="1259087"/>
          </a:xfrm>
          <a:custGeom>
            <a:avLst/>
            <a:gdLst/>
            <a:ahLst/>
            <a:cxnLst/>
            <a:rect l="0" t="0" r="0" b="0"/>
            <a:pathLst>
              <a:path w="303610" h="1259087">
                <a:moveTo>
                  <a:pt x="26789" y="35718"/>
                </a:moveTo>
                <a:lnTo>
                  <a:pt x="2678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8929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53578" y="0"/>
                </a:lnTo>
                <a:lnTo>
                  <a:pt x="71437" y="0"/>
                </a:lnTo>
                <a:lnTo>
                  <a:pt x="98226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17859"/>
                </a:lnTo>
                <a:lnTo>
                  <a:pt x="151804" y="35718"/>
                </a:lnTo>
                <a:lnTo>
                  <a:pt x="151804" y="71437"/>
                </a:lnTo>
                <a:lnTo>
                  <a:pt x="151804" y="125015"/>
                </a:lnTo>
                <a:lnTo>
                  <a:pt x="151804" y="187523"/>
                </a:lnTo>
                <a:lnTo>
                  <a:pt x="151804" y="258961"/>
                </a:lnTo>
                <a:lnTo>
                  <a:pt x="142875" y="339328"/>
                </a:lnTo>
                <a:lnTo>
                  <a:pt x="142875" y="410765"/>
                </a:lnTo>
                <a:lnTo>
                  <a:pt x="151804" y="491132"/>
                </a:lnTo>
                <a:lnTo>
                  <a:pt x="169664" y="562570"/>
                </a:lnTo>
                <a:lnTo>
                  <a:pt x="178593" y="625078"/>
                </a:lnTo>
                <a:lnTo>
                  <a:pt x="196453" y="678656"/>
                </a:lnTo>
                <a:lnTo>
                  <a:pt x="214312" y="732234"/>
                </a:lnTo>
                <a:lnTo>
                  <a:pt x="241101" y="776882"/>
                </a:lnTo>
                <a:lnTo>
                  <a:pt x="258961" y="830461"/>
                </a:lnTo>
                <a:lnTo>
                  <a:pt x="276820" y="875109"/>
                </a:lnTo>
                <a:lnTo>
                  <a:pt x="294679" y="919757"/>
                </a:lnTo>
                <a:lnTo>
                  <a:pt x="303609" y="955476"/>
                </a:lnTo>
                <a:lnTo>
                  <a:pt x="303609" y="991195"/>
                </a:lnTo>
                <a:lnTo>
                  <a:pt x="294679" y="1026914"/>
                </a:lnTo>
                <a:lnTo>
                  <a:pt x="285750" y="1062632"/>
                </a:lnTo>
                <a:lnTo>
                  <a:pt x="267890" y="1089422"/>
                </a:lnTo>
                <a:lnTo>
                  <a:pt x="250031" y="1116211"/>
                </a:lnTo>
                <a:lnTo>
                  <a:pt x="223242" y="1134070"/>
                </a:lnTo>
                <a:lnTo>
                  <a:pt x="205382" y="1151929"/>
                </a:lnTo>
                <a:lnTo>
                  <a:pt x="187523" y="1169789"/>
                </a:lnTo>
                <a:lnTo>
                  <a:pt x="169664" y="1187648"/>
                </a:lnTo>
                <a:lnTo>
                  <a:pt x="142875" y="1205507"/>
                </a:lnTo>
                <a:lnTo>
                  <a:pt x="116086" y="1223367"/>
                </a:lnTo>
                <a:lnTo>
                  <a:pt x="98226" y="1241226"/>
                </a:lnTo>
                <a:lnTo>
                  <a:pt x="89297" y="1259086"/>
                </a:lnTo>
                <a:lnTo>
                  <a:pt x="80367" y="1259086"/>
                </a:lnTo>
                <a:lnTo>
                  <a:pt x="80367" y="1259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143750" y="3232546"/>
            <a:ext cx="44649" cy="410767"/>
          </a:xfrm>
          <a:custGeom>
            <a:avLst/>
            <a:gdLst/>
            <a:ahLst/>
            <a:cxnLst/>
            <a:rect l="0" t="0" r="0" b="0"/>
            <a:pathLst>
              <a:path w="44649" h="41076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26790"/>
                </a:lnTo>
                <a:lnTo>
                  <a:pt x="8930" y="53579"/>
                </a:lnTo>
                <a:lnTo>
                  <a:pt x="8930" y="80368"/>
                </a:lnTo>
                <a:lnTo>
                  <a:pt x="8930" y="125016"/>
                </a:lnTo>
                <a:lnTo>
                  <a:pt x="17859" y="169665"/>
                </a:lnTo>
                <a:lnTo>
                  <a:pt x="17859" y="205383"/>
                </a:lnTo>
                <a:lnTo>
                  <a:pt x="17859" y="250032"/>
                </a:lnTo>
                <a:lnTo>
                  <a:pt x="17859" y="294680"/>
                </a:lnTo>
                <a:lnTo>
                  <a:pt x="17859" y="330399"/>
                </a:lnTo>
                <a:lnTo>
                  <a:pt x="17859" y="366118"/>
                </a:lnTo>
                <a:lnTo>
                  <a:pt x="17859" y="392907"/>
                </a:lnTo>
                <a:lnTo>
                  <a:pt x="26789" y="410766"/>
                </a:lnTo>
                <a:lnTo>
                  <a:pt x="35719" y="410766"/>
                </a:lnTo>
                <a:lnTo>
                  <a:pt x="44648" y="401836"/>
                </a:lnTo>
                <a:lnTo>
                  <a:pt x="44648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295555" y="3170039"/>
            <a:ext cx="80368" cy="455415"/>
          </a:xfrm>
          <a:custGeom>
            <a:avLst/>
            <a:gdLst/>
            <a:ahLst/>
            <a:cxnLst/>
            <a:rect l="0" t="0" r="0" b="0"/>
            <a:pathLst>
              <a:path w="80368" h="455415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62507"/>
                </a:lnTo>
                <a:lnTo>
                  <a:pt x="8929" y="107156"/>
                </a:lnTo>
                <a:lnTo>
                  <a:pt x="8929" y="151804"/>
                </a:lnTo>
                <a:lnTo>
                  <a:pt x="17859" y="205382"/>
                </a:lnTo>
                <a:lnTo>
                  <a:pt x="17859" y="267890"/>
                </a:lnTo>
                <a:lnTo>
                  <a:pt x="35718" y="321468"/>
                </a:lnTo>
                <a:lnTo>
                  <a:pt x="44648" y="366117"/>
                </a:lnTo>
                <a:lnTo>
                  <a:pt x="62508" y="410765"/>
                </a:lnTo>
                <a:lnTo>
                  <a:pt x="71437" y="437554"/>
                </a:lnTo>
                <a:lnTo>
                  <a:pt x="80367" y="446484"/>
                </a:lnTo>
                <a:lnTo>
                  <a:pt x="80367" y="455414"/>
                </a:lnTo>
                <a:lnTo>
                  <a:pt x="71437" y="446484"/>
                </a:lnTo>
                <a:lnTo>
                  <a:pt x="62508" y="419695"/>
                </a:lnTo>
                <a:lnTo>
                  <a:pt x="35718" y="392906"/>
                </a:lnTo>
                <a:lnTo>
                  <a:pt x="35718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170539" y="3429000"/>
            <a:ext cx="250032" cy="80368"/>
          </a:xfrm>
          <a:custGeom>
            <a:avLst/>
            <a:gdLst/>
            <a:ahLst/>
            <a:cxnLst/>
            <a:rect l="0" t="0" r="0" b="0"/>
            <a:pathLst>
              <a:path w="250032" h="80368">
                <a:moveTo>
                  <a:pt x="0" y="80367"/>
                </a:moveTo>
                <a:lnTo>
                  <a:pt x="8930" y="80367"/>
                </a:lnTo>
                <a:lnTo>
                  <a:pt x="26789" y="71437"/>
                </a:lnTo>
                <a:lnTo>
                  <a:pt x="53578" y="71437"/>
                </a:lnTo>
                <a:lnTo>
                  <a:pt x="80367" y="53578"/>
                </a:lnTo>
                <a:lnTo>
                  <a:pt x="125016" y="44648"/>
                </a:lnTo>
                <a:lnTo>
                  <a:pt x="160734" y="26789"/>
                </a:lnTo>
                <a:lnTo>
                  <a:pt x="196453" y="17859"/>
                </a:lnTo>
                <a:lnTo>
                  <a:pt x="223242" y="8929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492008" y="3295054"/>
            <a:ext cx="205384" cy="241103"/>
          </a:xfrm>
          <a:custGeom>
            <a:avLst/>
            <a:gdLst/>
            <a:ahLst/>
            <a:cxnLst/>
            <a:rect l="0" t="0" r="0" b="0"/>
            <a:pathLst>
              <a:path w="205384" h="241103">
                <a:moveTo>
                  <a:pt x="53578" y="0"/>
                </a:moveTo>
                <a:lnTo>
                  <a:pt x="44648" y="8930"/>
                </a:lnTo>
                <a:lnTo>
                  <a:pt x="35719" y="17860"/>
                </a:lnTo>
                <a:lnTo>
                  <a:pt x="26789" y="35719"/>
                </a:lnTo>
                <a:lnTo>
                  <a:pt x="8930" y="71438"/>
                </a:lnTo>
                <a:lnTo>
                  <a:pt x="0" y="98227"/>
                </a:lnTo>
                <a:lnTo>
                  <a:pt x="0" y="133946"/>
                </a:lnTo>
                <a:lnTo>
                  <a:pt x="0" y="169664"/>
                </a:lnTo>
                <a:lnTo>
                  <a:pt x="0" y="205383"/>
                </a:lnTo>
                <a:lnTo>
                  <a:pt x="8930" y="223242"/>
                </a:lnTo>
                <a:lnTo>
                  <a:pt x="26789" y="241102"/>
                </a:lnTo>
                <a:lnTo>
                  <a:pt x="35719" y="241102"/>
                </a:lnTo>
                <a:lnTo>
                  <a:pt x="53578" y="241102"/>
                </a:lnTo>
                <a:lnTo>
                  <a:pt x="62508" y="223242"/>
                </a:lnTo>
                <a:lnTo>
                  <a:pt x="80367" y="205383"/>
                </a:lnTo>
                <a:lnTo>
                  <a:pt x="89297" y="178594"/>
                </a:lnTo>
                <a:lnTo>
                  <a:pt x="107156" y="142875"/>
                </a:lnTo>
                <a:lnTo>
                  <a:pt x="107156" y="116086"/>
                </a:lnTo>
                <a:lnTo>
                  <a:pt x="116086" y="89297"/>
                </a:lnTo>
                <a:lnTo>
                  <a:pt x="116086" y="89297"/>
                </a:lnTo>
                <a:lnTo>
                  <a:pt x="107156" y="98227"/>
                </a:lnTo>
                <a:lnTo>
                  <a:pt x="107156" y="125016"/>
                </a:lnTo>
                <a:lnTo>
                  <a:pt x="107156" y="151805"/>
                </a:lnTo>
                <a:lnTo>
                  <a:pt x="107156" y="187524"/>
                </a:lnTo>
                <a:lnTo>
                  <a:pt x="107156" y="214313"/>
                </a:lnTo>
                <a:lnTo>
                  <a:pt x="116086" y="232172"/>
                </a:lnTo>
                <a:lnTo>
                  <a:pt x="133945" y="241102"/>
                </a:lnTo>
                <a:lnTo>
                  <a:pt x="142875" y="241102"/>
                </a:lnTo>
                <a:lnTo>
                  <a:pt x="160734" y="241102"/>
                </a:lnTo>
                <a:lnTo>
                  <a:pt x="178594" y="223242"/>
                </a:lnTo>
                <a:lnTo>
                  <a:pt x="196453" y="187524"/>
                </a:lnTo>
                <a:lnTo>
                  <a:pt x="205383" y="142875"/>
                </a:lnTo>
                <a:lnTo>
                  <a:pt x="20538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688461" y="3241476"/>
            <a:ext cx="312540" cy="267892"/>
          </a:xfrm>
          <a:custGeom>
            <a:avLst/>
            <a:gdLst/>
            <a:ahLst/>
            <a:cxnLst/>
            <a:rect l="0" t="0" r="0" b="0"/>
            <a:pathLst>
              <a:path w="312540" h="267892">
                <a:moveTo>
                  <a:pt x="8930" y="71438"/>
                </a:moveTo>
                <a:lnTo>
                  <a:pt x="8930" y="80367"/>
                </a:lnTo>
                <a:lnTo>
                  <a:pt x="8930" y="80367"/>
                </a:lnTo>
                <a:lnTo>
                  <a:pt x="0" y="98227"/>
                </a:lnTo>
                <a:lnTo>
                  <a:pt x="0" y="107156"/>
                </a:lnTo>
                <a:lnTo>
                  <a:pt x="8930" y="133945"/>
                </a:lnTo>
                <a:lnTo>
                  <a:pt x="8930" y="160735"/>
                </a:lnTo>
                <a:lnTo>
                  <a:pt x="8930" y="187524"/>
                </a:lnTo>
                <a:lnTo>
                  <a:pt x="17859" y="205383"/>
                </a:lnTo>
                <a:lnTo>
                  <a:pt x="17859" y="223242"/>
                </a:lnTo>
                <a:lnTo>
                  <a:pt x="26789" y="241102"/>
                </a:lnTo>
                <a:lnTo>
                  <a:pt x="26789" y="241102"/>
                </a:lnTo>
                <a:lnTo>
                  <a:pt x="35719" y="241102"/>
                </a:lnTo>
                <a:lnTo>
                  <a:pt x="35719" y="223242"/>
                </a:lnTo>
                <a:lnTo>
                  <a:pt x="35719" y="205383"/>
                </a:lnTo>
                <a:lnTo>
                  <a:pt x="35719" y="178594"/>
                </a:lnTo>
                <a:lnTo>
                  <a:pt x="44648" y="142875"/>
                </a:lnTo>
                <a:lnTo>
                  <a:pt x="53578" y="107156"/>
                </a:lnTo>
                <a:lnTo>
                  <a:pt x="62508" y="71438"/>
                </a:lnTo>
                <a:lnTo>
                  <a:pt x="71437" y="53578"/>
                </a:lnTo>
                <a:lnTo>
                  <a:pt x="80367" y="53578"/>
                </a:lnTo>
                <a:lnTo>
                  <a:pt x="89297" y="71438"/>
                </a:lnTo>
                <a:lnTo>
                  <a:pt x="89297" y="89297"/>
                </a:lnTo>
                <a:lnTo>
                  <a:pt x="98227" y="125016"/>
                </a:lnTo>
                <a:lnTo>
                  <a:pt x="89297" y="160735"/>
                </a:lnTo>
                <a:lnTo>
                  <a:pt x="89297" y="196453"/>
                </a:lnTo>
                <a:lnTo>
                  <a:pt x="89297" y="232172"/>
                </a:lnTo>
                <a:lnTo>
                  <a:pt x="89297" y="250031"/>
                </a:lnTo>
                <a:lnTo>
                  <a:pt x="98227" y="267891"/>
                </a:lnTo>
                <a:lnTo>
                  <a:pt x="98227" y="267891"/>
                </a:lnTo>
                <a:lnTo>
                  <a:pt x="107156" y="250031"/>
                </a:lnTo>
                <a:lnTo>
                  <a:pt x="116086" y="223242"/>
                </a:lnTo>
                <a:lnTo>
                  <a:pt x="133945" y="187524"/>
                </a:lnTo>
                <a:lnTo>
                  <a:pt x="151805" y="142875"/>
                </a:lnTo>
                <a:lnTo>
                  <a:pt x="169664" y="98227"/>
                </a:lnTo>
                <a:lnTo>
                  <a:pt x="196453" y="62508"/>
                </a:lnTo>
                <a:lnTo>
                  <a:pt x="205383" y="35719"/>
                </a:lnTo>
                <a:lnTo>
                  <a:pt x="223242" y="35719"/>
                </a:lnTo>
                <a:lnTo>
                  <a:pt x="223242" y="53578"/>
                </a:lnTo>
                <a:lnTo>
                  <a:pt x="223242" y="80367"/>
                </a:lnTo>
                <a:lnTo>
                  <a:pt x="232172" y="125016"/>
                </a:lnTo>
                <a:lnTo>
                  <a:pt x="232172" y="160735"/>
                </a:lnTo>
                <a:lnTo>
                  <a:pt x="232172" y="196453"/>
                </a:lnTo>
                <a:lnTo>
                  <a:pt x="232172" y="223242"/>
                </a:lnTo>
                <a:lnTo>
                  <a:pt x="232172" y="241102"/>
                </a:lnTo>
                <a:lnTo>
                  <a:pt x="232172" y="241102"/>
                </a:lnTo>
                <a:lnTo>
                  <a:pt x="241102" y="232172"/>
                </a:lnTo>
                <a:lnTo>
                  <a:pt x="250031" y="196453"/>
                </a:lnTo>
                <a:lnTo>
                  <a:pt x="258961" y="151805"/>
                </a:lnTo>
                <a:lnTo>
                  <a:pt x="276820" y="98227"/>
                </a:lnTo>
                <a:lnTo>
                  <a:pt x="294680" y="44649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992070" y="3223617"/>
            <a:ext cx="98228" cy="187524"/>
          </a:xfrm>
          <a:custGeom>
            <a:avLst/>
            <a:gdLst/>
            <a:ahLst/>
            <a:cxnLst/>
            <a:rect l="0" t="0" r="0" b="0"/>
            <a:pathLst>
              <a:path w="98228" h="187524">
                <a:moveTo>
                  <a:pt x="98227" y="8929"/>
                </a:moveTo>
                <a:lnTo>
                  <a:pt x="98227" y="0"/>
                </a:lnTo>
                <a:lnTo>
                  <a:pt x="89297" y="0"/>
                </a:lnTo>
                <a:lnTo>
                  <a:pt x="89297" y="0"/>
                </a:lnTo>
                <a:lnTo>
                  <a:pt x="80368" y="0"/>
                </a:lnTo>
                <a:lnTo>
                  <a:pt x="62508" y="17859"/>
                </a:lnTo>
                <a:lnTo>
                  <a:pt x="44649" y="44648"/>
                </a:lnTo>
                <a:lnTo>
                  <a:pt x="26789" y="71437"/>
                </a:lnTo>
                <a:lnTo>
                  <a:pt x="8930" y="107156"/>
                </a:lnTo>
                <a:lnTo>
                  <a:pt x="0" y="142875"/>
                </a:lnTo>
                <a:lnTo>
                  <a:pt x="8930" y="169664"/>
                </a:lnTo>
                <a:lnTo>
                  <a:pt x="17860" y="178594"/>
                </a:lnTo>
                <a:lnTo>
                  <a:pt x="26789" y="187523"/>
                </a:lnTo>
                <a:lnTo>
                  <a:pt x="53578" y="187523"/>
                </a:lnTo>
                <a:lnTo>
                  <a:pt x="71438" y="187523"/>
                </a:lnTo>
                <a:lnTo>
                  <a:pt x="98227" y="169664"/>
                </a:lnTo>
                <a:lnTo>
                  <a:pt x="9822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126016" y="3259336"/>
            <a:ext cx="26790" cy="80368"/>
          </a:xfrm>
          <a:custGeom>
            <a:avLst/>
            <a:gdLst/>
            <a:ahLst/>
            <a:cxnLst/>
            <a:rect l="0" t="0" r="0" b="0"/>
            <a:pathLst>
              <a:path w="26790" h="80368">
                <a:moveTo>
                  <a:pt x="0" y="80367"/>
                </a:moveTo>
                <a:lnTo>
                  <a:pt x="17859" y="35718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170664" y="3178968"/>
            <a:ext cx="151805" cy="205384"/>
          </a:xfrm>
          <a:custGeom>
            <a:avLst/>
            <a:gdLst/>
            <a:ahLst/>
            <a:cxnLst/>
            <a:rect l="0" t="0" r="0" b="0"/>
            <a:pathLst>
              <a:path w="151805" h="205384">
                <a:moveTo>
                  <a:pt x="893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0" y="98227"/>
                </a:lnTo>
                <a:lnTo>
                  <a:pt x="8930" y="125016"/>
                </a:lnTo>
                <a:lnTo>
                  <a:pt x="17859" y="160735"/>
                </a:lnTo>
                <a:lnTo>
                  <a:pt x="17859" y="178594"/>
                </a:lnTo>
                <a:lnTo>
                  <a:pt x="26788" y="196453"/>
                </a:lnTo>
                <a:lnTo>
                  <a:pt x="26788" y="205383"/>
                </a:lnTo>
                <a:lnTo>
                  <a:pt x="26788" y="196453"/>
                </a:lnTo>
                <a:lnTo>
                  <a:pt x="26788" y="178594"/>
                </a:lnTo>
                <a:lnTo>
                  <a:pt x="35718" y="151805"/>
                </a:lnTo>
                <a:lnTo>
                  <a:pt x="44648" y="116086"/>
                </a:lnTo>
                <a:lnTo>
                  <a:pt x="62507" y="80368"/>
                </a:lnTo>
                <a:lnTo>
                  <a:pt x="71437" y="53578"/>
                </a:lnTo>
                <a:lnTo>
                  <a:pt x="89296" y="26789"/>
                </a:lnTo>
                <a:lnTo>
                  <a:pt x="98226" y="8930"/>
                </a:lnTo>
                <a:lnTo>
                  <a:pt x="116085" y="8930"/>
                </a:lnTo>
                <a:lnTo>
                  <a:pt x="125015" y="8930"/>
                </a:lnTo>
                <a:lnTo>
                  <a:pt x="133945" y="8930"/>
                </a:lnTo>
                <a:lnTo>
                  <a:pt x="151804" y="8930"/>
                </a:lnTo>
                <a:lnTo>
                  <a:pt x="15180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295679" y="3170039"/>
            <a:ext cx="151806" cy="187524"/>
          </a:xfrm>
          <a:custGeom>
            <a:avLst/>
            <a:gdLst/>
            <a:ahLst/>
            <a:cxnLst/>
            <a:rect l="0" t="0" r="0" b="0"/>
            <a:pathLst>
              <a:path w="151806" h="187524">
                <a:moveTo>
                  <a:pt x="0" y="71437"/>
                </a:move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8930" y="89297"/>
                </a:lnTo>
                <a:lnTo>
                  <a:pt x="26789" y="89297"/>
                </a:lnTo>
                <a:lnTo>
                  <a:pt x="44648" y="89297"/>
                </a:lnTo>
                <a:lnTo>
                  <a:pt x="62508" y="80367"/>
                </a:lnTo>
                <a:lnTo>
                  <a:pt x="89297" y="71437"/>
                </a:lnTo>
                <a:lnTo>
                  <a:pt x="107156" y="62507"/>
                </a:lnTo>
                <a:lnTo>
                  <a:pt x="125016" y="44648"/>
                </a:lnTo>
                <a:lnTo>
                  <a:pt x="133945" y="26789"/>
                </a:lnTo>
                <a:lnTo>
                  <a:pt x="133945" y="8929"/>
                </a:lnTo>
                <a:lnTo>
                  <a:pt x="125016" y="0"/>
                </a:lnTo>
                <a:lnTo>
                  <a:pt x="98226" y="0"/>
                </a:lnTo>
                <a:lnTo>
                  <a:pt x="71437" y="17859"/>
                </a:lnTo>
                <a:lnTo>
                  <a:pt x="44648" y="44648"/>
                </a:lnTo>
                <a:lnTo>
                  <a:pt x="26789" y="80367"/>
                </a:lnTo>
                <a:lnTo>
                  <a:pt x="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0" y="178593"/>
                </a:lnTo>
                <a:lnTo>
                  <a:pt x="17859" y="187523"/>
                </a:lnTo>
                <a:lnTo>
                  <a:pt x="35719" y="187523"/>
                </a:lnTo>
                <a:lnTo>
                  <a:pt x="62508" y="178593"/>
                </a:lnTo>
                <a:lnTo>
                  <a:pt x="89297" y="160734"/>
                </a:lnTo>
                <a:lnTo>
                  <a:pt x="125016" y="133945"/>
                </a:lnTo>
                <a:lnTo>
                  <a:pt x="151805" y="98226"/>
                </a:lnTo>
                <a:lnTo>
                  <a:pt x="151805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447484" y="3134320"/>
            <a:ext cx="125016" cy="160735"/>
          </a:xfrm>
          <a:custGeom>
            <a:avLst/>
            <a:gdLst/>
            <a:ahLst/>
            <a:cxnLst/>
            <a:rect l="0" t="0" r="0" b="0"/>
            <a:pathLst>
              <a:path w="125016" h="160735">
                <a:moveTo>
                  <a:pt x="89296" y="0"/>
                </a:moveTo>
                <a:lnTo>
                  <a:pt x="80367" y="0"/>
                </a:lnTo>
                <a:lnTo>
                  <a:pt x="71437" y="8930"/>
                </a:lnTo>
                <a:lnTo>
                  <a:pt x="53578" y="17859"/>
                </a:lnTo>
                <a:lnTo>
                  <a:pt x="44648" y="26789"/>
                </a:lnTo>
                <a:lnTo>
                  <a:pt x="35718" y="26789"/>
                </a:lnTo>
                <a:lnTo>
                  <a:pt x="35718" y="35719"/>
                </a:lnTo>
                <a:lnTo>
                  <a:pt x="44648" y="44648"/>
                </a:lnTo>
                <a:lnTo>
                  <a:pt x="62507" y="53578"/>
                </a:lnTo>
                <a:lnTo>
                  <a:pt x="80367" y="62508"/>
                </a:lnTo>
                <a:lnTo>
                  <a:pt x="98226" y="80367"/>
                </a:lnTo>
                <a:lnTo>
                  <a:pt x="116086" y="98226"/>
                </a:lnTo>
                <a:lnTo>
                  <a:pt x="116086" y="116086"/>
                </a:lnTo>
                <a:lnTo>
                  <a:pt x="125015" y="133945"/>
                </a:lnTo>
                <a:lnTo>
                  <a:pt x="107156" y="142875"/>
                </a:lnTo>
                <a:lnTo>
                  <a:pt x="89296" y="160734"/>
                </a:lnTo>
                <a:lnTo>
                  <a:pt x="62507" y="160734"/>
                </a:lnTo>
                <a:lnTo>
                  <a:pt x="35718" y="160734"/>
                </a:lnTo>
                <a:lnTo>
                  <a:pt x="17859" y="160734"/>
                </a:lnTo>
                <a:lnTo>
                  <a:pt x="0" y="151805"/>
                </a:lnTo>
                <a:lnTo>
                  <a:pt x="0" y="133945"/>
                </a:lnTo>
                <a:lnTo>
                  <a:pt x="8929" y="107156"/>
                </a:lnTo>
                <a:lnTo>
                  <a:pt x="26789" y="71437"/>
                </a:lnTo>
                <a:lnTo>
                  <a:pt x="62507" y="35719"/>
                </a:lnTo>
                <a:lnTo>
                  <a:pt x="6250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643937" y="2911078"/>
            <a:ext cx="205384" cy="348259"/>
          </a:xfrm>
          <a:custGeom>
            <a:avLst/>
            <a:gdLst/>
            <a:ahLst/>
            <a:cxnLst/>
            <a:rect l="0" t="0" r="0" b="0"/>
            <a:pathLst>
              <a:path w="205384" h="348259">
                <a:moveTo>
                  <a:pt x="53578" y="0"/>
                </a:moveTo>
                <a:lnTo>
                  <a:pt x="5357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8929"/>
                </a:lnTo>
                <a:lnTo>
                  <a:pt x="71437" y="17859"/>
                </a:lnTo>
                <a:lnTo>
                  <a:pt x="80367" y="44648"/>
                </a:lnTo>
                <a:lnTo>
                  <a:pt x="80367" y="71437"/>
                </a:lnTo>
                <a:lnTo>
                  <a:pt x="80367" y="116086"/>
                </a:lnTo>
                <a:lnTo>
                  <a:pt x="62508" y="160734"/>
                </a:lnTo>
                <a:lnTo>
                  <a:pt x="53578" y="205383"/>
                </a:lnTo>
                <a:lnTo>
                  <a:pt x="35718" y="250031"/>
                </a:lnTo>
                <a:lnTo>
                  <a:pt x="26789" y="285750"/>
                </a:lnTo>
                <a:lnTo>
                  <a:pt x="26789" y="312539"/>
                </a:lnTo>
                <a:lnTo>
                  <a:pt x="26789" y="330398"/>
                </a:lnTo>
                <a:lnTo>
                  <a:pt x="35718" y="339328"/>
                </a:lnTo>
                <a:lnTo>
                  <a:pt x="44648" y="348258"/>
                </a:lnTo>
                <a:lnTo>
                  <a:pt x="53578" y="339328"/>
                </a:lnTo>
                <a:lnTo>
                  <a:pt x="62508" y="321468"/>
                </a:lnTo>
                <a:lnTo>
                  <a:pt x="62508" y="303609"/>
                </a:lnTo>
                <a:lnTo>
                  <a:pt x="53578" y="267890"/>
                </a:lnTo>
                <a:lnTo>
                  <a:pt x="44648" y="241101"/>
                </a:lnTo>
                <a:lnTo>
                  <a:pt x="26789" y="205383"/>
                </a:lnTo>
                <a:lnTo>
                  <a:pt x="17859" y="187523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8929" y="169664"/>
                </a:lnTo>
                <a:lnTo>
                  <a:pt x="44648" y="169664"/>
                </a:lnTo>
                <a:lnTo>
                  <a:pt x="80367" y="160734"/>
                </a:lnTo>
                <a:lnTo>
                  <a:pt x="107156" y="160734"/>
                </a:lnTo>
                <a:lnTo>
                  <a:pt x="133945" y="160734"/>
                </a:lnTo>
                <a:lnTo>
                  <a:pt x="151804" y="160734"/>
                </a:lnTo>
                <a:lnTo>
                  <a:pt x="169664" y="169664"/>
                </a:lnTo>
                <a:lnTo>
                  <a:pt x="187523" y="169664"/>
                </a:lnTo>
                <a:lnTo>
                  <a:pt x="205383" y="178593"/>
                </a:lnTo>
                <a:lnTo>
                  <a:pt x="205383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000875" y="2669977"/>
            <a:ext cx="2134196" cy="1294805"/>
          </a:xfrm>
          <a:custGeom>
            <a:avLst/>
            <a:gdLst/>
            <a:ahLst/>
            <a:cxnLst/>
            <a:rect l="0" t="0" r="0" b="0"/>
            <a:pathLst>
              <a:path w="2134196" h="1294805">
                <a:moveTo>
                  <a:pt x="1866304" y="89296"/>
                </a:moveTo>
                <a:lnTo>
                  <a:pt x="1866304" y="89296"/>
                </a:lnTo>
                <a:lnTo>
                  <a:pt x="1866304" y="89296"/>
                </a:lnTo>
                <a:lnTo>
                  <a:pt x="1866304" y="80367"/>
                </a:lnTo>
                <a:lnTo>
                  <a:pt x="1857374" y="80367"/>
                </a:lnTo>
                <a:lnTo>
                  <a:pt x="1839515" y="80367"/>
                </a:lnTo>
                <a:lnTo>
                  <a:pt x="1812726" y="71437"/>
                </a:lnTo>
                <a:lnTo>
                  <a:pt x="1785937" y="62507"/>
                </a:lnTo>
                <a:lnTo>
                  <a:pt x="1768077" y="53578"/>
                </a:lnTo>
                <a:lnTo>
                  <a:pt x="1741288" y="44648"/>
                </a:lnTo>
                <a:lnTo>
                  <a:pt x="1714499" y="44648"/>
                </a:lnTo>
                <a:lnTo>
                  <a:pt x="1687710" y="35718"/>
                </a:lnTo>
                <a:lnTo>
                  <a:pt x="1651991" y="26789"/>
                </a:lnTo>
                <a:lnTo>
                  <a:pt x="1607343" y="17859"/>
                </a:lnTo>
                <a:lnTo>
                  <a:pt x="1562695" y="8929"/>
                </a:lnTo>
                <a:lnTo>
                  <a:pt x="1518046" y="8929"/>
                </a:lnTo>
                <a:lnTo>
                  <a:pt x="1464468" y="8929"/>
                </a:lnTo>
                <a:lnTo>
                  <a:pt x="1401960" y="0"/>
                </a:lnTo>
                <a:lnTo>
                  <a:pt x="1348382" y="0"/>
                </a:lnTo>
                <a:lnTo>
                  <a:pt x="1276945" y="0"/>
                </a:lnTo>
                <a:lnTo>
                  <a:pt x="1214437" y="0"/>
                </a:lnTo>
                <a:lnTo>
                  <a:pt x="1151930" y="8929"/>
                </a:lnTo>
                <a:lnTo>
                  <a:pt x="1080492" y="8929"/>
                </a:lnTo>
                <a:lnTo>
                  <a:pt x="1017984" y="8929"/>
                </a:lnTo>
                <a:lnTo>
                  <a:pt x="955477" y="17859"/>
                </a:lnTo>
                <a:lnTo>
                  <a:pt x="884039" y="26789"/>
                </a:lnTo>
                <a:lnTo>
                  <a:pt x="821531" y="35718"/>
                </a:lnTo>
                <a:lnTo>
                  <a:pt x="759023" y="53578"/>
                </a:lnTo>
                <a:lnTo>
                  <a:pt x="696516" y="62507"/>
                </a:lnTo>
                <a:lnTo>
                  <a:pt x="634008" y="71437"/>
                </a:lnTo>
                <a:lnTo>
                  <a:pt x="571500" y="89296"/>
                </a:lnTo>
                <a:lnTo>
                  <a:pt x="517922" y="107156"/>
                </a:lnTo>
                <a:lnTo>
                  <a:pt x="464344" y="125015"/>
                </a:lnTo>
                <a:lnTo>
                  <a:pt x="410766" y="142874"/>
                </a:lnTo>
                <a:lnTo>
                  <a:pt x="366117" y="160734"/>
                </a:lnTo>
                <a:lnTo>
                  <a:pt x="321469" y="187523"/>
                </a:lnTo>
                <a:lnTo>
                  <a:pt x="285750" y="205382"/>
                </a:lnTo>
                <a:lnTo>
                  <a:pt x="241102" y="232171"/>
                </a:lnTo>
                <a:lnTo>
                  <a:pt x="205383" y="258960"/>
                </a:lnTo>
                <a:lnTo>
                  <a:pt x="169664" y="285749"/>
                </a:lnTo>
                <a:lnTo>
                  <a:pt x="142875" y="312538"/>
                </a:lnTo>
                <a:lnTo>
                  <a:pt x="107156" y="339327"/>
                </a:lnTo>
                <a:lnTo>
                  <a:pt x="89297" y="375046"/>
                </a:lnTo>
                <a:lnTo>
                  <a:pt x="62508" y="410765"/>
                </a:lnTo>
                <a:lnTo>
                  <a:pt x="44648" y="446484"/>
                </a:lnTo>
                <a:lnTo>
                  <a:pt x="26789" y="482202"/>
                </a:lnTo>
                <a:lnTo>
                  <a:pt x="8930" y="526851"/>
                </a:lnTo>
                <a:lnTo>
                  <a:pt x="0" y="571499"/>
                </a:lnTo>
                <a:lnTo>
                  <a:pt x="0" y="607218"/>
                </a:lnTo>
                <a:lnTo>
                  <a:pt x="0" y="651866"/>
                </a:lnTo>
                <a:lnTo>
                  <a:pt x="0" y="687585"/>
                </a:lnTo>
                <a:lnTo>
                  <a:pt x="8930" y="732234"/>
                </a:lnTo>
                <a:lnTo>
                  <a:pt x="8930" y="767952"/>
                </a:lnTo>
                <a:lnTo>
                  <a:pt x="17859" y="803671"/>
                </a:lnTo>
                <a:lnTo>
                  <a:pt x="26789" y="848319"/>
                </a:lnTo>
                <a:lnTo>
                  <a:pt x="35719" y="884038"/>
                </a:lnTo>
                <a:lnTo>
                  <a:pt x="44648" y="919757"/>
                </a:lnTo>
                <a:lnTo>
                  <a:pt x="53578" y="955476"/>
                </a:lnTo>
                <a:lnTo>
                  <a:pt x="71438" y="991194"/>
                </a:lnTo>
                <a:lnTo>
                  <a:pt x="80367" y="1017984"/>
                </a:lnTo>
                <a:lnTo>
                  <a:pt x="98227" y="1044773"/>
                </a:lnTo>
                <a:lnTo>
                  <a:pt x="116086" y="1071562"/>
                </a:lnTo>
                <a:lnTo>
                  <a:pt x="125016" y="1089421"/>
                </a:lnTo>
                <a:lnTo>
                  <a:pt x="142875" y="1107280"/>
                </a:lnTo>
                <a:lnTo>
                  <a:pt x="151805" y="1134069"/>
                </a:lnTo>
                <a:lnTo>
                  <a:pt x="169664" y="1151929"/>
                </a:lnTo>
                <a:lnTo>
                  <a:pt x="187523" y="1169788"/>
                </a:lnTo>
                <a:lnTo>
                  <a:pt x="205383" y="1187648"/>
                </a:lnTo>
                <a:lnTo>
                  <a:pt x="223242" y="1205507"/>
                </a:lnTo>
                <a:lnTo>
                  <a:pt x="250031" y="1214437"/>
                </a:lnTo>
                <a:lnTo>
                  <a:pt x="267891" y="1232296"/>
                </a:lnTo>
                <a:lnTo>
                  <a:pt x="294680" y="1241226"/>
                </a:lnTo>
                <a:lnTo>
                  <a:pt x="312539" y="1241226"/>
                </a:lnTo>
                <a:lnTo>
                  <a:pt x="339328" y="1259085"/>
                </a:lnTo>
                <a:lnTo>
                  <a:pt x="366117" y="1268015"/>
                </a:lnTo>
                <a:lnTo>
                  <a:pt x="392906" y="1268015"/>
                </a:lnTo>
                <a:lnTo>
                  <a:pt x="428625" y="1276944"/>
                </a:lnTo>
                <a:lnTo>
                  <a:pt x="464344" y="1285874"/>
                </a:lnTo>
                <a:lnTo>
                  <a:pt x="500063" y="1285874"/>
                </a:lnTo>
                <a:lnTo>
                  <a:pt x="535781" y="1285874"/>
                </a:lnTo>
                <a:lnTo>
                  <a:pt x="580430" y="1285874"/>
                </a:lnTo>
                <a:lnTo>
                  <a:pt x="616148" y="1285874"/>
                </a:lnTo>
                <a:lnTo>
                  <a:pt x="651867" y="1294804"/>
                </a:lnTo>
                <a:lnTo>
                  <a:pt x="696516" y="1294804"/>
                </a:lnTo>
                <a:lnTo>
                  <a:pt x="732234" y="1294804"/>
                </a:lnTo>
                <a:lnTo>
                  <a:pt x="767953" y="1294804"/>
                </a:lnTo>
                <a:lnTo>
                  <a:pt x="812602" y="1294804"/>
                </a:lnTo>
                <a:lnTo>
                  <a:pt x="857250" y="1285874"/>
                </a:lnTo>
                <a:lnTo>
                  <a:pt x="892969" y="1285874"/>
                </a:lnTo>
                <a:lnTo>
                  <a:pt x="946547" y="1276944"/>
                </a:lnTo>
                <a:lnTo>
                  <a:pt x="991195" y="1276944"/>
                </a:lnTo>
                <a:lnTo>
                  <a:pt x="1035844" y="1268015"/>
                </a:lnTo>
                <a:lnTo>
                  <a:pt x="1080492" y="1268015"/>
                </a:lnTo>
                <a:lnTo>
                  <a:pt x="1134070" y="1259085"/>
                </a:lnTo>
                <a:lnTo>
                  <a:pt x="1187648" y="1250155"/>
                </a:lnTo>
                <a:lnTo>
                  <a:pt x="1232296" y="1250155"/>
                </a:lnTo>
                <a:lnTo>
                  <a:pt x="1285874" y="1241226"/>
                </a:lnTo>
                <a:lnTo>
                  <a:pt x="1330523" y="1232296"/>
                </a:lnTo>
                <a:lnTo>
                  <a:pt x="1384101" y="1223366"/>
                </a:lnTo>
                <a:lnTo>
                  <a:pt x="1428749" y="1214437"/>
                </a:lnTo>
                <a:lnTo>
                  <a:pt x="1482327" y="1205507"/>
                </a:lnTo>
                <a:lnTo>
                  <a:pt x="1526976" y="1187648"/>
                </a:lnTo>
                <a:lnTo>
                  <a:pt x="1571624" y="1178718"/>
                </a:lnTo>
                <a:lnTo>
                  <a:pt x="1616273" y="1160859"/>
                </a:lnTo>
                <a:lnTo>
                  <a:pt x="1669851" y="1151929"/>
                </a:lnTo>
                <a:lnTo>
                  <a:pt x="1714499" y="1134069"/>
                </a:lnTo>
                <a:lnTo>
                  <a:pt x="1741288" y="1125140"/>
                </a:lnTo>
                <a:lnTo>
                  <a:pt x="1768077" y="1116210"/>
                </a:lnTo>
                <a:lnTo>
                  <a:pt x="1785937" y="1107280"/>
                </a:lnTo>
                <a:lnTo>
                  <a:pt x="1812726" y="1098351"/>
                </a:lnTo>
                <a:lnTo>
                  <a:pt x="1839515" y="1089421"/>
                </a:lnTo>
                <a:lnTo>
                  <a:pt x="1875234" y="1071562"/>
                </a:lnTo>
                <a:lnTo>
                  <a:pt x="1902023" y="1053702"/>
                </a:lnTo>
                <a:lnTo>
                  <a:pt x="1928812" y="1035843"/>
                </a:lnTo>
                <a:lnTo>
                  <a:pt x="1964530" y="1009054"/>
                </a:lnTo>
                <a:lnTo>
                  <a:pt x="1991320" y="991194"/>
                </a:lnTo>
                <a:lnTo>
                  <a:pt x="2000249" y="973335"/>
                </a:lnTo>
                <a:lnTo>
                  <a:pt x="2018109" y="964405"/>
                </a:lnTo>
                <a:lnTo>
                  <a:pt x="2035968" y="937616"/>
                </a:lnTo>
                <a:lnTo>
                  <a:pt x="2053827" y="919757"/>
                </a:lnTo>
                <a:lnTo>
                  <a:pt x="2071687" y="892968"/>
                </a:lnTo>
                <a:lnTo>
                  <a:pt x="2080616" y="866179"/>
                </a:lnTo>
                <a:lnTo>
                  <a:pt x="2098476" y="839390"/>
                </a:lnTo>
                <a:lnTo>
                  <a:pt x="2107405" y="812601"/>
                </a:lnTo>
                <a:lnTo>
                  <a:pt x="2125265" y="785812"/>
                </a:lnTo>
                <a:lnTo>
                  <a:pt x="2134195" y="750093"/>
                </a:lnTo>
                <a:lnTo>
                  <a:pt x="2134195" y="723304"/>
                </a:lnTo>
                <a:lnTo>
                  <a:pt x="2134195" y="696515"/>
                </a:lnTo>
                <a:lnTo>
                  <a:pt x="2134195" y="660796"/>
                </a:lnTo>
                <a:lnTo>
                  <a:pt x="2134195" y="634007"/>
                </a:lnTo>
                <a:lnTo>
                  <a:pt x="2134195" y="598288"/>
                </a:lnTo>
                <a:lnTo>
                  <a:pt x="2134195" y="571499"/>
                </a:lnTo>
                <a:lnTo>
                  <a:pt x="2134195" y="535780"/>
                </a:lnTo>
                <a:lnTo>
                  <a:pt x="2134195" y="508991"/>
                </a:lnTo>
                <a:lnTo>
                  <a:pt x="2134195" y="482202"/>
                </a:lnTo>
                <a:lnTo>
                  <a:pt x="2134195" y="455413"/>
                </a:lnTo>
                <a:lnTo>
                  <a:pt x="2134195" y="428624"/>
                </a:lnTo>
                <a:lnTo>
                  <a:pt x="2125265" y="401835"/>
                </a:lnTo>
                <a:lnTo>
                  <a:pt x="2107405" y="383976"/>
                </a:lnTo>
                <a:lnTo>
                  <a:pt x="2098476" y="357187"/>
                </a:lnTo>
                <a:lnTo>
                  <a:pt x="2080616" y="339327"/>
                </a:lnTo>
                <a:lnTo>
                  <a:pt x="2071687" y="321468"/>
                </a:lnTo>
                <a:lnTo>
                  <a:pt x="2053827" y="294679"/>
                </a:lnTo>
                <a:lnTo>
                  <a:pt x="2044898" y="276819"/>
                </a:lnTo>
                <a:lnTo>
                  <a:pt x="2027038" y="258960"/>
                </a:lnTo>
                <a:lnTo>
                  <a:pt x="2009179" y="241101"/>
                </a:lnTo>
                <a:lnTo>
                  <a:pt x="1991320" y="223241"/>
                </a:lnTo>
                <a:lnTo>
                  <a:pt x="1973460" y="214312"/>
                </a:lnTo>
                <a:lnTo>
                  <a:pt x="1937741" y="187523"/>
                </a:lnTo>
                <a:lnTo>
                  <a:pt x="1919882" y="169663"/>
                </a:lnTo>
                <a:lnTo>
                  <a:pt x="1893093" y="160734"/>
                </a:lnTo>
                <a:lnTo>
                  <a:pt x="1875234" y="142874"/>
                </a:lnTo>
                <a:lnTo>
                  <a:pt x="1857374" y="133944"/>
                </a:lnTo>
                <a:lnTo>
                  <a:pt x="1839515" y="125015"/>
                </a:lnTo>
                <a:lnTo>
                  <a:pt x="1830585" y="116086"/>
                </a:lnTo>
                <a:lnTo>
                  <a:pt x="1821655" y="116086"/>
                </a:lnTo>
                <a:lnTo>
                  <a:pt x="1812726" y="107156"/>
                </a:lnTo>
                <a:lnTo>
                  <a:pt x="1803796" y="107156"/>
                </a:lnTo>
                <a:lnTo>
                  <a:pt x="1803796" y="98226"/>
                </a:lnTo>
                <a:lnTo>
                  <a:pt x="1803796" y="98226"/>
                </a:lnTo>
                <a:lnTo>
                  <a:pt x="1812726" y="98226"/>
                </a:lnTo>
                <a:lnTo>
                  <a:pt x="1812726" y="98226"/>
                </a:lnTo>
                <a:lnTo>
                  <a:pt x="1821655" y="89296"/>
                </a:lnTo>
                <a:lnTo>
                  <a:pt x="1830585" y="89296"/>
                </a:lnTo>
                <a:lnTo>
                  <a:pt x="1830585" y="80367"/>
                </a:lnTo>
                <a:lnTo>
                  <a:pt x="1839515" y="80367"/>
                </a:lnTo>
                <a:lnTo>
                  <a:pt x="1839515" y="80367"/>
                </a:lnTo>
                <a:lnTo>
                  <a:pt x="1839515" y="89296"/>
                </a:lnTo>
                <a:lnTo>
                  <a:pt x="1848445" y="89296"/>
                </a:lnTo>
                <a:lnTo>
                  <a:pt x="1848445" y="89296"/>
                </a:lnTo>
                <a:lnTo>
                  <a:pt x="1848445" y="89296"/>
                </a:lnTo>
                <a:lnTo>
                  <a:pt x="1848445" y="89296"/>
                </a:lnTo>
                <a:lnTo>
                  <a:pt x="1848445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090172" y="2768203"/>
            <a:ext cx="1616274" cy="1009055"/>
          </a:xfrm>
          <a:custGeom>
            <a:avLst/>
            <a:gdLst/>
            <a:ahLst/>
            <a:cxnLst/>
            <a:rect l="0" t="0" r="0" b="0"/>
            <a:pathLst>
              <a:path w="1616274" h="1009055">
                <a:moveTo>
                  <a:pt x="1616273" y="0"/>
                </a:moveTo>
                <a:lnTo>
                  <a:pt x="1616273" y="0"/>
                </a:lnTo>
                <a:lnTo>
                  <a:pt x="1607343" y="0"/>
                </a:lnTo>
                <a:lnTo>
                  <a:pt x="1607343" y="0"/>
                </a:lnTo>
                <a:lnTo>
                  <a:pt x="1607343" y="0"/>
                </a:lnTo>
                <a:lnTo>
                  <a:pt x="1607343" y="0"/>
                </a:lnTo>
                <a:lnTo>
                  <a:pt x="1616273" y="0"/>
                </a:lnTo>
                <a:lnTo>
                  <a:pt x="1616273" y="0"/>
                </a:lnTo>
                <a:lnTo>
                  <a:pt x="1616273" y="0"/>
                </a:lnTo>
                <a:lnTo>
                  <a:pt x="1607343" y="0"/>
                </a:lnTo>
                <a:lnTo>
                  <a:pt x="1598413" y="0"/>
                </a:lnTo>
                <a:lnTo>
                  <a:pt x="1589483" y="0"/>
                </a:lnTo>
                <a:lnTo>
                  <a:pt x="1580554" y="8930"/>
                </a:lnTo>
                <a:lnTo>
                  <a:pt x="1571624" y="17860"/>
                </a:lnTo>
                <a:lnTo>
                  <a:pt x="1553765" y="26789"/>
                </a:lnTo>
                <a:lnTo>
                  <a:pt x="1535905" y="35718"/>
                </a:lnTo>
                <a:lnTo>
                  <a:pt x="1518046" y="53578"/>
                </a:lnTo>
                <a:lnTo>
                  <a:pt x="1491257" y="71437"/>
                </a:lnTo>
                <a:lnTo>
                  <a:pt x="1455538" y="89297"/>
                </a:lnTo>
                <a:lnTo>
                  <a:pt x="1428749" y="107156"/>
                </a:lnTo>
                <a:lnTo>
                  <a:pt x="1393030" y="125015"/>
                </a:lnTo>
                <a:lnTo>
                  <a:pt x="1357312" y="142875"/>
                </a:lnTo>
                <a:lnTo>
                  <a:pt x="1312663" y="160734"/>
                </a:lnTo>
                <a:lnTo>
                  <a:pt x="1268015" y="187523"/>
                </a:lnTo>
                <a:lnTo>
                  <a:pt x="1223366" y="205383"/>
                </a:lnTo>
                <a:lnTo>
                  <a:pt x="1178718" y="232172"/>
                </a:lnTo>
                <a:lnTo>
                  <a:pt x="1116210" y="258961"/>
                </a:lnTo>
                <a:lnTo>
                  <a:pt x="1062633" y="285750"/>
                </a:lnTo>
                <a:lnTo>
                  <a:pt x="1000125" y="321468"/>
                </a:lnTo>
                <a:lnTo>
                  <a:pt x="946547" y="357187"/>
                </a:lnTo>
                <a:lnTo>
                  <a:pt x="884039" y="383976"/>
                </a:lnTo>
                <a:lnTo>
                  <a:pt x="821531" y="419695"/>
                </a:lnTo>
                <a:lnTo>
                  <a:pt x="759023" y="446484"/>
                </a:lnTo>
                <a:lnTo>
                  <a:pt x="696516" y="482203"/>
                </a:lnTo>
                <a:lnTo>
                  <a:pt x="634008" y="517922"/>
                </a:lnTo>
                <a:lnTo>
                  <a:pt x="580430" y="553640"/>
                </a:lnTo>
                <a:lnTo>
                  <a:pt x="526851" y="589359"/>
                </a:lnTo>
                <a:lnTo>
                  <a:pt x="473273" y="634008"/>
                </a:lnTo>
                <a:lnTo>
                  <a:pt x="428625" y="669726"/>
                </a:lnTo>
                <a:lnTo>
                  <a:pt x="375047" y="714375"/>
                </a:lnTo>
                <a:lnTo>
                  <a:pt x="330398" y="759023"/>
                </a:lnTo>
                <a:lnTo>
                  <a:pt x="285750" y="794742"/>
                </a:lnTo>
                <a:lnTo>
                  <a:pt x="241101" y="830461"/>
                </a:lnTo>
                <a:lnTo>
                  <a:pt x="196453" y="857250"/>
                </a:lnTo>
                <a:lnTo>
                  <a:pt x="160734" y="884039"/>
                </a:lnTo>
                <a:lnTo>
                  <a:pt x="125016" y="910828"/>
                </a:lnTo>
                <a:lnTo>
                  <a:pt x="98226" y="928687"/>
                </a:lnTo>
                <a:lnTo>
                  <a:pt x="71437" y="946547"/>
                </a:lnTo>
                <a:lnTo>
                  <a:pt x="53578" y="955476"/>
                </a:lnTo>
                <a:lnTo>
                  <a:pt x="35719" y="973336"/>
                </a:lnTo>
                <a:lnTo>
                  <a:pt x="17859" y="982265"/>
                </a:lnTo>
                <a:lnTo>
                  <a:pt x="17859" y="991195"/>
                </a:lnTo>
                <a:lnTo>
                  <a:pt x="8930" y="991195"/>
                </a:lnTo>
                <a:lnTo>
                  <a:pt x="0" y="1000125"/>
                </a:lnTo>
                <a:lnTo>
                  <a:pt x="0" y="1000125"/>
                </a:lnTo>
                <a:lnTo>
                  <a:pt x="0" y="1000125"/>
                </a:lnTo>
                <a:lnTo>
                  <a:pt x="0" y="1000125"/>
                </a:lnTo>
                <a:lnTo>
                  <a:pt x="0" y="1000125"/>
                </a:lnTo>
                <a:lnTo>
                  <a:pt x="0" y="1000125"/>
                </a:lnTo>
                <a:lnTo>
                  <a:pt x="8930" y="1000125"/>
                </a:lnTo>
                <a:lnTo>
                  <a:pt x="8930" y="1000125"/>
                </a:lnTo>
                <a:lnTo>
                  <a:pt x="17859" y="1000125"/>
                </a:lnTo>
                <a:lnTo>
                  <a:pt x="17859" y="1000125"/>
                </a:lnTo>
                <a:lnTo>
                  <a:pt x="17859" y="1000125"/>
                </a:lnTo>
                <a:lnTo>
                  <a:pt x="17859" y="1000125"/>
                </a:lnTo>
                <a:lnTo>
                  <a:pt x="17859" y="1009054"/>
                </a:lnTo>
                <a:lnTo>
                  <a:pt x="17859" y="1009054"/>
                </a:lnTo>
                <a:lnTo>
                  <a:pt x="17859" y="1009054"/>
                </a:lnTo>
                <a:lnTo>
                  <a:pt x="26789" y="1009054"/>
                </a:lnTo>
                <a:lnTo>
                  <a:pt x="26789" y="1009054"/>
                </a:lnTo>
                <a:lnTo>
                  <a:pt x="35719" y="1009054"/>
                </a:lnTo>
                <a:lnTo>
                  <a:pt x="44648" y="1000125"/>
                </a:lnTo>
                <a:lnTo>
                  <a:pt x="53578" y="991195"/>
                </a:lnTo>
                <a:lnTo>
                  <a:pt x="53578" y="973336"/>
                </a:lnTo>
                <a:lnTo>
                  <a:pt x="53578" y="955476"/>
                </a:lnTo>
                <a:lnTo>
                  <a:pt x="53578" y="9554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1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Hamcrest</a:t>
            </a:r>
            <a:r>
              <a:rPr lang="en-US" dirty="0" smtClean="0"/>
              <a:t> Common </a:t>
            </a:r>
            <a:r>
              <a:rPr lang="en-US" dirty="0"/>
              <a:t>M</a:t>
            </a:r>
            <a:r>
              <a:rPr lang="en-US" dirty="0" smtClean="0"/>
              <a:t>atchers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tour of </a:t>
            </a:r>
            <a:r>
              <a:rPr lang="en-US" dirty="0" err="1" smtClean="0"/>
              <a:t>Hamcrest</a:t>
            </a:r>
            <a:r>
              <a:rPr lang="en-US" dirty="0" smtClean="0"/>
              <a:t> </a:t>
            </a:r>
            <a:r>
              <a:rPr lang="en-US" dirty="0"/>
              <a:t>comes with a library of useful matchers. Here are some of the most important ones. </a:t>
            </a:r>
          </a:p>
          <a:p>
            <a:r>
              <a:rPr lang="en-US" dirty="0"/>
              <a:t>Core </a:t>
            </a:r>
          </a:p>
          <a:p>
            <a:pPr lvl="1"/>
            <a:r>
              <a:rPr lang="en-US" dirty="0"/>
              <a:t>anything - always matches, useful if you don't care what the object under test is </a:t>
            </a:r>
          </a:p>
          <a:p>
            <a:pPr lvl="1"/>
            <a:r>
              <a:rPr lang="en-US" dirty="0" err="1"/>
              <a:t>describedAs</a:t>
            </a:r>
            <a:r>
              <a:rPr lang="en-US" dirty="0"/>
              <a:t> - decorator to adding custom failure description </a:t>
            </a:r>
          </a:p>
          <a:p>
            <a:pPr lvl="1"/>
            <a:r>
              <a:rPr lang="en-US" dirty="0"/>
              <a:t>is - decorator to improve readability - see "Sugar", below </a:t>
            </a:r>
          </a:p>
          <a:p>
            <a:r>
              <a:rPr lang="en-US" dirty="0"/>
              <a:t>Logical </a:t>
            </a:r>
          </a:p>
          <a:p>
            <a:pPr lvl="1"/>
            <a:r>
              <a:rPr lang="en-US" dirty="0" err="1"/>
              <a:t>allOf</a:t>
            </a:r>
            <a:r>
              <a:rPr lang="en-US" dirty="0"/>
              <a:t> - matches if all matchers match, short circuits (like Java &amp;&amp;) </a:t>
            </a:r>
          </a:p>
          <a:p>
            <a:pPr lvl="1"/>
            <a:r>
              <a:rPr lang="en-US" dirty="0" err="1"/>
              <a:t>anyOf</a:t>
            </a:r>
            <a:r>
              <a:rPr lang="en-US" dirty="0"/>
              <a:t> - matches if any matchers match, short circuits (like Java ||) </a:t>
            </a:r>
          </a:p>
          <a:p>
            <a:pPr lvl="1"/>
            <a:r>
              <a:rPr lang="en-US" dirty="0"/>
              <a:t>not - matches if the wrapped matcher doesn't match and vice versa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356350"/>
            <a:ext cx="3962400" cy="365125"/>
          </a:xfrm>
        </p:spPr>
        <p:txBody>
          <a:bodyPr/>
          <a:lstStyle/>
          <a:p>
            <a:r>
              <a:rPr lang="en-US" sz="1400" b="1" dirty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5" name="Freeform 4"/>
          <p:cNvSpPr/>
          <p:nvPr/>
        </p:nvSpPr>
        <p:spPr>
          <a:xfrm>
            <a:off x="4768453" y="1812726"/>
            <a:ext cx="2830712" cy="80369"/>
          </a:xfrm>
          <a:custGeom>
            <a:avLst/>
            <a:gdLst/>
            <a:ahLst/>
            <a:cxnLst/>
            <a:rect l="0" t="0" r="0" b="0"/>
            <a:pathLst>
              <a:path w="2830712" h="80369">
                <a:moveTo>
                  <a:pt x="0" y="80368"/>
                </a:moveTo>
                <a:lnTo>
                  <a:pt x="0" y="80368"/>
                </a:lnTo>
                <a:lnTo>
                  <a:pt x="0" y="80368"/>
                </a:lnTo>
                <a:lnTo>
                  <a:pt x="0" y="8036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17860" y="71438"/>
                </a:lnTo>
                <a:lnTo>
                  <a:pt x="17860" y="71438"/>
                </a:lnTo>
                <a:lnTo>
                  <a:pt x="26789" y="71438"/>
                </a:lnTo>
                <a:lnTo>
                  <a:pt x="26789" y="71438"/>
                </a:lnTo>
                <a:lnTo>
                  <a:pt x="35719" y="71438"/>
                </a:lnTo>
                <a:lnTo>
                  <a:pt x="35719" y="71438"/>
                </a:lnTo>
                <a:lnTo>
                  <a:pt x="44649" y="71438"/>
                </a:lnTo>
                <a:lnTo>
                  <a:pt x="53578" y="71438"/>
                </a:lnTo>
                <a:lnTo>
                  <a:pt x="62508" y="71438"/>
                </a:lnTo>
                <a:lnTo>
                  <a:pt x="71438" y="71438"/>
                </a:lnTo>
                <a:lnTo>
                  <a:pt x="80367" y="71438"/>
                </a:lnTo>
                <a:lnTo>
                  <a:pt x="98227" y="71438"/>
                </a:lnTo>
                <a:lnTo>
                  <a:pt x="107156" y="71438"/>
                </a:lnTo>
                <a:lnTo>
                  <a:pt x="125016" y="71438"/>
                </a:lnTo>
                <a:lnTo>
                  <a:pt x="133945" y="71438"/>
                </a:lnTo>
                <a:lnTo>
                  <a:pt x="151805" y="71438"/>
                </a:lnTo>
                <a:lnTo>
                  <a:pt x="160735" y="71438"/>
                </a:lnTo>
                <a:lnTo>
                  <a:pt x="187524" y="80368"/>
                </a:lnTo>
                <a:lnTo>
                  <a:pt x="196453" y="80368"/>
                </a:lnTo>
                <a:lnTo>
                  <a:pt x="223242" y="80368"/>
                </a:lnTo>
                <a:lnTo>
                  <a:pt x="241102" y="80368"/>
                </a:lnTo>
                <a:lnTo>
                  <a:pt x="267891" y="80368"/>
                </a:lnTo>
                <a:lnTo>
                  <a:pt x="285750" y="80368"/>
                </a:lnTo>
                <a:lnTo>
                  <a:pt x="321469" y="80368"/>
                </a:lnTo>
                <a:lnTo>
                  <a:pt x="348258" y="80368"/>
                </a:lnTo>
                <a:lnTo>
                  <a:pt x="375047" y="80368"/>
                </a:lnTo>
                <a:lnTo>
                  <a:pt x="401836" y="80368"/>
                </a:lnTo>
                <a:lnTo>
                  <a:pt x="428625" y="80368"/>
                </a:lnTo>
                <a:lnTo>
                  <a:pt x="464344" y="80368"/>
                </a:lnTo>
                <a:lnTo>
                  <a:pt x="500063" y="71438"/>
                </a:lnTo>
                <a:lnTo>
                  <a:pt x="535781" y="71438"/>
                </a:lnTo>
                <a:lnTo>
                  <a:pt x="571500" y="71438"/>
                </a:lnTo>
                <a:lnTo>
                  <a:pt x="607219" y="71438"/>
                </a:lnTo>
                <a:lnTo>
                  <a:pt x="651867" y="62508"/>
                </a:lnTo>
                <a:lnTo>
                  <a:pt x="687586" y="62508"/>
                </a:lnTo>
                <a:lnTo>
                  <a:pt x="723305" y="71438"/>
                </a:lnTo>
                <a:lnTo>
                  <a:pt x="767953" y="71438"/>
                </a:lnTo>
                <a:lnTo>
                  <a:pt x="803672" y="71438"/>
                </a:lnTo>
                <a:lnTo>
                  <a:pt x="839391" y="71438"/>
                </a:lnTo>
                <a:lnTo>
                  <a:pt x="884039" y="71438"/>
                </a:lnTo>
                <a:lnTo>
                  <a:pt x="928688" y="71438"/>
                </a:lnTo>
                <a:lnTo>
                  <a:pt x="973336" y="71438"/>
                </a:lnTo>
                <a:lnTo>
                  <a:pt x="1017985" y="62508"/>
                </a:lnTo>
                <a:lnTo>
                  <a:pt x="1062633" y="71438"/>
                </a:lnTo>
                <a:lnTo>
                  <a:pt x="1098352" y="62508"/>
                </a:lnTo>
                <a:lnTo>
                  <a:pt x="1143000" y="62508"/>
                </a:lnTo>
                <a:lnTo>
                  <a:pt x="1187649" y="62508"/>
                </a:lnTo>
                <a:lnTo>
                  <a:pt x="1232297" y="62508"/>
                </a:lnTo>
                <a:lnTo>
                  <a:pt x="1276945" y="62508"/>
                </a:lnTo>
                <a:lnTo>
                  <a:pt x="1321594" y="62508"/>
                </a:lnTo>
                <a:lnTo>
                  <a:pt x="1366242" y="62508"/>
                </a:lnTo>
                <a:lnTo>
                  <a:pt x="1410891" y="62508"/>
                </a:lnTo>
                <a:lnTo>
                  <a:pt x="1455539" y="62508"/>
                </a:lnTo>
                <a:lnTo>
                  <a:pt x="1509117" y="62508"/>
                </a:lnTo>
                <a:lnTo>
                  <a:pt x="1544836" y="62508"/>
                </a:lnTo>
                <a:lnTo>
                  <a:pt x="1589485" y="62508"/>
                </a:lnTo>
                <a:lnTo>
                  <a:pt x="1634133" y="62508"/>
                </a:lnTo>
                <a:lnTo>
                  <a:pt x="1678781" y="62508"/>
                </a:lnTo>
                <a:lnTo>
                  <a:pt x="1723430" y="62508"/>
                </a:lnTo>
                <a:lnTo>
                  <a:pt x="1768078" y="53578"/>
                </a:lnTo>
                <a:lnTo>
                  <a:pt x="1812727" y="53578"/>
                </a:lnTo>
                <a:lnTo>
                  <a:pt x="1857375" y="53578"/>
                </a:lnTo>
                <a:lnTo>
                  <a:pt x="1902024" y="53578"/>
                </a:lnTo>
                <a:lnTo>
                  <a:pt x="1946672" y="44649"/>
                </a:lnTo>
                <a:lnTo>
                  <a:pt x="1982391" y="44649"/>
                </a:lnTo>
                <a:lnTo>
                  <a:pt x="2018110" y="35719"/>
                </a:lnTo>
                <a:lnTo>
                  <a:pt x="2062758" y="35719"/>
                </a:lnTo>
                <a:lnTo>
                  <a:pt x="2098477" y="35719"/>
                </a:lnTo>
                <a:lnTo>
                  <a:pt x="2134195" y="35719"/>
                </a:lnTo>
                <a:lnTo>
                  <a:pt x="2178844" y="35719"/>
                </a:lnTo>
                <a:lnTo>
                  <a:pt x="2214563" y="35719"/>
                </a:lnTo>
                <a:lnTo>
                  <a:pt x="2250281" y="35719"/>
                </a:lnTo>
                <a:lnTo>
                  <a:pt x="2286000" y="35719"/>
                </a:lnTo>
                <a:lnTo>
                  <a:pt x="2330649" y="35719"/>
                </a:lnTo>
                <a:lnTo>
                  <a:pt x="2375297" y="35719"/>
                </a:lnTo>
                <a:lnTo>
                  <a:pt x="2411016" y="26789"/>
                </a:lnTo>
                <a:lnTo>
                  <a:pt x="2446735" y="26789"/>
                </a:lnTo>
                <a:lnTo>
                  <a:pt x="2482453" y="17860"/>
                </a:lnTo>
                <a:lnTo>
                  <a:pt x="2518172" y="17860"/>
                </a:lnTo>
                <a:lnTo>
                  <a:pt x="2553891" y="17860"/>
                </a:lnTo>
                <a:lnTo>
                  <a:pt x="2589610" y="8930"/>
                </a:lnTo>
                <a:lnTo>
                  <a:pt x="2616399" y="8930"/>
                </a:lnTo>
                <a:lnTo>
                  <a:pt x="2652117" y="8930"/>
                </a:lnTo>
                <a:lnTo>
                  <a:pt x="2678906" y="8930"/>
                </a:lnTo>
                <a:lnTo>
                  <a:pt x="2705695" y="8930"/>
                </a:lnTo>
                <a:lnTo>
                  <a:pt x="2732485" y="8930"/>
                </a:lnTo>
                <a:lnTo>
                  <a:pt x="2750344" y="8930"/>
                </a:lnTo>
                <a:lnTo>
                  <a:pt x="2777133" y="8930"/>
                </a:lnTo>
                <a:lnTo>
                  <a:pt x="2794992" y="0"/>
                </a:lnTo>
                <a:lnTo>
                  <a:pt x="2803922" y="0"/>
                </a:lnTo>
                <a:lnTo>
                  <a:pt x="2812852" y="0"/>
                </a:lnTo>
                <a:lnTo>
                  <a:pt x="2821781" y="0"/>
                </a:lnTo>
                <a:lnTo>
                  <a:pt x="282178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30711" y="0"/>
                </a:lnTo>
                <a:lnTo>
                  <a:pt x="2821781" y="8930"/>
                </a:lnTo>
                <a:lnTo>
                  <a:pt x="2812852" y="8930"/>
                </a:lnTo>
                <a:lnTo>
                  <a:pt x="2812852" y="8930"/>
                </a:lnTo>
                <a:lnTo>
                  <a:pt x="281285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884289" y="991195"/>
            <a:ext cx="2661048" cy="785814"/>
          </a:xfrm>
          <a:custGeom>
            <a:avLst/>
            <a:gdLst/>
            <a:ahLst/>
            <a:cxnLst/>
            <a:rect l="0" t="0" r="0" b="0"/>
            <a:pathLst>
              <a:path w="2661048" h="785814">
                <a:moveTo>
                  <a:pt x="0" y="26789"/>
                </a:move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35719" y="17860"/>
                </a:lnTo>
                <a:lnTo>
                  <a:pt x="53578" y="26789"/>
                </a:lnTo>
                <a:lnTo>
                  <a:pt x="71438" y="35719"/>
                </a:lnTo>
                <a:lnTo>
                  <a:pt x="89297" y="44649"/>
                </a:lnTo>
                <a:lnTo>
                  <a:pt x="116086" y="53578"/>
                </a:lnTo>
                <a:lnTo>
                  <a:pt x="142875" y="62508"/>
                </a:lnTo>
                <a:lnTo>
                  <a:pt x="178594" y="71438"/>
                </a:lnTo>
                <a:lnTo>
                  <a:pt x="205383" y="80367"/>
                </a:lnTo>
                <a:lnTo>
                  <a:pt x="241102" y="89297"/>
                </a:lnTo>
                <a:lnTo>
                  <a:pt x="276820" y="98227"/>
                </a:lnTo>
                <a:lnTo>
                  <a:pt x="321469" y="116086"/>
                </a:lnTo>
                <a:lnTo>
                  <a:pt x="366117" y="133946"/>
                </a:lnTo>
                <a:lnTo>
                  <a:pt x="410766" y="151805"/>
                </a:lnTo>
                <a:lnTo>
                  <a:pt x="473274" y="169664"/>
                </a:lnTo>
                <a:lnTo>
                  <a:pt x="526852" y="187524"/>
                </a:lnTo>
                <a:lnTo>
                  <a:pt x="589359" y="205383"/>
                </a:lnTo>
                <a:lnTo>
                  <a:pt x="651867" y="223242"/>
                </a:lnTo>
                <a:lnTo>
                  <a:pt x="723305" y="241102"/>
                </a:lnTo>
                <a:lnTo>
                  <a:pt x="794742" y="267891"/>
                </a:lnTo>
                <a:lnTo>
                  <a:pt x="857250" y="285750"/>
                </a:lnTo>
                <a:lnTo>
                  <a:pt x="937617" y="312539"/>
                </a:lnTo>
                <a:lnTo>
                  <a:pt x="1009055" y="330399"/>
                </a:lnTo>
                <a:lnTo>
                  <a:pt x="1089422" y="357188"/>
                </a:lnTo>
                <a:lnTo>
                  <a:pt x="1169789" y="383977"/>
                </a:lnTo>
                <a:lnTo>
                  <a:pt x="1250156" y="401836"/>
                </a:lnTo>
                <a:lnTo>
                  <a:pt x="1339453" y="428625"/>
                </a:lnTo>
                <a:lnTo>
                  <a:pt x="1428750" y="446484"/>
                </a:lnTo>
                <a:lnTo>
                  <a:pt x="1518047" y="464344"/>
                </a:lnTo>
                <a:lnTo>
                  <a:pt x="1616274" y="491133"/>
                </a:lnTo>
                <a:lnTo>
                  <a:pt x="1705570" y="508992"/>
                </a:lnTo>
                <a:lnTo>
                  <a:pt x="1785938" y="535781"/>
                </a:lnTo>
                <a:lnTo>
                  <a:pt x="1866305" y="553641"/>
                </a:lnTo>
                <a:lnTo>
                  <a:pt x="1946672" y="580430"/>
                </a:lnTo>
                <a:lnTo>
                  <a:pt x="2027039" y="598289"/>
                </a:lnTo>
                <a:lnTo>
                  <a:pt x="2098477" y="625078"/>
                </a:lnTo>
                <a:lnTo>
                  <a:pt x="2178844" y="642938"/>
                </a:lnTo>
                <a:lnTo>
                  <a:pt x="2250281" y="660797"/>
                </a:lnTo>
                <a:lnTo>
                  <a:pt x="2312789" y="678656"/>
                </a:lnTo>
                <a:lnTo>
                  <a:pt x="2384227" y="687586"/>
                </a:lnTo>
                <a:lnTo>
                  <a:pt x="2437805" y="705445"/>
                </a:lnTo>
                <a:lnTo>
                  <a:pt x="2491383" y="723305"/>
                </a:lnTo>
                <a:lnTo>
                  <a:pt x="2544961" y="732234"/>
                </a:lnTo>
                <a:lnTo>
                  <a:pt x="2589609" y="741164"/>
                </a:lnTo>
                <a:lnTo>
                  <a:pt x="2616399" y="750094"/>
                </a:lnTo>
                <a:lnTo>
                  <a:pt x="2643188" y="767953"/>
                </a:lnTo>
                <a:lnTo>
                  <a:pt x="2661047" y="776883"/>
                </a:lnTo>
                <a:lnTo>
                  <a:pt x="2661047" y="785813"/>
                </a:lnTo>
                <a:lnTo>
                  <a:pt x="2652117" y="785813"/>
                </a:lnTo>
                <a:lnTo>
                  <a:pt x="2652117" y="7858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178844" y="2366367"/>
            <a:ext cx="214313" cy="142876"/>
          </a:xfrm>
          <a:custGeom>
            <a:avLst/>
            <a:gdLst/>
            <a:ahLst/>
            <a:cxnLst/>
            <a:rect l="0" t="0" r="0" b="0"/>
            <a:pathLst>
              <a:path w="214313" h="142876">
                <a:moveTo>
                  <a:pt x="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8929" y="133946"/>
                </a:lnTo>
                <a:lnTo>
                  <a:pt x="17859" y="125016"/>
                </a:lnTo>
                <a:lnTo>
                  <a:pt x="35719" y="116086"/>
                </a:lnTo>
                <a:lnTo>
                  <a:pt x="71437" y="98227"/>
                </a:lnTo>
                <a:lnTo>
                  <a:pt x="116086" y="71437"/>
                </a:lnTo>
                <a:lnTo>
                  <a:pt x="160734" y="44648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536031" y="2928937"/>
            <a:ext cx="258962" cy="160735"/>
          </a:xfrm>
          <a:custGeom>
            <a:avLst/>
            <a:gdLst/>
            <a:ahLst/>
            <a:cxnLst/>
            <a:rect l="0" t="0" r="0" b="0"/>
            <a:pathLst>
              <a:path w="258962" h="160735">
                <a:moveTo>
                  <a:pt x="0" y="160734"/>
                </a:moveTo>
                <a:lnTo>
                  <a:pt x="0" y="160734"/>
                </a:lnTo>
                <a:lnTo>
                  <a:pt x="0" y="160734"/>
                </a:lnTo>
                <a:lnTo>
                  <a:pt x="0" y="160734"/>
                </a:lnTo>
                <a:lnTo>
                  <a:pt x="0" y="160734"/>
                </a:lnTo>
                <a:lnTo>
                  <a:pt x="0" y="160734"/>
                </a:lnTo>
                <a:lnTo>
                  <a:pt x="8930" y="151805"/>
                </a:lnTo>
                <a:lnTo>
                  <a:pt x="26789" y="142875"/>
                </a:lnTo>
                <a:lnTo>
                  <a:pt x="53578" y="125016"/>
                </a:lnTo>
                <a:lnTo>
                  <a:pt x="89297" y="98227"/>
                </a:lnTo>
                <a:lnTo>
                  <a:pt x="133946" y="71438"/>
                </a:lnTo>
                <a:lnTo>
                  <a:pt x="187524" y="35719"/>
                </a:lnTo>
                <a:lnTo>
                  <a:pt x="223242" y="1785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446609" y="3562945"/>
            <a:ext cx="687587" cy="276821"/>
          </a:xfrm>
          <a:custGeom>
            <a:avLst/>
            <a:gdLst/>
            <a:ahLst/>
            <a:cxnLst/>
            <a:rect l="0" t="0" r="0" b="0"/>
            <a:pathLst>
              <a:path w="687587" h="276821">
                <a:moveTo>
                  <a:pt x="8930" y="17859"/>
                </a:moveTo>
                <a:lnTo>
                  <a:pt x="8930" y="17859"/>
                </a:lnTo>
                <a:lnTo>
                  <a:pt x="8930" y="17859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44649" y="0"/>
                </a:lnTo>
                <a:lnTo>
                  <a:pt x="53579" y="8930"/>
                </a:lnTo>
                <a:lnTo>
                  <a:pt x="71438" y="8930"/>
                </a:lnTo>
                <a:lnTo>
                  <a:pt x="98227" y="1785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69664" y="44648"/>
                </a:lnTo>
                <a:lnTo>
                  <a:pt x="196454" y="53578"/>
                </a:lnTo>
                <a:lnTo>
                  <a:pt x="223243" y="71437"/>
                </a:lnTo>
                <a:lnTo>
                  <a:pt x="241102" y="80367"/>
                </a:lnTo>
                <a:lnTo>
                  <a:pt x="258961" y="98226"/>
                </a:lnTo>
                <a:lnTo>
                  <a:pt x="285750" y="116086"/>
                </a:lnTo>
                <a:lnTo>
                  <a:pt x="303610" y="133945"/>
                </a:lnTo>
                <a:lnTo>
                  <a:pt x="321469" y="142875"/>
                </a:lnTo>
                <a:lnTo>
                  <a:pt x="339329" y="160734"/>
                </a:lnTo>
                <a:lnTo>
                  <a:pt x="357188" y="178594"/>
                </a:lnTo>
                <a:lnTo>
                  <a:pt x="383977" y="187523"/>
                </a:lnTo>
                <a:lnTo>
                  <a:pt x="410766" y="205383"/>
                </a:lnTo>
                <a:lnTo>
                  <a:pt x="437555" y="214312"/>
                </a:lnTo>
                <a:lnTo>
                  <a:pt x="464344" y="232172"/>
                </a:lnTo>
                <a:lnTo>
                  <a:pt x="491133" y="241101"/>
                </a:lnTo>
                <a:lnTo>
                  <a:pt x="517922" y="250031"/>
                </a:lnTo>
                <a:lnTo>
                  <a:pt x="544711" y="258961"/>
                </a:lnTo>
                <a:lnTo>
                  <a:pt x="562571" y="267891"/>
                </a:lnTo>
                <a:lnTo>
                  <a:pt x="589360" y="267891"/>
                </a:lnTo>
                <a:lnTo>
                  <a:pt x="616149" y="276820"/>
                </a:lnTo>
                <a:lnTo>
                  <a:pt x="642938" y="276820"/>
                </a:lnTo>
                <a:lnTo>
                  <a:pt x="660797" y="276820"/>
                </a:lnTo>
                <a:lnTo>
                  <a:pt x="678657" y="276820"/>
                </a:lnTo>
                <a:lnTo>
                  <a:pt x="687586" y="276820"/>
                </a:lnTo>
                <a:lnTo>
                  <a:pt x="687586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804297" y="3652242"/>
            <a:ext cx="508993" cy="26790"/>
          </a:xfrm>
          <a:custGeom>
            <a:avLst/>
            <a:gdLst/>
            <a:ahLst/>
            <a:cxnLst/>
            <a:rect l="0" t="0" r="0" b="0"/>
            <a:pathLst>
              <a:path w="508993" h="26790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17859" y="8929"/>
                </a:lnTo>
                <a:lnTo>
                  <a:pt x="44648" y="8929"/>
                </a:lnTo>
                <a:lnTo>
                  <a:pt x="71437" y="8929"/>
                </a:lnTo>
                <a:lnTo>
                  <a:pt x="107156" y="8929"/>
                </a:lnTo>
                <a:lnTo>
                  <a:pt x="142875" y="8929"/>
                </a:lnTo>
                <a:lnTo>
                  <a:pt x="187523" y="8929"/>
                </a:lnTo>
                <a:lnTo>
                  <a:pt x="232172" y="8929"/>
                </a:lnTo>
                <a:lnTo>
                  <a:pt x="276820" y="0"/>
                </a:lnTo>
                <a:lnTo>
                  <a:pt x="321469" y="0"/>
                </a:lnTo>
                <a:lnTo>
                  <a:pt x="366117" y="0"/>
                </a:lnTo>
                <a:lnTo>
                  <a:pt x="401836" y="0"/>
                </a:lnTo>
                <a:lnTo>
                  <a:pt x="428625" y="8929"/>
                </a:lnTo>
                <a:lnTo>
                  <a:pt x="455414" y="8929"/>
                </a:lnTo>
                <a:lnTo>
                  <a:pt x="473273" y="8929"/>
                </a:lnTo>
                <a:lnTo>
                  <a:pt x="491133" y="17859"/>
                </a:lnTo>
                <a:lnTo>
                  <a:pt x="491133" y="17859"/>
                </a:lnTo>
                <a:lnTo>
                  <a:pt x="500062" y="17859"/>
                </a:lnTo>
                <a:lnTo>
                  <a:pt x="500062" y="17859"/>
                </a:lnTo>
                <a:lnTo>
                  <a:pt x="50006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0062" y="17859"/>
                </a:lnTo>
                <a:lnTo>
                  <a:pt x="500062" y="17859"/>
                </a:lnTo>
                <a:lnTo>
                  <a:pt x="500062" y="26789"/>
                </a:lnTo>
                <a:lnTo>
                  <a:pt x="491133" y="26789"/>
                </a:lnTo>
                <a:lnTo>
                  <a:pt x="49113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50094" y="2143125"/>
            <a:ext cx="232173" cy="1366243"/>
          </a:xfrm>
          <a:custGeom>
            <a:avLst/>
            <a:gdLst/>
            <a:ahLst/>
            <a:cxnLst/>
            <a:rect l="0" t="0" r="0" b="0"/>
            <a:pathLst>
              <a:path w="232173" h="1366243">
                <a:moveTo>
                  <a:pt x="160734" y="26789"/>
                </a:moveTo>
                <a:lnTo>
                  <a:pt x="160734" y="26789"/>
                </a:lnTo>
                <a:lnTo>
                  <a:pt x="160734" y="26789"/>
                </a:lnTo>
                <a:lnTo>
                  <a:pt x="160734" y="17859"/>
                </a:lnTo>
                <a:lnTo>
                  <a:pt x="151805" y="17859"/>
                </a:lnTo>
                <a:lnTo>
                  <a:pt x="151805" y="8929"/>
                </a:lnTo>
                <a:lnTo>
                  <a:pt x="142875" y="8929"/>
                </a:lnTo>
                <a:lnTo>
                  <a:pt x="133945" y="0"/>
                </a:lnTo>
                <a:lnTo>
                  <a:pt x="125015" y="0"/>
                </a:lnTo>
                <a:lnTo>
                  <a:pt x="107156" y="8929"/>
                </a:lnTo>
                <a:lnTo>
                  <a:pt x="89297" y="8929"/>
                </a:lnTo>
                <a:lnTo>
                  <a:pt x="71437" y="17859"/>
                </a:lnTo>
                <a:lnTo>
                  <a:pt x="53578" y="26789"/>
                </a:lnTo>
                <a:lnTo>
                  <a:pt x="44648" y="26789"/>
                </a:lnTo>
                <a:lnTo>
                  <a:pt x="26789" y="35719"/>
                </a:lnTo>
                <a:lnTo>
                  <a:pt x="17859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0" y="53578"/>
                </a:lnTo>
                <a:lnTo>
                  <a:pt x="0" y="53578"/>
                </a:lnTo>
                <a:lnTo>
                  <a:pt x="0" y="71437"/>
                </a:lnTo>
                <a:lnTo>
                  <a:pt x="8930" y="80367"/>
                </a:lnTo>
                <a:lnTo>
                  <a:pt x="8930" y="98226"/>
                </a:lnTo>
                <a:lnTo>
                  <a:pt x="8930" y="125015"/>
                </a:lnTo>
                <a:lnTo>
                  <a:pt x="17859" y="160734"/>
                </a:lnTo>
                <a:lnTo>
                  <a:pt x="17859" y="196453"/>
                </a:lnTo>
                <a:lnTo>
                  <a:pt x="26789" y="241101"/>
                </a:lnTo>
                <a:lnTo>
                  <a:pt x="35719" y="294679"/>
                </a:lnTo>
                <a:lnTo>
                  <a:pt x="44648" y="357188"/>
                </a:lnTo>
                <a:lnTo>
                  <a:pt x="62508" y="419695"/>
                </a:lnTo>
                <a:lnTo>
                  <a:pt x="71437" y="500063"/>
                </a:lnTo>
                <a:lnTo>
                  <a:pt x="89297" y="580430"/>
                </a:lnTo>
                <a:lnTo>
                  <a:pt x="98226" y="651867"/>
                </a:lnTo>
                <a:lnTo>
                  <a:pt x="107156" y="732234"/>
                </a:lnTo>
                <a:lnTo>
                  <a:pt x="107156" y="803671"/>
                </a:lnTo>
                <a:lnTo>
                  <a:pt x="107156" y="875109"/>
                </a:lnTo>
                <a:lnTo>
                  <a:pt x="107156" y="946546"/>
                </a:lnTo>
                <a:lnTo>
                  <a:pt x="107156" y="1009054"/>
                </a:lnTo>
                <a:lnTo>
                  <a:pt x="98226" y="1071562"/>
                </a:lnTo>
                <a:lnTo>
                  <a:pt x="98226" y="1125140"/>
                </a:lnTo>
                <a:lnTo>
                  <a:pt x="98226" y="1169789"/>
                </a:lnTo>
                <a:lnTo>
                  <a:pt x="98226" y="1214437"/>
                </a:lnTo>
                <a:lnTo>
                  <a:pt x="98226" y="1250156"/>
                </a:lnTo>
                <a:lnTo>
                  <a:pt x="107156" y="1285875"/>
                </a:lnTo>
                <a:lnTo>
                  <a:pt x="107156" y="1312664"/>
                </a:lnTo>
                <a:lnTo>
                  <a:pt x="116086" y="1330523"/>
                </a:lnTo>
                <a:lnTo>
                  <a:pt x="125015" y="1348382"/>
                </a:lnTo>
                <a:lnTo>
                  <a:pt x="133945" y="1357312"/>
                </a:lnTo>
                <a:lnTo>
                  <a:pt x="151805" y="1366242"/>
                </a:lnTo>
                <a:lnTo>
                  <a:pt x="169664" y="1366242"/>
                </a:lnTo>
                <a:lnTo>
                  <a:pt x="196453" y="1366242"/>
                </a:lnTo>
                <a:lnTo>
                  <a:pt x="232172" y="1366242"/>
                </a:lnTo>
                <a:lnTo>
                  <a:pt x="232172" y="1366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849195" y="3509367"/>
            <a:ext cx="455415" cy="464345"/>
          </a:xfrm>
          <a:custGeom>
            <a:avLst/>
            <a:gdLst/>
            <a:ahLst/>
            <a:cxnLst/>
            <a:rect l="0" t="0" r="0" b="0"/>
            <a:pathLst>
              <a:path w="455415" h="464345">
                <a:moveTo>
                  <a:pt x="0" y="464344"/>
                </a:moveTo>
                <a:lnTo>
                  <a:pt x="0" y="464344"/>
                </a:lnTo>
                <a:lnTo>
                  <a:pt x="0" y="464344"/>
                </a:lnTo>
                <a:lnTo>
                  <a:pt x="0" y="464344"/>
                </a:lnTo>
                <a:lnTo>
                  <a:pt x="0" y="455414"/>
                </a:lnTo>
                <a:lnTo>
                  <a:pt x="0" y="455414"/>
                </a:lnTo>
                <a:lnTo>
                  <a:pt x="8930" y="437554"/>
                </a:lnTo>
                <a:lnTo>
                  <a:pt x="26789" y="410765"/>
                </a:lnTo>
                <a:lnTo>
                  <a:pt x="53578" y="375047"/>
                </a:lnTo>
                <a:lnTo>
                  <a:pt x="89297" y="330398"/>
                </a:lnTo>
                <a:lnTo>
                  <a:pt x="151805" y="267890"/>
                </a:lnTo>
                <a:lnTo>
                  <a:pt x="214313" y="205383"/>
                </a:lnTo>
                <a:lnTo>
                  <a:pt x="285750" y="142875"/>
                </a:lnTo>
                <a:lnTo>
                  <a:pt x="357187" y="80367"/>
                </a:lnTo>
                <a:lnTo>
                  <a:pt x="410765" y="35719"/>
                </a:lnTo>
                <a:lnTo>
                  <a:pt x="455414" y="0"/>
                </a:lnTo>
                <a:lnTo>
                  <a:pt x="45541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117086" y="3955851"/>
            <a:ext cx="482203" cy="357189"/>
          </a:xfrm>
          <a:custGeom>
            <a:avLst/>
            <a:gdLst/>
            <a:ahLst/>
            <a:cxnLst/>
            <a:rect l="0" t="0" r="0" b="0"/>
            <a:pathLst>
              <a:path w="482203" h="357189">
                <a:moveTo>
                  <a:pt x="0" y="357188"/>
                </a:moveTo>
                <a:lnTo>
                  <a:pt x="0" y="357188"/>
                </a:lnTo>
                <a:lnTo>
                  <a:pt x="0" y="357188"/>
                </a:lnTo>
                <a:lnTo>
                  <a:pt x="8930" y="348258"/>
                </a:lnTo>
                <a:lnTo>
                  <a:pt x="26789" y="339328"/>
                </a:lnTo>
                <a:lnTo>
                  <a:pt x="62508" y="312539"/>
                </a:lnTo>
                <a:lnTo>
                  <a:pt x="107155" y="276820"/>
                </a:lnTo>
                <a:lnTo>
                  <a:pt x="169663" y="223242"/>
                </a:lnTo>
                <a:lnTo>
                  <a:pt x="241101" y="160735"/>
                </a:lnTo>
                <a:lnTo>
                  <a:pt x="321468" y="98227"/>
                </a:lnTo>
                <a:lnTo>
                  <a:pt x="401835" y="44649"/>
                </a:lnTo>
                <a:lnTo>
                  <a:pt x="482202" y="0"/>
                </a:lnTo>
                <a:lnTo>
                  <a:pt x="4822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099102" y="4116586"/>
            <a:ext cx="500063" cy="44649"/>
          </a:xfrm>
          <a:custGeom>
            <a:avLst/>
            <a:gdLst/>
            <a:ahLst/>
            <a:cxnLst/>
            <a:rect l="0" t="0" r="0" b="0"/>
            <a:pathLst>
              <a:path w="500063" h="44649">
                <a:moveTo>
                  <a:pt x="169664" y="26789"/>
                </a:moveTo>
                <a:lnTo>
                  <a:pt x="160734" y="26789"/>
                </a:lnTo>
                <a:lnTo>
                  <a:pt x="151804" y="17859"/>
                </a:lnTo>
                <a:lnTo>
                  <a:pt x="142875" y="17859"/>
                </a:lnTo>
                <a:lnTo>
                  <a:pt x="125015" y="8929"/>
                </a:lnTo>
                <a:lnTo>
                  <a:pt x="107156" y="8929"/>
                </a:lnTo>
                <a:lnTo>
                  <a:pt x="89296" y="8929"/>
                </a:lnTo>
                <a:lnTo>
                  <a:pt x="71437" y="17859"/>
                </a:lnTo>
                <a:lnTo>
                  <a:pt x="53578" y="17859"/>
                </a:lnTo>
                <a:lnTo>
                  <a:pt x="35718" y="17859"/>
                </a:lnTo>
                <a:lnTo>
                  <a:pt x="1785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26789" y="17859"/>
                </a:lnTo>
                <a:lnTo>
                  <a:pt x="53578" y="8929"/>
                </a:lnTo>
                <a:lnTo>
                  <a:pt x="80367" y="8929"/>
                </a:lnTo>
                <a:lnTo>
                  <a:pt x="133945" y="0"/>
                </a:lnTo>
                <a:lnTo>
                  <a:pt x="187523" y="8929"/>
                </a:lnTo>
                <a:lnTo>
                  <a:pt x="250031" y="8929"/>
                </a:lnTo>
                <a:lnTo>
                  <a:pt x="321468" y="17859"/>
                </a:lnTo>
                <a:lnTo>
                  <a:pt x="375046" y="35718"/>
                </a:lnTo>
                <a:lnTo>
                  <a:pt x="428625" y="35718"/>
                </a:lnTo>
                <a:lnTo>
                  <a:pt x="464343" y="44648"/>
                </a:lnTo>
                <a:lnTo>
                  <a:pt x="482203" y="44648"/>
                </a:lnTo>
                <a:lnTo>
                  <a:pt x="500062" y="44648"/>
                </a:lnTo>
                <a:lnTo>
                  <a:pt x="500062" y="44648"/>
                </a:lnTo>
                <a:lnTo>
                  <a:pt x="482203" y="35718"/>
                </a:lnTo>
                <a:lnTo>
                  <a:pt x="464343" y="17859"/>
                </a:lnTo>
                <a:lnTo>
                  <a:pt x="46434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286625" y="3830836"/>
            <a:ext cx="312540" cy="169665"/>
          </a:xfrm>
          <a:custGeom>
            <a:avLst/>
            <a:gdLst/>
            <a:ahLst/>
            <a:cxnLst/>
            <a:rect l="0" t="0" r="0" b="0"/>
            <a:pathLst>
              <a:path w="312540" h="169665">
                <a:moveTo>
                  <a:pt x="125016" y="0"/>
                </a:move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98227" y="0"/>
                </a:lnTo>
                <a:lnTo>
                  <a:pt x="89297" y="8929"/>
                </a:lnTo>
                <a:lnTo>
                  <a:pt x="62508" y="26789"/>
                </a:lnTo>
                <a:lnTo>
                  <a:pt x="35719" y="44648"/>
                </a:lnTo>
                <a:lnTo>
                  <a:pt x="17859" y="71437"/>
                </a:lnTo>
                <a:lnTo>
                  <a:pt x="0" y="98226"/>
                </a:lnTo>
                <a:lnTo>
                  <a:pt x="0" y="116085"/>
                </a:lnTo>
                <a:lnTo>
                  <a:pt x="17859" y="142875"/>
                </a:lnTo>
                <a:lnTo>
                  <a:pt x="44648" y="151804"/>
                </a:lnTo>
                <a:lnTo>
                  <a:pt x="98227" y="160734"/>
                </a:lnTo>
                <a:lnTo>
                  <a:pt x="151805" y="169664"/>
                </a:lnTo>
                <a:lnTo>
                  <a:pt x="214313" y="169664"/>
                </a:lnTo>
                <a:lnTo>
                  <a:pt x="267891" y="169664"/>
                </a:lnTo>
                <a:lnTo>
                  <a:pt x="312539" y="169664"/>
                </a:lnTo>
                <a:lnTo>
                  <a:pt x="31253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411641" y="4420195"/>
            <a:ext cx="517923" cy="53579"/>
          </a:xfrm>
          <a:custGeom>
            <a:avLst/>
            <a:gdLst/>
            <a:ahLst/>
            <a:cxnLst/>
            <a:rect l="0" t="0" r="0" b="0"/>
            <a:pathLst>
              <a:path w="517923" h="53579">
                <a:moveTo>
                  <a:pt x="17859" y="35719"/>
                </a:moveTo>
                <a:lnTo>
                  <a:pt x="17859" y="35719"/>
                </a:lnTo>
                <a:lnTo>
                  <a:pt x="8929" y="35719"/>
                </a:lnTo>
                <a:lnTo>
                  <a:pt x="0" y="35719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26789" y="53578"/>
                </a:lnTo>
                <a:lnTo>
                  <a:pt x="62507" y="53578"/>
                </a:lnTo>
                <a:lnTo>
                  <a:pt x="116086" y="53578"/>
                </a:lnTo>
                <a:lnTo>
                  <a:pt x="187523" y="44648"/>
                </a:lnTo>
                <a:lnTo>
                  <a:pt x="258961" y="35719"/>
                </a:lnTo>
                <a:lnTo>
                  <a:pt x="339328" y="17859"/>
                </a:lnTo>
                <a:lnTo>
                  <a:pt x="410765" y="8930"/>
                </a:lnTo>
                <a:lnTo>
                  <a:pt x="464343" y="0"/>
                </a:lnTo>
                <a:lnTo>
                  <a:pt x="500062" y="0"/>
                </a:lnTo>
                <a:lnTo>
                  <a:pt x="517922" y="0"/>
                </a:lnTo>
                <a:lnTo>
                  <a:pt x="517922" y="8930"/>
                </a:lnTo>
                <a:lnTo>
                  <a:pt x="500062" y="8930"/>
                </a:lnTo>
                <a:lnTo>
                  <a:pt x="482203" y="17859"/>
                </a:lnTo>
                <a:lnTo>
                  <a:pt x="455414" y="26789"/>
                </a:lnTo>
                <a:lnTo>
                  <a:pt x="428625" y="26789"/>
                </a:lnTo>
                <a:lnTo>
                  <a:pt x="42862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545586" y="4259461"/>
            <a:ext cx="196454" cy="107157"/>
          </a:xfrm>
          <a:custGeom>
            <a:avLst/>
            <a:gdLst/>
            <a:ahLst/>
            <a:cxnLst/>
            <a:rect l="0" t="0" r="0" b="0"/>
            <a:pathLst>
              <a:path w="196454" h="107157">
                <a:moveTo>
                  <a:pt x="71437" y="26789"/>
                </a:moveTo>
                <a:lnTo>
                  <a:pt x="71437" y="26789"/>
                </a:lnTo>
                <a:lnTo>
                  <a:pt x="71437" y="26789"/>
                </a:lnTo>
                <a:lnTo>
                  <a:pt x="71437" y="17859"/>
                </a:lnTo>
                <a:lnTo>
                  <a:pt x="71437" y="17859"/>
                </a:lnTo>
                <a:lnTo>
                  <a:pt x="71437" y="8929"/>
                </a:lnTo>
                <a:lnTo>
                  <a:pt x="62508" y="0"/>
                </a:lnTo>
                <a:lnTo>
                  <a:pt x="62508" y="0"/>
                </a:lnTo>
                <a:lnTo>
                  <a:pt x="44648" y="0"/>
                </a:lnTo>
                <a:lnTo>
                  <a:pt x="35719" y="0"/>
                </a:lnTo>
                <a:lnTo>
                  <a:pt x="26789" y="8929"/>
                </a:lnTo>
                <a:lnTo>
                  <a:pt x="8930" y="26789"/>
                </a:lnTo>
                <a:lnTo>
                  <a:pt x="0" y="44648"/>
                </a:lnTo>
                <a:lnTo>
                  <a:pt x="0" y="62507"/>
                </a:lnTo>
                <a:lnTo>
                  <a:pt x="8930" y="80367"/>
                </a:lnTo>
                <a:lnTo>
                  <a:pt x="26789" y="89296"/>
                </a:lnTo>
                <a:lnTo>
                  <a:pt x="53578" y="98226"/>
                </a:lnTo>
                <a:lnTo>
                  <a:pt x="89297" y="107156"/>
                </a:lnTo>
                <a:lnTo>
                  <a:pt x="125016" y="107156"/>
                </a:lnTo>
                <a:lnTo>
                  <a:pt x="160734" y="107156"/>
                </a:lnTo>
                <a:lnTo>
                  <a:pt x="178594" y="98226"/>
                </a:lnTo>
                <a:lnTo>
                  <a:pt x="196453" y="98226"/>
                </a:lnTo>
                <a:lnTo>
                  <a:pt x="196453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6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 </a:t>
            </a:r>
            <a:endParaRPr lang="en-US" dirty="0" smtClean="0"/>
          </a:p>
          <a:p>
            <a:pPr lvl="1"/>
            <a:r>
              <a:rPr lang="en-US" dirty="0" err="1" smtClean="0"/>
              <a:t>equalTo</a:t>
            </a:r>
            <a:r>
              <a:rPr lang="en-US" dirty="0" smtClean="0"/>
              <a:t> </a:t>
            </a:r>
            <a:r>
              <a:rPr lang="en-US" dirty="0"/>
              <a:t>- test object equality using </a:t>
            </a:r>
            <a:r>
              <a:rPr lang="en-US" dirty="0" err="1"/>
              <a:t>Object.equals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hasToString</a:t>
            </a:r>
            <a:r>
              <a:rPr lang="en-US" dirty="0"/>
              <a:t> - test </a:t>
            </a:r>
            <a:r>
              <a:rPr lang="en-US" dirty="0" err="1"/>
              <a:t>Object.toString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instanceOf</a:t>
            </a:r>
            <a:r>
              <a:rPr lang="en-US" dirty="0"/>
              <a:t>, </a:t>
            </a:r>
            <a:r>
              <a:rPr lang="en-US" dirty="0" err="1"/>
              <a:t>isCompatibleType</a:t>
            </a:r>
            <a:r>
              <a:rPr lang="en-US" dirty="0"/>
              <a:t> - test type </a:t>
            </a:r>
          </a:p>
          <a:p>
            <a:pPr lvl="1"/>
            <a:r>
              <a:rPr lang="en-US" dirty="0" err="1"/>
              <a:t>notNullValue</a:t>
            </a:r>
            <a:r>
              <a:rPr lang="en-US" dirty="0"/>
              <a:t>, </a:t>
            </a:r>
            <a:r>
              <a:rPr lang="en-US" dirty="0" err="1"/>
              <a:t>nullValue</a:t>
            </a:r>
            <a:r>
              <a:rPr lang="en-US" dirty="0"/>
              <a:t> - test for null </a:t>
            </a:r>
          </a:p>
          <a:p>
            <a:pPr lvl="1"/>
            <a:r>
              <a:rPr lang="en-US" dirty="0" err="1"/>
              <a:t>sameInstance</a:t>
            </a:r>
            <a:r>
              <a:rPr lang="en-US" dirty="0"/>
              <a:t> - test object identity </a:t>
            </a:r>
          </a:p>
          <a:p>
            <a:r>
              <a:rPr lang="en-US" dirty="0"/>
              <a:t>Beans </a:t>
            </a:r>
            <a:endParaRPr lang="en-US" dirty="0" smtClean="0"/>
          </a:p>
          <a:p>
            <a:pPr lvl="1"/>
            <a:r>
              <a:rPr lang="en-US" dirty="0" err="1" smtClean="0"/>
              <a:t>hasProperty</a:t>
            </a:r>
            <a:r>
              <a:rPr lang="en-US" dirty="0" smtClean="0"/>
              <a:t> </a:t>
            </a:r>
            <a:r>
              <a:rPr lang="en-US" dirty="0"/>
              <a:t>- test JavaBeans properties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5134570" y="3098601"/>
            <a:ext cx="1089423" cy="26790"/>
          </a:xfrm>
          <a:custGeom>
            <a:avLst/>
            <a:gdLst/>
            <a:ahLst/>
            <a:cxnLst/>
            <a:rect l="0" t="0" r="0" b="0"/>
            <a:pathLst>
              <a:path w="1089423" h="26790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44649" y="0"/>
                </a:lnTo>
                <a:lnTo>
                  <a:pt x="71438" y="8930"/>
                </a:lnTo>
                <a:lnTo>
                  <a:pt x="107157" y="8930"/>
                </a:lnTo>
                <a:lnTo>
                  <a:pt x="160735" y="8930"/>
                </a:lnTo>
                <a:lnTo>
                  <a:pt x="223243" y="8930"/>
                </a:lnTo>
                <a:lnTo>
                  <a:pt x="303610" y="17860"/>
                </a:lnTo>
                <a:lnTo>
                  <a:pt x="383977" y="17860"/>
                </a:lnTo>
                <a:lnTo>
                  <a:pt x="482203" y="17860"/>
                </a:lnTo>
                <a:lnTo>
                  <a:pt x="580430" y="17860"/>
                </a:lnTo>
                <a:lnTo>
                  <a:pt x="669727" y="17860"/>
                </a:lnTo>
                <a:lnTo>
                  <a:pt x="750094" y="17860"/>
                </a:lnTo>
                <a:lnTo>
                  <a:pt x="839391" y="17860"/>
                </a:lnTo>
                <a:lnTo>
                  <a:pt x="910828" y="17860"/>
                </a:lnTo>
                <a:lnTo>
                  <a:pt x="973336" y="17860"/>
                </a:lnTo>
                <a:lnTo>
                  <a:pt x="1026914" y="17860"/>
                </a:lnTo>
                <a:lnTo>
                  <a:pt x="1062633" y="26789"/>
                </a:lnTo>
                <a:lnTo>
                  <a:pt x="1089422" y="26789"/>
                </a:lnTo>
                <a:lnTo>
                  <a:pt x="1089422" y="26789"/>
                </a:lnTo>
                <a:lnTo>
                  <a:pt x="108942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955477" y="5170289"/>
            <a:ext cx="294680" cy="53579"/>
          </a:xfrm>
          <a:custGeom>
            <a:avLst/>
            <a:gdLst/>
            <a:ahLst/>
            <a:cxnLst/>
            <a:rect l="0" t="0" r="0" b="0"/>
            <a:pathLst>
              <a:path w="294680" h="53579">
                <a:moveTo>
                  <a:pt x="17859" y="53578"/>
                </a:moveTo>
                <a:lnTo>
                  <a:pt x="17859" y="44649"/>
                </a:lnTo>
                <a:lnTo>
                  <a:pt x="8929" y="44649"/>
                </a:ln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29" y="35719"/>
                </a:lnTo>
                <a:lnTo>
                  <a:pt x="17859" y="44649"/>
                </a:lnTo>
                <a:lnTo>
                  <a:pt x="26789" y="44649"/>
                </a:lnTo>
                <a:lnTo>
                  <a:pt x="35718" y="44649"/>
                </a:lnTo>
                <a:lnTo>
                  <a:pt x="53578" y="44649"/>
                </a:lnTo>
                <a:lnTo>
                  <a:pt x="71437" y="44649"/>
                </a:lnTo>
                <a:lnTo>
                  <a:pt x="98226" y="44649"/>
                </a:lnTo>
                <a:lnTo>
                  <a:pt x="133945" y="35719"/>
                </a:lnTo>
                <a:lnTo>
                  <a:pt x="169664" y="26789"/>
                </a:lnTo>
                <a:lnTo>
                  <a:pt x="205382" y="26789"/>
                </a:lnTo>
                <a:lnTo>
                  <a:pt x="250031" y="8930"/>
                </a:lnTo>
                <a:lnTo>
                  <a:pt x="294679" y="0"/>
                </a:lnTo>
                <a:lnTo>
                  <a:pt x="2946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339453" y="5134570"/>
            <a:ext cx="607220" cy="53579"/>
          </a:xfrm>
          <a:custGeom>
            <a:avLst/>
            <a:gdLst/>
            <a:ahLst/>
            <a:cxnLst/>
            <a:rect l="0" t="0" r="0" b="0"/>
            <a:pathLst>
              <a:path w="607220" h="53579">
                <a:moveTo>
                  <a:pt x="0" y="17860"/>
                </a:moveTo>
                <a:lnTo>
                  <a:pt x="53578" y="17860"/>
                </a:lnTo>
                <a:lnTo>
                  <a:pt x="98227" y="17860"/>
                </a:lnTo>
                <a:lnTo>
                  <a:pt x="142875" y="17860"/>
                </a:lnTo>
                <a:lnTo>
                  <a:pt x="196453" y="17860"/>
                </a:lnTo>
                <a:lnTo>
                  <a:pt x="250031" y="26789"/>
                </a:lnTo>
                <a:lnTo>
                  <a:pt x="303610" y="35719"/>
                </a:lnTo>
                <a:lnTo>
                  <a:pt x="348258" y="44649"/>
                </a:lnTo>
                <a:lnTo>
                  <a:pt x="401836" y="53578"/>
                </a:lnTo>
                <a:lnTo>
                  <a:pt x="455414" y="44649"/>
                </a:lnTo>
                <a:lnTo>
                  <a:pt x="508992" y="35719"/>
                </a:lnTo>
                <a:lnTo>
                  <a:pt x="562570" y="26789"/>
                </a:lnTo>
                <a:lnTo>
                  <a:pt x="607219" y="0"/>
                </a:lnTo>
                <a:lnTo>
                  <a:pt x="6072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902148" y="4750593"/>
            <a:ext cx="267892" cy="357189"/>
          </a:xfrm>
          <a:custGeom>
            <a:avLst/>
            <a:gdLst/>
            <a:ahLst/>
            <a:cxnLst/>
            <a:rect l="0" t="0" r="0" b="0"/>
            <a:pathLst>
              <a:path w="267892" h="357189">
                <a:moveTo>
                  <a:pt x="26790" y="125016"/>
                </a:moveTo>
                <a:lnTo>
                  <a:pt x="26790" y="116086"/>
                </a:lnTo>
                <a:lnTo>
                  <a:pt x="26790" y="116086"/>
                </a:lnTo>
                <a:lnTo>
                  <a:pt x="26790" y="107157"/>
                </a:lnTo>
                <a:lnTo>
                  <a:pt x="26790" y="98227"/>
                </a:lnTo>
                <a:lnTo>
                  <a:pt x="26790" y="89297"/>
                </a:lnTo>
                <a:lnTo>
                  <a:pt x="26790" y="89297"/>
                </a:lnTo>
                <a:lnTo>
                  <a:pt x="26790" y="80368"/>
                </a:lnTo>
                <a:lnTo>
                  <a:pt x="26790" y="71438"/>
                </a:lnTo>
                <a:lnTo>
                  <a:pt x="26790" y="62508"/>
                </a:lnTo>
                <a:lnTo>
                  <a:pt x="26790" y="62508"/>
                </a:lnTo>
                <a:lnTo>
                  <a:pt x="26790" y="53578"/>
                </a:lnTo>
                <a:lnTo>
                  <a:pt x="26790" y="53578"/>
                </a:lnTo>
                <a:lnTo>
                  <a:pt x="26790" y="53578"/>
                </a:lnTo>
                <a:lnTo>
                  <a:pt x="26790" y="53578"/>
                </a:lnTo>
                <a:lnTo>
                  <a:pt x="26790" y="62508"/>
                </a:lnTo>
                <a:lnTo>
                  <a:pt x="26790" y="80368"/>
                </a:lnTo>
                <a:lnTo>
                  <a:pt x="26790" y="98227"/>
                </a:lnTo>
                <a:lnTo>
                  <a:pt x="26790" y="133946"/>
                </a:lnTo>
                <a:lnTo>
                  <a:pt x="26790" y="169665"/>
                </a:lnTo>
                <a:lnTo>
                  <a:pt x="26790" y="205384"/>
                </a:lnTo>
                <a:lnTo>
                  <a:pt x="26790" y="250032"/>
                </a:lnTo>
                <a:lnTo>
                  <a:pt x="17860" y="285751"/>
                </a:lnTo>
                <a:lnTo>
                  <a:pt x="8930" y="312540"/>
                </a:lnTo>
                <a:lnTo>
                  <a:pt x="8930" y="339329"/>
                </a:lnTo>
                <a:lnTo>
                  <a:pt x="8930" y="357188"/>
                </a:lnTo>
                <a:lnTo>
                  <a:pt x="8930" y="357188"/>
                </a:lnTo>
                <a:lnTo>
                  <a:pt x="0" y="348259"/>
                </a:lnTo>
                <a:lnTo>
                  <a:pt x="0" y="339329"/>
                </a:lnTo>
                <a:lnTo>
                  <a:pt x="0" y="312540"/>
                </a:lnTo>
                <a:lnTo>
                  <a:pt x="0" y="276821"/>
                </a:lnTo>
                <a:lnTo>
                  <a:pt x="0" y="232173"/>
                </a:lnTo>
                <a:lnTo>
                  <a:pt x="8930" y="187524"/>
                </a:lnTo>
                <a:lnTo>
                  <a:pt x="17860" y="142876"/>
                </a:lnTo>
                <a:lnTo>
                  <a:pt x="26790" y="98227"/>
                </a:lnTo>
                <a:lnTo>
                  <a:pt x="35719" y="62508"/>
                </a:lnTo>
                <a:lnTo>
                  <a:pt x="44649" y="35719"/>
                </a:lnTo>
                <a:lnTo>
                  <a:pt x="53579" y="17860"/>
                </a:lnTo>
                <a:lnTo>
                  <a:pt x="62508" y="0"/>
                </a:lnTo>
                <a:lnTo>
                  <a:pt x="62508" y="0"/>
                </a:lnTo>
                <a:lnTo>
                  <a:pt x="71438" y="8930"/>
                </a:lnTo>
                <a:lnTo>
                  <a:pt x="71438" y="26789"/>
                </a:lnTo>
                <a:lnTo>
                  <a:pt x="80368" y="62508"/>
                </a:lnTo>
                <a:lnTo>
                  <a:pt x="89297" y="98227"/>
                </a:lnTo>
                <a:lnTo>
                  <a:pt x="89297" y="142876"/>
                </a:lnTo>
                <a:lnTo>
                  <a:pt x="98227" y="187524"/>
                </a:lnTo>
                <a:lnTo>
                  <a:pt x="116086" y="241102"/>
                </a:lnTo>
                <a:lnTo>
                  <a:pt x="125016" y="285751"/>
                </a:lnTo>
                <a:lnTo>
                  <a:pt x="142875" y="312540"/>
                </a:lnTo>
                <a:lnTo>
                  <a:pt x="151805" y="339329"/>
                </a:lnTo>
                <a:lnTo>
                  <a:pt x="169665" y="348259"/>
                </a:lnTo>
                <a:lnTo>
                  <a:pt x="169665" y="348259"/>
                </a:lnTo>
                <a:lnTo>
                  <a:pt x="178594" y="339329"/>
                </a:lnTo>
                <a:lnTo>
                  <a:pt x="187524" y="312540"/>
                </a:lnTo>
                <a:lnTo>
                  <a:pt x="187524" y="285751"/>
                </a:lnTo>
                <a:lnTo>
                  <a:pt x="196454" y="241102"/>
                </a:lnTo>
                <a:lnTo>
                  <a:pt x="196454" y="187524"/>
                </a:lnTo>
                <a:lnTo>
                  <a:pt x="205383" y="142876"/>
                </a:lnTo>
                <a:lnTo>
                  <a:pt x="205383" y="98227"/>
                </a:lnTo>
                <a:lnTo>
                  <a:pt x="214313" y="62508"/>
                </a:lnTo>
                <a:lnTo>
                  <a:pt x="223243" y="35719"/>
                </a:lnTo>
                <a:lnTo>
                  <a:pt x="232172" y="17860"/>
                </a:lnTo>
                <a:lnTo>
                  <a:pt x="250032" y="8930"/>
                </a:lnTo>
                <a:lnTo>
                  <a:pt x="250032" y="8930"/>
                </a:lnTo>
                <a:lnTo>
                  <a:pt x="258961" y="8930"/>
                </a:lnTo>
                <a:lnTo>
                  <a:pt x="258961" y="26789"/>
                </a:lnTo>
                <a:lnTo>
                  <a:pt x="258961" y="35719"/>
                </a:lnTo>
                <a:lnTo>
                  <a:pt x="267891" y="53578"/>
                </a:lnTo>
                <a:lnTo>
                  <a:pt x="267891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178969" y="4920258"/>
            <a:ext cx="196454" cy="214313"/>
          </a:xfrm>
          <a:custGeom>
            <a:avLst/>
            <a:gdLst/>
            <a:ahLst/>
            <a:cxnLst/>
            <a:rect l="0" t="0" r="0" b="0"/>
            <a:pathLst>
              <a:path w="196454" h="214313">
                <a:moveTo>
                  <a:pt x="0" y="80367"/>
                </a:moveTo>
                <a:lnTo>
                  <a:pt x="0" y="89297"/>
                </a:lnTo>
                <a:lnTo>
                  <a:pt x="0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8929" y="142875"/>
                </a:lnTo>
                <a:lnTo>
                  <a:pt x="17859" y="142875"/>
                </a:lnTo>
                <a:lnTo>
                  <a:pt x="35719" y="142875"/>
                </a:lnTo>
                <a:lnTo>
                  <a:pt x="44648" y="142875"/>
                </a:lnTo>
                <a:lnTo>
                  <a:pt x="53578" y="133945"/>
                </a:lnTo>
                <a:lnTo>
                  <a:pt x="71437" y="116086"/>
                </a:lnTo>
                <a:lnTo>
                  <a:pt x="80367" y="98226"/>
                </a:lnTo>
                <a:lnTo>
                  <a:pt x="89297" y="80367"/>
                </a:lnTo>
                <a:lnTo>
                  <a:pt x="89297" y="53578"/>
                </a:lnTo>
                <a:lnTo>
                  <a:pt x="89297" y="26789"/>
                </a:lnTo>
                <a:lnTo>
                  <a:pt x="89297" y="8930"/>
                </a:lnTo>
                <a:lnTo>
                  <a:pt x="80367" y="0"/>
                </a:lnTo>
                <a:lnTo>
                  <a:pt x="71437" y="8930"/>
                </a:lnTo>
                <a:lnTo>
                  <a:pt x="62508" y="35719"/>
                </a:lnTo>
                <a:lnTo>
                  <a:pt x="53578" y="71437"/>
                </a:lnTo>
                <a:lnTo>
                  <a:pt x="44648" y="107156"/>
                </a:lnTo>
                <a:lnTo>
                  <a:pt x="44648" y="151805"/>
                </a:lnTo>
                <a:lnTo>
                  <a:pt x="53578" y="178594"/>
                </a:lnTo>
                <a:lnTo>
                  <a:pt x="62508" y="205383"/>
                </a:lnTo>
                <a:lnTo>
                  <a:pt x="89297" y="214312"/>
                </a:lnTo>
                <a:lnTo>
                  <a:pt x="107156" y="205383"/>
                </a:lnTo>
                <a:lnTo>
                  <a:pt x="133945" y="187523"/>
                </a:lnTo>
                <a:lnTo>
                  <a:pt x="160734" y="160734"/>
                </a:lnTo>
                <a:lnTo>
                  <a:pt x="178594" y="116086"/>
                </a:lnTo>
                <a:lnTo>
                  <a:pt x="196453" y="62508"/>
                </a:lnTo>
                <a:lnTo>
                  <a:pt x="196453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429000" y="4732734"/>
            <a:ext cx="142876" cy="401837"/>
          </a:xfrm>
          <a:custGeom>
            <a:avLst/>
            <a:gdLst/>
            <a:ahLst/>
            <a:cxnLst/>
            <a:rect l="0" t="0" r="0" b="0"/>
            <a:pathLst>
              <a:path w="142876" h="401837">
                <a:moveTo>
                  <a:pt x="26789" y="0"/>
                </a:moveTo>
                <a:lnTo>
                  <a:pt x="26789" y="0"/>
                </a:lnTo>
                <a:lnTo>
                  <a:pt x="26789" y="8930"/>
                </a:lnTo>
                <a:lnTo>
                  <a:pt x="26789" y="17859"/>
                </a:lnTo>
                <a:lnTo>
                  <a:pt x="26789" y="35719"/>
                </a:lnTo>
                <a:lnTo>
                  <a:pt x="26789" y="80367"/>
                </a:lnTo>
                <a:lnTo>
                  <a:pt x="17859" y="125016"/>
                </a:lnTo>
                <a:lnTo>
                  <a:pt x="8930" y="187524"/>
                </a:lnTo>
                <a:lnTo>
                  <a:pt x="8930" y="250032"/>
                </a:lnTo>
                <a:lnTo>
                  <a:pt x="0" y="303610"/>
                </a:lnTo>
                <a:lnTo>
                  <a:pt x="8930" y="348258"/>
                </a:lnTo>
                <a:lnTo>
                  <a:pt x="17859" y="375047"/>
                </a:lnTo>
                <a:lnTo>
                  <a:pt x="26789" y="392907"/>
                </a:lnTo>
                <a:lnTo>
                  <a:pt x="35719" y="401836"/>
                </a:lnTo>
                <a:lnTo>
                  <a:pt x="53578" y="401836"/>
                </a:lnTo>
                <a:lnTo>
                  <a:pt x="71438" y="383977"/>
                </a:lnTo>
                <a:lnTo>
                  <a:pt x="89297" y="357188"/>
                </a:lnTo>
                <a:lnTo>
                  <a:pt x="107156" y="330399"/>
                </a:lnTo>
                <a:lnTo>
                  <a:pt x="125016" y="294680"/>
                </a:lnTo>
                <a:lnTo>
                  <a:pt x="142875" y="250032"/>
                </a:lnTo>
                <a:lnTo>
                  <a:pt x="142875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312914" y="4902398"/>
            <a:ext cx="232173" cy="17861"/>
          </a:xfrm>
          <a:custGeom>
            <a:avLst/>
            <a:gdLst/>
            <a:ahLst/>
            <a:cxnLst/>
            <a:rect l="0" t="0" r="0" b="0"/>
            <a:pathLst>
              <a:path w="232173" h="1786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17859" y="8930"/>
                </a:lnTo>
                <a:lnTo>
                  <a:pt x="44649" y="8930"/>
                </a:lnTo>
                <a:lnTo>
                  <a:pt x="71438" y="17860"/>
                </a:lnTo>
                <a:lnTo>
                  <a:pt x="107156" y="17860"/>
                </a:lnTo>
                <a:lnTo>
                  <a:pt x="142875" y="17860"/>
                </a:lnTo>
                <a:lnTo>
                  <a:pt x="178594" y="8930"/>
                </a:lnTo>
                <a:lnTo>
                  <a:pt x="205383" y="8930"/>
                </a:lnTo>
                <a:lnTo>
                  <a:pt x="223242" y="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679031" y="4813101"/>
            <a:ext cx="35720" cy="294681"/>
          </a:xfrm>
          <a:custGeom>
            <a:avLst/>
            <a:gdLst/>
            <a:ahLst/>
            <a:cxnLst/>
            <a:rect l="0" t="0" r="0" b="0"/>
            <a:pathLst>
              <a:path w="35720" h="294681">
                <a:moveTo>
                  <a:pt x="35719" y="0"/>
                </a:moveTo>
                <a:lnTo>
                  <a:pt x="35719" y="8930"/>
                </a:lnTo>
                <a:lnTo>
                  <a:pt x="35719" y="17860"/>
                </a:lnTo>
                <a:lnTo>
                  <a:pt x="26789" y="35719"/>
                </a:lnTo>
                <a:lnTo>
                  <a:pt x="26789" y="71438"/>
                </a:lnTo>
                <a:lnTo>
                  <a:pt x="26789" y="116087"/>
                </a:lnTo>
                <a:lnTo>
                  <a:pt x="17860" y="169665"/>
                </a:lnTo>
                <a:lnTo>
                  <a:pt x="17860" y="214313"/>
                </a:lnTo>
                <a:lnTo>
                  <a:pt x="17860" y="250032"/>
                </a:lnTo>
                <a:lnTo>
                  <a:pt x="17860" y="276821"/>
                </a:lnTo>
                <a:lnTo>
                  <a:pt x="17860" y="285751"/>
                </a:lnTo>
                <a:lnTo>
                  <a:pt x="17860" y="294680"/>
                </a:lnTo>
                <a:lnTo>
                  <a:pt x="17860" y="285751"/>
                </a:lnTo>
                <a:lnTo>
                  <a:pt x="17860" y="258962"/>
                </a:lnTo>
                <a:lnTo>
                  <a:pt x="8930" y="232172"/>
                </a:lnTo>
                <a:lnTo>
                  <a:pt x="0" y="187524"/>
                </a:lnTo>
                <a:lnTo>
                  <a:pt x="0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598664" y="4723804"/>
            <a:ext cx="285751" cy="383978"/>
          </a:xfrm>
          <a:custGeom>
            <a:avLst/>
            <a:gdLst/>
            <a:ahLst/>
            <a:cxnLst/>
            <a:rect l="0" t="0" r="0" b="0"/>
            <a:pathLst>
              <a:path w="285751" h="383978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26789" y="62508"/>
                </a:lnTo>
                <a:lnTo>
                  <a:pt x="53578" y="53578"/>
                </a:lnTo>
                <a:lnTo>
                  <a:pt x="89297" y="44649"/>
                </a:lnTo>
                <a:lnTo>
                  <a:pt x="125016" y="26789"/>
                </a:lnTo>
                <a:lnTo>
                  <a:pt x="160734" y="8930"/>
                </a:lnTo>
                <a:lnTo>
                  <a:pt x="196453" y="0"/>
                </a:lnTo>
                <a:lnTo>
                  <a:pt x="223242" y="0"/>
                </a:lnTo>
                <a:lnTo>
                  <a:pt x="241102" y="0"/>
                </a:lnTo>
                <a:lnTo>
                  <a:pt x="241102" y="17860"/>
                </a:lnTo>
                <a:lnTo>
                  <a:pt x="232172" y="44649"/>
                </a:lnTo>
                <a:lnTo>
                  <a:pt x="214313" y="80367"/>
                </a:lnTo>
                <a:lnTo>
                  <a:pt x="178594" y="116086"/>
                </a:lnTo>
                <a:lnTo>
                  <a:pt x="142875" y="151805"/>
                </a:lnTo>
                <a:lnTo>
                  <a:pt x="107156" y="178594"/>
                </a:lnTo>
                <a:lnTo>
                  <a:pt x="89297" y="196454"/>
                </a:lnTo>
                <a:lnTo>
                  <a:pt x="71438" y="205384"/>
                </a:lnTo>
                <a:lnTo>
                  <a:pt x="71438" y="214313"/>
                </a:lnTo>
                <a:lnTo>
                  <a:pt x="80367" y="214313"/>
                </a:lnTo>
                <a:lnTo>
                  <a:pt x="98227" y="214313"/>
                </a:lnTo>
                <a:lnTo>
                  <a:pt x="133945" y="214313"/>
                </a:lnTo>
                <a:lnTo>
                  <a:pt x="178594" y="205384"/>
                </a:lnTo>
                <a:lnTo>
                  <a:pt x="214313" y="214313"/>
                </a:lnTo>
                <a:lnTo>
                  <a:pt x="250031" y="223243"/>
                </a:lnTo>
                <a:lnTo>
                  <a:pt x="276820" y="232173"/>
                </a:lnTo>
                <a:lnTo>
                  <a:pt x="285750" y="250032"/>
                </a:lnTo>
                <a:lnTo>
                  <a:pt x="276820" y="276821"/>
                </a:lnTo>
                <a:lnTo>
                  <a:pt x="241102" y="303610"/>
                </a:lnTo>
                <a:lnTo>
                  <a:pt x="214313" y="330399"/>
                </a:lnTo>
                <a:lnTo>
                  <a:pt x="169664" y="357188"/>
                </a:lnTo>
                <a:lnTo>
                  <a:pt x="125016" y="375048"/>
                </a:lnTo>
                <a:lnTo>
                  <a:pt x="98227" y="383977"/>
                </a:lnTo>
                <a:lnTo>
                  <a:pt x="71438" y="383977"/>
                </a:lnTo>
                <a:lnTo>
                  <a:pt x="71438" y="366118"/>
                </a:lnTo>
                <a:lnTo>
                  <a:pt x="71438" y="348259"/>
                </a:lnTo>
                <a:lnTo>
                  <a:pt x="98227" y="330399"/>
                </a:lnTo>
                <a:lnTo>
                  <a:pt x="133945" y="294680"/>
                </a:lnTo>
                <a:lnTo>
                  <a:pt x="133945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866555" y="4884539"/>
            <a:ext cx="276821" cy="196454"/>
          </a:xfrm>
          <a:custGeom>
            <a:avLst/>
            <a:gdLst/>
            <a:ahLst/>
            <a:cxnLst/>
            <a:rect l="0" t="0" r="0" b="0"/>
            <a:pathLst>
              <a:path w="276821" h="196454">
                <a:moveTo>
                  <a:pt x="0" y="133945"/>
                </a:moveTo>
                <a:lnTo>
                  <a:pt x="0" y="133945"/>
                </a:lnTo>
                <a:lnTo>
                  <a:pt x="0" y="142875"/>
                </a:lnTo>
                <a:lnTo>
                  <a:pt x="0" y="142875"/>
                </a:lnTo>
                <a:lnTo>
                  <a:pt x="8929" y="142875"/>
                </a:lnTo>
                <a:lnTo>
                  <a:pt x="26789" y="142875"/>
                </a:lnTo>
                <a:lnTo>
                  <a:pt x="44648" y="125016"/>
                </a:lnTo>
                <a:lnTo>
                  <a:pt x="80367" y="116086"/>
                </a:lnTo>
                <a:lnTo>
                  <a:pt x="107156" y="98227"/>
                </a:lnTo>
                <a:lnTo>
                  <a:pt x="133945" y="89297"/>
                </a:lnTo>
                <a:lnTo>
                  <a:pt x="160734" y="71438"/>
                </a:lnTo>
                <a:lnTo>
                  <a:pt x="178593" y="53578"/>
                </a:lnTo>
                <a:lnTo>
                  <a:pt x="187523" y="35719"/>
                </a:lnTo>
                <a:lnTo>
                  <a:pt x="187523" y="17859"/>
                </a:lnTo>
                <a:lnTo>
                  <a:pt x="178593" y="8930"/>
                </a:lnTo>
                <a:lnTo>
                  <a:pt x="169664" y="0"/>
                </a:lnTo>
                <a:lnTo>
                  <a:pt x="142875" y="17859"/>
                </a:lnTo>
                <a:lnTo>
                  <a:pt x="125015" y="35719"/>
                </a:lnTo>
                <a:lnTo>
                  <a:pt x="107156" y="71438"/>
                </a:lnTo>
                <a:lnTo>
                  <a:pt x="89297" y="107156"/>
                </a:lnTo>
                <a:lnTo>
                  <a:pt x="80367" y="133945"/>
                </a:lnTo>
                <a:lnTo>
                  <a:pt x="80367" y="160734"/>
                </a:lnTo>
                <a:lnTo>
                  <a:pt x="80367" y="178594"/>
                </a:lnTo>
                <a:lnTo>
                  <a:pt x="98226" y="196453"/>
                </a:lnTo>
                <a:lnTo>
                  <a:pt x="116086" y="196453"/>
                </a:lnTo>
                <a:lnTo>
                  <a:pt x="142875" y="196453"/>
                </a:lnTo>
                <a:lnTo>
                  <a:pt x="178593" y="187524"/>
                </a:lnTo>
                <a:lnTo>
                  <a:pt x="214312" y="178594"/>
                </a:lnTo>
                <a:lnTo>
                  <a:pt x="241101" y="151805"/>
                </a:lnTo>
                <a:lnTo>
                  <a:pt x="276820" y="125016"/>
                </a:lnTo>
                <a:lnTo>
                  <a:pt x="27682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080867" y="4857750"/>
            <a:ext cx="178595" cy="223243"/>
          </a:xfrm>
          <a:custGeom>
            <a:avLst/>
            <a:gdLst/>
            <a:ahLst/>
            <a:cxnLst/>
            <a:rect l="0" t="0" r="0" b="0"/>
            <a:pathLst>
              <a:path w="178595" h="223243">
                <a:moveTo>
                  <a:pt x="142875" y="0"/>
                </a:moveTo>
                <a:lnTo>
                  <a:pt x="125016" y="0"/>
                </a:lnTo>
                <a:lnTo>
                  <a:pt x="116086" y="8929"/>
                </a:lnTo>
                <a:lnTo>
                  <a:pt x="89297" y="26789"/>
                </a:lnTo>
                <a:lnTo>
                  <a:pt x="71438" y="53578"/>
                </a:lnTo>
                <a:lnTo>
                  <a:pt x="44649" y="89297"/>
                </a:lnTo>
                <a:lnTo>
                  <a:pt x="26789" y="125016"/>
                </a:lnTo>
                <a:lnTo>
                  <a:pt x="8930" y="151805"/>
                </a:lnTo>
                <a:lnTo>
                  <a:pt x="0" y="178594"/>
                </a:lnTo>
                <a:lnTo>
                  <a:pt x="0" y="196453"/>
                </a:lnTo>
                <a:lnTo>
                  <a:pt x="8930" y="214313"/>
                </a:lnTo>
                <a:lnTo>
                  <a:pt x="26789" y="223242"/>
                </a:lnTo>
                <a:lnTo>
                  <a:pt x="35719" y="223242"/>
                </a:lnTo>
                <a:lnTo>
                  <a:pt x="62508" y="214313"/>
                </a:lnTo>
                <a:lnTo>
                  <a:pt x="80367" y="196453"/>
                </a:lnTo>
                <a:lnTo>
                  <a:pt x="107156" y="178594"/>
                </a:lnTo>
                <a:lnTo>
                  <a:pt x="125016" y="151805"/>
                </a:lnTo>
                <a:lnTo>
                  <a:pt x="151805" y="125016"/>
                </a:lnTo>
                <a:lnTo>
                  <a:pt x="160735" y="80367"/>
                </a:lnTo>
                <a:lnTo>
                  <a:pt x="178594" y="44648"/>
                </a:lnTo>
                <a:lnTo>
                  <a:pt x="17859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277320" y="4875609"/>
            <a:ext cx="169665" cy="205384"/>
          </a:xfrm>
          <a:custGeom>
            <a:avLst/>
            <a:gdLst/>
            <a:ahLst/>
            <a:cxnLst/>
            <a:rect l="0" t="0" r="0" b="0"/>
            <a:pathLst>
              <a:path w="169665" h="205384">
                <a:moveTo>
                  <a:pt x="0" y="62508"/>
                </a:moveTo>
                <a:lnTo>
                  <a:pt x="0" y="62508"/>
                </a:lnTo>
                <a:lnTo>
                  <a:pt x="0" y="71438"/>
                </a:lnTo>
                <a:lnTo>
                  <a:pt x="0" y="80368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0" y="151805"/>
                </a:lnTo>
                <a:lnTo>
                  <a:pt x="8930" y="169664"/>
                </a:lnTo>
                <a:lnTo>
                  <a:pt x="8930" y="178594"/>
                </a:lnTo>
                <a:lnTo>
                  <a:pt x="8930" y="187524"/>
                </a:lnTo>
                <a:lnTo>
                  <a:pt x="17860" y="187524"/>
                </a:lnTo>
                <a:lnTo>
                  <a:pt x="26789" y="169664"/>
                </a:lnTo>
                <a:lnTo>
                  <a:pt x="35719" y="151805"/>
                </a:lnTo>
                <a:lnTo>
                  <a:pt x="53578" y="125016"/>
                </a:lnTo>
                <a:lnTo>
                  <a:pt x="71438" y="89297"/>
                </a:lnTo>
                <a:lnTo>
                  <a:pt x="89297" y="53579"/>
                </a:lnTo>
                <a:lnTo>
                  <a:pt x="107157" y="26789"/>
                </a:lnTo>
                <a:lnTo>
                  <a:pt x="125016" y="8930"/>
                </a:lnTo>
                <a:lnTo>
                  <a:pt x="133946" y="0"/>
                </a:lnTo>
                <a:lnTo>
                  <a:pt x="133946" y="8930"/>
                </a:lnTo>
                <a:lnTo>
                  <a:pt x="133946" y="26789"/>
                </a:lnTo>
                <a:lnTo>
                  <a:pt x="133946" y="62508"/>
                </a:lnTo>
                <a:lnTo>
                  <a:pt x="133946" y="107157"/>
                </a:lnTo>
                <a:lnTo>
                  <a:pt x="133946" y="142875"/>
                </a:lnTo>
                <a:lnTo>
                  <a:pt x="133946" y="169664"/>
                </a:lnTo>
                <a:lnTo>
                  <a:pt x="133946" y="196454"/>
                </a:lnTo>
                <a:lnTo>
                  <a:pt x="133946" y="205383"/>
                </a:lnTo>
                <a:lnTo>
                  <a:pt x="142875" y="205383"/>
                </a:lnTo>
                <a:lnTo>
                  <a:pt x="151805" y="187524"/>
                </a:lnTo>
                <a:lnTo>
                  <a:pt x="160735" y="160735"/>
                </a:lnTo>
                <a:lnTo>
                  <a:pt x="169664" y="116086"/>
                </a:lnTo>
                <a:lnTo>
                  <a:pt x="169664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464844" y="4875609"/>
            <a:ext cx="125016" cy="196455"/>
          </a:xfrm>
          <a:custGeom>
            <a:avLst/>
            <a:gdLst/>
            <a:ahLst/>
            <a:cxnLst/>
            <a:rect l="0" t="0" r="0" b="0"/>
            <a:pathLst>
              <a:path w="125016" h="196455">
                <a:moveTo>
                  <a:pt x="8929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80368"/>
                </a:lnTo>
                <a:lnTo>
                  <a:pt x="0" y="71438"/>
                </a:lnTo>
                <a:lnTo>
                  <a:pt x="0" y="62508"/>
                </a:lnTo>
                <a:lnTo>
                  <a:pt x="8929" y="44649"/>
                </a:lnTo>
                <a:lnTo>
                  <a:pt x="17859" y="26789"/>
                </a:lnTo>
                <a:lnTo>
                  <a:pt x="26789" y="8930"/>
                </a:lnTo>
                <a:lnTo>
                  <a:pt x="44648" y="0"/>
                </a:lnTo>
                <a:lnTo>
                  <a:pt x="53578" y="0"/>
                </a:lnTo>
                <a:lnTo>
                  <a:pt x="62508" y="0"/>
                </a:lnTo>
                <a:lnTo>
                  <a:pt x="80367" y="8930"/>
                </a:lnTo>
                <a:lnTo>
                  <a:pt x="89297" y="35719"/>
                </a:lnTo>
                <a:lnTo>
                  <a:pt x="89297" y="53579"/>
                </a:lnTo>
                <a:lnTo>
                  <a:pt x="98226" y="80368"/>
                </a:lnTo>
                <a:lnTo>
                  <a:pt x="107156" y="107157"/>
                </a:lnTo>
                <a:lnTo>
                  <a:pt x="107156" y="133946"/>
                </a:lnTo>
                <a:lnTo>
                  <a:pt x="116086" y="160735"/>
                </a:lnTo>
                <a:lnTo>
                  <a:pt x="116086" y="178594"/>
                </a:lnTo>
                <a:lnTo>
                  <a:pt x="125015" y="187524"/>
                </a:lnTo>
                <a:lnTo>
                  <a:pt x="125015" y="196454"/>
                </a:lnTo>
                <a:lnTo>
                  <a:pt x="125015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661297" y="4866679"/>
            <a:ext cx="107157" cy="196455"/>
          </a:xfrm>
          <a:custGeom>
            <a:avLst/>
            <a:gdLst/>
            <a:ahLst/>
            <a:cxnLst/>
            <a:rect l="0" t="0" r="0" b="0"/>
            <a:pathLst>
              <a:path w="107157" h="196455">
                <a:moveTo>
                  <a:pt x="71437" y="0"/>
                </a:moveTo>
                <a:lnTo>
                  <a:pt x="71437" y="0"/>
                </a:lnTo>
                <a:lnTo>
                  <a:pt x="62508" y="0"/>
                </a:lnTo>
                <a:lnTo>
                  <a:pt x="53578" y="0"/>
                </a:lnTo>
                <a:lnTo>
                  <a:pt x="44648" y="0"/>
                </a:lnTo>
                <a:lnTo>
                  <a:pt x="35719" y="8930"/>
                </a:lnTo>
                <a:lnTo>
                  <a:pt x="17859" y="17860"/>
                </a:lnTo>
                <a:lnTo>
                  <a:pt x="8930" y="26790"/>
                </a:lnTo>
                <a:lnTo>
                  <a:pt x="0" y="35719"/>
                </a:lnTo>
                <a:lnTo>
                  <a:pt x="0" y="44649"/>
                </a:lnTo>
                <a:lnTo>
                  <a:pt x="0" y="53579"/>
                </a:lnTo>
                <a:lnTo>
                  <a:pt x="8930" y="53579"/>
                </a:lnTo>
                <a:lnTo>
                  <a:pt x="26789" y="62509"/>
                </a:lnTo>
                <a:lnTo>
                  <a:pt x="35719" y="62509"/>
                </a:lnTo>
                <a:lnTo>
                  <a:pt x="62508" y="71438"/>
                </a:lnTo>
                <a:lnTo>
                  <a:pt x="80367" y="80368"/>
                </a:lnTo>
                <a:lnTo>
                  <a:pt x="89297" y="89298"/>
                </a:lnTo>
                <a:lnTo>
                  <a:pt x="107156" y="107157"/>
                </a:lnTo>
                <a:lnTo>
                  <a:pt x="107156" y="125016"/>
                </a:lnTo>
                <a:lnTo>
                  <a:pt x="98226" y="142876"/>
                </a:lnTo>
                <a:lnTo>
                  <a:pt x="80367" y="160735"/>
                </a:lnTo>
                <a:lnTo>
                  <a:pt x="62508" y="178594"/>
                </a:lnTo>
                <a:lnTo>
                  <a:pt x="44648" y="187524"/>
                </a:lnTo>
                <a:lnTo>
                  <a:pt x="17859" y="196454"/>
                </a:lnTo>
                <a:lnTo>
                  <a:pt x="8930" y="196454"/>
                </a:lnTo>
                <a:lnTo>
                  <a:pt x="8930" y="178594"/>
                </a:lnTo>
                <a:lnTo>
                  <a:pt x="893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125641" y="4786312"/>
            <a:ext cx="294680" cy="241103"/>
          </a:xfrm>
          <a:custGeom>
            <a:avLst/>
            <a:gdLst/>
            <a:ahLst/>
            <a:cxnLst/>
            <a:rect l="0" t="0" r="0" b="0"/>
            <a:pathLst>
              <a:path w="294680" h="24110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17859" y="8930"/>
                </a:lnTo>
                <a:lnTo>
                  <a:pt x="35718" y="17859"/>
                </a:lnTo>
                <a:lnTo>
                  <a:pt x="53578" y="26789"/>
                </a:lnTo>
                <a:lnTo>
                  <a:pt x="71437" y="44649"/>
                </a:lnTo>
                <a:lnTo>
                  <a:pt x="98226" y="62508"/>
                </a:lnTo>
                <a:lnTo>
                  <a:pt x="133945" y="71438"/>
                </a:lnTo>
                <a:lnTo>
                  <a:pt x="169664" y="98227"/>
                </a:lnTo>
                <a:lnTo>
                  <a:pt x="205382" y="116086"/>
                </a:lnTo>
                <a:lnTo>
                  <a:pt x="232172" y="125016"/>
                </a:lnTo>
                <a:lnTo>
                  <a:pt x="258961" y="142876"/>
                </a:lnTo>
                <a:lnTo>
                  <a:pt x="276820" y="151805"/>
                </a:lnTo>
                <a:lnTo>
                  <a:pt x="285750" y="151805"/>
                </a:lnTo>
                <a:lnTo>
                  <a:pt x="294679" y="160735"/>
                </a:lnTo>
                <a:lnTo>
                  <a:pt x="294679" y="160735"/>
                </a:lnTo>
                <a:lnTo>
                  <a:pt x="285750" y="160735"/>
                </a:lnTo>
                <a:lnTo>
                  <a:pt x="276820" y="160735"/>
                </a:lnTo>
                <a:lnTo>
                  <a:pt x="258961" y="160735"/>
                </a:lnTo>
                <a:lnTo>
                  <a:pt x="241101" y="169665"/>
                </a:lnTo>
                <a:lnTo>
                  <a:pt x="214312" y="178594"/>
                </a:lnTo>
                <a:lnTo>
                  <a:pt x="196453" y="196454"/>
                </a:lnTo>
                <a:lnTo>
                  <a:pt x="169664" y="214313"/>
                </a:lnTo>
                <a:lnTo>
                  <a:pt x="151804" y="223243"/>
                </a:lnTo>
                <a:lnTo>
                  <a:pt x="133945" y="241102"/>
                </a:lnTo>
                <a:lnTo>
                  <a:pt x="125015" y="241102"/>
                </a:lnTo>
                <a:lnTo>
                  <a:pt x="133945" y="232172"/>
                </a:lnTo>
                <a:lnTo>
                  <a:pt x="133945" y="214313"/>
                </a:lnTo>
                <a:lnTo>
                  <a:pt x="142875" y="196454"/>
                </a:lnTo>
                <a:lnTo>
                  <a:pt x="160734" y="160735"/>
                </a:lnTo>
                <a:lnTo>
                  <a:pt x="160734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366742" y="4723804"/>
            <a:ext cx="312540" cy="357189"/>
          </a:xfrm>
          <a:custGeom>
            <a:avLst/>
            <a:gdLst/>
            <a:ahLst/>
            <a:cxnLst/>
            <a:rect l="0" t="0" r="0" b="0"/>
            <a:pathLst>
              <a:path w="312540" h="357189">
                <a:moveTo>
                  <a:pt x="26789" y="26789"/>
                </a:moveTo>
                <a:lnTo>
                  <a:pt x="26789" y="26789"/>
                </a:lnTo>
                <a:lnTo>
                  <a:pt x="17860" y="17860"/>
                </a:lnTo>
                <a:lnTo>
                  <a:pt x="17860" y="8930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26789" y="35719"/>
                </a:lnTo>
                <a:lnTo>
                  <a:pt x="53578" y="53578"/>
                </a:lnTo>
                <a:lnTo>
                  <a:pt x="80367" y="62508"/>
                </a:lnTo>
                <a:lnTo>
                  <a:pt x="107156" y="71438"/>
                </a:lnTo>
                <a:lnTo>
                  <a:pt x="142875" y="89297"/>
                </a:lnTo>
                <a:lnTo>
                  <a:pt x="178594" y="98227"/>
                </a:lnTo>
                <a:lnTo>
                  <a:pt x="214313" y="116086"/>
                </a:lnTo>
                <a:lnTo>
                  <a:pt x="241102" y="125016"/>
                </a:lnTo>
                <a:lnTo>
                  <a:pt x="267891" y="142875"/>
                </a:lnTo>
                <a:lnTo>
                  <a:pt x="294680" y="151805"/>
                </a:lnTo>
                <a:lnTo>
                  <a:pt x="303610" y="169665"/>
                </a:lnTo>
                <a:lnTo>
                  <a:pt x="312539" y="178594"/>
                </a:lnTo>
                <a:lnTo>
                  <a:pt x="312539" y="187524"/>
                </a:lnTo>
                <a:lnTo>
                  <a:pt x="303610" y="196454"/>
                </a:lnTo>
                <a:lnTo>
                  <a:pt x="276821" y="205384"/>
                </a:lnTo>
                <a:lnTo>
                  <a:pt x="258961" y="214313"/>
                </a:lnTo>
                <a:lnTo>
                  <a:pt x="223242" y="232173"/>
                </a:lnTo>
                <a:lnTo>
                  <a:pt x="205383" y="258962"/>
                </a:lnTo>
                <a:lnTo>
                  <a:pt x="178594" y="276821"/>
                </a:lnTo>
                <a:lnTo>
                  <a:pt x="160735" y="303610"/>
                </a:lnTo>
                <a:lnTo>
                  <a:pt x="160735" y="330399"/>
                </a:lnTo>
                <a:lnTo>
                  <a:pt x="160735" y="348259"/>
                </a:lnTo>
                <a:lnTo>
                  <a:pt x="169664" y="357188"/>
                </a:lnTo>
                <a:lnTo>
                  <a:pt x="178594" y="348259"/>
                </a:lnTo>
                <a:lnTo>
                  <a:pt x="196453" y="330399"/>
                </a:lnTo>
                <a:lnTo>
                  <a:pt x="214313" y="294680"/>
                </a:lnTo>
                <a:lnTo>
                  <a:pt x="214313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000750" y="4750593"/>
            <a:ext cx="205384" cy="321471"/>
          </a:xfrm>
          <a:custGeom>
            <a:avLst/>
            <a:gdLst/>
            <a:ahLst/>
            <a:cxnLst/>
            <a:rect l="0" t="0" r="0" b="0"/>
            <a:pathLst>
              <a:path w="205384" h="321471">
                <a:moveTo>
                  <a:pt x="17859" y="0"/>
                </a:moveTo>
                <a:lnTo>
                  <a:pt x="17859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0" y="107157"/>
                </a:lnTo>
                <a:lnTo>
                  <a:pt x="0" y="133946"/>
                </a:lnTo>
                <a:lnTo>
                  <a:pt x="0" y="151805"/>
                </a:lnTo>
                <a:lnTo>
                  <a:pt x="0" y="178595"/>
                </a:lnTo>
                <a:lnTo>
                  <a:pt x="8930" y="205384"/>
                </a:lnTo>
                <a:lnTo>
                  <a:pt x="17859" y="232173"/>
                </a:lnTo>
                <a:lnTo>
                  <a:pt x="26789" y="250032"/>
                </a:lnTo>
                <a:lnTo>
                  <a:pt x="44648" y="267891"/>
                </a:lnTo>
                <a:lnTo>
                  <a:pt x="62508" y="294680"/>
                </a:lnTo>
                <a:lnTo>
                  <a:pt x="89297" y="303610"/>
                </a:lnTo>
                <a:lnTo>
                  <a:pt x="116086" y="312540"/>
                </a:lnTo>
                <a:lnTo>
                  <a:pt x="142875" y="321470"/>
                </a:lnTo>
                <a:lnTo>
                  <a:pt x="169664" y="312540"/>
                </a:lnTo>
                <a:lnTo>
                  <a:pt x="187523" y="303610"/>
                </a:lnTo>
                <a:lnTo>
                  <a:pt x="196453" y="276821"/>
                </a:lnTo>
                <a:lnTo>
                  <a:pt x="205383" y="258962"/>
                </a:lnTo>
                <a:lnTo>
                  <a:pt x="196453" y="232173"/>
                </a:lnTo>
                <a:lnTo>
                  <a:pt x="187523" y="196454"/>
                </a:lnTo>
                <a:lnTo>
                  <a:pt x="187523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009680" y="4893469"/>
            <a:ext cx="151805" cy="26790"/>
          </a:xfrm>
          <a:custGeom>
            <a:avLst/>
            <a:gdLst/>
            <a:ahLst/>
            <a:cxnLst/>
            <a:rect l="0" t="0" r="0" b="0"/>
            <a:pathLst>
              <a:path w="151805" h="26790">
                <a:moveTo>
                  <a:pt x="0" y="26789"/>
                </a:moveTo>
                <a:lnTo>
                  <a:pt x="0" y="26789"/>
                </a:lnTo>
                <a:lnTo>
                  <a:pt x="17859" y="26789"/>
                </a:lnTo>
                <a:lnTo>
                  <a:pt x="35718" y="17859"/>
                </a:lnTo>
                <a:lnTo>
                  <a:pt x="53578" y="17859"/>
                </a:lnTo>
                <a:lnTo>
                  <a:pt x="80367" y="8929"/>
                </a:lnTo>
                <a:lnTo>
                  <a:pt x="107156" y="8929"/>
                </a:lnTo>
                <a:lnTo>
                  <a:pt x="125015" y="8929"/>
                </a:lnTo>
                <a:lnTo>
                  <a:pt x="133945" y="8929"/>
                </a:lnTo>
                <a:lnTo>
                  <a:pt x="142875" y="8929"/>
                </a:lnTo>
                <a:lnTo>
                  <a:pt x="151804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956102" y="4741664"/>
            <a:ext cx="303610" cy="35719"/>
          </a:xfrm>
          <a:custGeom>
            <a:avLst/>
            <a:gdLst/>
            <a:ahLst/>
            <a:cxnLst/>
            <a:rect l="0" t="0" r="0" b="0"/>
            <a:pathLst>
              <a:path w="303610" h="3571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26789" y="8929"/>
                </a:lnTo>
                <a:lnTo>
                  <a:pt x="53578" y="8929"/>
                </a:lnTo>
                <a:lnTo>
                  <a:pt x="89296" y="8929"/>
                </a:lnTo>
                <a:lnTo>
                  <a:pt x="125015" y="8929"/>
                </a:lnTo>
                <a:lnTo>
                  <a:pt x="169664" y="8929"/>
                </a:lnTo>
                <a:lnTo>
                  <a:pt x="205382" y="8929"/>
                </a:lnTo>
                <a:lnTo>
                  <a:pt x="250031" y="17859"/>
                </a:lnTo>
                <a:lnTo>
                  <a:pt x="276820" y="26789"/>
                </a:lnTo>
                <a:lnTo>
                  <a:pt x="303609" y="35718"/>
                </a:lnTo>
                <a:lnTo>
                  <a:pt x="303609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277570" y="4902398"/>
            <a:ext cx="205384" cy="133947"/>
          </a:xfrm>
          <a:custGeom>
            <a:avLst/>
            <a:gdLst/>
            <a:ahLst/>
            <a:cxnLst/>
            <a:rect l="0" t="0" r="0" b="0"/>
            <a:pathLst>
              <a:path w="205384" h="133947">
                <a:moveTo>
                  <a:pt x="80368" y="0"/>
                </a:moveTo>
                <a:lnTo>
                  <a:pt x="71438" y="8930"/>
                </a:lnTo>
                <a:lnTo>
                  <a:pt x="53578" y="17860"/>
                </a:lnTo>
                <a:lnTo>
                  <a:pt x="35719" y="44649"/>
                </a:lnTo>
                <a:lnTo>
                  <a:pt x="17860" y="62508"/>
                </a:lnTo>
                <a:lnTo>
                  <a:pt x="0" y="89297"/>
                </a:lnTo>
                <a:lnTo>
                  <a:pt x="0" y="107157"/>
                </a:lnTo>
                <a:lnTo>
                  <a:pt x="0" y="125016"/>
                </a:lnTo>
                <a:lnTo>
                  <a:pt x="8930" y="133946"/>
                </a:lnTo>
                <a:lnTo>
                  <a:pt x="26789" y="133946"/>
                </a:lnTo>
                <a:lnTo>
                  <a:pt x="53578" y="133946"/>
                </a:lnTo>
                <a:lnTo>
                  <a:pt x="80368" y="125016"/>
                </a:lnTo>
                <a:lnTo>
                  <a:pt x="116086" y="116086"/>
                </a:lnTo>
                <a:lnTo>
                  <a:pt x="151805" y="98227"/>
                </a:lnTo>
                <a:lnTo>
                  <a:pt x="178594" y="71438"/>
                </a:lnTo>
                <a:lnTo>
                  <a:pt x="205383" y="35719"/>
                </a:lnTo>
                <a:lnTo>
                  <a:pt x="20538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474023" y="4732734"/>
            <a:ext cx="89298" cy="285751"/>
          </a:xfrm>
          <a:custGeom>
            <a:avLst/>
            <a:gdLst/>
            <a:ahLst/>
            <a:cxnLst/>
            <a:rect l="0" t="0" r="0" b="0"/>
            <a:pathLst>
              <a:path w="89298" h="28575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17860" y="44648"/>
                </a:lnTo>
                <a:lnTo>
                  <a:pt x="17860" y="80367"/>
                </a:lnTo>
                <a:lnTo>
                  <a:pt x="26790" y="116086"/>
                </a:lnTo>
                <a:lnTo>
                  <a:pt x="26790" y="151805"/>
                </a:lnTo>
                <a:lnTo>
                  <a:pt x="26790" y="187524"/>
                </a:lnTo>
                <a:lnTo>
                  <a:pt x="35719" y="223243"/>
                </a:lnTo>
                <a:lnTo>
                  <a:pt x="35719" y="250032"/>
                </a:lnTo>
                <a:lnTo>
                  <a:pt x="35719" y="267891"/>
                </a:lnTo>
                <a:lnTo>
                  <a:pt x="35719" y="276821"/>
                </a:lnTo>
                <a:lnTo>
                  <a:pt x="44649" y="285750"/>
                </a:lnTo>
                <a:lnTo>
                  <a:pt x="53579" y="276821"/>
                </a:lnTo>
                <a:lnTo>
                  <a:pt x="71438" y="250032"/>
                </a:lnTo>
                <a:lnTo>
                  <a:pt x="89297" y="223243"/>
                </a:lnTo>
                <a:lnTo>
                  <a:pt x="89297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634758" y="4929188"/>
            <a:ext cx="35720" cy="35719"/>
          </a:xfrm>
          <a:custGeom>
            <a:avLst/>
            <a:gdLst/>
            <a:ahLst/>
            <a:cxnLst/>
            <a:rect l="0" t="0" r="0" b="0"/>
            <a:pathLst>
              <a:path w="35720" h="35719">
                <a:moveTo>
                  <a:pt x="893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35718"/>
                </a:lnTo>
                <a:lnTo>
                  <a:pt x="17859" y="35718"/>
                </a:lnTo>
                <a:lnTo>
                  <a:pt x="17859" y="35718"/>
                </a:lnTo>
                <a:lnTo>
                  <a:pt x="26789" y="35718"/>
                </a:lnTo>
                <a:lnTo>
                  <a:pt x="35719" y="35718"/>
                </a:lnTo>
                <a:lnTo>
                  <a:pt x="35719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607969" y="4741664"/>
            <a:ext cx="53579" cy="44649"/>
          </a:xfrm>
          <a:custGeom>
            <a:avLst/>
            <a:gdLst/>
            <a:ahLst/>
            <a:cxnLst/>
            <a:rect l="0" t="0" r="0" b="0"/>
            <a:pathLst>
              <a:path w="53579" h="4464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29"/>
                </a:lnTo>
                <a:lnTo>
                  <a:pt x="26789" y="17859"/>
                </a:lnTo>
                <a:lnTo>
                  <a:pt x="35719" y="26789"/>
                </a:lnTo>
                <a:lnTo>
                  <a:pt x="53578" y="44648"/>
                </a:lnTo>
                <a:lnTo>
                  <a:pt x="5357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750844" y="4830961"/>
            <a:ext cx="151805" cy="312540"/>
          </a:xfrm>
          <a:custGeom>
            <a:avLst/>
            <a:gdLst/>
            <a:ahLst/>
            <a:cxnLst/>
            <a:rect l="0" t="0" r="0" b="0"/>
            <a:pathLst>
              <a:path w="151805" h="312540">
                <a:moveTo>
                  <a:pt x="8929" y="71437"/>
                </a:moveTo>
                <a:lnTo>
                  <a:pt x="8929" y="80367"/>
                </a:lnTo>
                <a:lnTo>
                  <a:pt x="0" y="89297"/>
                </a:lnTo>
                <a:lnTo>
                  <a:pt x="0" y="107156"/>
                </a:lnTo>
                <a:lnTo>
                  <a:pt x="0" y="133945"/>
                </a:lnTo>
                <a:lnTo>
                  <a:pt x="8929" y="169664"/>
                </a:lnTo>
                <a:lnTo>
                  <a:pt x="8929" y="205383"/>
                </a:lnTo>
                <a:lnTo>
                  <a:pt x="8929" y="232172"/>
                </a:lnTo>
                <a:lnTo>
                  <a:pt x="17859" y="267891"/>
                </a:lnTo>
                <a:lnTo>
                  <a:pt x="26789" y="285750"/>
                </a:lnTo>
                <a:lnTo>
                  <a:pt x="26789" y="303609"/>
                </a:lnTo>
                <a:lnTo>
                  <a:pt x="35719" y="312539"/>
                </a:lnTo>
                <a:lnTo>
                  <a:pt x="35719" y="312539"/>
                </a:lnTo>
                <a:lnTo>
                  <a:pt x="35719" y="303609"/>
                </a:lnTo>
                <a:lnTo>
                  <a:pt x="35719" y="285750"/>
                </a:lnTo>
                <a:lnTo>
                  <a:pt x="26789" y="258961"/>
                </a:lnTo>
                <a:lnTo>
                  <a:pt x="26789" y="223242"/>
                </a:lnTo>
                <a:lnTo>
                  <a:pt x="26789" y="178594"/>
                </a:lnTo>
                <a:lnTo>
                  <a:pt x="26789" y="125016"/>
                </a:lnTo>
                <a:lnTo>
                  <a:pt x="35719" y="89297"/>
                </a:lnTo>
                <a:lnTo>
                  <a:pt x="53578" y="44648"/>
                </a:lnTo>
                <a:lnTo>
                  <a:pt x="80367" y="26789"/>
                </a:lnTo>
                <a:lnTo>
                  <a:pt x="98226" y="8929"/>
                </a:lnTo>
                <a:lnTo>
                  <a:pt x="116086" y="0"/>
                </a:lnTo>
                <a:lnTo>
                  <a:pt x="133945" y="8929"/>
                </a:lnTo>
                <a:lnTo>
                  <a:pt x="142875" y="8929"/>
                </a:lnTo>
                <a:lnTo>
                  <a:pt x="151804" y="26789"/>
                </a:lnTo>
                <a:lnTo>
                  <a:pt x="151804" y="35718"/>
                </a:lnTo>
                <a:lnTo>
                  <a:pt x="142875" y="53578"/>
                </a:lnTo>
                <a:lnTo>
                  <a:pt x="133945" y="71437"/>
                </a:lnTo>
                <a:lnTo>
                  <a:pt x="116086" y="89297"/>
                </a:lnTo>
                <a:lnTo>
                  <a:pt x="89297" y="98227"/>
                </a:lnTo>
                <a:lnTo>
                  <a:pt x="71437" y="116086"/>
                </a:lnTo>
                <a:lnTo>
                  <a:pt x="62508" y="116086"/>
                </a:lnTo>
                <a:lnTo>
                  <a:pt x="62508" y="116086"/>
                </a:lnTo>
                <a:lnTo>
                  <a:pt x="62508" y="107156"/>
                </a:lnTo>
                <a:lnTo>
                  <a:pt x="6250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956227" y="4839890"/>
            <a:ext cx="71438" cy="142877"/>
          </a:xfrm>
          <a:custGeom>
            <a:avLst/>
            <a:gdLst/>
            <a:ahLst/>
            <a:cxnLst/>
            <a:rect l="0" t="0" r="0" b="0"/>
            <a:pathLst>
              <a:path w="71438" h="142877">
                <a:moveTo>
                  <a:pt x="35718" y="0"/>
                </a:moveTo>
                <a:lnTo>
                  <a:pt x="35718" y="0"/>
                </a:lnTo>
                <a:lnTo>
                  <a:pt x="35718" y="0"/>
                </a:lnTo>
                <a:lnTo>
                  <a:pt x="2678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29" y="44649"/>
                </a:lnTo>
                <a:lnTo>
                  <a:pt x="17859" y="44649"/>
                </a:lnTo>
                <a:lnTo>
                  <a:pt x="35718" y="53579"/>
                </a:lnTo>
                <a:lnTo>
                  <a:pt x="44648" y="62508"/>
                </a:lnTo>
                <a:lnTo>
                  <a:pt x="62507" y="71438"/>
                </a:lnTo>
                <a:lnTo>
                  <a:pt x="71437" y="80368"/>
                </a:lnTo>
                <a:lnTo>
                  <a:pt x="71437" y="89298"/>
                </a:lnTo>
                <a:lnTo>
                  <a:pt x="71437" y="107157"/>
                </a:lnTo>
                <a:lnTo>
                  <a:pt x="62507" y="116087"/>
                </a:lnTo>
                <a:lnTo>
                  <a:pt x="53578" y="133946"/>
                </a:lnTo>
                <a:lnTo>
                  <a:pt x="35718" y="142876"/>
                </a:lnTo>
                <a:lnTo>
                  <a:pt x="17859" y="142876"/>
                </a:lnTo>
                <a:lnTo>
                  <a:pt x="8929" y="142876"/>
                </a:lnTo>
                <a:lnTo>
                  <a:pt x="8929" y="133946"/>
                </a:lnTo>
                <a:lnTo>
                  <a:pt x="17859" y="116087"/>
                </a:lnTo>
                <a:lnTo>
                  <a:pt x="17859" y="1160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125891" y="4848820"/>
            <a:ext cx="125016" cy="116087"/>
          </a:xfrm>
          <a:custGeom>
            <a:avLst/>
            <a:gdLst/>
            <a:ahLst/>
            <a:cxnLst/>
            <a:rect l="0" t="0" r="0" b="0"/>
            <a:pathLst>
              <a:path w="125016" h="116087">
                <a:moveTo>
                  <a:pt x="0" y="26789"/>
                </a:moveTo>
                <a:lnTo>
                  <a:pt x="8929" y="26789"/>
                </a:lnTo>
                <a:lnTo>
                  <a:pt x="8929" y="26789"/>
                </a:lnTo>
                <a:lnTo>
                  <a:pt x="17859" y="35719"/>
                </a:lnTo>
                <a:lnTo>
                  <a:pt x="35718" y="35719"/>
                </a:lnTo>
                <a:lnTo>
                  <a:pt x="44648" y="35719"/>
                </a:lnTo>
                <a:lnTo>
                  <a:pt x="62507" y="35719"/>
                </a:lnTo>
                <a:lnTo>
                  <a:pt x="80367" y="35719"/>
                </a:lnTo>
                <a:lnTo>
                  <a:pt x="98226" y="35719"/>
                </a:lnTo>
                <a:lnTo>
                  <a:pt x="107156" y="26789"/>
                </a:lnTo>
                <a:lnTo>
                  <a:pt x="116086" y="26789"/>
                </a:lnTo>
                <a:lnTo>
                  <a:pt x="116086" y="17859"/>
                </a:lnTo>
                <a:lnTo>
                  <a:pt x="125015" y="8930"/>
                </a:lnTo>
                <a:lnTo>
                  <a:pt x="116086" y="0"/>
                </a:lnTo>
                <a:lnTo>
                  <a:pt x="107156" y="0"/>
                </a:lnTo>
                <a:lnTo>
                  <a:pt x="98226" y="0"/>
                </a:lnTo>
                <a:lnTo>
                  <a:pt x="80367" y="8930"/>
                </a:lnTo>
                <a:lnTo>
                  <a:pt x="71437" y="26789"/>
                </a:lnTo>
                <a:lnTo>
                  <a:pt x="53578" y="44649"/>
                </a:lnTo>
                <a:lnTo>
                  <a:pt x="44648" y="62508"/>
                </a:lnTo>
                <a:lnTo>
                  <a:pt x="44648" y="80368"/>
                </a:lnTo>
                <a:lnTo>
                  <a:pt x="44648" y="98227"/>
                </a:lnTo>
                <a:lnTo>
                  <a:pt x="53578" y="116086"/>
                </a:lnTo>
                <a:lnTo>
                  <a:pt x="71437" y="116086"/>
                </a:lnTo>
                <a:lnTo>
                  <a:pt x="89297" y="116086"/>
                </a:lnTo>
                <a:lnTo>
                  <a:pt x="116086" y="116086"/>
                </a:lnTo>
                <a:lnTo>
                  <a:pt x="11608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179219" y="4572000"/>
            <a:ext cx="392907" cy="535782"/>
          </a:xfrm>
          <a:custGeom>
            <a:avLst/>
            <a:gdLst/>
            <a:ahLst/>
            <a:cxnLst/>
            <a:rect l="0" t="0" r="0" b="0"/>
            <a:pathLst>
              <a:path w="392907" h="535782">
                <a:moveTo>
                  <a:pt x="392906" y="0"/>
                </a:moveTo>
                <a:lnTo>
                  <a:pt x="383976" y="8929"/>
                </a:lnTo>
                <a:lnTo>
                  <a:pt x="357187" y="44648"/>
                </a:lnTo>
                <a:lnTo>
                  <a:pt x="312539" y="98226"/>
                </a:lnTo>
                <a:lnTo>
                  <a:pt x="267890" y="169664"/>
                </a:lnTo>
                <a:lnTo>
                  <a:pt x="214312" y="250031"/>
                </a:lnTo>
                <a:lnTo>
                  <a:pt x="160734" y="339328"/>
                </a:lnTo>
                <a:lnTo>
                  <a:pt x="116086" y="410766"/>
                </a:lnTo>
                <a:lnTo>
                  <a:pt x="80367" y="473273"/>
                </a:lnTo>
                <a:lnTo>
                  <a:pt x="44648" y="517922"/>
                </a:lnTo>
                <a:lnTo>
                  <a:pt x="26789" y="535781"/>
                </a:lnTo>
                <a:lnTo>
                  <a:pt x="17859" y="535781"/>
                </a:lnTo>
                <a:lnTo>
                  <a:pt x="17859" y="517922"/>
                </a:lnTo>
                <a:lnTo>
                  <a:pt x="8929" y="482203"/>
                </a:lnTo>
                <a:lnTo>
                  <a:pt x="8929" y="428625"/>
                </a:lnTo>
                <a:lnTo>
                  <a:pt x="0" y="366117"/>
                </a:lnTo>
                <a:lnTo>
                  <a:pt x="0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161359" y="4679156"/>
            <a:ext cx="660798" cy="410767"/>
          </a:xfrm>
          <a:custGeom>
            <a:avLst/>
            <a:gdLst/>
            <a:ahLst/>
            <a:cxnLst/>
            <a:rect l="0" t="0" r="0" b="0"/>
            <a:pathLst>
              <a:path w="660798" h="410767">
                <a:moveTo>
                  <a:pt x="0" y="0"/>
                </a:moveTo>
                <a:lnTo>
                  <a:pt x="8930" y="8930"/>
                </a:lnTo>
                <a:lnTo>
                  <a:pt x="17860" y="8930"/>
                </a:lnTo>
                <a:lnTo>
                  <a:pt x="35719" y="26789"/>
                </a:lnTo>
                <a:lnTo>
                  <a:pt x="71438" y="53578"/>
                </a:lnTo>
                <a:lnTo>
                  <a:pt x="116086" y="80367"/>
                </a:lnTo>
                <a:lnTo>
                  <a:pt x="169664" y="116086"/>
                </a:lnTo>
                <a:lnTo>
                  <a:pt x="241102" y="169664"/>
                </a:lnTo>
                <a:lnTo>
                  <a:pt x="312539" y="214313"/>
                </a:lnTo>
                <a:lnTo>
                  <a:pt x="392907" y="258961"/>
                </a:lnTo>
                <a:lnTo>
                  <a:pt x="464344" y="303610"/>
                </a:lnTo>
                <a:lnTo>
                  <a:pt x="535782" y="339328"/>
                </a:lnTo>
                <a:lnTo>
                  <a:pt x="589360" y="366117"/>
                </a:lnTo>
                <a:lnTo>
                  <a:pt x="634008" y="392907"/>
                </a:lnTo>
                <a:lnTo>
                  <a:pt x="651868" y="401836"/>
                </a:lnTo>
                <a:lnTo>
                  <a:pt x="660797" y="410766"/>
                </a:lnTo>
                <a:lnTo>
                  <a:pt x="660797" y="4107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Collections </a:t>
            </a:r>
            <a:endParaRPr lang="en-US" dirty="0" smtClean="0"/>
          </a:p>
          <a:p>
            <a:pPr lvl="1"/>
            <a:r>
              <a:rPr lang="en-US" dirty="0" smtClean="0"/>
              <a:t>array </a:t>
            </a:r>
            <a:r>
              <a:rPr lang="en-US" dirty="0"/>
              <a:t>- test an array's elements against an array of matchers </a:t>
            </a:r>
          </a:p>
          <a:p>
            <a:pPr lvl="1"/>
            <a:r>
              <a:rPr lang="en-US" dirty="0" err="1"/>
              <a:t>hasEntry</a:t>
            </a:r>
            <a:r>
              <a:rPr lang="en-US" dirty="0"/>
              <a:t>, </a:t>
            </a:r>
            <a:r>
              <a:rPr lang="en-US" dirty="0" err="1"/>
              <a:t>hasKey</a:t>
            </a:r>
            <a:r>
              <a:rPr lang="en-US" dirty="0"/>
              <a:t>, </a:t>
            </a:r>
            <a:r>
              <a:rPr lang="en-US" dirty="0" err="1"/>
              <a:t>hasValue</a:t>
            </a:r>
            <a:r>
              <a:rPr lang="en-US" dirty="0"/>
              <a:t> - test a map contains an entry, key or value </a:t>
            </a:r>
          </a:p>
          <a:p>
            <a:pPr lvl="1"/>
            <a:r>
              <a:rPr lang="en-US" dirty="0" err="1"/>
              <a:t>hasItem</a:t>
            </a:r>
            <a:r>
              <a:rPr lang="en-US" dirty="0"/>
              <a:t>, </a:t>
            </a:r>
            <a:r>
              <a:rPr lang="en-US" dirty="0" err="1"/>
              <a:t>hasItems</a:t>
            </a:r>
            <a:r>
              <a:rPr lang="en-US" dirty="0"/>
              <a:t> - test a collection contains elements </a:t>
            </a:r>
          </a:p>
          <a:p>
            <a:pPr lvl="1"/>
            <a:r>
              <a:rPr lang="en-US" dirty="0" err="1"/>
              <a:t>hasItemInArray</a:t>
            </a:r>
            <a:r>
              <a:rPr lang="en-US" dirty="0"/>
              <a:t> - test an array contains an element </a:t>
            </a:r>
          </a:p>
          <a:p>
            <a:r>
              <a:rPr lang="en-US" dirty="0"/>
              <a:t>Number </a:t>
            </a:r>
            <a:endParaRPr lang="en-US" dirty="0" smtClean="0"/>
          </a:p>
          <a:p>
            <a:pPr lvl="1"/>
            <a:r>
              <a:rPr lang="en-US" dirty="0" err="1" smtClean="0"/>
              <a:t>closeTo</a:t>
            </a:r>
            <a:r>
              <a:rPr lang="en-US" dirty="0" smtClean="0"/>
              <a:t> </a:t>
            </a:r>
            <a:r>
              <a:rPr lang="en-US" dirty="0"/>
              <a:t>- test floating point values are close to a given value </a:t>
            </a:r>
          </a:p>
          <a:p>
            <a:pPr lvl="1"/>
            <a:r>
              <a:rPr lang="en-US" dirty="0" err="1"/>
              <a:t>greaterThan</a:t>
            </a:r>
            <a:r>
              <a:rPr lang="en-US" dirty="0"/>
              <a:t>, </a:t>
            </a:r>
            <a:r>
              <a:rPr lang="en-US" dirty="0" err="1"/>
              <a:t>greaterThanOrEqualTo</a:t>
            </a:r>
            <a:r>
              <a:rPr lang="en-US" dirty="0"/>
              <a:t>, </a:t>
            </a:r>
            <a:r>
              <a:rPr lang="en-US" dirty="0" err="1"/>
              <a:t>lessThan</a:t>
            </a:r>
            <a:r>
              <a:rPr lang="en-US" dirty="0"/>
              <a:t>, </a:t>
            </a:r>
            <a:r>
              <a:rPr lang="en-US" dirty="0" err="1"/>
              <a:t>lessThanOrEqualTo</a:t>
            </a:r>
            <a:r>
              <a:rPr lang="en-US" dirty="0"/>
              <a:t> - test ordering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1330523" y="2277070"/>
            <a:ext cx="419697" cy="44650"/>
          </a:xfrm>
          <a:custGeom>
            <a:avLst/>
            <a:gdLst/>
            <a:ahLst/>
            <a:cxnLst/>
            <a:rect l="0" t="0" r="0" b="0"/>
            <a:pathLst>
              <a:path w="419697" h="44650">
                <a:moveTo>
                  <a:pt x="17860" y="44649"/>
                </a:moveTo>
                <a:lnTo>
                  <a:pt x="17860" y="35719"/>
                </a:lnTo>
                <a:lnTo>
                  <a:pt x="17860" y="35719"/>
                </a:lnTo>
                <a:lnTo>
                  <a:pt x="8930" y="26789"/>
                </a:lnTo>
                <a:lnTo>
                  <a:pt x="893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26790" y="17859"/>
                </a:lnTo>
                <a:lnTo>
                  <a:pt x="71438" y="26789"/>
                </a:lnTo>
                <a:lnTo>
                  <a:pt x="125016" y="26789"/>
                </a:lnTo>
                <a:lnTo>
                  <a:pt x="196454" y="26789"/>
                </a:lnTo>
                <a:lnTo>
                  <a:pt x="276821" y="26789"/>
                </a:lnTo>
                <a:lnTo>
                  <a:pt x="357188" y="17859"/>
                </a:lnTo>
                <a:lnTo>
                  <a:pt x="419696" y="0"/>
                </a:lnTo>
                <a:lnTo>
                  <a:pt x="41969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294805" y="2911078"/>
            <a:ext cx="1000126" cy="26790"/>
          </a:xfrm>
          <a:custGeom>
            <a:avLst/>
            <a:gdLst/>
            <a:ahLst/>
            <a:cxnLst/>
            <a:rect l="0" t="0" r="0" b="0"/>
            <a:pathLst>
              <a:path w="1000126" h="2679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8929"/>
                </a:lnTo>
                <a:lnTo>
                  <a:pt x="62508" y="8929"/>
                </a:lnTo>
                <a:lnTo>
                  <a:pt x="89297" y="8929"/>
                </a:lnTo>
                <a:lnTo>
                  <a:pt x="125015" y="8929"/>
                </a:lnTo>
                <a:lnTo>
                  <a:pt x="169664" y="17859"/>
                </a:lnTo>
                <a:lnTo>
                  <a:pt x="214312" y="17859"/>
                </a:lnTo>
                <a:lnTo>
                  <a:pt x="267890" y="17859"/>
                </a:lnTo>
                <a:lnTo>
                  <a:pt x="321468" y="17859"/>
                </a:lnTo>
                <a:lnTo>
                  <a:pt x="375047" y="17859"/>
                </a:lnTo>
                <a:lnTo>
                  <a:pt x="428625" y="17859"/>
                </a:lnTo>
                <a:lnTo>
                  <a:pt x="491133" y="17859"/>
                </a:lnTo>
                <a:lnTo>
                  <a:pt x="544711" y="17859"/>
                </a:lnTo>
                <a:lnTo>
                  <a:pt x="607218" y="17859"/>
                </a:lnTo>
                <a:lnTo>
                  <a:pt x="678656" y="17859"/>
                </a:lnTo>
                <a:lnTo>
                  <a:pt x="741164" y="17859"/>
                </a:lnTo>
                <a:lnTo>
                  <a:pt x="794742" y="17859"/>
                </a:lnTo>
                <a:lnTo>
                  <a:pt x="848320" y="26789"/>
                </a:lnTo>
                <a:lnTo>
                  <a:pt x="892968" y="26789"/>
                </a:lnTo>
                <a:lnTo>
                  <a:pt x="937617" y="26789"/>
                </a:lnTo>
                <a:lnTo>
                  <a:pt x="973336" y="17859"/>
                </a:lnTo>
                <a:lnTo>
                  <a:pt x="991195" y="17859"/>
                </a:lnTo>
                <a:lnTo>
                  <a:pt x="1000125" y="8929"/>
                </a:lnTo>
                <a:lnTo>
                  <a:pt x="991195" y="8929"/>
                </a:lnTo>
                <a:lnTo>
                  <a:pt x="982265" y="0"/>
                </a:lnTo>
                <a:lnTo>
                  <a:pt x="98226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723555" y="2973586"/>
            <a:ext cx="535782" cy="17860"/>
          </a:xfrm>
          <a:custGeom>
            <a:avLst/>
            <a:gdLst/>
            <a:ahLst/>
            <a:cxnLst/>
            <a:rect l="0" t="0" r="0" b="0"/>
            <a:pathLst>
              <a:path w="535782" h="17860">
                <a:moveTo>
                  <a:pt x="0" y="8929"/>
                </a:moveTo>
                <a:lnTo>
                  <a:pt x="17859" y="8929"/>
                </a:lnTo>
                <a:lnTo>
                  <a:pt x="53578" y="8929"/>
                </a:lnTo>
                <a:lnTo>
                  <a:pt x="107156" y="8929"/>
                </a:lnTo>
                <a:lnTo>
                  <a:pt x="178593" y="0"/>
                </a:lnTo>
                <a:lnTo>
                  <a:pt x="250031" y="8929"/>
                </a:lnTo>
                <a:lnTo>
                  <a:pt x="312539" y="0"/>
                </a:lnTo>
                <a:lnTo>
                  <a:pt x="383976" y="8929"/>
                </a:lnTo>
                <a:lnTo>
                  <a:pt x="437554" y="0"/>
                </a:lnTo>
                <a:lnTo>
                  <a:pt x="482203" y="0"/>
                </a:lnTo>
                <a:lnTo>
                  <a:pt x="508992" y="0"/>
                </a:lnTo>
                <a:lnTo>
                  <a:pt x="526851" y="0"/>
                </a:lnTo>
                <a:lnTo>
                  <a:pt x="535781" y="8929"/>
                </a:lnTo>
                <a:lnTo>
                  <a:pt x="535781" y="8929"/>
                </a:lnTo>
                <a:lnTo>
                  <a:pt x="517922" y="17859"/>
                </a:lnTo>
                <a:lnTo>
                  <a:pt x="508992" y="17859"/>
                </a:lnTo>
                <a:lnTo>
                  <a:pt x="508992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687961" y="2937867"/>
            <a:ext cx="803673" cy="17860"/>
          </a:xfrm>
          <a:custGeom>
            <a:avLst/>
            <a:gdLst/>
            <a:ahLst/>
            <a:cxnLst/>
            <a:rect l="0" t="0" r="0" b="0"/>
            <a:pathLst>
              <a:path w="803673" h="17860">
                <a:moveTo>
                  <a:pt x="44648" y="0"/>
                </a:move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53578" y="0"/>
                </a:lnTo>
                <a:lnTo>
                  <a:pt x="89297" y="0"/>
                </a:lnTo>
                <a:lnTo>
                  <a:pt x="151805" y="0"/>
                </a:lnTo>
                <a:lnTo>
                  <a:pt x="223242" y="8929"/>
                </a:lnTo>
                <a:lnTo>
                  <a:pt x="294680" y="8929"/>
                </a:lnTo>
                <a:lnTo>
                  <a:pt x="383977" y="17859"/>
                </a:lnTo>
                <a:lnTo>
                  <a:pt x="455414" y="17859"/>
                </a:lnTo>
                <a:lnTo>
                  <a:pt x="535781" y="17859"/>
                </a:lnTo>
                <a:lnTo>
                  <a:pt x="598289" y="17859"/>
                </a:lnTo>
                <a:lnTo>
                  <a:pt x="660797" y="8929"/>
                </a:lnTo>
                <a:lnTo>
                  <a:pt x="714375" y="8929"/>
                </a:lnTo>
                <a:lnTo>
                  <a:pt x="759023" y="8929"/>
                </a:lnTo>
                <a:lnTo>
                  <a:pt x="785812" y="8929"/>
                </a:lnTo>
                <a:lnTo>
                  <a:pt x="803672" y="8929"/>
                </a:lnTo>
                <a:lnTo>
                  <a:pt x="803672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330523" y="3616523"/>
            <a:ext cx="910830" cy="17860"/>
          </a:xfrm>
          <a:custGeom>
            <a:avLst/>
            <a:gdLst/>
            <a:ahLst/>
            <a:cxnLst/>
            <a:rect l="0" t="0" r="0" b="0"/>
            <a:pathLst>
              <a:path w="910830" h="17860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90" y="0"/>
                </a:lnTo>
                <a:lnTo>
                  <a:pt x="53579" y="0"/>
                </a:lnTo>
                <a:lnTo>
                  <a:pt x="98227" y="0"/>
                </a:lnTo>
                <a:lnTo>
                  <a:pt x="160735" y="8930"/>
                </a:lnTo>
                <a:lnTo>
                  <a:pt x="223243" y="8930"/>
                </a:lnTo>
                <a:lnTo>
                  <a:pt x="303610" y="17859"/>
                </a:lnTo>
                <a:lnTo>
                  <a:pt x="383977" y="17859"/>
                </a:lnTo>
                <a:lnTo>
                  <a:pt x="473274" y="17859"/>
                </a:lnTo>
                <a:lnTo>
                  <a:pt x="553641" y="17859"/>
                </a:lnTo>
                <a:lnTo>
                  <a:pt x="634008" y="17859"/>
                </a:lnTo>
                <a:lnTo>
                  <a:pt x="714375" y="17859"/>
                </a:lnTo>
                <a:lnTo>
                  <a:pt x="776883" y="17859"/>
                </a:lnTo>
                <a:lnTo>
                  <a:pt x="839391" y="8930"/>
                </a:lnTo>
                <a:lnTo>
                  <a:pt x="884040" y="8930"/>
                </a:lnTo>
                <a:lnTo>
                  <a:pt x="910829" y="8930"/>
                </a:lnTo>
                <a:lnTo>
                  <a:pt x="91082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634258" y="3500437"/>
            <a:ext cx="964407" cy="89298"/>
          </a:xfrm>
          <a:custGeom>
            <a:avLst/>
            <a:gdLst/>
            <a:ahLst/>
            <a:cxnLst/>
            <a:rect l="0" t="0" r="0" b="0"/>
            <a:pathLst>
              <a:path w="964407" h="89298">
                <a:moveTo>
                  <a:pt x="8930" y="35719"/>
                </a:moveTo>
                <a:lnTo>
                  <a:pt x="8930" y="3571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26789"/>
                </a:lnTo>
                <a:lnTo>
                  <a:pt x="35719" y="26789"/>
                </a:lnTo>
                <a:lnTo>
                  <a:pt x="71437" y="44649"/>
                </a:lnTo>
                <a:lnTo>
                  <a:pt x="125015" y="53578"/>
                </a:lnTo>
                <a:lnTo>
                  <a:pt x="187523" y="71438"/>
                </a:lnTo>
                <a:lnTo>
                  <a:pt x="267890" y="89297"/>
                </a:lnTo>
                <a:lnTo>
                  <a:pt x="366117" y="89297"/>
                </a:lnTo>
                <a:lnTo>
                  <a:pt x="473273" y="89297"/>
                </a:lnTo>
                <a:lnTo>
                  <a:pt x="580430" y="80367"/>
                </a:lnTo>
                <a:lnTo>
                  <a:pt x="696515" y="53578"/>
                </a:lnTo>
                <a:lnTo>
                  <a:pt x="794742" y="35719"/>
                </a:lnTo>
                <a:lnTo>
                  <a:pt x="875109" y="8930"/>
                </a:lnTo>
                <a:lnTo>
                  <a:pt x="928687" y="0"/>
                </a:lnTo>
                <a:lnTo>
                  <a:pt x="964406" y="0"/>
                </a:lnTo>
                <a:lnTo>
                  <a:pt x="9644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357313" y="3937992"/>
            <a:ext cx="1687711" cy="133946"/>
          </a:xfrm>
          <a:custGeom>
            <a:avLst/>
            <a:gdLst/>
            <a:ahLst/>
            <a:cxnLst/>
            <a:rect l="0" t="0" r="0" b="0"/>
            <a:pathLst>
              <a:path w="1687711" h="133946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8929"/>
                </a:lnTo>
                <a:lnTo>
                  <a:pt x="62507" y="17859"/>
                </a:lnTo>
                <a:lnTo>
                  <a:pt x="89296" y="26789"/>
                </a:lnTo>
                <a:lnTo>
                  <a:pt x="116085" y="44648"/>
                </a:lnTo>
                <a:lnTo>
                  <a:pt x="160734" y="53578"/>
                </a:lnTo>
                <a:lnTo>
                  <a:pt x="205382" y="62508"/>
                </a:lnTo>
                <a:lnTo>
                  <a:pt x="258960" y="71437"/>
                </a:lnTo>
                <a:lnTo>
                  <a:pt x="321468" y="80367"/>
                </a:lnTo>
                <a:lnTo>
                  <a:pt x="383976" y="89297"/>
                </a:lnTo>
                <a:lnTo>
                  <a:pt x="446484" y="98226"/>
                </a:lnTo>
                <a:lnTo>
                  <a:pt x="517921" y="107156"/>
                </a:lnTo>
                <a:lnTo>
                  <a:pt x="589359" y="107156"/>
                </a:lnTo>
                <a:lnTo>
                  <a:pt x="660796" y="116086"/>
                </a:lnTo>
                <a:lnTo>
                  <a:pt x="741164" y="116086"/>
                </a:lnTo>
                <a:lnTo>
                  <a:pt x="821531" y="116086"/>
                </a:lnTo>
                <a:lnTo>
                  <a:pt x="901898" y="116086"/>
                </a:lnTo>
                <a:lnTo>
                  <a:pt x="991195" y="116086"/>
                </a:lnTo>
                <a:lnTo>
                  <a:pt x="1071562" y="107156"/>
                </a:lnTo>
                <a:lnTo>
                  <a:pt x="1151929" y="98226"/>
                </a:lnTo>
                <a:lnTo>
                  <a:pt x="1232296" y="80367"/>
                </a:lnTo>
                <a:lnTo>
                  <a:pt x="1312664" y="71437"/>
                </a:lnTo>
                <a:lnTo>
                  <a:pt x="1384101" y="53578"/>
                </a:lnTo>
                <a:lnTo>
                  <a:pt x="1455539" y="44648"/>
                </a:lnTo>
                <a:lnTo>
                  <a:pt x="1509117" y="44648"/>
                </a:lnTo>
                <a:lnTo>
                  <a:pt x="1562695" y="44648"/>
                </a:lnTo>
                <a:lnTo>
                  <a:pt x="1598414" y="53578"/>
                </a:lnTo>
                <a:lnTo>
                  <a:pt x="1625203" y="71437"/>
                </a:lnTo>
                <a:lnTo>
                  <a:pt x="1643062" y="89297"/>
                </a:lnTo>
                <a:lnTo>
                  <a:pt x="1660921" y="107156"/>
                </a:lnTo>
                <a:lnTo>
                  <a:pt x="1678781" y="125015"/>
                </a:lnTo>
                <a:lnTo>
                  <a:pt x="1687710" y="133945"/>
                </a:lnTo>
                <a:lnTo>
                  <a:pt x="168771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339453" y="4705945"/>
            <a:ext cx="62509" cy="26790"/>
          </a:xfrm>
          <a:custGeom>
            <a:avLst/>
            <a:gdLst/>
            <a:ahLst/>
            <a:cxnLst/>
            <a:rect l="0" t="0" r="0" b="0"/>
            <a:pathLst>
              <a:path w="62509" h="26790">
                <a:moveTo>
                  <a:pt x="8930" y="26789"/>
                </a:moveTo>
                <a:lnTo>
                  <a:pt x="893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62508" y="8930"/>
                </a:lnTo>
                <a:lnTo>
                  <a:pt x="6250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446609" y="4714875"/>
            <a:ext cx="759025" cy="80368"/>
          </a:xfrm>
          <a:custGeom>
            <a:avLst/>
            <a:gdLst/>
            <a:ahLst/>
            <a:cxnLst/>
            <a:rect l="0" t="0" r="0" b="0"/>
            <a:pathLst>
              <a:path w="759025" h="80368">
                <a:moveTo>
                  <a:pt x="0" y="8929"/>
                </a:moveTo>
                <a:lnTo>
                  <a:pt x="35719" y="26789"/>
                </a:lnTo>
                <a:lnTo>
                  <a:pt x="71438" y="35718"/>
                </a:lnTo>
                <a:lnTo>
                  <a:pt x="125016" y="53578"/>
                </a:lnTo>
                <a:lnTo>
                  <a:pt x="169664" y="62507"/>
                </a:lnTo>
                <a:lnTo>
                  <a:pt x="232172" y="71437"/>
                </a:lnTo>
                <a:lnTo>
                  <a:pt x="303610" y="80367"/>
                </a:lnTo>
                <a:lnTo>
                  <a:pt x="375047" y="71437"/>
                </a:lnTo>
                <a:lnTo>
                  <a:pt x="446485" y="53578"/>
                </a:lnTo>
                <a:lnTo>
                  <a:pt x="517922" y="44648"/>
                </a:lnTo>
                <a:lnTo>
                  <a:pt x="589360" y="26789"/>
                </a:lnTo>
                <a:lnTo>
                  <a:pt x="651868" y="8929"/>
                </a:lnTo>
                <a:lnTo>
                  <a:pt x="705446" y="0"/>
                </a:lnTo>
                <a:lnTo>
                  <a:pt x="741164" y="0"/>
                </a:lnTo>
                <a:lnTo>
                  <a:pt x="759024" y="8929"/>
                </a:lnTo>
                <a:lnTo>
                  <a:pt x="759024" y="17859"/>
                </a:lnTo>
                <a:lnTo>
                  <a:pt x="75902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670352" y="5598913"/>
            <a:ext cx="526852" cy="142876"/>
          </a:xfrm>
          <a:custGeom>
            <a:avLst/>
            <a:gdLst/>
            <a:ahLst/>
            <a:cxnLst/>
            <a:rect l="0" t="0" r="0" b="0"/>
            <a:pathLst>
              <a:path w="526852" h="142876">
                <a:moveTo>
                  <a:pt x="107156" y="17860"/>
                </a:moveTo>
                <a:lnTo>
                  <a:pt x="98226" y="8930"/>
                </a:lnTo>
                <a:lnTo>
                  <a:pt x="89296" y="8930"/>
                </a:lnTo>
                <a:lnTo>
                  <a:pt x="71437" y="0"/>
                </a:lnTo>
                <a:lnTo>
                  <a:pt x="62507" y="8930"/>
                </a:lnTo>
                <a:lnTo>
                  <a:pt x="44648" y="17860"/>
                </a:lnTo>
                <a:lnTo>
                  <a:pt x="17859" y="44649"/>
                </a:lnTo>
                <a:lnTo>
                  <a:pt x="0" y="71438"/>
                </a:lnTo>
                <a:lnTo>
                  <a:pt x="0" y="107157"/>
                </a:lnTo>
                <a:lnTo>
                  <a:pt x="0" y="133946"/>
                </a:lnTo>
                <a:lnTo>
                  <a:pt x="35718" y="142875"/>
                </a:lnTo>
                <a:lnTo>
                  <a:pt x="89296" y="142875"/>
                </a:lnTo>
                <a:lnTo>
                  <a:pt x="178593" y="125016"/>
                </a:lnTo>
                <a:lnTo>
                  <a:pt x="285750" y="98227"/>
                </a:lnTo>
                <a:lnTo>
                  <a:pt x="401836" y="62508"/>
                </a:lnTo>
                <a:lnTo>
                  <a:pt x="526851" y="8930"/>
                </a:lnTo>
                <a:lnTo>
                  <a:pt x="52685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</a:t>
            </a:r>
            <a:endParaRPr lang="en-US" dirty="0" smtClean="0"/>
          </a:p>
          <a:p>
            <a:pPr lvl="1"/>
            <a:r>
              <a:rPr lang="en-US" dirty="0" err="1" smtClean="0"/>
              <a:t>equalToIgnoringCase</a:t>
            </a:r>
            <a:r>
              <a:rPr lang="en-US" dirty="0" smtClean="0"/>
              <a:t> </a:t>
            </a:r>
            <a:r>
              <a:rPr lang="en-US" dirty="0"/>
              <a:t>- test string equality ignoring case </a:t>
            </a:r>
          </a:p>
          <a:p>
            <a:pPr lvl="1"/>
            <a:r>
              <a:rPr lang="en-US" dirty="0" err="1"/>
              <a:t>equalToIgnoringWhiteSpace</a:t>
            </a:r>
            <a:r>
              <a:rPr lang="en-US" dirty="0"/>
              <a:t> - test string equality ignoring differences in runs of whitespace </a:t>
            </a:r>
          </a:p>
          <a:p>
            <a:pPr lvl="1"/>
            <a:r>
              <a:rPr lang="en-US" dirty="0" err="1"/>
              <a:t>containsString</a:t>
            </a:r>
            <a:r>
              <a:rPr lang="en-US" dirty="0"/>
              <a:t>, </a:t>
            </a:r>
            <a:r>
              <a:rPr lang="en-US" dirty="0" err="1"/>
              <a:t>endsWith</a:t>
            </a:r>
            <a:r>
              <a:rPr lang="en-US" dirty="0"/>
              <a:t>, </a:t>
            </a:r>
            <a:r>
              <a:rPr lang="en-US" dirty="0" err="1"/>
              <a:t>startsWith</a:t>
            </a:r>
            <a:r>
              <a:rPr lang="en-US" dirty="0"/>
              <a:t> - test string matching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61057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Syntactic Sugar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Hamcrest</a:t>
            </a:r>
            <a:r>
              <a:rPr lang="en-US" dirty="0" smtClean="0"/>
              <a:t> </a:t>
            </a:r>
            <a:r>
              <a:rPr lang="en-US" dirty="0"/>
              <a:t>strives to make your tests as readable as possible.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</a:t>
            </a:r>
            <a:r>
              <a:rPr lang="en-US" dirty="0" smtClean="0"/>
              <a:t>the “is” </a:t>
            </a:r>
            <a:r>
              <a:rPr lang="en-US" dirty="0"/>
              <a:t>matcher is a wrapper that doesn't add any extra behavior to the underlying matcher</a:t>
            </a:r>
            <a:r>
              <a:rPr lang="en-US" dirty="0" smtClean="0"/>
              <a:t>., but increases readability.</a:t>
            </a:r>
          </a:p>
          <a:p>
            <a:r>
              <a:rPr lang="en-US" dirty="0" smtClean="0"/>
              <a:t>The </a:t>
            </a:r>
            <a:r>
              <a:rPr lang="en-US" dirty="0"/>
              <a:t>following assertions are all equivalent: </a:t>
            </a:r>
          </a:p>
          <a:p>
            <a:pPr lvl="1"/>
            <a:r>
              <a:rPr lang="en-US" dirty="0" err="1"/>
              <a:t>assertThat</a:t>
            </a:r>
            <a:r>
              <a:rPr lang="en-US" dirty="0"/>
              <a:t>(</a:t>
            </a:r>
            <a:r>
              <a:rPr lang="en-US" dirty="0" err="1"/>
              <a:t>theBiscuit</a:t>
            </a:r>
            <a:r>
              <a:rPr lang="en-US" dirty="0"/>
              <a:t>, </a:t>
            </a:r>
            <a:r>
              <a:rPr lang="en-US" dirty="0" err="1"/>
              <a:t>equalTo</a:t>
            </a:r>
            <a:r>
              <a:rPr lang="en-US" dirty="0"/>
              <a:t>(</a:t>
            </a:r>
            <a:r>
              <a:rPr lang="en-US" dirty="0" err="1"/>
              <a:t>myBiscuit</a:t>
            </a:r>
            <a:r>
              <a:rPr lang="en-US" dirty="0" smtClean="0"/>
              <a:t>));</a:t>
            </a:r>
          </a:p>
          <a:p>
            <a:pPr lvl="1"/>
            <a:r>
              <a:rPr lang="en-US" dirty="0" err="1" smtClean="0"/>
              <a:t>assertThat</a:t>
            </a:r>
            <a:r>
              <a:rPr lang="en-US" dirty="0" smtClean="0"/>
              <a:t>(</a:t>
            </a:r>
            <a:r>
              <a:rPr lang="en-US" dirty="0" err="1" smtClean="0"/>
              <a:t>theBiscuit</a:t>
            </a:r>
            <a:r>
              <a:rPr lang="en-US" dirty="0"/>
              <a:t>, is(</a:t>
            </a:r>
            <a:r>
              <a:rPr lang="en-US" dirty="0" err="1"/>
              <a:t>equalTo</a:t>
            </a:r>
            <a:r>
              <a:rPr lang="en-US" dirty="0"/>
              <a:t>(</a:t>
            </a:r>
            <a:r>
              <a:rPr lang="en-US" dirty="0" err="1"/>
              <a:t>myBiscuit</a:t>
            </a:r>
            <a:r>
              <a:rPr lang="en-US" dirty="0" smtClean="0"/>
              <a:t>)));</a:t>
            </a:r>
          </a:p>
          <a:p>
            <a:pPr lvl="1"/>
            <a:r>
              <a:rPr lang="en-US" dirty="0" err="1" smtClean="0"/>
              <a:t>assertThat</a:t>
            </a:r>
            <a:r>
              <a:rPr lang="en-US" dirty="0" smtClean="0"/>
              <a:t>(</a:t>
            </a:r>
            <a:r>
              <a:rPr lang="en-US" dirty="0" err="1" smtClean="0"/>
              <a:t>theBiscuit</a:t>
            </a:r>
            <a:r>
              <a:rPr lang="en-US" dirty="0"/>
              <a:t>, is(</a:t>
            </a:r>
            <a:r>
              <a:rPr lang="en-US" dirty="0" err="1"/>
              <a:t>myBiscuit</a:t>
            </a:r>
            <a:r>
              <a:rPr lang="en-US" dirty="0" smtClean="0"/>
              <a:t>));</a:t>
            </a:r>
          </a:p>
          <a:p>
            <a:r>
              <a:rPr lang="en-US" dirty="0" smtClean="0"/>
              <a:t>The </a:t>
            </a:r>
            <a:r>
              <a:rPr lang="en-US" dirty="0"/>
              <a:t>last form is allowed since is(T value) is overloaded to return is(</a:t>
            </a:r>
            <a:r>
              <a:rPr lang="en-US" dirty="0" err="1"/>
              <a:t>equalTo</a:t>
            </a:r>
            <a:r>
              <a:rPr lang="en-US" dirty="0"/>
              <a:t>(value)).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3545086" y="2143125"/>
            <a:ext cx="812603" cy="741165"/>
          </a:xfrm>
          <a:custGeom>
            <a:avLst/>
            <a:gdLst/>
            <a:ahLst/>
            <a:cxnLst/>
            <a:rect l="0" t="0" r="0" b="0"/>
            <a:pathLst>
              <a:path w="812603" h="741165">
                <a:moveTo>
                  <a:pt x="660797" y="125015"/>
                </a:moveTo>
                <a:lnTo>
                  <a:pt x="660797" y="116086"/>
                </a:lnTo>
                <a:lnTo>
                  <a:pt x="660797" y="116086"/>
                </a:lnTo>
                <a:lnTo>
                  <a:pt x="651867" y="107156"/>
                </a:lnTo>
                <a:lnTo>
                  <a:pt x="642937" y="98226"/>
                </a:lnTo>
                <a:lnTo>
                  <a:pt x="625078" y="80367"/>
                </a:lnTo>
                <a:lnTo>
                  <a:pt x="598289" y="62508"/>
                </a:lnTo>
                <a:lnTo>
                  <a:pt x="562570" y="35719"/>
                </a:lnTo>
                <a:lnTo>
                  <a:pt x="526852" y="17859"/>
                </a:lnTo>
                <a:lnTo>
                  <a:pt x="482203" y="0"/>
                </a:lnTo>
                <a:lnTo>
                  <a:pt x="437555" y="0"/>
                </a:lnTo>
                <a:lnTo>
                  <a:pt x="383977" y="0"/>
                </a:lnTo>
                <a:lnTo>
                  <a:pt x="330398" y="8929"/>
                </a:lnTo>
                <a:lnTo>
                  <a:pt x="267891" y="26789"/>
                </a:lnTo>
                <a:lnTo>
                  <a:pt x="205383" y="62508"/>
                </a:lnTo>
                <a:lnTo>
                  <a:pt x="151805" y="107156"/>
                </a:lnTo>
                <a:lnTo>
                  <a:pt x="98227" y="178594"/>
                </a:lnTo>
                <a:lnTo>
                  <a:pt x="44648" y="267890"/>
                </a:lnTo>
                <a:lnTo>
                  <a:pt x="17859" y="366117"/>
                </a:lnTo>
                <a:lnTo>
                  <a:pt x="0" y="473273"/>
                </a:lnTo>
                <a:lnTo>
                  <a:pt x="17859" y="571500"/>
                </a:lnTo>
                <a:lnTo>
                  <a:pt x="62508" y="651867"/>
                </a:lnTo>
                <a:lnTo>
                  <a:pt x="125016" y="714375"/>
                </a:lnTo>
                <a:lnTo>
                  <a:pt x="205383" y="741164"/>
                </a:lnTo>
                <a:lnTo>
                  <a:pt x="303609" y="741164"/>
                </a:lnTo>
                <a:lnTo>
                  <a:pt x="401836" y="723304"/>
                </a:lnTo>
                <a:lnTo>
                  <a:pt x="508992" y="669726"/>
                </a:lnTo>
                <a:lnTo>
                  <a:pt x="607219" y="598289"/>
                </a:lnTo>
                <a:lnTo>
                  <a:pt x="696516" y="517922"/>
                </a:lnTo>
                <a:lnTo>
                  <a:pt x="767953" y="419695"/>
                </a:lnTo>
                <a:lnTo>
                  <a:pt x="803672" y="312539"/>
                </a:lnTo>
                <a:lnTo>
                  <a:pt x="812602" y="214312"/>
                </a:lnTo>
                <a:lnTo>
                  <a:pt x="776883" y="125015"/>
                </a:lnTo>
                <a:lnTo>
                  <a:pt x="705445" y="62508"/>
                </a:lnTo>
                <a:lnTo>
                  <a:pt x="70544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34383" y="3125390"/>
            <a:ext cx="1902024" cy="26790"/>
          </a:xfrm>
          <a:custGeom>
            <a:avLst/>
            <a:gdLst/>
            <a:ahLst/>
            <a:cxnLst/>
            <a:rect l="0" t="0" r="0" b="0"/>
            <a:pathLst>
              <a:path w="1902024" h="26790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80367" y="0"/>
                </a:lnTo>
                <a:lnTo>
                  <a:pt x="116086" y="0"/>
                </a:lnTo>
                <a:lnTo>
                  <a:pt x="160734" y="0"/>
                </a:lnTo>
                <a:lnTo>
                  <a:pt x="205383" y="0"/>
                </a:lnTo>
                <a:lnTo>
                  <a:pt x="250031" y="8930"/>
                </a:lnTo>
                <a:lnTo>
                  <a:pt x="312539" y="8930"/>
                </a:lnTo>
                <a:lnTo>
                  <a:pt x="375047" y="8930"/>
                </a:lnTo>
                <a:lnTo>
                  <a:pt x="446484" y="8930"/>
                </a:lnTo>
                <a:lnTo>
                  <a:pt x="517922" y="8930"/>
                </a:lnTo>
                <a:lnTo>
                  <a:pt x="598289" y="8930"/>
                </a:lnTo>
                <a:lnTo>
                  <a:pt x="678656" y="17860"/>
                </a:lnTo>
                <a:lnTo>
                  <a:pt x="767953" y="17860"/>
                </a:lnTo>
                <a:lnTo>
                  <a:pt x="857250" y="17860"/>
                </a:lnTo>
                <a:lnTo>
                  <a:pt x="955476" y="17860"/>
                </a:lnTo>
                <a:lnTo>
                  <a:pt x="1053703" y="17860"/>
                </a:lnTo>
                <a:lnTo>
                  <a:pt x="1151930" y="17860"/>
                </a:lnTo>
                <a:lnTo>
                  <a:pt x="1259086" y="17860"/>
                </a:lnTo>
                <a:lnTo>
                  <a:pt x="1357312" y="8930"/>
                </a:lnTo>
                <a:lnTo>
                  <a:pt x="1455539" y="17860"/>
                </a:lnTo>
                <a:lnTo>
                  <a:pt x="1544836" y="17860"/>
                </a:lnTo>
                <a:lnTo>
                  <a:pt x="1625203" y="17860"/>
                </a:lnTo>
                <a:lnTo>
                  <a:pt x="1705570" y="17860"/>
                </a:lnTo>
                <a:lnTo>
                  <a:pt x="1759148" y="26789"/>
                </a:lnTo>
                <a:lnTo>
                  <a:pt x="1812726" y="26789"/>
                </a:lnTo>
                <a:lnTo>
                  <a:pt x="1848445" y="26789"/>
                </a:lnTo>
                <a:lnTo>
                  <a:pt x="1875234" y="26789"/>
                </a:lnTo>
                <a:lnTo>
                  <a:pt x="1893094" y="26789"/>
                </a:lnTo>
                <a:lnTo>
                  <a:pt x="1902023" y="26789"/>
                </a:lnTo>
                <a:lnTo>
                  <a:pt x="1893094" y="17860"/>
                </a:lnTo>
                <a:lnTo>
                  <a:pt x="189309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268516" y="2321719"/>
            <a:ext cx="884040" cy="616149"/>
          </a:xfrm>
          <a:custGeom>
            <a:avLst/>
            <a:gdLst/>
            <a:ahLst/>
            <a:cxnLst/>
            <a:rect l="0" t="0" r="0" b="0"/>
            <a:pathLst>
              <a:path w="884040" h="616149">
                <a:moveTo>
                  <a:pt x="8929" y="616148"/>
                </a:moveTo>
                <a:lnTo>
                  <a:pt x="8929" y="616148"/>
                </a:lnTo>
                <a:lnTo>
                  <a:pt x="0" y="607218"/>
                </a:lnTo>
                <a:lnTo>
                  <a:pt x="0" y="598288"/>
                </a:lnTo>
                <a:lnTo>
                  <a:pt x="8929" y="580429"/>
                </a:lnTo>
                <a:lnTo>
                  <a:pt x="35718" y="553640"/>
                </a:lnTo>
                <a:lnTo>
                  <a:pt x="80367" y="517921"/>
                </a:lnTo>
                <a:lnTo>
                  <a:pt x="133945" y="473273"/>
                </a:lnTo>
                <a:lnTo>
                  <a:pt x="214312" y="410765"/>
                </a:lnTo>
                <a:lnTo>
                  <a:pt x="312539" y="357187"/>
                </a:lnTo>
                <a:lnTo>
                  <a:pt x="410765" y="294679"/>
                </a:lnTo>
                <a:lnTo>
                  <a:pt x="517922" y="232172"/>
                </a:lnTo>
                <a:lnTo>
                  <a:pt x="616148" y="169664"/>
                </a:lnTo>
                <a:lnTo>
                  <a:pt x="705445" y="116085"/>
                </a:lnTo>
                <a:lnTo>
                  <a:pt x="776882" y="71437"/>
                </a:lnTo>
                <a:lnTo>
                  <a:pt x="830461" y="35718"/>
                </a:lnTo>
                <a:lnTo>
                  <a:pt x="866179" y="8929"/>
                </a:lnTo>
                <a:lnTo>
                  <a:pt x="884039" y="0"/>
                </a:lnTo>
                <a:lnTo>
                  <a:pt x="8840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304359" y="2125265"/>
            <a:ext cx="330400" cy="267892"/>
          </a:xfrm>
          <a:custGeom>
            <a:avLst/>
            <a:gdLst/>
            <a:ahLst/>
            <a:cxnLst/>
            <a:rect l="0" t="0" r="0" b="0"/>
            <a:pathLst>
              <a:path w="330400" h="267892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17860" y="53579"/>
                </a:lnTo>
                <a:lnTo>
                  <a:pt x="26789" y="80368"/>
                </a:lnTo>
                <a:lnTo>
                  <a:pt x="26789" y="125016"/>
                </a:lnTo>
                <a:lnTo>
                  <a:pt x="35719" y="169664"/>
                </a:lnTo>
                <a:lnTo>
                  <a:pt x="44649" y="205383"/>
                </a:lnTo>
                <a:lnTo>
                  <a:pt x="44649" y="241102"/>
                </a:lnTo>
                <a:lnTo>
                  <a:pt x="53579" y="258961"/>
                </a:lnTo>
                <a:lnTo>
                  <a:pt x="62508" y="267891"/>
                </a:lnTo>
                <a:lnTo>
                  <a:pt x="71438" y="258961"/>
                </a:lnTo>
                <a:lnTo>
                  <a:pt x="80368" y="241102"/>
                </a:lnTo>
                <a:lnTo>
                  <a:pt x="89297" y="205383"/>
                </a:lnTo>
                <a:lnTo>
                  <a:pt x="107157" y="169664"/>
                </a:lnTo>
                <a:lnTo>
                  <a:pt x="125016" y="125016"/>
                </a:lnTo>
                <a:lnTo>
                  <a:pt x="142875" y="89297"/>
                </a:lnTo>
                <a:lnTo>
                  <a:pt x="151805" y="53579"/>
                </a:lnTo>
                <a:lnTo>
                  <a:pt x="169664" y="26789"/>
                </a:lnTo>
                <a:lnTo>
                  <a:pt x="178594" y="17860"/>
                </a:lnTo>
                <a:lnTo>
                  <a:pt x="187524" y="26789"/>
                </a:lnTo>
                <a:lnTo>
                  <a:pt x="187524" y="44649"/>
                </a:lnTo>
                <a:lnTo>
                  <a:pt x="196454" y="80368"/>
                </a:lnTo>
                <a:lnTo>
                  <a:pt x="196454" y="116086"/>
                </a:lnTo>
                <a:lnTo>
                  <a:pt x="205383" y="151805"/>
                </a:lnTo>
                <a:lnTo>
                  <a:pt x="214313" y="187524"/>
                </a:lnTo>
                <a:lnTo>
                  <a:pt x="232172" y="205383"/>
                </a:lnTo>
                <a:lnTo>
                  <a:pt x="250032" y="214313"/>
                </a:lnTo>
                <a:lnTo>
                  <a:pt x="267891" y="214313"/>
                </a:lnTo>
                <a:lnTo>
                  <a:pt x="294680" y="205383"/>
                </a:lnTo>
                <a:lnTo>
                  <a:pt x="312539" y="178594"/>
                </a:lnTo>
                <a:lnTo>
                  <a:pt x="330399" y="142875"/>
                </a:lnTo>
                <a:lnTo>
                  <a:pt x="33039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634758" y="2169914"/>
            <a:ext cx="98227" cy="151806"/>
          </a:xfrm>
          <a:custGeom>
            <a:avLst/>
            <a:gdLst/>
            <a:ahLst/>
            <a:cxnLst/>
            <a:rect l="0" t="0" r="0" b="0"/>
            <a:pathLst>
              <a:path w="98227" h="151806">
                <a:moveTo>
                  <a:pt x="17859" y="80367"/>
                </a:moveTo>
                <a:lnTo>
                  <a:pt x="8930" y="89297"/>
                </a:lnTo>
                <a:lnTo>
                  <a:pt x="0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0" y="151805"/>
                </a:lnTo>
                <a:lnTo>
                  <a:pt x="17859" y="151805"/>
                </a:lnTo>
                <a:lnTo>
                  <a:pt x="35719" y="142875"/>
                </a:lnTo>
                <a:lnTo>
                  <a:pt x="53578" y="133945"/>
                </a:lnTo>
                <a:lnTo>
                  <a:pt x="71437" y="107156"/>
                </a:lnTo>
                <a:lnTo>
                  <a:pt x="89297" y="89297"/>
                </a:lnTo>
                <a:lnTo>
                  <a:pt x="98226" y="62508"/>
                </a:lnTo>
                <a:lnTo>
                  <a:pt x="98226" y="35719"/>
                </a:lnTo>
                <a:lnTo>
                  <a:pt x="89297" y="17859"/>
                </a:lnTo>
                <a:lnTo>
                  <a:pt x="71437" y="0"/>
                </a:lnTo>
                <a:lnTo>
                  <a:pt x="62508" y="8930"/>
                </a:lnTo>
                <a:lnTo>
                  <a:pt x="44648" y="17859"/>
                </a:lnTo>
                <a:lnTo>
                  <a:pt x="26789" y="35719"/>
                </a:lnTo>
                <a:lnTo>
                  <a:pt x="26789" y="62508"/>
                </a:lnTo>
                <a:lnTo>
                  <a:pt x="35719" y="80367"/>
                </a:lnTo>
                <a:lnTo>
                  <a:pt x="62508" y="89297"/>
                </a:lnTo>
                <a:lnTo>
                  <a:pt x="89297" y="98226"/>
                </a:lnTo>
                <a:lnTo>
                  <a:pt x="89297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956227" y="2125265"/>
            <a:ext cx="258962" cy="196455"/>
          </a:xfrm>
          <a:custGeom>
            <a:avLst/>
            <a:gdLst/>
            <a:ahLst/>
            <a:cxnLst/>
            <a:rect l="0" t="0" r="0" b="0"/>
            <a:pathLst>
              <a:path w="258962" h="196455">
                <a:moveTo>
                  <a:pt x="26789" y="0"/>
                </a:moveTo>
                <a:lnTo>
                  <a:pt x="26789" y="8930"/>
                </a:lnTo>
                <a:lnTo>
                  <a:pt x="26789" y="17860"/>
                </a:lnTo>
                <a:lnTo>
                  <a:pt x="26789" y="35719"/>
                </a:lnTo>
                <a:lnTo>
                  <a:pt x="17859" y="62508"/>
                </a:lnTo>
                <a:lnTo>
                  <a:pt x="8929" y="98227"/>
                </a:lnTo>
                <a:lnTo>
                  <a:pt x="8929" y="125016"/>
                </a:lnTo>
                <a:lnTo>
                  <a:pt x="0" y="151805"/>
                </a:lnTo>
                <a:lnTo>
                  <a:pt x="0" y="169664"/>
                </a:lnTo>
                <a:lnTo>
                  <a:pt x="8929" y="178594"/>
                </a:lnTo>
                <a:lnTo>
                  <a:pt x="17859" y="178594"/>
                </a:lnTo>
                <a:lnTo>
                  <a:pt x="26789" y="178594"/>
                </a:lnTo>
                <a:lnTo>
                  <a:pt x="35718" y="160735"/>
                </a:lnTo>
                <a:lnTo>
                  <a:pt x="53578" y="142875"/>
                </a:lnTo>
                <a:lnTo>
                  <a:pt x="80367" y="116086"/>
                </a:lnTo>
                <a:lnTo>
                  <a:pt x="116086" y="80368"/>
                </a:lnTo>
                <a:lnTo>
                  <a:pt x="142875" y="53579"/>
                </a:lnTo>
                <a:lnTo>
                  <a:pt x="169664" y="44649"/>
                </a:lnTo>
                <a:lnTo>
                  <a:pt x="187523" y="35719"/>
                </a:lnTo>
                <a:lnTo>
                  <a:pt x="196453" y="35719"/>
                </a:lnTo>
                <a:lnTo>
                  <a:pt x="205382" y="53579"/>
                </a:lnTo>
                <a:lnTo>
                  <a:pt x="196453" y="80368"/>
                </a:lnTo>
                <a:lnTo>
                  <a:pt x="196453" y="107157"/>
                </a:lnTo>
                <a:lnTo>
                  <a:pt x="196453" y="142875"/>
                </a:lnTo>
                <a:lnTo>
                  <a:pt x="205382" y="169664"/>
                </a:lnTo>
                <a:lnTo>
                  <a:pt x="214312" y="187524"/>
                </a:lnTo>
                <a:lnTo>
                  <a:pt x="232171" y="196454"/>
                </a:lnTo>
                <a:lnTo>
                  <a:pt x="258961" y="196454"/>
                </a:lnTo>
                <a:lnTo>
                  <a:pt x="258961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224117" y="2125265"/>
            <a:ext cx="553642" cy="214314"/>
          </a:xfrm>
          <a:custGeom>
            <a:avLst/>
            <a:gdLst/>
            <a:ahLst/>
            <a:cxnLst/>
            <a:rect l="0" t="0" r="0" b="0"/>
            <a:pathLst>
              <a:path w="553642" h="214314">
                <a:moveTo>
                  <a:pt x="26789" y="98227"/>
                </a:moveTo>
                <a:lnTo>
                  <a:pt x="17860" y="107157"/>
                </a:lnTo>
                <a:lnTo>
                  <a:pt x="8930" y="116086"/>
                </a:lnTo>
                <a:lnTo>
                  <a:pt x="0" y="133946"/>
                </a:lnTo>
                <a:lnTo>
                  <a:pt x="0" y="142875"/>
                </a:lnTo>
                <a:lnTo>
                  <a:pt x="17860" y="151805"/>
                </a:lnTo>
                <a:lnTo>
                  <a:pt x="35719" y="151805"/>
                </a:lnTo>
                <a:lnTo>
                  <a:pt x="62508" y="151805"/>
                </a:lnTo>
                <a:lnTo>
                  <a:pt x="89297" y="133946"/>
                </a:lnTo>
                <a:lnTo>
                  <a:pt x="125016" y="125016"/>
                </a:lnTo>
                <a:lnTo>
                  <a:pt x="151805" y="107157"/>
                </a:lnTo>
                <a:lnTo>
                  <a:pt x="178594" y="89297"/>
                </a:lnTo>
                <a:lnTo>
                  <a:pt x="187524" y="62508"/>
                </a:lnTo>
                <a:lnTo>
                  <a:pt x="196453" y="35719"/>
                </a:lnTo>
                <a:lnTo>
                  <a:pt x="196453" y="17860"/>
                </a:lnTo>
                <a:lnTo>
                  <a:pt x="187524" y="8930"/>
                </a:lnTo>
                <a:lnTo>
                  <a:pt x="160735" y="17860"/>
                </a:lnTo>
                <a:lnTo>
                  <a:pt x="133946" y="35719"/>
                </a:lnTo>
                <a:lnTo>
                  <a:pt x="107156" y="71438"/>
                </a:lnTo>
                <a:lnTo>
                  <a:pt x="80367" y="107157"/>
                </a:lnTo>
                <a:lnTo>
                  <a:pt x="62508" y="142875"/>
                </a:lnTo>
                <a:lnTo>
                  <a:pt x="53578" y="169664"/>
                </a:lnTo>
                <a:lnTo>
                  <a:pt x="53578" y="196454"/>
                </a:lnTo>
                <a:lnTo>
                  <a:pt x="71438" y="205383"/>
                </a:lnTo>
                <a:lnTo>
                  <a:pt x="89297" y="214313"/>
                </a:lnTo>
                <a:lnTo>
                  <a:pt x="116086" y="214313"/>
                </a:lnTo>
                <a:lnTo>
                  <a:pt x="151805" y="205383"/>
                </a:lnTo>
                <a:lnTo>
                  <a:pt x="187524" y="187524"/>
                </a:lnTo>
                <a:lnTo>
                  <a:pt x="223242" y="160735"/>
                </a:lnTo>
                <a:lnTo>
                  <a:pt x="250031" y="125016"/>
                </a:lnTo>
                <a:lnTo>
                  <a:pt x="276821" y="89297"/>
                </a:lnTo>
                <a:lnTo>
                  <a:pt x="303610" y="62508"/>
                </a:lnTo>
                <a:lnTo>
                  <a:pt x="312539" y="44649"/>
                </a:lnTo>
                <a:lnTo>
                  <a:pt x="303610" y="35719"/>
                </a:lnTo>
                <a:lnTo>
                  <a:pt x="294680" y="44649"/>
                </a:lnTo>
                <a:lnTo>
                  <a:pt x="276821" y="62508"/>
                </a:lnTo>
                <a:lnTo>
                  <a:pt x="258961" y="89297"/>
                </a:lnTo>
                <a:lnTo>
                  <a:pt x="241102" y="116086"/>
                </a:lnTo>
                <a:lnTo>
                  <a:pt x="232172" y="142875"/>
                </a:lnTo>
                <a:lnTo>
                  <a:pt x="223242" y="169664"/>
                </a:lnTo>
                <a:lnTo>
                  <a:pt x="232172" y="187524"/>
                </a:lnTo>
                <a:lnTo>
                  <a:pt x="241102" y="187524"/>
                </a:lnTo>
                <a:lnTo>
                  <a:pt x="267891" y="187524"/>
                </a:lnTo>
                <a:lnTo>
                  <a:pt x="294680" y="178594"/>
                </a:lnTo>
                <a:lnTo>
                  <a:pt x="330399" y="169664"/>
                </a:lnTo>
                <a:lnTo>
                  <a:pt x="366117" y="142875"/>
                </a:lnTo>
                <a:lnTo>
                  <a:pt x="392906" y="116086"/>
                </a:lnTo>
                <a:lnTo>
                  <a:pt x="410766" y="98227"/>
                </a:lnTo>
                <a:lnTo>
                  <a:pt x="428625" y="71438"/>
                </a:lnTo>
                <a:lnTo>
                  <a:pt x="437555" y="71438"/>
                </a:lnTo>
                <a:lnTo>
                  <a:pt x="437555" y="71438"/>
                </a:lnTo>
                <a:lnTo>
                  <a:pt x="428625" y="80368"/>
                </a:lnTo>
                <a:lnTo>
                  <a:pt x="419696" y="98227"/>
                </a:lnTo>
                <a:lnTo>
                  <a:pt x="419696" y="116086"/>
                </a:lnTo>
                <a:lnTo>
                  <a:pt x="419696" y="133946"/>
                </a:lnTo>
                <a:lnTo>
                  <a:pt x="428625" y="142875"/>
                </a:lnTo>
                <a:lnTo>
                  <a:pt x="446485" y="142875"/>
                </a:lnTo>
                <a:lnTo>
                  <a:pt x="473274" y="142875"/>
                </a:lnTo>
                <a:lnTo>
                  <a:pt x="491133" y="142875"/>
                </a:lnTo>
                <a:lnTo>
                  <a:pt x="517922" y="125016"/>
                </a:lnTo>
                <a:lnTo>
                  <a:pt x="535781" y="107157"/>
                </a:lnTo>
                <a:lnTo>
                  <a:pt x="544711" y="89297"/>
                </a:lnTo>
                <a:lnTo>
                  <a:pt x="553641" y="62508"/>
                </a:lnTo>
                <a:lnTo>
                  <a:pt x="553641" y="35719"/>
                </a:lnTo>
                <a:lnTo>
                  <a:pt x="553641" y="17860"/>
                </a:lnTo>
                <a:lnTo>
                  <a:pt x="553641" y="8930"/>
                </a:lnTo>
                <a:lnTo>
                  <a:pt x="553641" y="0"/>
                </a:lnTo>
                <a:lnTo>
                  <a:pt x="544711" y="0"/>
                </a:lnTo>
                <a:lnTo>
                  <a:pt x="526852" y="8930"/>
                </a:lnTo>
                <a:lnTo>
                  <a:pt x="517922" y="17860"/>
                </a:lnTo>
                <a:lnTo>
                  <a:pt x="517922" y="26789"/>
                </a:lnTo>
                <a:lnTo>
                  <a:pt x="508992" y="26789"/>
                </a:lnTo>
                <a:lnTo>
                  <a:pt x="50899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840266" y="1893094"/>
            <a:ext cx="294680" cy="383977"/>
          </a:xfrm>
          <a:custGeom>
            <a:avLst/>
            <a:gdLst/>
            <a:ahLst/>
            <a:cxnLst/>
            <a:rect l="0" t="0" r="0" b="0"/>
            <a:pathLst>
              <a:path w="294680" h="383977">
                <a:moveTo>
                  <a:pt x="294679" y="0"/>
                </a:moveTo>
                <a:lnTo>
                  <a:pt x="285750" y="8929"/>
                </a:lnTo>
                <a:lnTo>
                  <a:pt x="276820" y="17859"/>
                </a:lnTo>
                <a:lnTo>
                  <a:pt x="258961" y="35718"/>
                </a:lnTo>
                <a:lnTo>
                  <a:pt x="241101" y="62507"/>
                </a:lnTo>
                <a:lnTo>
                  <a:pt x="214312" y="98226"/>
                </a:lnTo>
                <a:lnTo>
                  <a:pt x="187523" y="142875"/>
                </a:lnTo>
                <a:lnTo>
                  <a:pt x="160734" y="187523"/>
                </a:lnTo>
                <a:lnTo>
                  <a:pt x="142875" y="241101"/>
                </a:lnTo>
                <a:lnTo>
                  <a:pt x="125015" y="285750"/>
                </a:lnTo>
                <a:lnTo>
                  <a:pt x="125015" y="330398"/>
                </a:lnTo>
                <a:lnTo>
                  <a:pt x="116086" y="357187"/>
                </a:lnTo>
                <a:lnTo>
                  <a:pt x="107156" y="375046"/>
                </a:lnTo>
                <a:lnTo>
                  <a:pt x="107156" y="383976"/>
                </a:lnTo>
                <a:lnTo>
                  <a:pt x="89297" y="383976"/>
                </a:lnTo>
                <a:lnTo>
                  <a:pt x="80367" y="375046"/>
                </a:lnTo>
                <a:lnTo>
                  <a:pt x="62507" y="357187"/>
                </a:lnTo>
                <a:lnTo>
                  <a:pt x="35718" y="339328"/>
                </a:lnTo>
                <a:lnTo>
                  <a:pt x="26789" y="312539"/>
                </a:lnTo>
                <a:lnTo>
                  <a:pt x="8929" y="294679"/>
                </a:lnTo>
                <a:lnTo>
                  <a:pt x="0" y="276820"/>
                </a:lnTo>
                <a:lnTo>
                  <a:pt x="0" y="258960"/>
                </a:lnTo>
                <a:lnTo>
                  <a:pt x="0" y="250031"/>
                </a:lnTo>
                <a:lnTo>
                  <a:pt x="17859" y="250031"/>
                </a:lnTo>
                <a:lnTo>
                  <a:pt x="35718" y="250031"/>
                </a:lnTo>
                <a:lnTo>
                  <a:pt x="62507" y="250031"/>
                </a:lnTo>
                <a:lnTo>
                  <a:pt x="89297" y="250031"/>
                </a:lnTo>
                <a:lnTo>
                  <a:pt x="125015" y="250031"/>
                </a:lnTo>
                <a:lnTo>
                  <a:pt x="169664" y="258960"/>
                </a:lnTo>
                <a:lnTo>
                  <a:pt x="214312" y="258960"/>
                </a:lnTo>
                <a:lnTo>
                  <a:pt x="250031" y="250031"/>
                </a:lnTo>
                <a:lnTo>
                  <a:pt x="276820" y="250031"/>
                </a:lnTo>
                <a:lnTo>
                  <a:pt x="27682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099227" y="2098476"/>
            <a:ext cx="241101" cy="151806"/>
          </a:xfrm>
          <a:custGeom>
            <a:avLst/>
            <a:gdLst/>
            <a:ahLst/>
            <a:cxnLst/>
            <a:rect l="0" t="0" r="0" b="0"/>
            <a:pathLst>
              <a:path w="241101" h="151806">
                <a:moveTo>
                  <a:pt x="8929" y="44649"/>
                </a:moveTo>
                <a:lnTo>
                  <a:pt x="8929" y="44649"/>
                </a:lnTo>
                <a:lnTo>
                  <a:pt x="8929" y="53578"/>
                </a:lnTo>
                <a:lnTo>
                  <a:pt x="8929" y="71438"/>
                </a:lnTo>
                <a:lnTo>
                  <a:pt x="0" y="80368"/>
                </a:lnTo>
                <a:lnTo>
                  <a:pt x="0" y="98227"/>
                </a:lnTo>
                <a:lnTo>
                  <a:pt x="8929" y="107157"/>
                </a:lnTo>
                <a:lnTo>
                  <a:pt x="8929" y="116086"/>
                </a:lnTo>
                <a:lnTo>
                  <a:pt x="8929" y="116086"/>
                </a:lnTo>
                <a:lnTo>
                  <a:pt x="17859" y="125016"/>
                </a:lnTo>
                <a:lnTo>
                  <a:pt x="26789" y="125016"/>
                </a:lnTo>
                <a:lnTo>
                  <a:pt x="35718" y="125016"/>
                </a:lnTo>
                <a:lnTo>
                  <a:pt x="53578" y="125016"/>
                </a:lnTo>
                <a:lnTo>
                  <a:pt x="71437" y="107157"/>
                </a:lnTo>
                <a:lnTo>
                  <a:pt x="98225" y="89297"/>
                </a:lnTo>
                <a:lnTo>
                  <a:pt x="125014" y="62508"/>
                </a:lnTo>
                <a:lnTo>
                  <a:pt x="151803" y="35719"/>
                </a:lnTo>
                <a:lnTo>
                  <a:pt x="178593" y="17860"/>
                </a:lnTo>
                <a:lnTo>
                  <a:pt x="196452" y="0"/>
                </a:lnTo>
                <a:lnTo>
                  <a:pt x="196452" y="0"/>
                </a:lnTo>
                <a:lnTo>
                  <a:pt x="196452" y="17860"/>
                </a:lnTo>
                <a:lnTo>
                  <a:pt x="178593" y="35719"/>
                </a:lnTo>
                <a:lnTo>
                  <a:pt x="169663" y="53578"/>
                </a:lnTo>
                <a:lnTo>
                  <a:pt x="160733" y="89297"/>
                </a:lnTo>
                <a:lnTo>
                  <a:pt x="151803" y="107157"/>
                </a:lnTo>
                <a:lnTo>
                  <a:pt x="160733" y="133946"/>
                </a:lnTo>
                <a:lnTo>
                  <a:pt x="169663" y="142875"/>
                </a:lnTo>
                <a:lnTo>
                  <a:pt x="196452" y="151805"/>
                </a:lnTo>
                <a:lnTo>
                  <a:pt x="214311" y="142875"/>
                </a:lnTo>
                <a:lnTo>
                  <a:pt x="241100" y="116086"/>
                </a:lnTo>
                <a:lnTo>
                  <a:pt x="24110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393905" y="2116336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349257" y="2125265"/>
            <a:ext cx="205384" cy="160736"/>
          </a:xfrm>
          <a:custGeom>
            <a:avLst/>
            <a:gdLst/>
            <a:ahLst/>
            <a:cxnLst/>
            <a:rect l="0" t="0" r="0" b="0"/>
            <a:pathLst>
              <a:path w="205384" h="160736">
                <a:moveTo>
                  <a:pt x="44648" y="8930"/>
                </a:moveTo>
                <a:lnTo>
                  <a:pt x="44648" y="17860"/>
                </a:lnTo>
                <a:lnTo>
                  <a:pt x="35719" y="26789"/>
                </a:lnTo>
                <a:lnTo>
                  <a:pt x="26789" y="35719"/>
                </a:lnTo>
                <a:lnTo>
                  <a:pt x="17859" y="53579"/>
                </a:lnTo>
                <a:lnTo>
                  <a:pt x="17859" y="80368"/>
                </a:lnTo>
                <a:lnTo>
                  <a:pt x="8930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0" y="160735"/>
                </a:lnTo>
                <a:lnTo>
                  <a:pt x="8930" y="160735"/>
                </a:lnTo>
                <a:lnTo>
                  <a:pt x="26789" y="151805"/>
                </a:lnTo>
                <a:lnTo>
                  <a:pt x="44648" y="125016"/>
                </a:lnTo>
                <a:lnTo>
                  <a:pt x="71438" y="98227"/>
                </a:lnTo>
                <a:lnTo>
                  <a:pt x="89297" y="62508"/>
                </a:lnTo>
                <a:lnTo>
                  <a:pt x="116086" y="35719"/>
                </a:lnTo>
                <a:lnTo>
                  <a:pt x="142875" y="8930"/>
                </a:lnTo>
                <a:lnTo>
                  <a:pt x="160734" y="0"/>
                </a:lnTo>
                <a:lnTo>
                  <a:pt x="169664" y="0"/>
                </a:lnTo>
                <a:lnTo>
                  <a:pt x="169664" y="8930"/>
                </a:lnTo>
                <a:lnTo>
                  <a:pt x="169664" y="17860"/>
                </a:lnTo>
                <a:lnTo>
                  <a:pt x="160734" y="44649"/>
                </a:lnTo>
                <a:lnTo>
                  <a:pt x="160734" y="71438"/>
                </a:lnTo>
                <a:lnTo>
                  <a:pt x="151805" y="89297"/>
                </a:lnTo>
                <a:lnTo>
                  <a:pt x="151805" y="107157"/>
                </a:lnTo>
                <a:lnTo>
                  <a:pt x="151805" y="125016"/>
                </a:lnTo>
                <a:lnTo>
                  <a:pt x="160734" y="125016"/>
                </a:lnTo>
                <a:lnTo>
                  <a:pt x="169664" y="125016"/>
                </a:lnTo>
                <a:lnTo>
                  <a:pt x="187523" y="116086"/>
                </a:lnTo>
                <a:lnTo>
                  <a:pt x="205383" y="98227"/>
                </a:lnTo>
                <a:lnTo>
                  <a:pt x="205383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465343" y="2116336"/>
            <a:ext cx="312540" cy="160735"/>
          </a:xfrm>
          <a:custGeom>
            <a:avLst/>
            <a:gdLst/>
            <a:ahLst/>
            <a:cxnLst/>
            <a:rect l="0" t="0" r="0" b="0"/>
            <a:pathLst>
              <a:path w="312540" h="160735">
                <a:moveTo>
                  <a:pt x="98227" y="26789"/>
                </a:moveTo>
                <a:lnTo>
                  <a:pt x="89297" y="26789"/>
                </a:lnTo>
                <a:lnTo>
                  <a:pt x="62508" y="44648"/>
                </a:lnTo>
                <a:lnTo>
                  <a:pt x="35719" y="71437"/>
                </a:lnTo>
                <a:lnTo>
                  <a:pt x="17859" y="98226"/>
                </a:lnTo>
                <a:lnTo>
                  <a:pt x="0" y="125015"/>
                </a:lnTo>
                <a:lnTo>
                  <a:pt x="8930" y="142875"/>
                </a:lnTo>
                <a:lnTo>
                  <a:pt x="26789" y="151804"/>
                </a:lnTo>
                <a:lnTo>
                  <a:pt x="53578" y="160734"/>
                </a:lnTo>
                <a:lnTo>
                  <a:pt x="98227" y="151804"/>
                </a:lnTo>
                <a:lnTo>
                  <a:pt x="142875" y="151804"/>
                </a:lnTo>
                <a:lnTo>
                  <a:pt x="187523" y="133945"/>
                </a:lnTo>
                <a:lnTo>
                  <a:pt x="232172" y="116086"/>
                </a:lnTo>
                <a:lnTo>
                  <a:pt x="267891" y="80367"/>
                </a:lnTo>
                <a:lnTo>
                  <a:pt x="294680" y="44648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670726" y="1928812"/>
            <a:ext cx="116087" cy="375048"/>
          </a:xfrm>
          <a:custGeom>
            <a:avLst/>
            <a:gdLst/>
            <a:ahLst/>
            <a:cxnLst/>
            <a:rect l="0" t="0" r="0" b="0"/>
            <a:pathLst>
              <a:path w="116087" h="375048">
                <a:moveTo>
                  <a:pt x="116086" y="0"/>
                </a:moveTo>
                <a:lnTo>
                  <a:pt x="116086" y="0"/>
                </a:lnTo>
                <a:lnTo>
                  <a:pt x="116086" y="17860"/>
                </a:lnTo>
                <a:lnTo>
                  <a:pt x="107156" y="35719"/>
                </a:lnTo>
                <a:lnTo>
                  <a:pt x="98226" y="62508"/>
                </a:lnTo>
                <a:lnTo>
                  <a:pt x="89297" y="98227"/>
                </a:lnTo>
                <a:lnTo>
                  <a:pt x="71437" y="142875"/>
                </a:lnTo>
                <a:lnTo>
                  <a:pt x="53578" y="196453"/>
                </a:lnTo>
                <a:lnTo>
                  <a:pt x="35719" y="250032"/>
                </a:lnTo>
                <a:lnTo>
                  <a:pt x="17859" y="303610"/>
                </a:lnTo>
                <a:lnTo>
                  <a:pt x="8929" y="348258"/>
                </a:lnTo>
                <a:lnTo>
                  <a:pt x="8929" y="366117"/>
                </a:lnTo>
                <a:lnTo>
                  <a:pt x="8929" y="375047"/>
                </a:lnTo>
                <a:lnTo>
                  <a:pt x="8929" y="375047"/>
                </a:lnTo>
                <a:lnTo>
                  <a:pt x="17859" y="375047"/>
                </a:lnTo>
                <a:lnTo>
                  <a:pt x="17859" y="357188"/>
                </a:lnTo>
                <a:lnTo>
                  <a:pt x="8929" y="330399"/>
                </a:lnTo>
                <a:lnTo>
                  <a:pt x="8929" y="303610"/>
                </a:lnTo>
                <a:lnTo>
                  <a:pt x="0" y="267891"/>
                </a:lnTo>
                <a:lnTo>
                  <a:pt x="0" y="232172"/>
                </a:lnTo>
                <a:lnTo>
                  <a:pt x="0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608218" y="2116336"/>
            <a:ext cx="196454" cy="26790"/>
          </a:xfrm>
          <a:custGeom>
            <a:avLst/>
            <a:gdLst/>
            <a:ahLst/>
            <a:cxnLst/>
            <a:rect l="0" t="0" r="0" b="0"/>
            <a:pathLst>
              <a:path w="196454" h="26790">
                <a:moveTo>
                  <a:pt x="0" y="0"/>
                </a:moveTo>
                <a:lnTo>
                  <a:pt x="0" y="8929"/>
                </a:lnTo>
                <a:lnTo>
                  <a:pt x="17859" y="8929"/>
                </a:lnTo>
                <a:lnTo>
                  <a:pt x="35719" y="8929"/>
                </a:lnTo>
                <a:lnTo>
                  <a:pt x="62508" y="17859"/>
                </a:lnTo>
                <a:lnTo>
                  <a:pt x="89297" y="17859"/>
                </a:lnTo>
                <a:lnTo>
                  <a:pt x="125016" y="26789"/>
                </a:lnTo>
                <a:lnTo>
                  <a:pt x="151805" y="26789"/>
                </a:lnTo>
                <a:lnTo>
                  <a:pt x="178594" y="26789"/>
                </a:lnTo>
                <a:lnTo>
                  <a:pt x="196453" y="26789"/>
                </a:lnTo>
                <a:lnTo>
                  <a:pt x="19645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795741" y="2268140"/>
            <a:ext cx="53580" cy="53580"/>
          </a:xfrm>
          <a:custGeom>
            <a:avLst/>
            <a:gdLst/>
            <a:ahLst/>
            <a:cxnLst/>
            <a:rect l="0" t="0" r="0" b="0"/>
            <a:pathLst>
              <a:path w="53580" h="53580">
                <a:moveTo>
                  <a:pt x="26789" y="0"/>
                </a:moveTo>
                <a:lnTo>
                  <a:pt x="17860" y="17860"/>
                </a:lnTo>
                <a:lnTo>
                  <a:pt x="8930" y="35719"/>
                </a:lnTo>
                <a:lnTo>
                  <a:pt x="0" y="44649"/>
                </a:lnTo>
                <a:lnTo>
                  <a:pt x="8930" y="53579"/>
                </a:lnTo>
                <a:lnTo>
                  <a:pt x="17860" y="53579"/>
                </a:lnTo>
                <a:lnTo>
                  <a:pt x="26789" y="44649"/>
                </a:lnTo>
                <a:lnTo>
                  <a:pt x="35719" y="35719"/>
                </a:lnTo>
                <a:lnTo>
                  <a:pt x="44649" y="17860"/>
                </a:lnTo>
                <a:lnTo>
                  <a:pt x="53579" y="0"/>
                </a:lnTo>
                <a:lnTo>
                  <a:pt x="535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876109" y="2116336"/>
            <a:ext cx="17860" cy="26790"/>
          </a:xfrm>
          <a:custGeom>
            <a:avLst/>
            <a:gdLst/>
            <a:ahLst/>
            <a:cxnLst/>
            <a:rect l="0" t="0" r="0" b="0"/>
            <a:pathLst>
              <a:path w="17860" h="26790">
                <a:moveTo>
                  <a:pt x="17859" y="0"/>
                </a:moveTo>
                <a:lnTo>
                  <a:pt x="8929" y="0"/>
                </a:lnTo>
                <a:lnTo>
                  <a:pt x="8929" y="8929"/>
                </a:lnTo>
                <a:lnTo>
                  <a:pt x="0" y="892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902898" y="2214562"/>
            <a:ext cx="232173" cy="35720"/>
          </a:xfrm>
          <a:custGeom>
            <a:avLst/>
            <a:gdLst/>
            <a:ahLst/>
            <a:cxnLst/>
            <a:rect l="0" t="0" r="0" b="0"/>
            <a:pathLst>
              <a:path w="232173" h="35720">
                <a:moveTo>
                  <a:pt x="0" y="0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17860"/>
                </a:lnTo>
                <a:lnTo>
                  <a:pt x="1785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35718" y="35719"/>
                </a:lnTo>
                <a:lnTo>
                  <a:pt x="53578" y="35719"/>
                </a:lnTo>
                <a:lnTo>
                  <a:pt x="62507" y="26789"/>
                </a:lnTo>
                <a:lnTo>
                  <a:pt x="71437" y="26789"/>
                </a:lnTo>
                <a:lnTo>
                  <a:pt x="80367" y="26789"/>
                </a:lnTo>
                <a:lnTo>
                  <a:pt x="89297" y="26789"/>
                </a:lnTo>
                <a:lnTo>
                  <a:pt x="89297" y="26789"/>
                </a:lnTo>
                <a:lnTo>
                  <a:pt x="98226" y="26789"/>
                </a:lnTo>
                <a:lnTo>
                  <a:pt x="98226" y="2678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35719"/>
                </a:lnTo>
                <a:lnTo>
                  <a:pt x="116086" y="35719"/>
                </a:lnTo>
                <a:lnTo>
                  <a:pt x="125015" y="35719"/>
                </a:lnTo>
                <a:lnTo>
                  <a:pt x="133945" y="35719"/>
                </a:lnTo>
                <a:lnTo>
                  <a:pt x="142875" y="35719"/>
                </a:lnTo>
                <a:lnTo>
                  <a:pt x="151804" y="35719"/>
                </a:lnTo>
                <a:lnTo>
                  <a:pt x="169664" y="26789"/>
                </a:lnTo>
                <a:lnTo>
                  <a:pt x="178593" y="26789"/>
                </a:lnTo>
                <a:lnTo>
                  <a:pt x="187523" y="26789"/>
                </a:lnTo>
                <a:lnTo>
                  <a:pt x="205382" y="17860"/>
                </a:lnTo>
                <a:lnTo>
                  <a:pt x="205382" y="17860"/>
                </a:lnTo>
                <a:lnTo>
                  <a:pt x="214312" y="17860"/>
                </a:lnTo>
                <a:lnTo>
                  <a:pt x="223242" y="17860"/>
                </a:lnTo>
                <a:lnTo>
                  <a:pt x="223242" y="26789"/>
                </a:lnTo>
                <a:lnTo>
                  <a:pt x="232172" y="26789"/>
                </a:lnTo>
                <a:lnTo>
                  <a:pt x="23217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9135070" y="2044898"/>
            <a:ext cx="1" cy="232173"/>
          </a:xfrm>
          <a:custGeom>
            <a:avLst/>
            <a:gdLst/>
            <a:ahLst/>
            <a:cxnLst/>
            <a:rect l="0" t="0" r="0" b="0"/>
            <a:pathLst>
              <a:path w="1" h="232173">
                <a:moveTo>
                  <a:pt x="0" y="205383"/>
                </a:moveTo>
                <a:lnTo>
                  <a:pt x="0" y="205383"/>
                </a:lnTo>
                <a:lnTo>
                  <a:pt x="0" y="205383"/>
                </a:lnTo>
                <a:lnTo>
                  <a:pt x="0" y="214313"/>
                </a:lnTo>
                <a:lnTo>
                  <a:pt x="0" y="214313"/>
                </a:lnTo>
                <a:lnTo>
                  <a:pt x="0" y="223242"/>
                </a:lnTo>
                <a:lnTo>
                  <a:pt x="0" y="223242"/>
                </a:lnTo>
                <a:lnTo>
                  <a:pt x="0" y="232172"/>
                </a:lnTo>
                <a:lnTo>
                  <a:pt x="0" y="232172"/>
                </a:lnTo>
                <a:lnTo>
                  <a:pt x="0" y="232172"/>
                </a:lnTo>
                <a:lnTo>
                  <a:pt x="0" y="232172"/>
                </a:lnTo>
                <a:lnTo>
                  <a:pt x="0" y="232172"/>
                </a:lnTo>
                <a:lnTo>
                  <a:pt x="0" y="223242"/>
                </a:lnTo>
                <a:lnTo>
                  <a:pt x="0" y="214313"/>
                </a:lnTo>
                <a:lnTo>
                  <a:pt x="0" y="196453"/>
                </a:lnTo>
                <a:lnTo>
                  <a:pt x="0" y="178594"/>
                </a:lnTo>
                <a:lnTo>
                  <a:pt x="0" y="151805"/>
                </a:lnTo>
                <a:lnTo>
                  <a:pt x="0" y="133946"/>
                </a:lnTo>
                <a:lnTo>
                  <a:pt x="0" y="107156"/>
                </a:lnTo>
                <a:lnTo>
                  <a:pt x="0" y="89297"/>
                </a:lnTo>
                <a:lnTo>
                  <a:pt x="0" y="71438"/>
                </a:lnTo>
                <a:lnTo>
                  <a:pt x="0" y="44649"/>
                </a:lnTo>
                <a:lnTo>
                  <a:pt x="0" y="26789"/>
                </a:ln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98227"/>
                </a:lnTo>
                <a:lnTo>
                  <a:pt x="0" y="116086"/>
                </a:lnTo>
                <a:lnTo>
                  <a:pt x="0" y="125016"/>
                </a:lnTo>
                <a:lnTo>
                  <a:pt x="0" y="133946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446984" y="3446859"/>
            <a:ext cx="3687962" cy="116087"/>
          </a:xfrm>
          <a:custGeom>
            <a:avLst/>
            <a:gdLst/>
            <a:ahLst/>
            <a:cxnLst/>
            <a:rect l="0" t="0" r="0" b="0"/>
            <a:pathLst>
              <a:path w="3687962" h="116087">
                <a:moveTo>
                  <a:pt x="35719" y="80367"/>
                </a:moveTo>
                <a:lnTo>
                  <a:pt x="35719" y="80367"/>
                </a:lnTo>
                <a:lnTo>
                  <a:pt x="35719" y="71437"/>
                </a:lnTo>
                <a:lnTo>
                  <a:pt x="26789" y="71437"/>
                </a:lnTo>
                <a:lnTo>
                  <a:pt x="17860" y="71437"/>
                </a:lnTo>
                <a:lnTo>
                  <a:pt x="893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71437"/>
                </a:lnTo>
                <a:lnTo>
                  <a:pt x="0" y="71437"/>
                </a:lnTo>
                <a:lnTo>
                  <a:pt x="0" y="80367"/>
                </a:lnTo>
                <a:lnTo>
                  <a:pt x="8930" y="80367"/>
                </a:lnTo>
                <a:lnTo>
                  <a:pt x="17860" y="89297"/>
                </a:lnTo>
                <a:lnTo>
                  <a:pt x="35719" y="89297"/>
                </a:lnTo>
                <a:lnTo>
                  <a:pt x="53579" y="89297"/>
                </a:lnTo>
                <a:lnTo>
                  <a:pt x="80368" y="98227"/>
                </a:lnTo>
                <a:lnTo>
                  <a:pt x="116086" y="98227"/>
                </a:lnTo>
                <a:lnTo>
                  <a:pt x="160735" y="98227"/>
                </a:lnTo>
                <a:lnTo>
                  <a:pt x="205383" y="98227"/>
                </a:lnTo>
                <a:lnTo>
                  <a:pt x="258961" y="98227"/>
                </a:lnTo>
                <a:lnTo>
                  <a:pt x="312539" y="107156"/>
                </a:lnTo>
                <a:lnTo>
                  <a:pt x="366118" y="107156"/>
                </a:lnTo>
                <a:lnTo>
                  <a:pt x="428625" y="107156"/>
                </a:lnTo>
                <a:lnTo>
                  <a:pt x="491133" y="116086"/>
                </a:lnTo>
                <a:lnTo>
                  <a:pt x="571500" y="116086"/>
                </a:lnTo>
                <a:lnTo>
                  <a:pt x="642938" y="116086"/>
                </a:lnTo>
                <a:lnTo>
                  <a:pt x="732235" y="116086"/>
                </a:lnTo>
                <a:lnTo>
                  <a:pt x="821532" y="116086"/>
                </a:lnTo>
                <a:lnTo>
                  <a:pt x="910829" y="116086"/>
                </a:lnTo>
                <a:lnTo>
                  <a:pt x="1009055" y="107156"/>
                </a:lnTo>
                <a:lnTo>
                  <a:pt x="1116211" y="107156"/>
                </a:lnTo>
                <a:lnTo>
                  <a:pt x="1223368" y="98227"/>
                </a:lnTo>
                <a:lnTo>
                  <a:pt x="1339454" y="89297"/>
                </a:lnTo>
                <a:lnTo>
                  <a:pt x="1455539" y="80367"/>
                </a:lnTo>
                <a:lnTo>
                  <a:pt x="1571625" y="71437"/>
                </a:lnTo>
                <a:lnTo>
                  <a:pt x="1687711" y="62508"/>
                </a:lnTo>
                <a:lnTo>
                  <a:pt x="1812727" y="53578"/>
                </a:lnTo>
                <a:lnTo>
                  <a:pt x="1928813" y="53578"/>
                </a:lnTo>
                <a:lnTo>
                  <a:pt x="2062758" y="44648"/>
                </a:lnTo>
                <a:lnTo>
                  <a:pt x="2187774" y="44648"/>
                </a:lnTo>
                <a:lnTo>
                  <a:pt x="2321719" y="35719"/>
                </a:lnTo>
                <a:lnTo>
                  <a:pt x="2455664" y="35719"/>
                </a:lnTo>
                <a:lnTo>
                  <a:pt x="2598539" y="35719"/>
                </a:lnTo>
                <a:lnTo>
                  <a:pt x="2741414" y="26789"/>
                </a:lnTo>
                <a:lnTo>
                  <a:pt x="2875360" y="17859"/>
                </a:lnTo>
                <a:lnTo>
                  <a:pt x="3009305" y="17859"/>
                </a:lnTo>
                <a:lnTo>
                  <a:pt x="3125391" y="8930"/>
                </a:lnTo>
                <a:lnTo>
                  <a:pt x="3241477" y="8930"/>
                </a:lnTo>
                <a:lnTo>
                  <a:pt x="3339704" y="8930"/>
                </a:lnTo>
                <a:lnTo>
                  <a:pt x="3429000" y="8930"/>
                </a:lnTo>
                <a:lnTo>
                  <a:pt x="3509368" y="8930"/>
                </a:lnTo>
                <a:lnTo>
                  <a:pt x="3562946" y="8930"/>
                </a:lnTo>
                <a:lnTo>
                  <a:pt x="3616524" y="8930"/>
                </a:lnTo>
                <a:lnTo>
                  <a:pt x="3643313" y="17859"/>
                </a:lnTo>
                <a:lnTo>
                  <a:pt x="3670102" y="17859"/>
                </a:lnTo>
                <a:lnTo>
                  <a:pt x="3687961" y="26789"/>
                </a:lnTo>
                <a:lnTo>
                  <a:pt x="3687961" y="26789"/>
                </a:lnTo>
                <a:lnTo>
                  <a:pt x="3687961" y="17859"/>
                </a:lnTo>
                <a:lnTo>
                  <a:pt x="3670102" y="8930"/>
                </a:lnTo>
                <a:lnTo>
                  <a:pt x="3643313" y="0"/>
                </a:lnTo>
                <a:lnTo>
                  <a:pt x="3643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946922" y="3339703"/>
            <a:ext cx="80368" cy="125016"/>
          </a:xfrm>
          <a:custGeom>
            <a:avLst/>
            <a:gdLst/>
            <a:ahLst/>
            <a:cxnLst/>
            <a:rect l="0" t="0" r="0" b="0"/>
            <a:pathLst>
              <a:path w="80368" h="125016">
                <a:moveTo>
                  <a:pt x="71437" y="17859"/>
                </a:moveTo>
                <a:lnTo>
                  <a:pt x="71437" y="17859"/>
                </a:lnTo>
                <a:lnTo>
                  <a:pt x="71437" y="17859"/>
                </a:lnTo>
                <a:lnTo>
                  <a:pt x="71437" y="17859"/>
                </a:lnTo>
                <a:lnTo>
                  <a:pt x="71437" y="17859"/>
                </a:lnTo>
                <a:lnTo>
                  <a:pt x="71437" y="17859"/>
                </a:lnTo>
                <a:lnTo>
                  <a:pt x="71437" y="8929"/>
                </a:lnTo>
                <a:lnTo>
                  <a:pt x="71437" y="8929"/>
                </a:lnTo>
                <a:lnTo>
                  <a:pt x="80367" y="8929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71437" y="8929"/>
                </a:lnTo>
                <a:lnTo>
                  <a:pt x="71437" y="8929"/>
                </a:lnTo>
                <a:lnTo>
                  <a:pt x="62508" y="26789"/>
                </a:lnTo>
                <a:lnTo>
                  <a:pt x="53578" y="35718"/>
                </a:lnTo>
                <a:lnTo>
                  <a:pt x="44648" y="62508"/>
                </a:lnTo>
                <a:lnTo>
                  <a:pt x="35719" y="80367"/>
                </a:lnTo>
                <a:lnTo>
                  <a:pt x="17859" y="98226"/>
                </a:lnTo>
                <a:lnTo>
                  <a:pt x="8930" y="107156"/>
                </a:lnTo>
                <a:lnTo>
                  <a:pt x="8930" y="116086"/>
                </a:lnTo>
                <a:lnTo>
                  <a:pt x="0" y="125015"/>
                </a:lnTo>
                <a:lnTo>
                  <a:pt x="0" y="116086"/>
                </a:lnTo>
                <a:lnTo>
                  <a:pt x="8930" y="116086"/>
                </a:lnTo>
                <a:lnTo>
                  <a:pt x="17859" y="107156"/>
                </a:lnTo>
                <a:lnTo>
                  <a:pt x="26789" y="89297"/>
                </a:lnTo>
                <a:lnTo>
                  <a:pt x="35719" y="80367"/>
                </a:lnTo>
                <a:lnTo>
                  <a:pt x="44648" y="71437"/>
                </a:lnTo>
                <a:lnTo>
                  <a:pt x="4464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964781" y="3321843"/>
            <a:ext cx="98228" cy="151806"/>
          </a:xfrm>
          <a:custGeom>
            <a:avLst/>
            <a:gdLst/>
            <a:ahLst/>
            <a:cxnLst/>
            <a:rect l="0" t="0" r="0" b="0"/>
            <a:pathLst>
              <a:path w="98228" h="151806">
                <a:moveTo>
                  <a:pt x="44649" y="71438"/>
                </a:moveTo>
                <a:lnTo>
                  <a:pt x="44649" y="71438"/>
                </a:lnTo>
                <a:lnTo>
                  <a:pt x="44649" y="71438"/>
                </a:lnTo>
                <a:lnTo>
                  <a:pt x="44649" y="71438"/>
                </a:lnTo>
                <a:lnTo>
                  <a:pt x="44649" y="62508"/>
                </a:lnTo>
                <a:lnTo>
                  <a:pt x="53578" y="62508"/>
                </a:lnTo>
                <a:lnTo>
                  <a:pt x="53578" y="53578"/>
                </a:lnTo>
                <a:lnTo>
                  <a:pt x="53578" y="44649"/>
                </a:lnTo>
                <a:lnTo>
                  <a:pt x="53578" y="35719"/>
                </a:lnTo>
                <a:lnTo>
                  <a:pt x="62508" y="26789"/>
                </a:lnTo>
                <a:lnTo>
                  <a:pt x="62508" y="8930"/>
                </a:lnTo>
                <a:lnTo>
                  <a:pt x="62508" y="0"/>
                </a:lnTo>
                <a:lnTo>
                  <a:pt x="53578" y="0"/>
                </a:lnTo>
                <a:lnTo>
                  <a:pt x="53578" y="8930"/>
                </a:lnTo>
                <a:lnTo>
                  <a:pt x="44649" y="26789"/>
                </a:lnTo>
                <a:lnTo>
                  <a:pt x="26789" y="53578"/>
                </a:lnTo>
                <a:lnTo>
                  <a:pt x="17860" y="80368"/>
                </a:lnTo>
                <a:lnTo>
                  <a:pt x="8930" y="98227"/>
                </a:lnTo>
                <a:lnTo>
                  <a:pt x="8930" y="125016"/>
                </a:lnTo>
                <a:lnTo>
                  <a:pt x="0" y="133946"/>
                </a:lnTo>
                <a:lnTo>
                  <a:pt x="8930" y="142875"/>
                </a:lnTo>
                <a:lnTo>
                  <a:pt x="8930" y="142875"/>
                </a:lnTo>
                <a:lnTo>
                  <a:pt x="8930" y="142875"/>
                </a:lnTo>
                <a:lnTo>
                  <a:pt x="17860" y="133946"/>
                </a:lnTo>
                <a:lnTo>
                  <a:pt x="26789" y="116086"/>
                </a:lnTo>
                <a:lnTo>
                  <a:pt x="44649" y="98227"/>
                </a:lnTo>
                <a:lnTo>
                  <a:pt x="53578" y="80368"/>
                </a:lnTo>
                <a:lnTo>
                  <a:pt x="53578" y="62508"/>
                </a:lnTo>
                <a:lnTo>
                  <a:pt x="62508" y="44649"/>
                </a:lnTo>
                <a:lnTo>
                  <a:pt x="62508" y="35719"/>
                </a:lnTo>
                <a:lnTo>
                  <a:pt x="62508" y="35719"/>
                </a:lnTo>
                <a:lnTo>
                  <a:pt x="62508" y="44649"/>
                </a:lnTo>
                <a:lnTo>
                  <a:pt x="53578" y="53578"/>
                </a:lnTo>
                <a:lnTo>
                  <a:pt x="44649" y="71438"/>
                </a:lnTo>
                <a:lnTo>
                  <a:pt x="44649" y="80368"/>
                </a:lnTo>
                <a:lnTo>
                  <a:pt x="35719" y="98227"/>
                </a:lnTo>
                <a:lnTo>
                  <a:pt x="26789" y="116086"/>
                </a:lnTo>
                <a:lnTo>
                  <a:pt x="26789" y="125016"/>
                </a:lnTo>
                <a:lnTo>
                  <a:pt x="26789" y="133946"/>
                </a:lnTo>
                <a:lnTo>
                  <a:pt x="26789" y="125016"/>
                </a:lnTo>
                <a:lnTo>
                  <a:pt x="26789" y="125016"/>
                </a:lnTo>
                <a:lnTo>
                  <a:pt x="35719" y="116086"/>
                </a:lnTo>
                <a:lnTo>
                  <a:pt x="35719" y="107157"/>
                </a:lnTo>
                <a:lnTo>
                  <a:pt x="44649" y="89297"/>
                </a:lnTo>
                <a:lnTo>
                  <a:pt x="44649" y="80368"/>
                </a:lnTo>
                <a:lnTo>
                  <a:pt x="53578" y="71438"/>
                </a:lnTo>
                <a:lnTo>
                  <a:pt x="53578" y="62508"/>
                </a:lnTo>
                <a:lnTo>
                  <a:pt x="53578" y="62508"/>
                </a:lnTo>
                <a:lnTo>
                  <a:pt x="44649" y="71438"/>
                </a:lnTo>
                <a:lnTo>
                  <a:pt x="44649" y="80368"/>
                </a:lnTo>
                <a:lnTo>
                  <a:pt x="35719" y="107157"/>
                </a:lnTo>
                <a:lnTo>
                  <a:pt x="26789" y="116086"/>
                </a:lnTo>
                <a:lnTo>
                  <a:pt x="17860" y="133946"/>
                </a:lnTo>
                <a:lnTo>
                  <a:pt x="17860" y="142875"/>
                </a:lnTo>
                <a:lnTo>
                  <a:pt x="17860" y="151805"/>
                </a:lnTo>
                <a:lnTo>
                  <a:pt x="17860" y="151805"/>
                </a:lnTo>
                <a:lnTo>
                  <a:pt x="26789" y="142875"/>
                </a:lnTo>
                <a:lnTo>
                  <a:pt x="35719" y="133946"/>
                </a:lnTo>
                <a:lnTo>
                  <a:pt x="44649" y="125016"/>
                </a:lnTo>
                <a:lnTo>
                  <a:pt x="53578" y="107157"/>
                </a:lnTo>
                <a:lnTo>
                  <a:pt x="62508" y="89297"/>
                </a:lnTo>
                <a:lnTo>
                  <a:pt x="71438" y="80368"/>
                </a:lnTo>
                <a:lnTo>
                  <a:pt x="71438" y="80368"/>
                </a:lnTo>
                <a:lnTo>
                  <a:pt x="71438" y="80368"/>
                </a:lnTo>
                <a:lnTo>
                  <a:pt x="62508" y="89297"/>
                </a:lnTo>
                <a:lnTo>
                  <a:pt x="53578" y="98227"/>
                </a:lnTo>
                <a:lnTo>
                  <a:pt x="44649" y="107157"/>
                </a:lnTo>
                <a:lnTo>
                  <a:pt x="44649" y="116086"/>
                </a:lnTo>
                <a:lnTo>
                  <a:pt x="35719" y="125016"/>
                </a:lnTo>
                <a:lnTo>
                  <a:pt x="44649" y="133946"/>
                </a:lnTo>
                <a:lnTo>
                  <a:pt x="44649" y="133946"/>
                </a:lnTo>
                <a:lnTo>
                  <a:pt x="62508" y="116086"/>
                </a:lnTo>
                <a:lnTo>
                  <a:pt x="80367" y="107157"/>
                </a:lnTo>
                <a:lnTo>
                  <a:pt x="98227" y="89297"/>
                </a:lnTo>
                <a:lnTo>
                  <a:pt x="9822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965281" y="4071937"/>
            <a:ext cx="26790" cy="839392"/>
          </a:xfrm>
          <a:custGeom>
            <a:avLst/>
            <a:gdLst/>
            <a:ahLst/>
            <a:cxnLst/>
            <a:rect l="0" t="0" r="0" b="0"/>
            <a:pathLst>
              <a:path w="26790" h="839392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42875"/>
                </a:lnTo>
                <a:lnTo>
                  <a:pt x="0" y="196453"/>
                </a:lnTo>
                <a:lnTo>
                  <a:pt x="0" y="267891"/>
                </a:lnTo>
                <a:lnTo>
                  <a:pt x="0" y="339328"/>
                </a:lnTo>
                <a:lnTo>
                  <a:pt x="0" y="410766"/>
                </a:lnTo>
                <a:lnTo>
                  <a:pt x="0" y="482203"/>
                </a:lnTo>
                <a:lnTo>
                  <a:pt x="8930" y="553641"/>
                </a:lnTo>
                <a:lnTo>
                  <a:pt x="8930" y="607219"/>
                </a:lnTo>
                <a:lnTo>
                  <a:pt x="8930" y="651867"/>
                </a:lnTo>
                <a:lnTo>
                  <a:pt x="8930" y="696516"/>
                </a:lnTo>
                <a:lnTo>
                  <a:pt x="8930" y="732234"/>
                </a:lnTo>
                <a:lnTo>
                  <a:pt x="8930" y="759024"/>
                </a:lnTo>
                <a:lnTo>
                  <a:pt x="8930" y="776883"/>
                </a:lnTo>
                <a:lnTo>
                  <a:pt x="17860" y="794742"/>
                </a:lnTo>
                <a:lnTo>
                  <a:pt x="17860" y="803672"/>
                </a:lnTo>
                <a:lnTo>
                  <a:pt x="17860" y="821532"/>
                </a:lnTo>
                <a:lnTo>
                  <a:pt x="26789" y="830461"/>
                </a:lnTo>
                <a:lnTo>
                  <a:pt x="26789" y="830461"/>
                </a:lnTo>
                <a:lnTo>
                  <a:pt x="26789" y="839391"/>
                </a:lnTo>
                <a:lnTo>
                  <a:pt x="26789" y="839391"/>
                </a:lnTo>
                <a:lnTo>
                  <a:pt x="26789" y="839391"/>
                </a:lnTo>
                <a:lnTo>
                  <a:pt x="26789" y="839391"/>
                </a:lnTo>
                <a:lnTo>
                  <a:pt x="26789" y="8393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875984" y="4866679"/>
            <a:ext cx="133947" cy="142877"/>
          </a:xfrm>
          <a:custGeom>
            <a:avLst/>
            <a:gdLst/>
            <a:ahLst/>
            <a:cxnLst/>
            <a:rect l="0" t="0" r="0" b="0"/>
            <a:pathLst>
              <a:path w="133947" h="142877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17860" y="53579"/>
                </a:lnTo>
                <a:lnTo>
                  <a:pt x="26789" y="71438"/>
                </a:lnTo>
                <a:lnTo>
                  <a:pt x="35719" y="98227"/>
                </a:lnTo>
                <a:lnTo>
                  <a:pt x="44649" y="116087"/>
                </a:lnTo>
                <a:lnTo>
                  <a:pt x="53579" y="125016"/>
                </a:lnTo>
                <a:lnTo>
                  <a:pt x="62508" y="133946"/>
                </a:lnTo>
                <a:lnTo>
                  <a:pt x="71438" y="142876"/>
                </a:lnTo>
                <a:lnTo>
                  <a:pt x="80368" y="142876"/>
                </a:lnTo>
                <a:lnTo>
                  <a:pt x="89297" y="125016"/>
                </a:lnTo>
                <a:lnTo>
                  <a:pt x="98227" y="116087"/>
                </a:lnTo>
                <a:lnTo>
                  <a:pt x="107157" y="98227"/>
                </a:lnTo>
                <a:lnTo>
                  <a:pt x="116086" y="80368"/>
                </a:lnTo>
                <a:lnTo>
                  <a:pt x="116086" y="71438"/>
                </a:lnTo>
                <a:lnTo>
                  <a:pt x="125016" y="62509"/>
                </a:lnTo>
                <a:lnTo>
                  <a:pt x="125016" y="53579"/>
                </a:lnTo>
                <a:lnTo>
                  <a:pt x="125016" y="53579"/>
                </a:lnTo>
                <a:lnTo>
                  <a:pt x="133946" y="62509"/>
                </a:lnTo>
                <a:lnTo>
                  <a:pt x="133946" y="62509"/>
                </a:lnTo>
                <a:lnTo>
                  <a:pt x="125016" y="62509"/>
                </a:lnTo>
                <a:lnTo>
                  <a:pt x="125016" y="625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331398" y="4125515"/>
            <a:ext cx="53579" cy="830463"/>
          </a:xfrm>
          <a:custGeom>
            <a:avLst/>
            <a:gdLst/>
            <a:ahLst/>
            <a:cxnLst/>
            <a:rect l="0" t="0" r="0" b="0"/>
            <a:pathLst>
              <a:path w="53579" h="830463">
                <a:moveTo>
                  <a:pt x="17859" y="776883"/>
                </a:moveTo>
                <a:lnTo>
                  <a:pt x="17859" y="776883"/>
                </a:lnTo>
                <a:lnTo>
                  <a:pt x="8929" y="785813"/>
                </a:lnTo>
                <a:lnTo>
                  <a:pt x="8929" y="794743"/>
                </a:lnTo>
                <a:lnTo>
                  <a:pt x="8929" y="803673"/>
                </a:lnTo>
                <a:lnTo>
                  <a:pt x="0" y="821532"/>
                </a:lnTo>
                <a:lnTo>
                  <a:pt x="8929" y="830462"/>
                </a:lnTo>
                <a:lnTo>
                  <a:pt x="8929" y="830462"/>
                </a:lnTo>
                <a:lnTo>
                  <a:pt x="8929" y="830462"/>
                </a:lnTo>
                <a:lnTo>
                  <a:pt x="8929" y="821532"/>
                </a:lnTo>
                <a:lnTo>
                  <a:pt x="8929" y="794743"/>
                </a:lnTo>
                <a:lnTo>
                  <a:pt x="17859" y="759024"/>
                </a:lnTo>
                <a:lnTo>
                  <a:pt x="26789" y="714375"/>
                </a:lnTo>
                <a:lnTo>
                  <a:pt x="26789" y="642938"/>
                </a:lnTo>
                <a:lnTo>
                  <a:pt x="35718" y="562571"/>
                </a:lnTo>
                <a:lnTo>
                  <a:pt x="35718" y="482203"/>
                </a:lnTo>
                <a:lnTo>
                  <a:pt x="35718" y="392906"/>
                </a:lnTo>
                <a:lnTo>
                  <a:pt x="44648" y="303610"/>
                </a:lnTo>
                <a:lnTo>
                  <a:pt x="44648" y="232172"/>
                </a:lnTo>
                <a:lnTo>
                  <a:pt x="53578" y="169664"/>
                </a:lnTo>
                <a:lnTo>
                  <a:pt x="53578" y="116086"/>
                </a:lnTo>
                <a:lnTo>
                  <a:pt x="53578" y="80367"/>
                </a:lnTo>
                <a:lnTo>
                  <a:pt x="53578" y="53578"/>
                </a:lnTo>
                <a:lnTo>
                  <a:pt x="53578" y="35719"/>
                </a:lnTo>
                <a:lnTo>
                  <a:pt x="44648" y="26789"/>
                </a:lnTo>
                <a:lnTo>
                  <a:pt x="44648" y="17860"/>
                </a:lnTo>
                <a:lnTo>
                  <a:pt x="44648" y="893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268890" y="4036218"/>
            <a:ext cx="223243" cy="196454"/>
          </a:xfrm>
          <a:custGeom>
            <a:avLst/>
            <a:gdLst/>
            <a:ahLst/>
            <a:cxnLst/>
            <a:rect l="0" t="0" r="0" b="0"/>
            <a:pathLst>
              <a:path w="223243" h="196454">
                <a:moveTo>
                  <a:pt x="107156" y="53578"/>
                </a:moveTo>
                <a:lnTo>
                  <a:pt x="107156" y="53578"/>
                </a:lnTo>
                <a:lnTo>
                  <a:pt x="107156" y="44649"/>
                </a:lnTo>
                <a:lnTo>
                  <a:pt x="107156" y="44649"/>
                </a:lnTo>
                <a:lnTo>
                  <a:pt x="107156" y="35719"/>
                </a:lnTo>
                <a:lnTo>
                  <a:pt x="107156" y="35719"/>
                </a:lnTo>
                <a:lnTo>
                  <a:pt x="98226" y="35719"/>
                </a:lnTo>
                <a:lnTo>
                  <a:pt x="98226" y="35719"/>
                </a:lnTo>
                <a:lnTo>
                  <a:pt x="98226" y="35719"/>
                </a:lnTo>
                <a:lnTo>
                  <a:pt x="89297" y="53578"/>
                </a:lnTo>
                <a:lnTo>
                  <a:pt x="71437" y="80368"/>
                </a:lnTo>
                <a:lnTo>
                  <a:pt x="44648" y="107157"/>
                </a:lnTo>
                <a:lnTo>
                  <a:pt x="26789" y="142875"/>
                </a:lnTo>
                <a:lnTo>
                  <a:pt x="17859" y="169664"/>
                </a:lnTo>
                <a:lnTo>
                  <a:pt x="0" y="187524"/>
                </a:lnTo>
                <a:lnTo>
                  <a:pt x="0" y="196453"/>
                </a:lnTo>
                <a:lnTo>
                  <a:pt x="0" y="196453"/>
                </a:lnTo>
                <a:lnTo>
                  <a:pt x="0" y="187524"/>
                </a:lnTo>
                <a:lnTo>
                  <a:pt x="8930" y="169664"/>
                </a:lnTo>
                <a:lnTo>
                  <a:pt x="17859" y="151805"/>
                </a:lnTo>
                <a:lnTo>
                  <a:pt x="35719" y="125016"/>
                </a:lnTo>
                <a:lnTo>
                  <a:pt x="44648" y="98227"/>
                </a:lnTo>
                <a:lnTo>
                  <a:pt x="62508" y="71438"/>
                </a:lnTo>
                <a:lnTo>
                  <a:pt x="80367" y="35719"/>
                </a:lnTo>
                <a:lnTo>
                  <a:pt x="98226" y="17860"/>
                </a:lnTo>
                <a:lnTo>
                  <a:pt x="116086" y="0"/>
                </a:lnTo>
                <a:lnTo>
                  <a:pt x="125015" y="0"/>
                </a:lnTo>
                <a:lnTo>
                  <a:pt x="133945" y="0"/>
                </a:lnTo>
                <a:lnTo>
                  <a:pt x="142875" y="8930"/>
                </a:lnTo>
                <a:lnTo>
                  <a:pt x="151805" y="35719"/>
                </a:lnTo>
                <a:lnTo>
                  <a:pt x="160734" y="53578"/>
                </a:lnTo>
                <a:lnTo>
                  <a:pt x="169664" y="71438"/>
                </a:lnTo>
                <a:lnTo>
                  <a:pt x="178594" y="98227"/>
                </a:lnTo>
                <a:lnTo>
                  <a:pt x="187523" y="116086"/>
                </a:lnTo>
                <a:lnTo>
                  <a:pt x="187523" y="133946"/>
                </a:lnTo>
                <a:lnTo>
                  <a:pt x="205383" y="142875"/>
                </a:lnTo>
                <a:lnTo>
                  <a:pt x="214312" y="151805"/>
                </a:lnTo>
                <a:lnTo>
                  <a:pt x="223242" y="151805"/>
                </a:lnTo>
                <a:lnTo>
                  <a:pt x="223242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492132" y="4339828"/>
            <a:ext cx="133946" cy="267891"/>
          </a:xfrm>
          <a:custGeom>
            <a:avLst/>
            <a:gdLst/>
            <a:ahLst/>
            <a:cxnLst/>
            <a:rect l="0" t="0" r="0" b="0"/>
            <a:pathLst>
              <a:path w="133946" h="267891">
                <a:moveTo>
                  <a:pt x="26789" y="80367"/>
                </a:moveTo>
                <a:lnTo>
                  <a:pt x="17859" y="89297"/>
                </a:lnTo>
                <a:lnTo>
                  <a:pt x="17859" y="98226"/>
                </a:lnTo>
                <a:lnTo>
                  <a:pt x="8930" y="116086"/>
                </a:lnTo>
                <a:lnTo>
                  <a:pt x="0" y="133945"/>
                </a:lnTo>
                <a:lnTo>
                  <a:pt x="0" y="160734"/>
                </a:lnTo>
                <a:lnTo>
                  <a:pt x="0" y="187523"/>
                </a:lnTo>
                <a:lnTo>
                  <a:pt x="0" y="205383"/>
                </a:lnTo>
                <a:lnTo>
                  <a:pt x="0" y="223242"/>
                </a:lnTo>
                <a:lnTo>
                  <a:pt x="0" y="241101"/>
                </a:lnTo>
                <a:lnTo>
                  <a:pt x="0" y="250031"/>
                </a:lnTo>
                <a:lnTo>
                  <a:pt x="0" y="250031"/>
                </a:lnTo>
                <a:lnTo>
                  <a:pt x="0" y="241101"/>
                </a:lnTo>
                <a:lnTo>
                  <a:pt x="0" y="223242"/>
                </a:lnTo>
                <a:lnTo>
                  <a:pt x="0" y="196453"/>
                </a:lnTo>
                <a:lnTo>
                  <a:pt x="0" y="160734"/>
                </a:lnTo>
                <a:lnTo>
                  <a:pt x="8930" y="116086"/>
                </a:lnTo>
                <a:lnTo>
                  <a:pt x="17859" y="71437"/>
                </a:lnTo>
                <a:lnTo>
                  <a:pt x="26789" y="35718"/>
                </a:lnTo>
                <a:lnTo>
                  <a:pt x="44648" y="8929"/>
                </a:lnTo>
                <a:lnTo>
                  <a:pt x="71438" y="0"/>
                </a:lnTo>
                <a:lnTo>
                  <a:pt x="89297" y="0"/>
                </a:lnTo>
                <a:lnTo>
                  <a:pt x="107156" y="0"/>
                </a:lnTo>
                <a:lnTo>
                  <a:pt x="116086" y="8929"/>
                </a:lnTo>
                <a:lnTo>
                  <a:pt x="125016" y="26789"/>
                </a:lnTo>
                <a:lnTo>
                  <a:pt x="133945" y="44648"/>
                </a:lnTo>
                <a:lnTo>
                  <a:pt x="125016" y="53578"/>
                </a:lnTo>
                <a:lnTo>
                  <a:pt x="125016" y="71437"/>
                </a:lnTo>
                <a:lnTo>
                  <a:pt x="107156" y="89297"/>
                </a:lnTo>
                <a:lnTo>
                  <a:pt x="89297" y="107156"/>
                </a:lnTo>
                <a:lnTo>
                  <a:pt x="62508" y="116086"/>
                </a:lnTo>
                <a:lnTo>
                  <a:pt x="53578" y="125015"/>
                </a:lnTo>
                <a:lnTo>
                  <a:pt x="44648" y="133945"/>
                </a:lnTo>
                <a:lnTo>
                  <a:pt x="35719" y="142875"/>
                </a:lnTo>
                <a:lnTo>
                  <a:pt x="35719" y="151804"/>
                </a:lnTo>
                <a:lnTo>
                  <a:pt x="44648" y="160734"/>
                </a:lnTo>
                <a:lnTo>
                  <a:pt x="53578" y="178593"/>
                </a:lnTo>
                <a:lnTo>
                  <a:pt x="71438" y="196453"/>
                </a:lnTo>
                <a:lnTo>
                  <a:pt x="80367" y="214312"/>
                </a:lnTo>
                <a:lnTo>
                  <a:pt x="98227" y="223242"/>
                </a:lnTo>
                <a:lnTo>
                  <a:pt x="107156" y="241101"/>
                </a:lnTo>
                <a:lnTo>
                  <a:pt x="116086" y="250031"/>
                </a:lnTo>
                <a:lnTo>
                  <a:pt x="116086" y="258961"/>
                </a:lnTo>
                <a:lnTo>
                  <a:pt x="125016" y="267890"/>
                </a:lnTo>
                <a:lnTo>
                  <a:pt x="125016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635007" y="4482703"/>
            <a:ext cx="151806" cy="151805"/>
          </a:xfrm>
          <a:custGeom>
            <a:avLst/>
            <a:gdLst/>
            <a:ahLst/>
            <a:cxnLst/>
            <a:rect l="0" t="0" r="0" b="0"/>
            <a:pathLst>
              <a:path w="151806" h="151805">
                <a:moveTo>
                  <a:pt x="0" y="80367"/>
                </a:moveTo>
                <a:lnTo>
                  <a:pt x="8930" y="80367"/>
                </a:lnTo>
                <a:lnTo>
                  <a:pt x="8930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35719" y="80367"/>
                </a:lnTo>
                <a:lnTo>
                  <a:pt x="53578" y="71437"/>
                </a:lnTo>
                <a:lnTo>
                  <a:pt x="71438" y="62508"/>
                </a:lnTo>
                <a:lnTo>
                  <a:pt x="80367" y="53578"/>
                </a:lnTo>
                <a:lnTo>
                  <a:pt x="98227" y="44648"/>
                </a:lnTo>
                <a:lnTo>
                  <a:pt x="107156" y="26789"/>
                </a:lnTo>
                <a:lnTo>
                  <a:pt x="107156" y="17859"/>
                </a:lnTo>
                <a:lnTo>
                  <a:pt x="98227" y="0"/>
                </a:lnTo>
                <a:lnTo>
                  <a:pt x="80367" y="0"/>
                </a:lnTo>
                <a:lnTo>
                  <a:pt x="62508" y="0"/>
                </a:lnTo>
                <a:lnTo>
                  <a:pt x="44648" y="17859"/>
                </a:lnTo>
                <a:lnTo>
                  <a:pt x="35719" y="35718"/>
                </a:lnTo>
                <a:lnTo>
                  <a:pt x="17859" y="62508"/>
                </a:lnTo>
                <a:lnTo>
                  <a:pt x="8930" y="98226"/>
                </a:lnTo>
                <a:lnTo>
                  <a:pt x="17859" y="116086"/>
                </a:lnTo>
                <a:lnTo>
                  <a:pt x="26789" y="133945"/>
                </a:lnTo>
                <a:lnTo>
                  <a:pt x="44648" y="151804"/>
                </a:lnTo>
                <a:lnTo>
                  <a:pt x="62508" y="151804"/>
                </a:lnTo>
                <a:lnTo>
                  <a:pt x="89297" y="151804"/>
                </a:lnTo>
                <a:lnTo>
                  <a:pt x="107156" y="142875"/>
                </a:lnTo>
                <a:lnTo>
                  <a:pt x="125016" y="125015"/>
                </a:lnTo>
                <a:lnTo>
                  <a:pt x="133945" y="116086"/>
                </a:lnTo>
                <a:lnTo>
                  <a:pt x="151805" y="89297"/>
                </a:lnTo>
                <a:lnTo>
                  <a:pt x="15180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777882" y="4500562"/>
            <a:ext cx="98228" cy="133946"/>
          </a:xfrm>
          <a:custGeom>
            <a:avLst/>
            <a:gdLst/>
            <a:ahLst/>
            <a:cxnLst/>
            <a:rect l="0" t="0" r="0" b="0"/>
            <a:pathLst>
              <a:path w="98228" h="133946">
                <a:moveTo>
                  <a:pt x="35719" y="0"/>
                </a:moveTo>
                <a:lnTo>
                  <a:pt x="26789" y="0"/>
                </a:lnTo>
                <a:lnTo>
                  <a:pt x="26789" y="17859"/>
                </a:lnTo>
                <a:lnTo>
                  <a:pt x="17859" y="35719"/>
                </a:lnTo>
                <a:lnTo>
                  <a:pt x="8930" y="53578"/>
                </a:lnTo>
                <a:lnTo>
                  <a:pt x="8930" y="80367"/>
                </a:lnTo>
                <a:lnTo>
                  <a:pt x="0" y="107156"/>
                </a:lnTo>
                <a:lnTo>
                  <a:pt x="0" y="116086"/>
                </a:lnTo>
                <a:lnTo>
                  <a:pt x="0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8930" y="133945"/>
                </a:lnTo>
                <a:lnTo>
                  <a:pt x="17859" y="125016"/>
                </a:lnTo>
                <a:lnTo>
                  <a:pt x="26789" y="107156"/>
                </a:lnTo>
                <a:lnTo>
                  <a:pt x="35719" y="107156"/>
                </a:lnTo>
                <a:lnTo>
                  <a:pt x="35719" y="98227"/>
                </a:lnTo>
                <a:lnTo>
                  <a:pt x="44648" y="80367"/>
                </a:lnTo>
                <a:lnTo>
                  <a:pt x="53578" y="80367"/>
                </a:lnTo>
                <a:lnTo>
                  <a:pt x="62508" y="71438"/>
                </a:lnTo>
                <a:lnTo>
                  <a:pt x="62508" y="71438"/>
                </a:lnTo>
                <a:lnTo>
                  <a:pt x="62508" y="80367"/>
                </a:lnTo>
                <a:lnTo>
                  <a:pt x="62508" y="80367"/>
                </a:lnTo>
                <a:lnTo>
                  <a:pt x="71438" y="89297"/>
                </a:lnTo>
                <a:lnTo>
                  <a:pt x="71438" y="98227"/>
                </a:lnTo>
                <a:lnTo>
                  <a:pt x="71438" y="98227"/>
                </a:lnTo>
                <a:lnTo>
                  <a:pt x="80367" y="107156"/>
                </a:lnTo>
                <a:lnTo>
                  <a:pt x="89297" y="107156"/>
                </a:lnTo>
                <a:lnTo>
                  <a:pt x="98227" y="107156"/>
                </a:lnTo>
                <a:lnTo>
                  <a:pt x="9822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885038" y="4455914"/>
            <a:ext cx="80368" cy="151805"/>
          </a:xfrm>
          <a:custGeom>
            <a:avLst/>
            <a:gdLst/>
            <a:ahLst/>
            <a:cxnLst/>
            <a:rect l="0" t="0" r="0" b="0"/>
            <a:pathLst>
              <a:path w="80368" h="151805">
                <a:moveTo>
                  <a:pt x="35719" y="80367"/>
                </a:moveTo>
                <a:lnTo>
                  <a:pt x="35719" y="80367"/>
                </a:lnTo>
                <a:lnTo>
                  <a:pt x="26789" y="71437"/>
                </a:lnTo>
                <a:lnTo>
                  <a:pt x="26789" y="80367"/>
                </a:lnTo>
                <a:lnTo>
                  <a:pt x="26789" y="80367"/>
                </a:lnTo>
                <a:lnTo>
                  <a:pt x="17860" y="89297"/>
                </a:lnTo>
                <a:lnTo>
                  <a:pt x="17860" y="98226"/>
                </a:lnTo>
                <a:lnTo>
                  <a:pt x="8930" y="107156"/>
                </a:lnTo>
                <a:lnTo>
                  <a:pt x="8930" y="116086"/>
                </a:lnTo>
                <a:lnTo>
                  <a:pt x="0" y="125015"/>
                </a:lnTo>
                <a:lnTo>
                  <a:pt x="0" y="133945"/>
                </a:lnTo>
                <a:lnTo>
                  <a:pt x="0" y="142875"/>
                </a:lnTo>
                <a:lnTo>
                  <a:pt x="8930" y="151804"/>
                </a:lnTo>
                <a:lnTo>
                  <a:pt x="8930" y="151804"/>
                </a:lnTo>
                <a:lnTo>
                  <a:pt x="17860" y="151804"/>
                </a:lnTo>
                <a:lnTo>
                  <a:pt x="26789" y="142875"/>
                </a:lnTo>
                <a:lnTo>
                  <a:pt x="35719" y="133945"/>
                </a:lnTo>
                <a:lnTo>
                  <a:pt x="44649" y="125015"/>
                </a:lnTo>
                <a:lnTo>
                  <a:pt x="53578" y="98226"/>
                </a:lnTo>
                <a:lnTo>
                  <a:pt x="62508" y="80367"/>
                </a:lnTo>
                <a:lnTo>
                  <a:pt x="71438" y="62507"/>
                </a:lnTo>
                <a:lnTo>
                  <a:pt x="80367" y="35718"/>
                </a:lnTo>
                <a:lnTo>
                  <a:pt x="80367" y="17859"/>
                </a:lnTo>
                <a:lnTo>
                  <a:pt x="80367" y="8929"/>
                </a:lnTo>
                <a:lnTo>
                  <a:pt x="80367" y="0"/>
                </a:lnTo>
                <a:lnTo>
                  <a:pt x="71438" y="0"/>
                </a:lnTo>
                <a:lnTo>
                  <a:pt x="71438" y="8929"/>
                </a:lnTo>
                <a:lnTo>
                  <a:pt x="62508" y="26789"/>
                </a:lnTo>
                <a:lnTo>
                  <a:pt x="62508" y="44648"/>
                </a:lnTo>
                <a:lnTo>
                  <a:pt x="62508" y="62507"/>
                </a:lnTo>
                <a:lnTo>
                  <a:pt x="62508" y="89297"/>
                </a:lnTo>
                <a:lnTo>
                  <a:pt x="62508" y="107156"/>
                </a:lnTo>
                <a:lnTo>
                  <a:pt x="62508" y="125015"/>
                </a:lnTo>
                <a:lnTo>
                  <a:pt x="62508" y="142875"/>
                </a:lnTo>
                <a:lnTo>
                  <a:pt x="6250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9045773" y="4527351"/>
            <a:ext cx="71438" cy="35720"/>
          </a:xfrm>
          <a:custGeom>
            <a:avLst/>
            <a:gdLst/>
            <a:ahLst/>
            <a:cxnLst/>
            <a:rect l="0" t="0" r="0" b="0"/>
            <a:pathLst>
              <a:path w="71438" h="35720">
                <a:moveTo>
                  <a:pt x="0" y="35719"/>
                </a:moveTo>
                <a:lnTo>
                  <a:pt x="892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17860"/>
                </a:lnTo>
                <a:lnTo>
                  <a:pt x="53578" y="8930"/>
                </a:lnTo>
                <a:lnTo>
                  <a:pt x="62507" y="8930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483202" y="4804171"/>
            <a:ext cx="116087" cy="133947"/>
          </a:xfrm>
          <a:custGeom>
            <a:avLst/>
            <a:gdLst/>
            <a:ahLst/>
            <a:cxnLst/>
            <a:rect l="0" t="0" r="0" b="0"/>
            <a:pathLst>
              <a:path w="116087" h="133947">
                <a:moveTo>
                  <a:pt x="80368" y="44649"/>
                </a:moveTo>
                <a:lnTo>
                  <a:pt x="71438" y="44649"/>
                </a:lnTo>
                <a:lnTo>
                  <a:pt x="71438" y="35719"/>
                </a:lnTo>
                <a:lnTo>
                  <a:pt x="62508" y="26790"/>
                </a:lnTo>
                <a:lnTo>
                  <a:pt x="62508" y="17860"/>
                </a:lnTo>
                <a:lnTo>
                  <a:pt x="53578" y="8930"/>
                </a:lnTo>
                <a:lnTo>
                  <a:pt x="44649" y="0"/>
                </a:lnTo>
                <a:lnTo>
                  <a:pt x="44649" y="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26790"/>
                </a:lnTo>
                <a:lnTo>
                  <a:pt x="17860" y="44649"/>
                </a:lnTo>
                <a:lnTo>
                  <a:pt x="8930" y="71438"/>
                </a:lnTo>
                <a:lnTo>
                  <a:pt x="0" y="98227"/>
                </a:lnTo>
                <a:lnTo>
                  <a:pt x="0" y="107157"/>
                </a:lnTo>
                <a:lnTo>
                  <a:pt x="0" y="125017"/>
                </a:lnTo>
                <a:lnTo>
                  <a:pt x="8930" y="125017"/>
                </a:lnTo>
                <a:lnTo>
                  <a:pt x="17860" y="125017"/>
                </a:lnTo>
                <a:lnTo>
                  <a:pt x="17860" y="125017"/>
                </a:lnTo>
                <a:lnTo>
                  <a:pt x="35719" y="107157"/>
                </a:lnTo>
                <a:lnTo>
                  <a:pt x="44649" y="89298"/>
                </a:lnTo>
                <a:lnTo>
                  <a:pt x="62508" y="71438"/>
                </a:lnTo>
                <a:lnTo>
                  <a:pt x="71438" y="53579"/>
                </a:lnTo>
                <a:lnTo>
                  <a:pt x="71438" y="44649"/>
                </a:lnTo>
                <a:lnTo>
                  <a:pt x="71438" y="44649"/>
                </a:lnTo>
                <a:lnTo>
                  <a:pt x="71438" y="62508"/>
                </a:lnTo>
                <a:lnTo>
                  <a:pt x="71438" y="71438"/>
                </a:lnTo>
                <a:lnTo>
                  <a:pt x="71438" y="89298"/>
                </a:lnTo>
                <a:lnTo>
                  <a:pt x="80368" y="107157"/>
                </a:lnTo>
                <a:lnTo>
                  <a:pt x="89297" y="125017"/>
                </a:lnTo>
                <a:lnTo>
                  <a:pt x="89297" y="125017"/>
                </a:lnTo>
                <a:lnTo>
                  <a:pt x="98227" y="133946"/>
                </a:lnTo>
                <a:lnTo>
                  <a:pt x="107157" y="125017"/>
                </a:lnTo>
                <a:lnTo>
                  <a:pt x="116086" y="116087"/>
                </a:lnTo>
                <a:lnTo>
                  <a:pt x="116086" y="98227"/>
                </a:lnTo>
                <a:lnTo>
                  <a:pt x="116086" y="80368"/>
                </a:lnTo>
                <a:lnTo>
                  <a:pt x="116086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608218" y="4750593"/>
            <a:ext cx="125017" cy="205385"/>
          </a:xfrm>
          <a:custGeom>
            <a:avLst/>
            <a:gdLst/>
            <a:ahLst/>
            <a:cxnLst/>
            <a:rect l="0" t="0" r="0" b="0"/>
            <a:pathLst>
              <a:path w="125017" h="205385">
                <a:moveTo>
                  <a:pt x="26789" y="0"/>
                </a:moveTo>
                <a:lnTo>
                  <a:pt x="26789" y="0"/>
                </a:lnTo>
                <a:lnTo>
                  <a:pt x="17859" y="8930"/>
                </a:lnTo>
                <a:lnTo>
                  <a:pt x="17859" y="26789"/>
                </a:lnTo>
                <a:lnTo>
                  <a:pt x="8930" y="53578"/>
                </a:lnTo>
                <a:lnTo>
                  <a:pt x="8930" y="80368"/>
                </a:lnTo>
                <a:lnTo>
                  <a:pt x="0" y="107157"/>
                </a:lnTo>
                <a:lnTo>
                  <a:pt x="0" y="133946"/>
                </a:lnTo>
                <a:lnTo>
                  <a:pt x="0" y="160735"/>
                </a:lnTo>
                <a:lnTo>
                  <a:pt x="0" y="178595"/>
                </a:lnTo>
                <a:lnTo>
                  <a:pt x="0" y="196454"/>
                </a:lnTo>
                <a:lnTo>
                  <a:pt x="0" y="196454"/>
                </a:lnTo>
                <a:lnTo>
                  <a:pt x="8930" y="196454"/>
                </a:lnTo>
                <a:lnTo>
                  <a:pt x="17859" y="187524"/>
                </a:lnTo>
                <a:lnTo>
                  <a:pt x="35719" y="160735"/>
                </a:lnTo>
                <a:lnTo>
                  <a:pt x="53578" y="142876"/>
                </a:lnTo>
                <a:lnTo>
                  <a:pt x="80367" y="116086"/>
                </a:lnTo>
                <a:lnTo>
                  <a:pt x="98227" y="98227"/>
                </a:lnTo>
                <a:lnTo>
                  <a:pt x="116086" y="89297"/>
                </a:lnTo>
                <a:lnTo>
                  <a:pt x="125016" y="89297"/>
                </a:lnTo>
                <a:lnTo>
                  <a:pt x="125016" y="98227"/>
                </a:lnTo>
                <a:lnTo>
                  <a:pt x="125016" y="116086"/>
                </a:lnTo>
                <a:lnTo>
                  <a:pt x="116086" y="142876"/>
                </a:lnTo>
                <a:lnTo>
                  <a:pt x="107156" y="160735"/>
                </a:lnTo>
                <a:lnTo>
                  <a:pt x="107156" y="178595"/>
                </a:lnTo>
                <a:lnTo>
                  <a:pt x="98227" y="196454"/>
                </a:lnTo>
                <a:lnTo>
                  <a:pt x="89297" y="205384"/>
                </a:lnTo>
                <a:lnTo>
                  <a:pt x="89297" y="205384"/>
                </a:lnTo>
                <a:lnTo>
                  <a:pt x="89297" y="196454"/>
                </a:lnTo>
                <a:lnTo>
                  <a:pt x="98227" y="178595"/>
                </a:lnTo>
                <a:lnTo>
                  <a:pt x="98227" y="1785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8786812" y="4866679"/>
            <a:ext cx="35719" cy="80369"/>
          </a:xfrm>
          <a:custGeom>
            <a:avLst/>
            <a:gdLst/>
            <a:ahLst/>
            <a:cxnLst/>
            <a:rect l="0" t="0" r="0" b="0"/>
            <a:pathLst>
              <a:path w="35719" h="80369">
                <a:moveTo>
                  <a:pt x="17859" y="8930"/>
                </a:moveTo>
                <a:lnTo>
                  <a:pt x="8929" y="17860"/>
                </a:lnTo>
                <a:lnTo>
                  <a:pt x="8929" y="26790"/>
                </a:lnTo>
                <a:lnTo>
                  <a:pt x="0" y="35719"/>
                </a:lnTo>
                <a:lnTo>
                  <a:pt x="8929" y="53579"/>
                </a:lnTo>
                <a:lnTo>
                  <a:pt x="8929" y="62509"/>
                </a:lnTo>
                <a:lnTo>
                  <a:pt x="17859" y="62509"/>
                </a:lnTo>
                <a:lnTo>
                  <a:pt x="17859" y="71438"/>
                </a:lnTo>
                <a:lnTo>
                  <a:pt x="17859" y="71438"/>
                </a:lnTo>
                <a:lnTo>
                  <a:pt x="26789" y="80368"/>
                </a:lnTo>
                <a:lnTo>
                  <a:pt x="26789" y="80368"/>
                </a:lnTo>
                <a:lnTo>
                  <a:pt x="35718" y="80368"/>
                </a:lnTo>
                <a:lnTo>
                  <a:pt x="35718" y="62509"/>
                </a:lnTo>
                <a:lnTo>
                  <a:pt x="35718" y="53579"/>
                </a:lnTo>
                <a:lnTo>
                  <a:pt x="26789" y="3571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8786812" y="4750593"/>
            <a:ext cx="35719" cy="8931"/>
          </a:xfrm>
          <a:custGeom>
            <a:avLst/>
            <a:gdLst/>
            <a:ahLst/>
            <a:cxnLst/>
            <a:rect l="0" t="0" r="0" b="0"/>
            <a:pathLst>
              <a:path w="35719" h="8931">
                <a:moveTo>
                  <a:pt x="0" y="8930"/>
                </a:moveTo>
                <a:lnTo>
                  <a:pt x="8929" y="893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35718" y="8930"/>
                </a:lnTo>
                <a:lnTo>
                  <a:pt x="3571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8867179" y="4750593"/>
            <a:ext cx="35720" cy="160736"/>
          </a:xfrm>
          <a:custGeom>
            <a:avLst/>
            <a:gdLst/>
            <a:ahLst/>
            <a:cxnLst/>
            <a:rect l="0" t="0" r="0" b="0"/>
            <a:pathLst>
              <a:path w="35720" h="160736">
                <a:moveTo>
                  <a:pt x="0" y="8930"/>
                </a:move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26789"/>
                </a:lnTo>
                <a:lnTo>
                  <a:pt x="17859" y="35719"/>
                </a:lnTo>
                <a:lnTo>
                  <a:pt x="17859" y="53578"/>
                </a:lnTo>
                <a:lnTo>
                  <a:pt x="17859" y="71438"/>
                </a:lnTo>
                <a:lnTo>
                  <a:pt x="17859" y="89297"/>
                </a:lnTo>
                <a:lnTo>
                  <a:pt x="26789" y="107157"/>
                </a:lnTo>
                <a:lnTo>
                  <a:pt x="26789" y="125016"/>
                </a:lnTo>
                <a:lnTo>
                  <a:pt x="26789" y="142876"/>
                </a:lnTo>
                <a:lnTo>
                  <a:pt x="35719" y="151805"/>
                </a:lnTo>
                <a:lnTo>
                  <a:pt x="35719" y="160735"/>
                </a:lnTo>
                <a:lnTo>
                  <a:pt x="35719" y="160735"/>
                </a:lnTo>
                <a:lnTo>
                  <a:pt x="35719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8840390" y="4848820"/>
            <a:ext cx="71438" cy="1"/>
          </a:xfrm>
          <a:custGeom>
            <a:avLst/>
            <a:gdLst/>
            <a:ahLst/>
            <a:cxnLst/>
            <a:rect l="0" t="0" r="0" b="0"/>
            <a:pathLst>
              <a:path w="71438" h="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0"/>
                </a:lnTo>
                <a:lnTo>
                  <a:pt x="44648" y="0"/>
                </a:lnTo>
                <a:lnTo>
                  <a:pt x="53578" y="0"/>
                </a:lnTo>
                <a:lnTo>
                  <a:pt x="62508" y="0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947546" y="4848820"/>
            <a:ext cx="71439" cy="98228"/>
          </a:xfrm>
          <a:custGeom>
            <a:avLst/>
            <a:gdLst/>
            <a:ahLst/>
            <a:cxnLst/>
            <a:rect l="0" t="0" r="0" b="0"/>
            <a:pathLst>
              <a:path w="71439" h="98228">
                <a:moveTo>
                  <a:pt x="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26789"/>
                </a:lnTo>
                <a:lnTo>
                  <a:pt x="17859" y="26789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35719" y="35719"/>
                </a:lnTo>
                <a:lnTo>
                  <a:pt x="44649" y="35719"/>
                </a:lnTo>
                <a:lnTo>
                  <a:pt x="53578" y="26789"/>
                </a:lnTo>
                <a:lnTo>
                  <a:pt x="53578" y="26789"/>
                </a:lnTo>
                <a:lnTo>
                  <a:pt x="62508" y="26789"/>
                </a:lnTo>
                <a:lnTo>
                  <a:pt x="71438" y="35719"/>
                </a:lnTo>
                <a:lnTo>
                  <a:pt x="71438" y="44649"/>
                </a:lnTo>
                <a:lnTo>
                  <a:pt x="71438" y="53578"/>
                </a:lnTo>
                <a:lnTo>
                  <a:pt x="71438" y="62508"/>
                </a:lnTo>
                <a:lnTo>
                  <a:pt x="71438" y="71438"/>
                </a:lnTo>
                <a:lnTo>
                  <a:pt x="62508" y="80368"/>
                </a:lnTo>
                <a:lnTo>
                  <a:pt x="62508" y="98227"/>
                </a:lnTo>
                <a:lnTo>
                  <a:pt x="62508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1428750" y="5206008"/>
            <a:ext cx="4482704" cy="98227"/>
          </a:xfrm>
          <a:custGeom>
            <a:avLst/>
            <a:gdLst/>
            <a:ahLst/>
            <a:cxnLst/>
            <a:rect l="0" t="0" r="0" b="0"/>
            <a:pathLst>
              <a:path w="4482704" h="98227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44648" y="0"/>
                </a:lnTo>
                <a:lnTo>
                  <a:pt x="53578" y="0"/>
                </a:lnTo>
                <a:lnTo>
                  <a:pt x="71438" y="0"/>
                </a:lnTo>
                <a:lnTo>
                  <a:pt x="89297" y="0"/>
                </a:lnTo>
                <a:lnTo>
                  <a:pt x="116086" y="0"/>
                </a:lnTo>
                <a:lnTo>
                  <a:pt x="133945" y="0"/>
                </a:lnTo>
                <a:lnTo>
                  <a:pt x="169664" y="8930"/>
                </a:lnTo>
                <a:lnTo>
                  <a:pt x="196453" y="17859"/>
                </a:lnTo>
                <a:lnTo>
                  <a:pt x="232172" y="17859"/>
                </a:lnTo>
                <a:lnTo>
                  <a:pt x="258961" y="26789"/>
                </a:lnTo>
                <a:lnTo>
                  <a:pt x="294680" y="26789"/>
                </a:lnTo>
                <a:lnTo>
                  <a:pt x="330398" y="26789"/>
                </a:lnTo>
                <a:lnTo>
                  <a:pt x="375047" y="35719"/>
                </a:lnTo>
                <a:lnTo>
                  <a:pt x="410766" y="35719"/>
                </a:lnTo>
                <a:lnTo>
                  <a:pt x="455414" y="44648"/>
                </a:lnTo>
                <a:lnTo>
                  <a:pt x="491133" y="44648"/>
                </a:lnTo>
                <a:lnTo>
                  <a:pt x="535781" y="53578"/>
                </a:lnTo>
                <a:lnTo>
                  <a:pt x="580430" y="53578"/>
                </a:lnTo>
                <a:lnTo>
                  <a:pt x="625078" y="53578"/>
                </a:lnTo>
                <a:lnTo>
                  <a:pt x="669727" y="53578"/>
                </a:lnTo>
                <a:lnTo>
                  <a:pt x="714375" y="53578"/>
                </a:lnTo>
                <a:lnTo>
                  <a:pt x="759023" y="53578"/>
                </a:lnTo>
                <a:lnTo>
                  <a:pt x="803672" y="44648"/>
                </a:lnTo>
                <a:lnTo>
                  <a:pt x="848320" y="44648"/>
                </a:lnTo>
                <a:lnTo>
                  <a:pt x="901898" y="35719"/>
                </a:lnTo>
                <a:lnTo>
                  <a:pt x="937617" y="26789"/>
                </a:lnTo>
                <a:lnTo>
                  <a:pt x="982266" y="17859"/>
                </a:lnTo>
                <a:lnTo>
                  <a:pt x="1026914" y="8930"/>
                </a:lnTo>
                <a:lnTo>
                  <a:pt x="1071563" y="8930"/>
                </a:lnTo>
                <a:lnTo>
                  <a:pt x="1116211" y="0"/>
                </a:lnTo>
                <a:lnTo>
                  <a:pt x="1160859" y="0"/>
                </a:lnTo>
                <a:lnTo>
                  <a:pt x="1196578" y="0"/>
                </a:lnTo>
                <a:lnTo>
                  <a:pt x="1241227" y="0"/>
                </a:lnTo>
                <a:lnTo>
                  <a:pt x="1276945" y="8930"/>
                </a:lnTo>
                <a:lnTo>
                  <a:pt x="1321594" y="8930"/>
                </a:lnTo>
                <a:lnTo>
                  <a:pt x="1357313" y="17859"/>
                </a:lnTo>
                <a:lnTo>
                  <a:pt x="1393031" y="17859"/>
                </a:lnTo>
                <a:lnTo>
                  <a:pt x="1437680" y="26789"/>
                </a:lnTo>
                <a:lnTo>
                  <a:pt x="1473398" y="26789"/>
                </a:lnTo>
                <a:lnTo>
                  <a:pt x="1509117" y="35719"/>
                </a:lnTo>
                <a:lnTo>
                  <a:pt x="1553766" y="35719"/>
                </a:lnTo>
                <a:lnTo>
                  <a:pt x="1589484" y="35719"/>
                </a:lnTo>
                <a:lnTo>
                  <a:pt x="1625203" y="44648"/>
                </a:lnTo>
                <a:lnTo>
                  <a:pt x="1660922" y="44648"/>
                </a:lnTo>
                <a:lnTo>
                  <a:pt x="1696641" y="53578"/>
                </a:lnTo>
                <a:lnTo>
                  <a:pt x="1732359" y="53578"/>
                </a:lnTo>
                <a:lnTo>
                  <a:pt x="1768078" y="62508"/>
                </a:lnTo>
                <a:lnTo>
                  <a:pt x="1803797" y="62508"/>
                </a:lnTo>
                <a:lnTo>
                  <a:pt x="1830586" y="71437"/>
                </a:lnTo>
                <a:lnTo>
                  <a:pt x="1857375" y="71437"/>
                </a:lnTo>
                <a:lnTo>
                  <a:pt x="1884164" y="71437"/>
                </a:lnTo>
                <a:lnTo>
                  <a:pt x="1910953" y="71437"/>
                </a:lnTo>
                <a:lnTo>
                  <a:pt x="1946672" y="71437"/>
                </a:lnTo>
                <a:lnTo>
                  <a:pt x="1973461" y="71437"/>
                </a:lnTo>
                <a:lnTo>
                  <a:pt x="2000250" y="71437"/>
                </a:lnTo>
                <a:lnTo>
                  <a:pt x="2035969" y="71437"/>
                </a:lnTo>
                <a:lnTo>
                  <a:pt x="2071688" y="71437"/>
                </a:lnTo>
                <a:lnTo>
                  <a:pt x="2107406" y="71437"/>
                </a:lnTo>
                <a:lnTo>
                  <a:pt x="2143125" y="62508"/>
                </a:lnTo>
                <a:lnTo>
                  <a:pt x="2178844" y="62508"/>
                </a:lnTo>
                <a:lnTo>
                  <a:pt x="2223492" y="71437"/>
                </a:lnTo>
                <a:lnTo>
                  <a:pt x="2259211" y="71437"/>
                </a:lnTo>
                <a:lnTo>
                  <a:pt x="2303859" y="71437"/>
                </a:lnTo>
                <a:lnTo>
                  <a:pt x="2339578" y="71437"/>
                </a:lnTo>
                <a:lnTo>
                  <a:pt x="2384227" y="71437"/>
                </a:lnTo>
                <a:lnTo>
                  <a:pt x="2428875" y="71437"/>
                </a:lnTo>
                <a:lnTo>
                  <a:pt x="2473523" y="71437"/>
                </a:lnTo>
                <a:lnTo>
                  <a:pt x="2518172" y="71437"/>
                </a:lnTo>
                <a:lnTo>
                  <a:pt x="2562820" y="71437"/>
                </a:lnTo>
                <a:lnTo>
                  <a:pt x="2616398" y="71437"/>
                </a:lnTo>
                <a:lnTo>
                  <a:pt x="2661047" y="71437"/>
                </a:lnTo>
                <a:lnTo>
                  <a:pt x="2705695" y="62508"/>
                </a:lnTo>
                <a:lnTo>
                  <a:pt x="2750344" y="62508"/>
                </a:lnTo>
                <a:lnTo>
                  <a:pt x="2794992" y="53578"/>
                </a:lnTo>
                <a:lnTo>
                  <a:pt x="2839641" y="53578"/>
                </a:lnTo>
                <a:lnTo>
                  <a:pt x="2875359" y="44648"/>
                </a:lnTo>
                <a:lnTo>
                  <a:pt x="2920008" y="44648"/>
                </a:lnTo>
                <a:lnTo>
                  <a:pt x="2955727" y="35719"/>
                </a:lnTo>
                <a:lnTo>
                  <a:pt x="2991445" y="35719"/>
                </a:lnTo>
                <a:lnTo>
                  <a:pt x="3036094" y="35719"/>
                </a:lnTo>
                <a:lnTo>
                  <a:pt x="3071813" y="26789"/>
                </a:lnTo>
                <a:lnTo>
                  <a:pt x="3107531" y="26789"/>
                </a:lnTo>
                <a:lnTo>
                  <a:pt x="3143250" y="26789"/>
                </a:lnTo>
                <a:lnTo>
                  <a:pt x="3170039" y="26789"/>
                </a:lnTo>
                <a:lnTo>
                  <a:pt x="3205758" y="26789"/>
                </a:lnTo>
                <a:lnTo>
                  <a:pt x="3232547" y="35719"/>
                </a:lnTo>
                <a:lnTo>
                  <a:pt x="3259336" y="35719"/>
                </a:lnTo>
                <a:lnTo>
                  <a:pt x="3286125" y="35719"/>
                </a:lnTo>
                <a:lnTo>
                  <a:pt x="3312914" y="35719"/>
                </a:lnTo>
                <a:lnTo>
                  <a:pt x="3339703" y="44648"/>
                </a:lnTo>
                <a:lnTo>
                  <a:pt x="3357563" y="44648"/>
                </a:lnTo>
                <a:lnTo>
                  <a:pt x="3384352" y="44648"/>
                </a:lnTo>
                <a:lnTo>
                  <a:pt x="3402211" y="44648"/>
                </a:lnTo>
                <a:lnTo>
                  <a:pt x="3429000" y="44648"/>
                </a:lnTo>
                <a:lnTo>
                  <a:pt x="3446859" y="53578"/>
                </a:lnTo>
                <a:lnTo>
                  <a:pt x="3473648" y="44648"/>
                </a:lnTo>
                <a:lnTo>
                  <a:pt x="3500438" y="44648"/>
                </a:lnTo>
                <a:lnTo>
                  <a:pt x="3518297" y="44648"/>
                </a:lnTo>
                <a:lnTo>
                  <a:pt x="3536156" y="44648"/>
                </a:lnTo>
                <a:lnTo>
                  <a:pt x="3554016" y="44648"/>
                </a:lnTo>
                <a:lnTo>
                  <a:pt x="3571875" y="53578"/>
                </a:lnTo>
                <a:lnTo>
                  <a:pt x="3598664" y="53578"/>
                </a:lnTo>
                <a:lnTo>
                  <a:pt x="3616523" y="53578"/>
                </a:lnTo>
                <a:lnTo>
                  <a:pt x="3634383" y="53578"/>
                </a:lnTo>
                <a:lnTo>
                  <a:pt x="3661172" y="53578"/>
                </a:lnTo>
                <a:lnTo>
                  <a:pt x="3687961" y="44648"/>
                </a:lnTo>
                <a:lnTo>
                  <a:pt x="3705820" y="44648"/>
                </a:lnTo>
                <a:lnTo>
                  <a:pt x="3732609" y="44648"/>
                </a:lnTo>
                <a:lnTo>
                  <a:pt x="3750469" y="44648"/>
                </a:lnTo>
                <a:lnTo>
                  <a:pt x="3777258" y="35719"/>
                </a:lnTo>
                <a:lnTo>
                  <a:pt x="3795117" y="35719"/>
                </a:lnTo>
                <a:lnTo>
                  <a:pt x="3812977" y="35719"/>
                </a:lnTo>
                <a:lnTo>
                  <a:pt x="3830836" y="35719"/>
                </a:lnTo>
                <a:lnTo>
                  <a:pt x="3848695" y="35719"/>
                </a:lnTo>
                <a:lnTo>
                  <a:pt x="3866555" y="35719"/>
                </a:lnTo>
                <a:lnTo>
                  <a:pt x="3884414" y="35719"/>
                </a:lnTo>
                <a:lnTo>
                  <a:pt x="3902273" y="44648"/>
                </a:lnTo>
                <a:lnTo>
                  <a:pt x="3911203" y="44648"/>
                </a:lnTo>
                <a:lnTo>
                  <a:pt x="3929063" y="44648"/>
                </a:lnTo>
                <a:lnTo>
                  <a:pt x="3946922" y="44648"/>
                </a:lnTo>
                <a:lnTo>
                  <a:pt x="3964781" y="44648"/>
                </a:lnTo>
                <a:lnTo>
                  <a:pt x="3982641" y="44648"/>
                </a:lnTo>
                <a:lnTo>
                  <a:pt x="4000500" y="44648"/>
                </a:lnTo>
                <a:lnTo>
                  <a:pt x="4018359" y="44648"/>
                </a:lnTo>
                <a:lnTo>
                  <a:pt x="4036219" y="53578"/>
                </a:lnTo>
                <a:lnTo>
                  <a:pt x="4063008" y="53578"/>
                </a:lnTo>
                <a:lnTo>
                  <a:pt x="4080867" y="53578"/>
                </a:lnTo>
                <a:lnTo>
                  <a:pt x="4098727" y="53578"/>
                </a:lnTo>
                <a:lnTo>
                  <a:pt x="4116586" y="53578"/>
                </a:lnTo>
                <a:lnTo>
                  <a:pt x="4143375" y="44648"/>
                </a:lnTo>
                <a:lnTo>
                  <a:pt x="4170164" y="44648"/>
                </a:lnTo>
                <a:lnTo>
                  <a:pt x="4196953" y="44648"/>
                </a:lnTo>
                <a:lnTo>
                  <a:pt x="4223742" y="44648"/>
                </a:lnTo>
                <a:lnTo>
                  <a:pt x="4259461" y="44648"/>
                </a:lnTo>
                <a:lnTo>
                  <a:pt x="4286250" y="44648"/>
                </a:lnTo>
                <a:lnTo>
                  <a:pt x="4321969" y="44648"/>
                </a:lnTo>
                <a:lnTo>
                  <a:pt x="4348758" y="44648"/>
                </a:lnTo>
                <a:lnTo>
                  <a:pt x="4375547" y="35719"/>
                </a:lnTo>
                <a:lnTo>
                  <a:pt x="4402336" y="35719"/>
                </a:lnTo>
                <a:lnTo>
                  <a:pt x="4420195" y="35719"/>
                </a:lnTo>
                <a:lnTo>
                  <a:pt x="4429125" y="26789"/>
                </a:lnTo>
                <a:lnTo>
                  <a:pt x="4446984" y="26789"/>
                </a:lnTo>
                <a:lnTo>
                  <a:pt x="4455914" y="35719"/>
                </a:lnTo>
                <a:lnTo>
                  <a:pt x="4473773" y="35719"/>
                </a:lnTo>
                <a:lnTo>
                  <a:pt x="4482703" y="44648"/>
                </a:lnTo>
                <a:lnTo>
                  <a:pt x="4482703" y="62508"/>
                </a:lnTo>
                <a:lnTo>
                  <a:pt x="4482703" y="71437"/>
                </a:lnTo>
                <a:lnTo>
                  <a:pt x="4473773" y="89297"/>
                </a:lnTo>
                <a:lnTo>
                  <a:pt x="4455914" y="98226"/>
                </a:lnTo>
                <a:lnTo>
                  <a:pt x="4438055" y="98226"/>
                </a:lnTo>
                <a:lnTo>
                  <a:pt x="4438055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438055" y="6027538"/>
            <a:ext cx="2580680" cy="116087"/>
          </a:xfrm>
          <a:custGeom>
            <a:avLst/>
            <a:gdLst/>
            <a:ahLst/>
            <a:cxnLst/>
            <a:rect l="0" t="0" r="0" b="0"/>
            <a:pathLst>
              <a:path w="2580680" h="116087">
                <a:moveTo>
                  <a:pt x="0" y="17860"/>
                </a:moveTo>
                <a:lnTo>
                  <a:pt x="0" y="17860"/>
                </a:lnTo>
                <a:lnTo>
                  <a:pt x="8929" y="17860"/>
                </a:lnTo>
                <a:lnTo>
                  <a:pt x="17859" y="17860"/>
                </a:lnTo>
                <a:lnTo>
                  <a:pt x="26789" y="17860"/>
                </a:lnTo>
                <a:lnTo>
                  <a:pt x="44648" y="17860"/>
                </a:lnTo>
                <a:lnTo>
                  <a:pt x="62508" y="17860"/>
                </a:lnTo>
                <a:lnTo>
                  <a:pt x="89297" y="17860"/>
                </a:lnTo>
                <a:lnTo>
                  <a:pt x="116086" y="8930"/>
                </a:lnTo>
                <a:lnTo>
                  <a:pt x="142875" y="8930"/>
                </a:lnTo>
                <a:lnTo>
                  <a:pt x="178593" y="8930"/>
                </a:lnTo>
                <a:lnTo>
                  <a:pt x="214312" y="0"/>
                </a:lnTo>
                <a:lnTo>
                  <a:pt x="250031" y="0"/>
                </a:lnTo>
                <a:lnTo>
                  <a:pt x="294679" y="0"/>
                </a:lnTo>
                <a:lnTo>
                  <a:pt x="348258" y="0"/>
                </a:lnTo>
                <a:lnTo>
                  <a:pt x="410765" y="0"/>
                </a:lnTo>
                <a:lnTo>
                  <a:pt x="473273" y="8930"/>
                </a:lnTo>
                <a:lnTo>
                  <a:pt x="544711" y="8930"/>
                </a:lnTo>
                <a:lnTo>
                  <a:pt x="616148" y="8930"/>
                </a:lnTo>
                <a:lnTo>
                  <a:pt x="705445" y="8930"/>
                </a:lnTo>
                <a:lnTo>
                  <a:pt x="785812" y="8930"/>
                </a:lnTo>
                <a:lnTo>
                  <a:pt x="866179" y="17860"/>
                </a:lnTo>
                <a:lnTo>
                  <a:pt x="955476" y="17860"/>
                </a:lnTo>
                <a:lnTo>
                  <a:pt x="1053703" y="26789"/>
                </a:lnTo>
                <a:lnTo>
                  <a:pt x="1151929" y="26789"/>
                </a:lnTo>
                <a:lnTo>
                  <a:pt x="1250156" y="35719"/>
                </a:lnTo>
                <a:lnTo>
                  <a:pt x="1348383" y="44649"/>
                </a:lnTo>
                <a:lnTo>
                  <a:pt x="1455539" y="53578"/>
                </a:lnTo>
                <a:lnTo>
                  <a:pt x="1562695" y="53578"/>
                </a:lnTo>
                <a:lnTo>
                  <a:pt x="1669851" y="62508"/>
                </a:lnTo>
                <a:lnTo>
                  <a:pt x="1777008" y="62508"/>
                </a:lnTo>
                <a:lnTo>
                  <a:pt x="1884164" y="71438"/>
                </a:lnTo>
                <a:lnTo>
                  <a:pt x="1991320" y="71438"/>
                </a:lnTo>
                <a:lnTo>
                  <a:pt x="2098476" y="71438"/>
                </a:lnTo>
                <a:lnTo>
                  <a:pt x="2196703" y="62508"/>
                </a:lnTo>
                <a:lnTo>
                  <a:pt x="2294929" y="62508"/>
                </a:lnTo>
                <a:lnTo>
                  <a:pt x="2384226" y="71438"/>
                </a:lnTo>
                <a:lnTo>
                  <a:pt x="2464593" y="80367"/>
                </a:lnTo>
                <a:lnTo>
                  <a:pt x="2527101" y="98227"/>
                </a:lnTo>
                <a:lnTo>
                  <a:pt x="2580679" y="116086"/>
                </a:lnTo>
                <a:lnTo>
                  <a:pt x="258067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1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Writing custom </a:t>
            </a:r>
            <a:r>
              <a:rPr lang="en-US" dirty="0" smtClean="0"/>
              <a:t>matchers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/>
              <a:t>matcher for testing if a double value has the value </a:t>
            </a:r>
            <a:r>
              <a:rPr lang="en-US" dirty="0" err="1"/>
              <a:t>NaN</a:t>
            </a:r>
            <a:r>
              <a:rPr lang="en-US" dirty="0"/>
              <a:t> (not a number). This is the test we want to write: </a:t>
            </a:r>
          </a:p>
          <a:p>
            <a:r>
              <a:rPr lang="en-US" dirty="0"/>
              <a:t>public void </a:t>
            </a:r>
            <a:r>
              <a:rPr lang="en-US" dirty="0" err="1"/>
              <a:t>testSquareRootOfMinusOneIsNotANumber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assertThat</a:t>
            </a:r>
            <a:r>
              <a:rPr lang="en-US" dirty="0"/>
              <a:t>(</a:t>
            </a:r>
            <a:r>
              <a:rPr lang="en-US" dirty="0" err="1"/>
              <a:t>Math.sqrt</a:t>
            </a:r>
            <a:r>
              <a:rPr lang="en-US" dirty="0"/>
              <a:t>(-1), is(</a:t>
            </a:r>
            <a:r>
              <a:rPr lang="en-US" dirty="0" err="1"/>
              <a:t>notANumber</a:t>
            </a:r>
            <a:r>
              <a:rPr lang="en-US" dirty="0"/>
              <a:t>()));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5027414" y="2053828"/>
            <a:ext cx="1955603" cy="107157"/>
          </a:xfrm>
          <a:custGeom>
            <a:avLst/>
            <a:gdLst/>
            <a:ahLst/>
            <a:cxnLst/>
            <a:rect l="0" t="0" r="0" b="0"/>
            <a:pathLst>
              <a:path w="1955603" h="107157">
                <a:moveTo>
                  <a:pt x="44649" y="26789"/>
                </a:moveTo>
                <a:lnTo>
                  <a:pt x="35719" y="17859"/>
                </a:lnTo>
                <a:lnTo>
                  <a:pt x="26789" y="17859"/>
                </a:lnTo>
                <a:lnTo>
                  <a:pt x="17859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35719" y="8930"/>
                </a:lnTo>
                <a:lnTo>
                  <a:pt x="62508" y="17859"/>
                </a:lnTo>
                <a:lnTo>
                  <a:pt x="98227" y="26789"/>
                </a:lnTo>
                <a:lnTo>
                  <a:pt x="142875" y="26789"/>
                </a:lnTo>
                <a:lnTo>
                  <a:pt x="196453" y="35719"/>
                </a:lnTo>
                <a:lnTo>
                  <a:pt x="258961" y="35719"/>
                </a:lnTo>
                <a:lnTo>
                  <a:pt x="321469" y="35719"/>
                </a:lnTo>
                <a:lnTo>
                  <a:pt x="401836" y="35719"/>
                </a:lnTo>
                <a:lnTo>
                  <a:pt x="482203" y="35719"/>
                </a:lnTo>
                <a:lnTo>
                  <a:pt x="580430" y="35719"/>
                </a:lnTo>
                <a:lnTo>
                  <a:pt x="678656" y="35719"/>
                </a:lnTo>
                <a:lnTo>
                  <a:pt x="785813" y="35719"/>
                </a:lnTo>
                <a:lnTo>
                  <a:pt x="901899" y="35719"/>
                </a:lnTo>
                <a:lnTo>
                  <a:pt x="1026914" y="44648"/>
                </a:lnTo>
                <a:lnTo>
                  <a:pt x="1143000" y="44648"/>
                </a:lnTo>
                <a:lnTo>
                  <a:pt x="1268016" y="53578"/>
                </a:lnTo>
                <a:lnTo>
                  <a:pt x="1384102" y="62508"/>
                </a:lnTo>
                <a:lnTo>
                  <a:pt x="1500188" y="71437"/>
                </a:lnTo>
                <a:lnTo>
                  <a:pt x="1607344" y="80367"/>
                </a:lnTo>
                <a:lnTo>
                  <a:pt x="1705570" y="89297"/>
                </a:lnTo>
                <a:lnTo>
                  <a:pt x="1794867" y="89297"/>
                </a:lnTo>
                <a:lnTo>
                  <a:pt x="1866305" y="98226"/>
                </a:lnTo>
                <a:lnTo>
                  <a:pt x="1919883" y="98226"/>
                </a:lnTo>
                <a:lnTo>
                  <a:pt x="1946672" y="107156"/>
                </a:lnTo>
                <a:lnTo>
                  <a:pt x="1955602" y="107156"/>
                </a:lnTo>
                <a:lnTo>
                  <a:pt x="1955602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839516" y="2027039"/>
            <a:ext cx="1009055" cy="741165"/>
          </a:xfrm>
          <a:custGeom>
            <a:avLst/>
            <a:gdLst/>
            <a:ahLst/>
            <a:cxnLst/>
            <a:rect l="0" t="0" r="0" b="0"/>
            <a:pathLst>
              <a:path w="1009055" h="741165">
                <a:moveTo>
                  <a:pt x="785812" y="107156"/>
                </a:moveTo>
                <a:lnTo>
                  <a:pt x="785812" y="107156"/>
                </a:lnTo>
                <a:lnTo>
                  <a:pt x="785812" y="107156"/>
                </a:lnTo>
                <a:lnTo>
                  <a:pt x="785812" y="107156"/>
                </a:lnTo>
                <a:lnTo>
                  <a:pt x="776882" y="107156"/>
                </a:lnTo>
                <a:lnTo>
                  <a:pt x="776882" y="107156"/>
                </a:lnTo>
                <a:lnTo>
                  <a:pt x="776882" y="98226"/>
                </a:lnTo>
                <a:lnTo>
                  <a:pt x="776882" y="98226"/>
                </a:lnTo>
                <a:lnTo>
                  <a:pt x="767953" y="89297"/>
                </a:lnTo>
                <a:lnTo>
                  <a:pt x="767953" y="89297"/>
                </a:lnTo>
                <a:lnTo>
                  <a:pt x="767953" y="89297"/>
                </a:lnTo>
                <a:lnTo>
                  <a:pt x="759023" y="80367"/>
                </a:lnTo>
                <a:lnTo>
                  <a:pt x="741164" y="80367"/>
                </a:lnTo>
                <a:lnTo>
                  <a:pt x="732234" y="71437"/>
                </a:lnTo>
                <a:lnTo>
                  <a:pt x="705445" y="62508"/>
                </a:lnTo>
                <a:lnTo>
                  <a:pt x="678656" y="53578"/>
                </a:lnTo>
                <a:lnTo>
                  <a:pt x="651867" y="53578"/>
                </a:lnTo>
                <a:lnTo>
                  <a:pt x="625078" y="44648"/>
                </a:lnTo>
                <a:lnTo>
                  <a:pt x="589359" y="35719"/>
                </a:lnTo>
                <a:lnTo>
                  <a:pt x="553640" y="26789"/>
                </a:lnTo>
                <a:lnTo>
                  <a:pt x="517922" y="17859"/>
                </a:lnTo>
                <a:lnTo>
                  <a:pt x="482203" y="8930"/>
                </a:lnTo>
                <a:lnTo>
                  <a:pt x="437554" y="0"/>
                </a:lnTo>
                <a:lnTo>
                  <a:pt x="401836" y="0"/>
                </a:lnTo>
                <a:lnTo>
                  <a:pt x="366117" y="0"/>
                </a:lnTo>
                <a:lnTo>
                  <a:pt x="330398" y="0"/>
                </a:lnTo>
                <a:lnTo>
                  <a:pt x="303609" y="0"/>
                </a:lnTo>
                <a:lnTo>
                  <a:pt x="267890" y="8930"/>
                </a:lnTo>
                <a:lnTo>
                  <a:pt x="241101" y="8930"/>
                </a:lnTo>
                <a:lnTo>
                  <a:pt x="214312" y="26789"/>
                </a:lnTo>
                <a:lnTo>
                  <a:pt x="187523" y="35719"/>
                </a:lnTo>
                <a:lnTo>
                  <a:pt x="160734" y="53578"/>
                </a:lnTo>
                <a:lnTo>
                  <a:pt x="142875" y="71437"/>
                </a:lnTo>
                <a:lnTo>
                  <a:pt x="116086" y="89297"/>
                </a:lnTo>
                <a:lnTo>
                  <a:pt x="98226" y="116086"/>
                </a:lnTo>
                <a:lnTo>
                  <a:pt x="80367" y="142875"/>
                </a:lnTo>
                <a:lnTo>
                  <a:pt x="62507" y="169664"/>
                </a:lnTo>
                <a:lnTo>
                  <a:pt x="44648" y="196453"/>
                </a:lnTo>
                <a:lnTo>
                  <a:pt x="26789" y="232172"/>
                </a:lnTo>
                <a:lnTo>
                  <a:pt x="8929" y="258961"/>
                </a:lnTo>
                <a:lnTo>
                  <a:pt x="8929" y="285750"/>
                </a:lnTo>
                <a:lnTo>
                  <a:pt x="0" y="321469"/>
                </a:lnTo>
                <a:lnTo>
                  <a:pt x="8929" y="348258"/>
                </a:lnTo>
                <a:lnTo>
                  <a:pt x="17859" y="375047"/>
                </a:lnTo>
                <a:lnTo>
                  <a:pt x="26789" y="410765"/>
                </a:lnTo>
                <a:lnTo>
                  <a:pt x="44648" y="437555"/>
                </a:lnTo>
                <a:lnTo>
                  <a:pt x="71437" y="473274"/>
                </a:lnTo>
                <a:lnTo>
                  <a:pt x="89297" y="508992"/>
                </a:lnTo>
                <a:lnTo>
                  <a:pt x="125015" y="544711"/>
                </a:lnTo>
                <a:lnTo>
                  <a:pt x="151804" y="580430"/>
                </a:lnTo>
                <a:lnTo>
                  <a:pt x="187523" y="607219"/>
                </a:lnTo>
                <a:lnTo>
                  <a:pt x="223242" y="642938"/>
                </a:lnTo>
                <a:lnTo>
                  <a:pt x="258961" y="669727"/>
                </a:lnTo>
                <a:lnTo>
                  <a:pt x="303609" y="696516"/>
                </a:lnTo>
                <a:lnTo>
                  <a:pt x="348257" y="714375"/>
                </a:lnTo>
                <a:lnTo>
                  <a:pt x="392906" y="732234"/>
                </a:lnTo>
                <a:lnTo>
                  <a:pt x="437554" y="741164"/>
                </a:lnTo>
                <a:lnTo>
                  <a:pt x="491132" y="741164"/>
                </a:lnTo>
                <a:lnTo>
                  <a:pt x="535781" y="741164"/>
                </a:lnTo>
                <a:lnTo>
                  <a:pt x="589359" y="732234"/>
                </a:lnTo>
                <a:lnTo>
                  <a:pt x="642937" y="723305"/>
                </a:lnTo>
                <a:lnTo>
                  <a:pt x="696515" y="705445"/>
                </a:lnTo>
                <a:lnTo>
                  <a:pt x="750093" y="678656"/>
                </a:lnTo>
                <a:lnTo>
                  <a:pt x="803672" y="651867"/>
                </a:lnTo>
                <a:lnTo>
                  <a:pt x="848320" y="625078"/>
                </a:lnTo>
                <a:lnTo>
                  <a:pt x="892968" y="589359"/>
                </a:lnTo>
                <a:lnTo>
                  <a:pt x="928687" y="553641"/>
                </a:lnTo>
                <a:lnTo>
                  <a:pt x="964406" y="517922"/>
                </a:lnTo>
                <a:lnTo>
                  <a:pt x="982265" y="473274"/>
                </a:lnTo>
                <a:lnTo>
                  <a:pt x="1000125" y="428625"/>
                </a:lnTo>
                <a:lnTo>
                  <a:pt x="1009054" y="383976"/>
                </a:lnTo>
                <a:lnTo>
                  <a:pt x="1009054" y="339328"/>
                </a:lnTo>
                <a:lnTo>
                  <a:pt x="1009054" y="294680"/>
                </a:lnTo>
                <a:lnTo>
                  <a:pt x="991195" y="250031"/>
                </a:lnTo>
                <a:lnTo>
                  <a:pt x="973336" y="214312"/>
                </a:lnTo>
                <a:lnTo>
                  <a:pt x="946547" y="178594"/>
                </a:lnTo>
                <a:lnTo>
                  <a:pt x="910828" y="151805"/>
                </a:lnTo>
                <a:lnTo>
                  <a:pt x="866179" y="125015"/>
                </a:lnTo>
                <a:lnTo>
                  <a:pt x="821531" y="107156"/>
                </a:lnTo>
                <a:lnTo>
                  <a:pt x="767953" y="89297"/>
                </a:lnTo>
                <a:lnTo>
                  <a:pt x="705445" y="71437"/>
                </a:lnTo>
                <a:lnTo>
                  <a:pt x="660797" y="62508"/>
                </a:lnTo>
                <a:lnTo>
                  <a:pt x="616148" y="44648"/>
                </a:lnTo>
                <a:lnTo>
                  <a:pt x="589359" y="35719"/>
                </a:lnTo>
                <a:lnTo>
                  <a:pt x="553640" y="26789"/>
                </a:lnTo>
                <a:lnTo>
                  <a:pt x="526851" y="17859"/>
                </a:lnTo>
                <a:lnTo>
                  <a:pt x="526851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982516" y="2571750"/>
            <a:ext cx="1937743" cy="107157"/>
          </a:xfrm>
          <a:custGeom>
            <a:avLst/>
            <a:gdLst/>
            <a:ahLst/>
            <a:cxnLst/>
            <a:rect l="0" t="0" r="0" b="0"/>
            <a:pathLst>
              <a:path w="1937743" h="107157">
                <a:moveTo>
                  <a:pt x="8929" y="17859"/>
                </a:moveTo>
                <a:lnTo>
                  <a:pt x="8929" y="17859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44648" y="8930"/>
                </a:lnTo>
                <a:lnTo>
                  <a:pt x="62507" y="8930"/>
                </a:lnTo>
                <a:lnTo>
                  <a:pt x="80367" y="8930"/>
                </a:lnTo>
                <a:lnTo>
                  <a:pt x="89297" y="8930"/>
                </a:lnTo>
                <a:lnTo>
                  <a:pt x="107156" y="0"/>
                </a:lnTo>
                <a:lnTo>
                  <a:pt x="125015" y="0"/>
                </a:lnTo>
                <a:lnTo>
                  <a:pt x="133945" y="0"/>
                </a:lnTo>
                <a:lnTo>
                  <a:pt x="151804" y="8930"/>
                </a:lnTo>
                <a:lnTo>
                  <a:pt x="160734" y="8930"/>
                </a:lnTo>
                <a:lnTo>
                  <a:pt x="178593" y="8930"/>
                </a:lnTo>
                <a:lnTo>
                  <a:pt x="196453" y="17859"/>
                </a:lnTo>
                <a:lnTo>
                  <a:pt x="214312" y="17859"/>
                </a:lnTo>
                <a:lnTo>
                  <a:pt x="241101" y="17859"/>
                </a:lnTo>
                <a:lnTo>
                  <a:pt x="267890" y="17859"/>
                </a:lnTo>
                <a:lnTo>
                  <a:pt x="294679" y="17859"/>
                </a:lnTo>
                <a:lnTo>
                  <a:pt x="330398" y="17859"/>
                </a:lnTo>
                <a:lnTo>
                  <a:pt x="357187" y="8930"/>
                </a:lnTo>
                <a:lnTo>
                  <a:pt x="392906" y="8930"/>
                </a:lnTo>
                <a:lnTo>
                  <a:pt x="419695" y="8930"/>
                </a:lnTo>
                <a:lnTo>
                  <a:pt x="455414" y="0"/>
                </a:lnTo>
                <a:lnTo>
                  <a:pt x="482203" y="0"/>
                </a:lnTo>
                <a:lnTo>
                  <a:pt x="508992" y="0"/>
                </a:lnTo>
                <a:lnTo>
                  <a:pt x="544711" y="0"/>
                </a:lnTo>
                <a:lnTo>
                  <a:pt x="571500" y="0"/>
                </a:lnTo>
                <a:lnTo>
                  <a:pt x="598289" y="0"/>
                </a:lnTo>
                <a:lnTo>
                  <a:pt x="625078" y="8930"/>
                </a:lnTo>
                <a:lnTo>
                  <a:pt x="651867" y="8930"/>
                </a:lnTo>
                <a:lnTo>
                  <a:pt x="678656" y="8930"/>
                </a:lnTo>
                <a:lnTo>
                  <a:pt x="714375" y="8930"/>
                </a:lnTo>
                <a:lnTo>
                  <a:pt x="741164" y="17859"/>
                </a:lnTo>
                <a:lnTo>
                  <a:pt x="767953" y="17859"/>
                </a:lnTo>
                <a:lnTo>
                  <a:pt x="803672" y="17859"/>
                </a:lnTo>
                <a:lnTo>
                  <a:pt x="830461" y="17859"/>
                </a:lnTo>
                <a:lnTo>
                  <a:pt x="866179" y="17859"/>
                </a:lnTo>
                <a:lnTo>
                  <a:pt x="901898" y="26789"/>
                </a:lnTo>
                <a:lnTo>
                  <a:pt x="937617" y="26789"/>
                </a:lnTo>
                <a:lnTo>
                  <a:pt x="973336" y="35719"/>
                </a:lnTo>
                <a:lnTo>
                  <a:pt x="1017984" y="44648"/>
                </a:lnTo>
                <a:lnTo>
                  <a:pt x="1062632" y="53578"/>
                </a:lnTo>
                <a:lnTo>
                  <a:pt x="1107281" y="62508"/>
                </a:lnTo>
                <a:lnTo>
                  <a:pt x="1151929" y="71438"/>
                </a:lnTo>
                <a:lnTo>
                  <a:pt x="1205507" y="71438"/>
                </a:lnTo>
                <a:lnTo>
                  <a:pt x="1259086" y="71438"/>
                </a:lnTo>
                <a:lnTo>
                  <a:pt x="1312664" y="71438"/>
                </a:lnTo>
                <a:lnTo>
                  <a:pt x="1375172" y="71438"/>
                </a:lnTo>
                <a:lnTo>
                  <a:pt x="1428750" y="71438"/>
                </a:lnTo>
                <a:lnTo>
                  <a:pt x="1482328" y="71438"/>
                </a:lnTo>
                <a:lnTo>
                  <a:pt x="1535906" y="80367"/>
                </a:lnTo>
                <a:lnTo>
                  <a:pt x="1589484" y="80367"/>
                </a:lnTo>
                <a:lnTo>
                  <a:pt x="1643062" y="89297"/>
                </a:lnTo>
                <a:lnTo>
                  <a:pt x="1696640" y="98227"/>
                </a:lnTo>
                <a:lnTo>
                  <a:pt x="1741289" y="98227"/>
                </a:lnTo>
                <a:lnTo>
                  <a:pt x="1777007" y="107156"/>
                </a:lnTo>
                <a:lnTo>
                  <a:pt x="1812726" y="107156"/>
                </a:lnTo>
                <a:lnTo>
                  <a:pt x="1848445" y="107156"/>
                </a:lnTo>
                <a:lnTo>
                  <a:pt x="1866304" y="98227"/>
                </a:lnTo>
                <a:lnTo>
                  <a:pt x="1893093" y="98227"/>
                </a:lnTo>
                <a:lnTo>
                  <a:pt x="1910953" y="89297"/>
                </a:lnTo>
                <a:lnTo>
                  <a:pt x="1919882" y="80367"/>
                </a:lnTo>
                <a:lnTo>
                  <a:pt x="1928812" y="80367"/>
                </a:lnTo>
                <a:lnTo>
                  <a:pt x="1937742" y="80367"/>
                </a:lnTo>
                <a:lnTo>
                  <a:pt x="1937742" y="71438"/>
                </a:lnTo>
                <a:lnTo>
                  <a:pt x="1937742" y="71438"/>
                </a:lnTo>
                <a:lnTo>
                  <a:pt x="1937742" y="71438"/>
                </a:lnTo>
                <a:lnTo>
                  <a:pt x="1937742" y="71438"/>
                </a:lnTo>
                <a:lnTo>
                  <a:pt x="1937742" y="71438"/>
                </a:lnTo>
                <a:lnTo>
                  <a:pt x="1928812" y="71438"/>
                </a:lnTo>
                <a:lnTo>
                  <a:pt x="1928812" y="71438"/>
                </a:lnTo>
                <a:lnTo>
                  <a:pt x="1928812" y="71438"/>
                </a:lnTo>
                <a:lnTo>
                  <a:pt x="1928812" y="71438"/>
                </a:lnTo>
                <a:lnTo>
                  <a:pt x="1919882" y="80367"/>
                </a:lnTo>
                <a:lnTo>
                  <a:pt x="1910953" y="80367"/>
                </a:lnTo>
                <a:lnTo>
                  <a:pt x="1902023" y="80367"/>
                </a:lnTo>
                <a:lnTo>
                  <a:pt x="1902023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348883" y="2750344"/>
            <a:ext cx="303610" cy="223243"/>
          </a:xfrm>
          <a:custGeom>
            <a:avLst/>
            <a:gdLst/>
            <a:ahLst/>
            <a:cxnLst/>
            <a:rect l="0" t="0" r="0" b="0"/>
            <a:pathLst>
              <a:path w="303610" h="223243">
                <a:moveTo>
                  <a:pt x="44648" y="53577"/>
                </a:moveTo>
                <a:lnTo>
                  <a:pt x="44648" y="53577"/>
                </a:lnTo>
                <a:lnTo>
                  <a:pt x="44648" y="53577"/>
                </a:lnTo>
                <a:lnTo>
                  <a:pt x="44648" y="44648"/>
                </a:lnTo>
                <a:lnTo>
                  <a:pt x="44648" y="44648"/>
                </a:lnTo>
                <a:lnTo>
                  <a:pt x="44648" y="35719"/>
                </a:lnTo>
                <a:lnTo>
                  <a:pt x="35719" y="26789"/>
                </a:lnTo>
                <a:lnTo>
                  <a:pt x="35719" y="26789"/>
                </a:lnTo>
                <a:lnTo>
                  <a:pt x="35719" y="26789"/>
                </a:lnTo>
                <a:lnTo>
                  <a:pt x="35719" y="26789"/>
                </a:lnTo>
                <a:lnTo>
                  <a:pt x="35719" y="26789"/>
                </a:lnTo>
                <a:lnTo>
                  <a:pt x="26789" y="26789"/>
                </a:lnTo>
                <a:lnTo>
                  <a:pt x="26789" y="44648"/>
                </a:lnTo>
                <a:lnTo>
                  <a:pt x="17859" y="62507"/>
                </a:lnTo>
                <a:lnTo>
                  <a:pt x="17859" y="80367"/>
                </a:lnTo>
                <a:lnTo>
                  <a:pt x="17859" y="107156"/>
                </a:lnTo>
                <a:lnTo>
                  <a:pt x="8930" y="133945"/>
                </a:lnTo>
                <a:lnTo>
                  <a:pt x="8930" y="169663"/>
                </a:lnTo>
                <a:lnTo>
                  <a:pt x="17859" y="187523"/>
                </a:lnTo>
                <a:lnTo>
                  <a:pt x="17859" y="205382"/>
                </a:lnTo>
                <a:lnTo>
                  <a:pt x="26789" y="223242"/>
                </a:lnTo>
                <a:lnTo>
                  <a:pt x="35719" y="223242"/>
                </a:lnTo>
                <a:lnTo>
                  <a:pt x="53578" y="223242"/>
                </a:lnTo>
                <a:lnTo>
                  <a:pt x="71437" y="205382"/>
                </a:lnTo>
                <a:lnTo>
                  <a:pt x="80367" y="187523"/>
                </a:lnTo>
                <a:lnTo>
                  <a:pt x="98226" y="151804"/>
                </a:lnTo>
                <a:lnTo>
                  <a:pt x="125015" y="125015"/>
                </a:lnTo>
                <a:lnTo>
                  <a:pt x="142875" y="89296"/>
                </a:lnTo>
                <a:lnTo>
                  <a:pt x="160734" y="53577"/>
                </a:lnTo>
                <a:lnTo>
                  <a:pt x="187523" y="26789"/>
                </a:lnTo>
                <a:lnTo>
                  <a:pt x="205383" y="8929"/>
                </a:lnTo>
                <a:lnTo>
                  <a:pt x="223242" y="0"/>
                </a:lnTo>
                <a:lnTo>
                  <a:pt x="241101" y="0"/>
                </a:lnTo>
                <a:lnTo>
                  <a:pt x="250031" y="8929"/>
                </a:lnTo>
                <a:lnTo>
                  <a:pt x="267890" y="26789"/>
                </a:lnTo>
                <a:lnTo>
                  <a:pt x="267890" y="53577"/>
                </a:lnTo>
                <a:lnTo>
                  <a:pt x="276820" y="89296"/>
                </a:lnTo>
                <a:lnTo>
                  <a:pt x="285750" y="125015"/>
                </a:lnTo>
                <a:lnTo>
                  <a:pt x="294680" y="151804"/>
                </a:lnTo>
                <a:lnTo>
                  <a:pt x="303609" y="178593"/>
                </a:lnTo>
                <a:lnTo>
                  <a:pt x="303609" y="196452"/>
                </a:lnTo>
                <a:lnTo>
                  <a:pt x="303609" y="205382"/>
                </a:lnTo>
                <a:lnTo>
                  <a:pt x="294680" y="205382"/>
                </a:lnTo>
                <a:lnTo>
                  <a:pt x="285750" y="196452"/>
                </a:lnTo>
                <a:lnTo>
                  <a:pt x="258961" y="178593"/>
                </a:lnTo>
                <a:lnTo>
                  <a:pt x="232172" y="160734"/>
                </a:lnTo>
                <a:lnTo>
                  <a:pt x="205383" y="133945"/>
                </a:lnTo>
                <a:lnTo>
                  <a:pt x="169664" y="107156"/>
                </a:lnTo>
                <a:lnTo>
                  <a:pt x="133945" y="89296"/>
                </a:lnTo>
                <a:lnTo>
                  <a:pt x="98226" y="71437"/>
                </a:lnTo>
                <a:lnTo>
                  <a:pt x="71437" y="53577"/>
                </a:lnTo>
                <a:lnTo>
                  <a:pt x="53578" y="44648"/>
                </a:lnTo>
                <a:lnTo>
                  <a:pt x="35719" y="35719"/>
                </a:lnTo>
                <a:lnTo>
                  <a:pt x="26789" y="26789"/>
                </a:lnTo>
                <a:lnTo>
                  <a:pt x="17859" y="2678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938117" y="2875359"/>
            <a:ext cx="267892" cy="53579"/>
          </a:xfrm>
          <a:custGeom>
            <a:avLst/>
            <a:gdLst/>
            <a:ahLst/>
            <a:cxnLst/>
            <a:rect l="0" t="0" r="0" b="0"/>
            <a:pathLst>
              <a:path w="267892" h="53579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17860" y="53578"/>
                </a:lnTo>
                <a:lnTo>
                  <a:pt x="35719" y="53578"/>
                </a:lnTo>
                <a:lnTo>
                  <a:pt x="62508" y="44648"/>
                </a:lnTo>
                <a:lnTo>
                  <a:pt x="98227" y="35719"/>
                </a:lnTo>
                <a:lnTo>
                  <a:pt x="142875" y="26789"/>
                </a:lnTo>
                <a:lnTo>
                  <a:pt x="178594" y="17859"/>
                </a:lnTo>
                <a:lnTo>
                  <a:pt x="205383" y="8930"/>
                </a:lnTo>
                <a:lnTo>
                  <a:pt x="232172" y="0"/>
                </a:lnTo>
                <a:lnTo>
                  <a:pt x="258961" y="0"/>
                </a:lnTo>
                <a:lnTo>
                  <a:pt x="267891" y="0"/>
                </a:lnTo>
                <a:lnTo>
                  <a:pt x="2678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089922" y="2759273"/>
            <a:ext cx="107157" cy="187524"/>
          </a:xfrm>
          <a:custGeom>
            <a:avLst/>
            <a:gdLst/>
            <a:ahLst/>
            <a:cxnLst/>
            <a:rect l="0" t="0" r="0" b="0"/>
            <a:pathLst>
              <a:path w="107157" h="187524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26790"/>
                </a:lnTo>
                <a:lnTo>
                  <a:pt x="0" y="53578"/>
                </a:lnTo>
                <a:lnTo>
                  <a:pt x="0" y="89297"/>
                </a:lnTo>
                <a:lnTo>
                  <a:pt x="8930" y="125016"/>
                </a:lnTo>
                <a:lnTo>
                  <a:pt x="17859" y="151805"/>
                </a:lnTo>
                <a:lnTo>
                  <a:pt x="35719" y="178594"/>
                </a:lnTo>
                <a:lnTo>
                  <a:pt x="53578" y="187523"/>
                </a:lnTo>
                <a:lnTo>
                  <a:pt x="80367" y="187523"/>
                </a:lnTo>
                <a:lnTo>
                  <a:pt x="107156" y="178594"/>
                </a:lnTo>
                <a:lnTo>
                  <a:pt x="107156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848945" y="2911078"/>
            <a:ext cx="71439" cy="250032"/>
          </a:xfrm>
          <a:custGeom>
            <a:avLst/>
            <a:gdLst/>
            <a:ahLst/>
            <a:cxnLst/>
            <a:rect l="0" t="0" r="0" b="0"/>
            <a:pathLst>
              <a:path w="71439" h="250032">
                <a:moveTo>
                  <a:pt x="62508" y="0"/>
                </a:moveTo>
                <a:lnTo>
                  <a:pt x="62508" y="8929"/>
                </a:lnTo>
                <a:lnTo>
                  <a:pt x="71438" y="8929"/>
                </a:lnTo>
                <a:lnTo>
                  <a:pt x="71438" y="26789"/>
                </a:lnTo>
                <a:lnTo>
                  <a:pt x="71438" y="53578"/>
                </a:lnTo>
                <a:lnTo>
                  <a:pt x="71438" y="80367"/>
                </a:lnTo>
                <a:lnTo>
                  <a:pt x="62508" y="125015"/>
                </a:lnTo>
                <a:lnTo>
                  <a:pt x="53578" y="160734"/>
                </a:lnTo>
                <a:lnTo>
                  <a:pt x="35719" y="205383"/>
                </a:lnTo>
                <a:lnTo>
                  <a:pt x="26789" y="232172"/>
                </a:lnTo>
                <a:lnTo>
                  <a:pt x="8930" y="250031"/>
                </a:lnTo>
                <a:lnTo>
                  <a:pt x="0" y="241101"/>
                </a:lnTo>
                <a:lnTo>
                  <a:pt x="0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036469" y="2830711"/>
            <a:ext cx="178595" cy="17860"/>
          </a:xfrm>
          <a:custGeom>
            <a:avLst/>
            <a:gdLst/>
            <a:ahLst/>
            <a:cxnLst/>
            <a:rect l="0" t="0" r="0" b="0"/>
            <a:pathLst>
              <a:path w="178595" h="17860">
                <a:moveTo>
                  <a:pt x="0" y="8929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59" y="8929"/>
                </a:lnTo>
                <a:lnTo>
                  <a:pt x="35719" y="8929"/>
                </a:lnTo>
                <a:lnTo>
                  <a:pt x="62508" y="8929"/>
                </a:lnTo>
                <a:lnTo>
                  <a:pt x="89297" y="17859"/>
                </a:lnTo>
                <a:lnTo>
                  <a:pt x="116086" y="17859"/>
                </a:lnTo>
                <a:lnTo>
                  <a:pt x="142875" y="17859"/>
                </a:lnTo>
                <a:lnTo>
                  <a:pt x="169664" y="8929"/>
                </a:lnTo>
                <a:lnTo>
                  <a:pt x="178594" y="8929"/>
                </a:lnTo>
                <a:lnTo>
                  <a:pt x="17859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215063" y="2723555"/>
            <a:ext cx="330399" cy="205383"/>
          </a:xfrm>
          <a:custGeom>
            <a:avLst/>
            <a:gdLst/>
            <a:ahLst/>
            <a:cxnLst/>
            <a:rect l="0" t="0" r="0" b="0"/>
            <a:pathLst>
              <a:path w="330399" h="205383">
                <a:moveTo>
                  <a:pt x="125015" y="17859"/>
                </a:moveTo>
                <a:lnTo>
                  <a:pt x="116085" y="17859"/>
                </a:lnTo>
                <a:lnTo>
                  <a:pt x="116085" y="35718"/>
                </a:lnTo>
                <a:lnTo>
                  <a:pt x="107156" y="44648"/>
                </a:lnTo>
                <a:lnTo>
                  <a:pt x="98226" y="71437"/>
                </a:lnTo>
                <a:lnTo>
                  <a:pt x="98226" y="98226"/>
                </a:lnTo>
                <a:lnTo>
                  <a:pt x="98226" y="125015"/>
                </a:lnTo>
                <a:lnTo>
                  <a:pt x="107156" y="142874"/>
                </a:lnTo>
                <a:lnTo>
                  <a:pt x="116085" y="160734"/>
                </a:lnTo>
                <a:lnTo>
                  <a:pt x="133945" y="169663"/>
                </a:lnTo>
                <a:lnTo>
                  <a:pt x="142875" y="169663"/>
                </a:lnTo>
                <a:lnTo>
                  <a:pt x="169664" y="169663"/>
                </a:lnTo>
                <a:lnTo>
                  <a:pt x="187523" y="151804"/>
                </a:lnTo>
                <a:lnTo>
                  <a:pt x="205382" y="133945"/>
                </a:lnTo>
                <a:lnTo>
                  <a:pt x="232171" y="107156"/>
                </a:lnTo>
                <a:lnTo>
                  <a:pt x="241101" y="80366"/>
                </a:lnTo>
                <a:lnTo>
                  <a:pt x="258960" y="62508"/>
                </a:lnTo>
                <a:lnTo>
                  <a:pt x="276820" y="44648"/>
                </a:lnTo>
                <a:lnTo>
                  <a:pt x="285750" y="44648"/>
                </a:lnTo>
                <a:lnTo>
                  <a:pt x="294679" y="53578"/>
                </a:lnTo>
                <a:lnTo>
                  <a:pt x="303609" y="62508"/>
                </a:lnTo>
                <a:lnTo>
                  <a:pt x="312539" y="89296"/>
                </a:lnTo>
                <a:lnTo>
                  <a:pt x="321468" y="116085"/>
                </a:lnTo>
                <a:lnTo>
                  <a:pt x="330398" y="142874"/>
                </a:lnTo>
                <a:lnTo>
                  <a:pt x="330398" y="169663"/>
                </a:lnTo>
                <a:lnTo>
                  <a:pt x="330398" y="187523"/>
                </a:lnTo>
                <a:lnTo>
                  <a:pt x="330398" y="196452"/>
                </a:lnTo>
                <a:lnTo>
                  <a:pt x="321468" y="205382"/>
                </a:lnTo>
                <a:lnTo>
                  <a:pt x="312539" y="196452"/>
                </a:lnTo>
                <a:lnTo>
                  <a:pt x="303609" y="178593"/>
                </a:lnTo>
                <a:lnTo>
                  <a:pt x="285750" y="160734"/>
                </a:lnTo>
                <a:lnTo>
                  <a:pt x="267890" y="125015"/>
                </a:lnTo>
                <a:lnTo>
                  <a:pt x="241101" y="89296"/>
                </a:lnTo>
                <a:lnTo>
                  <a:pt x="214312" y="53578"/>
                </a:lnTo>
                <a:lnTo>
                  <a:pt x="178593" y="26789"/>
                </a:lnTo>
                <a:lnTo>
                  <a:pt x="142875" y="8929"/>
                </a:lnTo>
                <a:lnTo>
                  <a:pt x="107156" y="0"/>
                </a:lnTo>
                <a:lnTo>
                  <a:pt x="62507" y="8929"/>
                </a:lnTo>
                <a:lnTo>
                  <a:pt x="26789" y="8929"/>
                </a:lnTo>
                <a:lnTo>
                  <a:pt x="8929" y="26789"/>
                </a:lnTo>
                <a:lnTo>
                  <a:pt x="0" y="35718"/>
                </a:lnTo>
                <a:lnTo>
                  <a:pt x="8929" y="35718"/>
                </a:lnTo>
                <a:lnTo>
                  <a:pt x="35718" y="35718"/>
                </a:lnTo>
                <a:lnTo>
                  <a:pt x="71437" y="26789"/>
                </a:lnTo>
                <a:lnTo>
                  <a:pt x="7143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616898" y="2928937"/>
            <a:ext cx="160736" cy="214314"/>
          </a:xfrm>
          <a:custGeom>
            <a:avLst/>
            <a:gdLst/>
            <a:ahLst/>
            <a:cxnLst/>
            <a:rect l="0" t="0" r="0" b="0"/>
            <a:pathLst>
              <a:path w="160736" h="214314">
                <a:moveTo>
                  <a:pt x="160735" y="0"/>
                </a:moveTo>
                <a:lnTo>
                  <a:pt x="160735" y="8930"/>
                </a:lnTo>
                <a:lnTo>
                  <a:pt x="151805" y="17859"/>
                </a:lnTo>
                <a:lnTo>
                  <a:pt x="151805" y="44649"/>
                </a:lnTo>
                <a:lnTo>
                  <a:pt x="142875" y="80367"/>
                </a:lnTo>
                <a:lnTo>
                  <a:pt x="116086" y="107156"/>
                </a:lnTo>
                <a:lnTo>
                  <a:pt x="98227" y="142875"/>
                </a:lnTo>
                <a:lnTo>
                  <a:pt x="62508" y="178594"/>
                </a:lnTo>
                <a:lnTo>
                  <a:pt x="35719" y="205383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027664" y="2580680"/>
            <a:ext cx="250032" cy="339328"/>
          </a:xfrm>
          <a:custGeom>
            <a:avLst/>
            <a:gdLst/>
            <a:ahLst/>
            <a:cxnLst/>
            <a:rect l="0" t="0" r="0" b="0"/>
            <a:pathLst>
              <a:path w="250032" h="339328">
                <a:moveTo>
                  <a:pt x="35719" y="89297"/>
                </a:moveTo>
                <a:lnTo>
                  <a:pt x="35719" y="80367"/>
                </a:lnTo>
                <a:lnTo>
                  <a:pt x="35719" y="80367"/>
                </a:lnTo>
                <a:lnTo>
                  <a:pt x="26789" y="80367"/>
                </a:lnTo>
                <a:lnTo>
                  <a:pt x="26789" y="80367"/>
                </a:lnTo>
                <a:lnTo>
                  <a:pt x="26789" y="80367"/>
                </a:lnTo>
                <a:lnTo>
                  <a:pt x="26789" y="89297"/>
                </a:lnTo>
                <a:lnTo>
                  <a:pt x="26789" y="98226"/>
                </a:lnTo>
                <a:lnTo>
                  <a:pt x="26789" y="125015"/>
                </a:lnTo>
                <a:lnTo>
                  <a:pt x="26789" y="160734"/>
                </a:lnTo>
                <a:lnTo>
                  <a:pt x="26789" y="196453"/>
                </a:lnTo>
                <a:lnTo>
                  <a:pt x="26789" y="232171"/>
                </a:lnTo>
                <a:lnTo>
                  <a:pt x="26789" y="267890"/>
                </a:lnTo>
                <a:lnTo>
                  <a:pt x="26789" y="303609"/>
                </a:lnTo>
                <a:lnTo>
                  <a:pt x="26789" y="321468"/>
                </a:lnTo>
                <a:lnTo>
                  <a:pt x="26789" y="339327"/>
                </a:lnTo>
                <a:lnTo>
                  <a:pt x="17859" y="339327"/>
                </a:lnTo>
                <a:lnTo>
                  <a:pt x="17859" y="339327"/>
                </a:lnTo>
                <a:lnTo>
                  <a:pt x="8930" y="330398"/>
                </a:lnTo>
                <a:lnTo>
                  <a:pt x="8930" y="312538"/>
                </a:lnTo>
                <a:lnTo>
                  <a:pt x="0" y="285749"/>
                </a:lnTo>
                <a:lnTo>
                  <a:pt x="0" y="250031"/>
                </a:lnTo>
                <a:lnTo>
                  <a:pt x="0" y="205383"/>
                </a:lnTo>
                <a:lnTo>
                  <a:pt x="0" y="169664"/>
                </a:lnTo>
                <a:lnTo>
                  <a:pt x="0" y="125015"/>
                </a:lnTo>
                <a:lnTo>
                  <a:pt x="8930" y="98226"/>
                </a:lnTo>
                <a:lnTo>
                  <a:pt x="17859" y="80367"/>
                </a:lnTo>
                <a:lnTo>
                  <a:pt x="26789" y="71437"/>
                </a:lnTo>
                <a:lnTo>
                  <a:pt x="35719" y="62508"/>
                </a:lnTo>
                <a:lnTo>
                  <a:pt x="44649" y="71437"/>
                </a:lnTo>
                <a:lnTo>
                  <a:pt x="62508" y="89297"/>
                </a:lnTo>
                <a:lnTo>
                  <a:pt x="80367" y="116086"/>
                </a:lnTo>
                <a:lnTo>
                  <a:pt x="98227" y="151804"/>
                </a:lnTo>
                <a:lnTo>
                  <a:pt x="116086" y="187523"/>
                </a:lnTo>
                <a:lnTo>
                  <a:pt x="142875" y="232171"/>
                </a:lnTo>
                <a:lnTo>
                  <a:pt x="160734" y="258960"/>
                </a:lnTo>
                <a:lnTo>
                  <a:pt x="187524" y="285749"/>
                </a:lnTo>
                <a:lnTo>
                  <a:pt x="205383" y="312538"/>
                </a:lnTo>
                <a:lnTo>
                  <a:pt x="214313" y="312538"/>
                </a:lnTo>
                <a:lnTo>
                  <a:pt x="223242" y="312538"/>
                </a:lnTo>
                <a:lnTo>
                  <a:pt x="232172" y="303609"/>
                </a:lnTo>
                <a:lnTo>
                  <a:pt x="232172" y="276820"/>
                </a:lnTo>
                <a:lnTo>
                  <a:pt x="232172" y="232171"/>
                </a:lnTo>
                <a:lnTo>
                  <a:pt x="241102" y="178593"/>
                </a:lnTo>
                <a:lnTo>
                  <a:pt x="241102" y="125015"/>
                </a:lnTo>
                <a:lnTo>
                  <a:pt x="241102" y="71437"/>
                </a:lnTo>
                <a:lnTo>
                  <a:pt x="250031" y="26789"/>
                </a:lnTo>
                <a:lnTo>
                  <a:pt x="250031" y="8929"/>
                </a:lnTo>
                <a:lnTo>
                  <a:pt x="250031" y="0"/>
                </a:lnTo>
                <a:lnTo>
                  <a:pt x="250031" y="17859"/>
                </a:lnTo>
                <a:lnTo>
                  <a:pt x="241102" y="44648"/>
                </a:lnTo>
                <a:lnTo>
                  <a:pt x="232172" y="80367"/>
                </a:lnTo>
                <a:lnTo>
                  <a:pt x="232172" y="116086"/>
                </a:lnTo>
                <a:lnTo>
                  <a:pt x="232172" y="142875"/>
                </a:lnTo>
                <a:lnTo>
                  <a:pt x="241102" y="169664"/>
                </a:lnTo>
                <a:lnTo>
                  <a:pt x="241102" y="187523"/>
                </a:lnTo>
                <a:lnTo>
                  <a:pt x="241102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331273" y="2723555"/>
            <a:ext cx="214314" cy="187524"/>
          </a:xfrm>
          <a:custGeom>
            <a:avLst/>
            <a:gdLst/>
            <a:ahLst/>
            <a:cxnLst/>
            <a:rect l="0" t="0" r="0" b="0"/>
            <a:pathLst>
              <a:path w="214314" h="187524">
                <a:moveTo>
                  <a:pt x="71438" y="8929"/>
                </a:moveTo>
                <a:lnTo>
                  <a:pt x="62508" y="8929"/>
                </a:lnTo>
                <a:lnTo>
                  <a:pt x="53579" y="8929"/>
                </a:lnTo>
                <a:lnTo>
                  <a:pt x="44649" y="0"/>
                </a:lnTo>
                <a:lnTo>
                  <a:pt x="26790" y="8929"/>
                </a:lnTo>
                <a:lnTo>
                  <a:pt x="17860" y="26789"/>
                </a:lnTo>
                <a:lnTo>
                  <a:pt x="8930" y="44648"/>
                </a:lnTo>
                <a:lnTo>
                  <a:pt x="0" y="80366"/>
                </a:lnTo>
                <a:lnTo>
                  <a:pt x="0" y="107156"/>
                </a:lnTo>
                <a:lnTo>
                  <a:pt x="0" y="142874"/>
                </a:lnTo>
                <a:lnTo>
                  <a:pt x="0" y="160734"/>
                </a:lnTo>
                <a:lnTo>
                  <a:pt x="8930" y="178593"/>
                </a:lnTo>
                <a:lnTo>
                  <a:pt x="26790" y="178593"/>
                </a:lnTo>
                <a:lnTo>
                  <a:pt x="44649" y="178593"/>
                </a:lnTo>
                <a:lnTo>
                  <a:pt x="62508" y="169663"/>
                </a:lnTo>
                <a:lnTo>
                  <a:pt x="80368" y="151804"/>
                </a:lnTo>
                <a:lnTo>
                  <a:pt x="98227" y="125015"/>
                </a:lnTo>
                <a:lnTo>
                  <a:pt x="107157" y="107156"/>
                </a:lnTo>
                <a:lnTo>
                  <a:pt x="116086" y="89296"/>
                </a:lnTo>
                <a:lnTo>
                  <a:pt x="125016" y="80366"/>
                </a:lnTo>
                <a:lnTo>
                  <a:pt x="125016" y="80366"/>
                </a:lnTo>
                <a:lnTo>
                  <a:pt x="125016" y="98226"/>
                </a:lnTo>
                <a:lnTo>
                  <a:pt x="125016" y="116085"/>
                </a:lnTo>
                <a:lnTo>
                  <a:pt x="133946" y="142874"/>
                </a:lnTo>
                <a:lnTo>
                  <a:pt x="142875" y="169663"/>
                </a:lnTo>
                <a:lnTo>
                  <a:pt x="151805" y="178593"/>
                </a:lnTo>
                <a:lnTo>
                  <a:pt x="169665" y="187523"/>
                </a:lnTo>
                <a:lnTo>
                  <a:pt x="187524" y="187523"/>
                </a:lnTo>
                <a:lnTo>
                  <a:pt x="196454" y="169663"/>
                </a:lnTo>
                <a:lnTo>
                  <a:pt x="205383" y="151804"/>
                </a:lnTo>
                <a:lnTo>
                  <a:pt x="214313" y="116085"/>
                </a:lnTo>
                <a:lnTo>
                  <a:pt x="214313" y="80366"/>
                </a:lnTo>
                <a:lnTo>
                  <a:pt x="214313" y="803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581305" y="2571750"/>
            <a:ext cx="267891" cy="357188"/>
          </a:xfrm>
          <a:custGeom>
            <a:avLst/>
            <a:gdLst/>
            <a:ahLst/>
            <a:cxnLst/>
            <a:rect l="0" t="0" r="0" b="0"/>
            <a:pathLst>
              <a:path w="267891" h="357188">
                <a:moveTo>
                  <a:pt x="17859" y="53578"/>
                </a:moveTo>
                <a:lnTo>
                  <a:pt x="17859" y="53578"/>
                </a:lnTo>
                <a:lnTo>
                  <a:pt x="17859" y="53578"/>
                </a:lnTo>
                <a:lnTo>
                  <a:pt x="17859" y="53578"/>
                </a:lnTo>
                <a:lnTo>
                  <a:pt x="17859" y="62508"/>
                </a:lnTo>
                <a:lnTo>
                  <a:pt x="26789" y="80367"/>
                </a:lnTo>
                <a:lnTo>
                  <a:pt x="26789" y="98227"/>
                </a:lnTo>
                <a:lnTo>
                  <a:pt x="35718" y="133945"/>
                </a:lnTo>
                <a:lnTo>
                  <a:pt x="35718" y="178594"/>
                </a:lnTo>
                <a:lnTo>
                  <a:pt x="35718" y="223242"/>
                </a:lnTo>
                <a:lnTo>
                  <a:pt x="44648" y="267890"/>
                </a:lnTo>
                <a:lnTo>
                  <a:pt x="44648" y="303609"/>
                </a:lnTo>
                <a:lnTo>
                  <a:pt x="44648" y="330398"/>
                </a:lnTo>
                <a:lnTo>
                  <a:pt x="44648" y="348257"/>
                </a:lnTo>
                <a:lnTo>
                  <a:pt x="35718" y="357187"/>
                </a:lnTo>
                <a:lnTo>
                  <a:pt x="35718" y="357187"/>
                </a:lnTo>
                <a:lnTo>
                  <a:pt x="35718" y="348257"/>
                </a:lnTo>
                <a:lnTo>
                  <a:pt x="35718" y="330398"/>
                </a:lnTo>
                <a:lnTo>
                  <a:pt x="26789" y="312539"/>
                </a:lnTo>
                <a:lnTo>
                  <a:pt x="17859" y="276820"/>
                </a:lnTo>
                <a:lnTo>
                  <a:pt x="17859" y="241101"/>
                </a:lnTo>
                <a:lnTo>
                  <a:pt x="8929" y="187523"/>
                </a:lnTo>
                <a:lnTo>
                  <a:pt x="0" y="133945"/>
                </a:lnTo>
                <a:lnTo>
                  <a:pt x="0" y="98227"/>
                </a:lnTo>
                <a:lnTo>
                  <a:pt x="0" y="62508"/>
                </a:lnTo>
                <a:lnTo>
                  <a:pt x="0" y="35719"/>
                </a:lnTo>
                <a:lnTo>
                  <a:pt x="0" y="26789"/>
                </a:lnTo>
                <a:lnTo>
                  <a:pt x="0" y="17859"/>
                </a:lnTo>
                <a:lnTo>
                  <a:pt x="8929" y="26789"/>
                </a:lnTo>
                <a:lnTo>
                  <a:pt x="17859" y="35719"/>
                </a:lnTo>
                <a:lnTo>
                  <a:pt x="26789" y="62508"/>
                </a:lnTo>
                <a:lnTo>
                  <a:pt x="35718" y="89297"/>
                </a:lnTo>
                <a:lnTo>
                  <a:pt x="53578" y="133945"/>
                </a:lnTo>
                <a:lnTo>
                  <a:pt x="80367" y="169664"/>
                </a:lnTo>
                <a:lnTo>
                  <a:pt x="107156" y="214313"/>
                </a:lnTo>
                <a:lnTo>
                  <a:pt x="133945" y="250031"/>
                </a:lnTo>
                <a:lnTo>
                  <a:pt x="160734" y="285750"/>
                </a:lnTo>
                <a:lnTo>
                  <a:pt x="196453" y="312539"/>
                </a:lnTo>
                <a:lnTo>
                  <a:pt x="214312" y="330398"/>
                </a:lnTo>
                <a:lnTo>
                  <a:pt x="232172" y="330398"/>
                </a:lnTo>
                <a:lnTo>
                  <a:pt x="250031" y="330398"/>
                </a:lnTo>
                <a:lnTo>
                  <a:pt x="258961" y="303609"/>
                </a:lnTo>
                <a:lnTo>
                  <a:pt x="267890" y="276820"/>
                </a:lnTo>
                <a:lnTo>
                  <a:pt x="267890" y="232171"/>
                </a:lnTo>
                <a:lnTo>
                  <a:pt x="267890" y="178594"/>
                </a:lnTo>
                <a:lnTo>
                  <a:pt x="267890" y="125016"/>
                </a:lnTo>
                <a:lnTo>
                  <a:pt x="267890" y="80367"/>
                </a:lnTo>
                <a:lnTo>
                  <a:pt x="267890" y="35719"/>
                </a:lnTo>
                <a:lnTo>
                  <a:pt x="267890" y="17859"/>
                </a:lnTo>
                <a:lnTo>
                  <a:pt x="267890" y="8930"/>
                </a:lnTo>
                <a:lnTo>
                  <a:pt x="267890" y="0"/>
                </a:lnTo>
                <a:lnTo>
                  <a:pt x="267890" y="8930"/>
                </a:lnTo>
                <a:lnTo>
                  <a:pt x="258961" y="8930"/>
                </a:lnTo>
                <a:lnTo>
                  <a:pt x="258961" y="8930"/>
                </a:lnTo>
                <a:lnTo>
                  <a:pt x="250031" y="8930"/>
                </a:lnTo>
                <a:lnTo>
                  <a:pt x="241101" y="8930"/>
                </a:lnTo>
                <a:lnTo>
                  <a:pt x="241101" y="0"/>
                </a:lnTo>
                <a:lnTo>
                  <a:pt x="232172" y="8930"/>
                </a:lnTo>
                <a:lnTo>
                  <a:pt x="23217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973336" y="4071937"/>
            <a:ext cx="6965157" cy="53579"/>
          </a:xfrm>
          <a:custGeom>
            <a:avLst/>
            <a:gdLst/>
            <a:ahLst/>
            <a:cxnLst/>
            <a:rect l="0" t="0" r="0" b="0"/>
            <a:pathLst>
              <a:path w="6965157" h="53579">
                <a:moveTo>
                  <a:pt x="0" y="26789"/>
                </a:moveTo>
                <a:lnTo>
                  <a:pt x="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53578" y="26789"/>
                </a:lnTo>
                <a:lnTo>
                  <a:pt x="71438" y="26789"/>
                </a:lnTo>
                <a:lnTo>
                  <a:pt x="89297" y="35719"/>
                </a:lnTo>
                <a:lnTo>
                  <a:pt x="107156" y="35719"/>
                </a:lnTo>
                <a:lnTo>
                  <a:pt x="125016" y="35719"/>
                </a:lnTo>
                <a:lnTo>
                  <a:pt x="142875" y="35719"/>
                </a:lnTo>
                <a:lnTo>
                  <a:pt x="169664" y="26789"/>
                </a:lnTo>
                <a:lnTo>
                  <a:pt x="196453" y="26789"/>
                </a:lnTo>
                <a:lnTo>
                  <a:pt x="214313" y="26789"/>
                </a:lnTo>
                <a:lnTo>
                  <a:pt x="241102" y="26789"/>
                </a:lnTo>
                <a:lnTo>
                  <a:pt x="267891" y="26789"/>
                </a:lnTo>
                <a:lnTo>
                  <a:pt x="294680" y="26789"/>
                </a:lnTo>
                <a:lnTo>
                  <a:pt x="312539" y="26789"/>
                </a:lnTo>
                <a:lnTo>
                  <a:pt x="348258" y="26789"/>
                </a:lnTo>
                <a:lnTo>
                  <a:pt x="375047" y="26789"/>
                </a:lnTo>
                <a:lnTo>
                  <a:pt x="410766" y="35719"/>
                </a:lnTo>
                <a:lnTo>
                  <a:pt x="446484" y="35719"/>
                </a:lnTo>
                <a:lnTo>
                  <a:pt x="482203" y="35719"/>
                </a:lnTo>
                <a:lnTo>
                  <a:pt x="517922" y="44649"/>
                </a:lnTo>
                <a:lnTo>
                  <a:pt x="553641" y="44649"/>
                </a:lnTo>
                <a:lnTo>
                  <a:pt x="598289" y="44649"/>
                </a:lnTo>
                <a:lnTo>
                  <a:pt x="634008" y="44649"/>
                </a:lnTo>
                <a:lnTo>
                  <a:pt x="678656" y="44649"/>
                </a:lnTo>
                <a:lnTo>
                  <a:pt x="723305" y="44649"/>
                </a:lnTo>
                <a:lnTo>
                  <a:pt x="767953" y="44649"/>
                </a:lnTo>
                <a:lnTo>
                  <a:pt x="812602" y="44649"/>
                </a:lnTo>
                <a:lnTo>
                  <a:pt x="866180" y="44649"/>
                </a:lnTo>
                <a:lnTo>
                  <a:pt x="919758" y="44649"/>
                </a:lnTo>
                <a:lnTo>
                  <a:pt x="973336" y="35719"/>
                </a:lnTo>
                <a:lnTo>
                  <a:pt x="1035844" y="35719"/>
                </a:lnTo>
                <a:lnTo>
                  <a:pt x="1089422" y="35719"/>
                </a:lnTo>
                <a:lnTo>
                  <a:pt x="1143000" y="35719"/>
                </a:lnTo>
                <a:lnTo>
                  <a:pt x="1196578" y="26789"/>
                </a:lnTo>
                <a:lnTo>
                  <a:pt x="1259086" y="26789"/>
                </a:lnTo>
                <a:lnTo>
                  <a:pt x="1321594" y="26789"/>
                </a:lnTo>
                <a:lnTo>
                  <a:pt x="1384102" y="26789"/>
                </a:lnTo>
                <a:lnTo>
                  <a:pt x="1446609" y="17859"/>
                </a:lnTo>
                <a:lnTo>
                  <a:pt x="1509117" y="17859"/>
                </a:lnTo>
                <a:lnTo>
                  <a:pt x="1580555" y="17859"/>
                </a:lnTo>
                <a:lnTo>
                  <a:pt x="1651992" y="8930"/>
                </a:lnTo>
                <a:lnTo>
                  <a:pt x="1723430" y="8930"/>
                </a:lnTo>
                <a:lnTo>
                  <a:pt x="1803797" y="8930"/>
                </a:lnTo>
                <a:lnTo>
                  <a:pt x="1866305" y="8930"/>
                </a:lnTo>
                <a:lnTo>
                  <a:pt x="1946672" y="17859"/>
                </a:lnTo>
                <a:lnTo>
                  <a:pt x="2018109" y="17859"/>
                </a:lnTo>
                <a:lnTo>
                  <a:pt x="2098477" y="17859"/>
                </a:lnTo>
                <a:lnTo>
                  <a:pt x="2178844" y="17859"/>
                </a:lnTo>
                <a:lnTo>
                  <a:pt x="2259211" y="8930"/>
                </a:lnTo>
                <a:lnTo>
                  <a:pt x="2339578" y="8930"/>
                </a:lnTo>
                <a:lnTo>
                  <a:pt x="2428875" y="8930"/>
                </a:lnTo>
                <a:lnTo>
                  <a:pt x="2509242" y="8930"/>
                </a:lnTo>
                <a:lnTo>
                  <a:pt x="2598539" y="8930"/>
                </a:lnTo>
                <a:lnTo>
                  <a:pt x="2687836" y="8930"/>
                </a:lnTo>
                <a:lnTo>
                  <a:pt x="2777133" y="17859"/>
                </a:lnTo>
                <a:lnTo>
                  <a:pt x="2866430" y="8930"/>
                </a:lnTo>
                <a:lnTo>
                  <a:pt x="2964656" y="8930"/>
                </a:lnTo>
                <a:lnTo>
                  <a:pt x="3053953" y="8930"/>
                </a:lnTo>
                <a:lnTo>
                  <a:pt x="3143250" y="8930"/>
                </a:lnTo>
                <a:lnTo>
                  <a:pt x="3241477" y="0"/>
                </a:lnTo>
                <a:lnTo>
                  <a:pt x="3330773" y="0"/>
                </a:lnTo>
                <a:lnTo>
                  <a:pt x="3420070" y="8930"/>
                </a:lnTo>
                <a:lnTo>
                  <a:pt x="3518297" y="8930"/>
                </a:lnTo>
                <a:lnTo>
                  <a:pt x="3607594" y="0"/>
                </a:lnTo>
                <a:lnTo>
                  <a:pt x="3696891" y="0"/>
                </a:lnTo>
                <a:lnTo>
                  <a:pt x="3786187" y="0"/>
                </a:lnTo>
                <a:lnTo>
                  <a:pt x="3875484" y="0"/>
                </a:lnTo>
                <a:lnTo>
                  <a:pt x="3955852" y="0"/>
                </a:lnTo>
                <a:lnTo>
                  <a:pt x="4045148" y="0"/>
                </a:lnTo>
                <a:lnTo>
                  <a:pt x="4134445" y="0"/>
                </a:lnTo>
                <a:lnTo>
                  <a:pt x="4223742" y="0"/>
                </a:lnTo>
                <a:lnTo>
                  <a:pt x="4304109" y="0"/>
                </a:lnTo>
                <a:lnTo>
                  <a:pt x="4393406" y="0"/>
                </a:lnTo>
                <a:lnTo>
                  <a:pt x="4482703" y="0"/>
                </a:lnTo>
                <a:lnTo>
                  <a:pt x="4572000" y="0"/>
                </a:lnTo>
                <a:lnTo>
                  <a:pt x="4661297" y="8930"/>
                </a:lnTo>
                <a:lnTo>
                  <a:pt x="4750594" y="8930"/>
                </a:lnTo>
                <a:lnTo>
                  <a:pt x="4830961" y="8930"/>
                </a:lnTo>
                <a:lnTo>
                  <a:pt x="4920258" y="17859"/>
                </a:lnTo>
                <a:lnTo>
                  <a:pt x="5000625" y="17859"/>
                </a:lnTo>
                <a:lnTo>
                  <a:pt x="5080992" y="17859"/>
                </a:lnTo>
                <a:lnTo>
                  <a:pt x="5152430" y="26789"/>
                </a:lnTo>
                <a:lnTo>
                  <a:pt x="5241727" y="26789"/>
                </a:lnTo>
                <a:lnTo>
                  <a:pt x="5313164" y="26789"/>
                </a:lnTo>
                <a:lnTo>
                  <a:pt x="5393531" y="26789"/>
                </a:lnTo>
                <a:lnTo>
                  <a:pt x="5464969" y="26789"/>
                </a:lnTo>
                <a:lnTo>
                  <a:pt x="5545336" y="35719"/>
                </a:lnTo>
                <a:lnTo>
                  <a:pt x="5616773" y="26789"/>
                </a:lnTo>
                <a:lnTo>
                  <a:pt x="5688211" y="26789"/>
                </a:lnTo>
                <a:lnTo>
                  <a:pt x="5750719" y="35719"/>
                </a:lnTo>
                <a:lnTo>
                  <a:pt x="5813227" y="35719"/>
                </a:lnTo>
                <a:lnTo>
                  <a:pt x="5884664" y="35719"/>
                </a:lnTo>
                <a:lnTo>
                  <a:pt x="5947172" y="35719"/>
                </a:lnTo>
                <a:lnTo>
                  <a:pt x="6009680" y="35719"/>
                </a:lnTo>
                <a:lnTo>
                  <a:pt x="6072187" y="35719"/>
                </a:lnTo>
                <a:lnTo>
                  <a:pt x="6134695" y="35719"/>
                </a:lnTo>
                <a:lnTo>
                  <a:pt x="6188273" y="44649"/>
                </a:lnTo>
                <a:lnTo>
                  <a:pt x="6250781" y="44649"/>
                </a:lnTo>
                <a:lnTo>
                  <a:pt x="6304359" y="44649"/>
                </a:lnTo>
                <a:lnTo>
                  <a:pt x="6357937" y="44649"/>
                </a:lnTo>
                <a:lnTo>
                  <a:pt x="6411516" y="44649"/>
                </a:lnTo>
                <a:lnTo>
                  <a:pt x="6465094" y="44649"/>
                </a:lnTo>
                <a:lnTo>
                  <a:pt x="6518672" y="44649"/>
                </a:lnTo>
                <a:lnTo>
                  <a:pt x="6563320" y="44649"/>
                </a:lnTo>
                <a:lnTo>
                  <a:pt x="6607969" y="44649"/>
                </a:lnTo>
                <a:lnTo>
                  <a:pt x="6661547" y="35719"/>
                </a:lnTo>
                <a:lnTo>
                  <a:pt x="6706195" y="35719"/>
                </a:lnTo>
                <a:lnTo>
                  <a:pt x="6750844" y="35719"/>
                </a:lnTo>
                <a:lnTo>
                  <a:pt x="6786562" y="35719"/>
                </a:lnTo>
                <a:lnTo>
                  <a:pt x="6822281" y="35719"/>
                </a:lnTo>
                <a:lnTo>
                  <a:pt x="6858000" y="35719"/>
                </a:lnTo>
                <a:lnTo>
                  <a:pt x="6884789" y="35719"/>
                </a:lnTo>
                <a:lnTo>
                  <a:pt x="6902648" y="35719"/>
                </a:lnTo>
                <a:lnTo>
                  <a:pt x="6920508" y="35719"/>
                </a:lnTo>
                <a:lnTo>
                  <a:pt x="6938367" y="35719"/>
                </a:lnTo>
                <a:lnTo>
                  <a:pt x="6947297" y="35719"/>
                </a:lnTo>
                <a:lnTo>
                  <a:pt x="6956227" y="35719"/>
                </a:lnTo>
                <a:lnTo>
                  <a:pt x="6965156" y="44649"/>
                </a:lnTo>
                <a:lnTo>
                  <a:pt x="6965156" y="44649"/>
                </a:lnTo>
                <a:lnTo>
                  <a:pt x="6965156" y="44649"/>
                </a:lnTo>
                <a:lnTo>
                  <a:pt x="6965156" y="53578"/>
                </a:lnTo>
                <a:lnTo>
                  <a:pt x="696515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161109" y="4598789"/>
            <a:ext cx="2035970" cy="107157"/>
          </a:xfrm>
          <a:custGeom>
            <a:avLst/>
            <a:gdLst/>
            <a:ahLst/>
            <a:cxnLst/>
            <a:rect l="0" t="0" r="0" b="0"/>
            <a:pathLst>
              <a:path w="2035970" h="107157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35718"/>
                </a:lnTo>
                <a:lnTo>
                  <a:pt x="0" y="35718"/>
                </a:lnTo>
                <a:lnTo>
                  <a:pt x="8930" y="35718"/>
                </a:lnTo>
                <a:lnTo>
                  <a:pt x="17860" y="35718"/>
                </a:lnTo>
                <a:lnTo>
                  <a:pt x="26789" y="44648"/>
                </a:lnTo>
                <a:lnTo>
                  <a:pt x="35719" y="44648"/>
                </a:lnTo>
                <a:lnTo>
                  <a:pt x="53579" y="44648"/>
                </a:lnTo>
                <a:lnTo>
                  <a:pt x="71438" y="53578"/>
                </a:lnTo>
                <a:lnTo>
                  <a:pt x="89297" y="53578"/>
                </a:lnTo>
                <a:lnTo>
                  <a:pt x="116086" y="62507"/>
                </a:lnTo>
                <a:lnTo>
                  <a:pt x="133946" y="62507"/>
                </a:lnTo>
                <a:lnTo>
                  <a:pt x="160735" y="62507"/>
                </a:lnTo>
                <a:lnTo>
                  <a:pt x="196454" y="62507"/>
                </a:lnTo>
                <a:lnTo>
                  <a:pt x="232172" y="62507"/>
                </a:lnTo>
                <a:lnTo>
                  <a:pt x="267891" y="62507"/>
                </a:lnTo>
                <a:lnTo>
                  <a:pt x="303610" y="53578"/>
                </a:lnTo>
                <a:lnTo>
                  <a:pt x="348258" y="53578"/>
                </a:lnTo>
                <a:lnTo>
                  <a:pt x="383977" y="53578"/>
                </a:lnTo>
                <a:lnTo>
                  <a:pt x="428625" y="53578"/>
                </a:lnTo>
                <a:lnTo>
                  <a:pt x="473274" y="62507"/>
                </a:lnTo>
                <a:lnTo>
                  <a:pt x="508993" y="62507"/>
                </a:lnTo>
                <a:lnTo>
                  <a:pt x="544711" y="71437"/>
                </a:lnTo>
                <a:lnTo>
                  <a:pt x="580430" y="71437"/>
                </a:lnTo>
                <a:lnTo>
                  <a:pt x="607219" y="80367"/>
                </a:lnTo>
                <a:lnTo>
                  <a:pt x="651868" y="80367"/>
                </a:lnTo>
                <a:lnTo>
                  <a:pt x="687586" y="80367"/>
                </a:lnTo>
                <a:lnTo>
                  <a:pt x="732235" y="89297"/>
                </a:lnTo>
                <a:lnTo>
                  <a:pt x="776883" y="80367"/>
                </a:lnTo>
                <a:lnTo>
                  <a:pt x="821532" y="80367"/>
                </a:lnTo>
                <a:lnTo>
                  <a:pt x="866180" y="71437"/>
                </a:lnTo>
                <a:lnTo>
                  <a:pt x="919758" y="71437"/>
                </a:lnTo>
                <a:lnTo>
                  <a:pt x="964407" y="62507"/>
                </a:lnTo>
                <a:lnTo>
                  <a:pt x="1009055" y="53578"/>
                </a:lnTo>
                <a:lnTo>
                  <a:pt x="1053704" y="44648"/>
                </a:lnTo>
                <a:lnTo>
                  <a:pt x="1089422" y="35718"/>
                </a:lnTo>
                <a:lnTo>
                  <a:pt x="1134071" y="35718"/>
                </a:lnTo>
                <a:lnTo>
                  <a:pt x="1178719" y="26789"/>
                </a:lnTo>
                <a:lnTo>
                  <a:pt x="1214438" y="17859"/>
                </a:lnTo>
                <a:lnTo>
                  <a:pt x="1259086" y="8929"/>
                </a:lnTo>
                <a:lnTo>
                  <a:pt x="1294805" y="8929"/>
                </a:lnTo>
                <a:lnTo>
                  <a:pt x="1330524" y="0"/>
                </a:lnTo>
                <a:lnTo>
                  <a:pt x="1366243" y="0"/>
                </a:lnTo>
                <a:lnTo>
                  <a:pt x="1393032" y="0"/>
                </a:lnTo>
                <a:lnTo>
                  <a:pt x="1419821" y="0"/>
                </a:lnTo>
                <a:lnTo>
                  <a:pt x="1446610" y="0"/>
                </a:lnTo>
                <a:lnTo>
                  <a:pt x="1473399" y="8929"/>
                </a:lnTo>
                <a:lnTo>
                  <a:pt x="1491258" y="8929"/>
                </a:lnTo>
                <a:lnTo>
                  <a:pt x="1518047" y="8929"/>
                </a:lnTo>
                <a:lnTo>
                  <a:pt x="1535907" y="17859"/>
                </a:lnTo>
                <a:lnTo>
                  <a:pt x="1553766" y="26789"/>
                </a:lnTo>
                <a:lnTo>
                  <a:pt x="1580555" y="26789"/>
                </a:lnTo>
                <a:lnTo>
                  <a:pt x="1598414" y="35718"/>
                </a:lnTo>
                <a:lnTo>
                  <a:pt x="1616274" y="35718"/>
                </a:lnTo>
                <a:lnTo>
                  <a:pt x="1634133" y="44648"/>
                </a:lnTo>
                <a:lnTo>
                  <a:pt x="1651993" y="44648"/>
                </a:lnTo>
                <a:lnTo>
                  <a:pt x="1669852" y="53578"/>
                </a:lnTo>
                <a:lnTo>
                  <a:pt x="1678782" y="62507"/>
                </a:lnTo>
                <a:lnTo>
                  <a:pt x="1696641" y="62507"/>
                </a:lnTo>
                <a:lnTo>
                  <a:pt x="1714500" y="71437"/>
                </a:lnTo>
                <a:lnTo>
                  <a:pt x="1732360" y="71437"/>
                </a:lnTo>
                <a:lnTo>
                  <a:pt x="1759149" y="71437"/>
                </a:lnTo>
                <a:lnTo>
                  <a:pt x="1777008" y="80367"/>
                </a:lnTo>
                <a:lnTo>
                  <a:pt x="1794868" y="80367"/>
                </a:lnTo>
                <a:lnTo>
                  <a:pt x="1812727" y="80367"/>
                </a:lnTo>
                <a:lnTo>
                  <a:pt x="1830586" y="80367"/>
                </a:lnTo>
                <a:lnTo>
                  <a:pt x="1848446" y="89297"/>
                </a:lnTo>
                <a:lnTo>
                  <a:pt x="1875235" y="89297"/>
                </a:lnTo>
                <a:lnTo>
                  <a:pt x="1893094" y="89297"/>
                </a:lnTo>
                <a:lnTo>
                  <a:pt x="1910954" y="89297"/>
                </a:lnTo>
                <a:lnTo>
                  <a:pt x="1928813" y="89297"/>
                </a:lnTo>
                <a:lnTo>
                  <a:pt x="1937743" y="98226"/>
                </a:lnTo>
                <a:lnTo>
                  <a:pt x="1955602" y="98226"/>
                </a:lnTo>
                <a:lnTo>
                  <a:pt x="1973461" y="98226"/>
                </a:lnTo>
                <a:lnTo>
                  <a:pt x="1991321" y="98226"/>
                </a:lnTo>
                <a:lnTo>
                  <a:pt x="2009180" y="98226"/>
                </a:lnTo>
                <a:lnTo>
                  <a:pt x="2027039" y="98226"/>
                </a:lnTo>
                <a:lnTo>
                  <a:pt x="2035969" y="98226"/>
                </a:lnTo>
                <a:lnTo>
                  <a:pt x="2035969" y="107156"/>
                </a:lnTo>
                <a:lnTo>
                  <a:pt x="2027039" y="107156"/>
                </a:lnTo>
                <a:lnTo>
                  <a:pt x="202703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366492" y="458985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965031" y="4607718"/>
            <a:ext cx="2035970" cy="80369"/>
          </a:xfrm>
          <a:custGeom>
            <a:avLst/>
            <a:gdLst/>
            <a:ahLst/>
            <a:cxnLst/>
            <a:rect l="0" t="0" r="0" b="0"/>
            <a:pathLst>
              <a:path w="2035970" h="80369">
                <a:moveTo>
                  <a:pt x="8930" y="80368"/>
                </a:moveTo>
                <a:lnTo>
                  <a:pt x="893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17860" y="62508"/>
                </a:lnTo>
                <a:lnTo>
                  <a:pt x="35719" y="62508"/>
                </a:lnTo>
                <a:lnTo>
                  <a:pt x="53578" y="53578"/>
                </a:lnTo>
                <a:lnTo>
                  <a:pt x="80367" y="53578"/>
                </a:lnTo>
                <a:lnTo>
                  <a:pt x="107157" y="53578"/>
                </a:lnTo>
                <a:lnTo>
                  <a:pt x="133946" y="44649"/>
                </a:lnTo>
                <a:lnTo>
                  <a:pt x="169664" y="44649"/>
                </a:lnTo>
                <a:lnTo>
                  <a:pt x="205383" y="44649"/>
                </a:lnTo>
                <a:lnTo>
                  <a:pt x="241102" y="44649"/>
                </a:lnTo>
                <a:lnTo>
                  <a:pt x="285750" y="44649"/>
                </a:lnTo>
                <a:lnTo>
                  <a:pt x="339328" y="53578"/>
                </a:lnTo>
                <a:lnTo>
                  <a:pt x="383977" y="53578"/>
                </a:lnTo>
                <a:lnTo>
                  <a:pt x="437555" y="62508"/>
                </a:lnTo>
                <a:lnTo>
                  <a:pt x="500063" y="62508"/>
                </a:lnTo>
                <a:lnTo>
                  <a:pt x="562571" y="71438"/>
                </a:lnTo>
                <a:lnTo>
                  <a:pt x="634008" y="71438"/>
                </a:lnTo>
                <a:lnTo>
                  <a:pt x="705446" y="71438"/>
                </a:lnTo>
                <a:lnTo>
                  <a:pt x="785813" y="71438"/>
                </a:lnTo>
                <a:lnTo>
                  <a:pt x="866180" y="71438"/>
                </a:lnTo>
                <a:lnTo>
                  <a:pt x="946547" y="62508"/>
                </a:lnTo>
                <a:lnTo>
                  <a:pt x="1026914" y="62508"/>
                </a:lnTo>
                <a:lnTo>
                  <a:pt x="1107282" y="62508"/>
                </a:lnTo>
                <a:lnTo>
                  <a:pt x="1187649" y="53578"/>
                </a:lnTo>
                <a:lnTo>
                  <a:pt x="1268016" y="53578"/>
                </a:lnTo>
                <a:lnTo>
                  <a:pt x="1348383" y="44649"/>
                </a:lnTo>
                <a:lnTo>
                  <a:pt x="1428750" y="44649"/>
                </a:lnTo>
                <a:lnTo>
                  <a:pt x="1518047" y="35719"/>
                </a:lnTo>
                <a:lnTo>
                  <a:pt x="1598414" y="26789"/>
                </a:lnTo>
                <a:lnTo>
                  <a:pt x="1669852" y="26789"/>
                </a:lnTo>
                <a:lnTo>
                  <a:pt x="1741289" y="17860"/>
                </a:lnTo>
                <a:lnTo>
                  <a:pt x="1803797" y="8930"/>
                </a:lnTo>
                <a:lnTo>
                  <a:pt x="1857375" y="8930"/>
                </a:lnTo>
                <a:lnTo>
                  <a:pt x="1910953" y="0"/>
                </a:lnTo>
                <a:lnTo>
                  <a:pt x="1946672" y="0"/>
                </a:lnTo>
                <a:lnTo>
                  <a:pt x="1982391" y="0"/>
                </a:lnTo>
                <a:lnTo>
                  <a:pt x="2000250" y="0"/>
                </a:lnTo>
                <a:lnTo>
                  <a:pt x="2018110" y="0"/>
                </a:lnTo>
                <a:lnTo>
                  <a:pt x="2027039" y="0"/>
                </a:lnTo>
                <a:lnTo>
                  <a:pt x="2035969" y="0"/>
                </a:lnTo>
                <a:lnTo>
                  <a:pt x="2035969" y="0"/>
                </a:lnTo>
                <a:lnTo>
                  <a:pt x="2035969" y="0"/>
                </a:lnTo>
                <a:lnTo>
                  <a:pt x="2018110" y="8930"/>
                </a:lnTo>
                <a:lnTo>
                  <a:pt x="2009180" y="17860"/>
                </a:lnTo>
                <a:lnTo>
                  <a:pt x="1982391" y="17860"/>
                </a:lnTo>
                <a:lnTo>
                  <a:pt x="1955602" y="26789"/>
                </a:lnTo>
                <a:lnTo>
                  <a:pt x="195560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000500" y="580430"/>
            <a:ext cx="4714875" cy="4920259"/>
          </a:xfrm>
          <a:custGeom>
            <a:avLst/>
            <a:gdLst/>
            <a:ahLst/>
            <a:cxnLst/>
            <a:rect l="0" t="0" r="0" b="0"/>
            <a:pathLst>
              <a:path w="4714875" h="4920259">
                <a:moveTo>
                  <a:pt x="3161109" y="4205882"/>
                </a:moveTo>
                <a:lnTo>
                  <a:pt x="3161109" y="4205882"/>
                </a:lnTo>
                <a:lnTo>
                  <a:pt x="3161109" y="4205882"/>
                </a:lnTo>
                <a:lnTo>
                  <a:pt x="3161109" y="4205882"/>
                </a:lnTo>
                <a:lnTo>
                  <a:pt x="3161109" y="4205882"/>
                </a:lnTo>
                <a:lnTo>
                  <a:pt x="3161109" y="4205882"/>
                </a:lnTo>
                <a:lnTo>
                  <a:pt x="3170039" y="4214812"/>
                </a:lnTo>
                <a:lnTo>
                  <a:pt x="3170039" y="4223741"/>
                </a:lnTo>
                <a:lnTo>
                  <a:pt x="3161109" y="4232671"/>
                </a:lnTo>
                <a:lnTo>
                  <a:pt x="3161109" y="4241601"/>
                </a:lnTo>
                <a:lnTo>
                  <a:pt x="3161109" y="4250531"/>
                </a:lnTo>
                <a:lnTo>
                  <a:pt x="3152180" y="4268390"/>
                </a:lnTo>
                <a:lnTo>
                  <a:pt x="3152180" y="4286249"/>
                </a:lnTo>
                <a:lnTo>
                  <a:pt x="3143250" y="4295179"/>
                </a:lnTo>
                <a:lnTo>
                  <a:pt x="3134320" y="4321968"/>
                </a:lnTo>
                <a:lnTo>
                  <a:pt x="3125391" y="4348758"/>
                </a:lnTo>
                <a:lnTo>
                  <a:pt x="3116461" y="4375547"/>
                </a:lnTo>
                <a:lnTo>
                  <a:pt x="3107531" y="4402336"/>
                </a:lnTo>
                <a:lnTo>
                  <a:pt x="3107531" y="4429125"/>
                </a:lnTo>
                <a:lnTo>
                  <a:pt x="3098602" y="4464843"/>
                </a:lnTo>
                <a:lnTo>
                  <a:pt x="3098602" y="4500562"/>
                </a:lnTo>
                <a:lnTo>
                  <a:pt x="3098602" y="4536281"/>
                </a:lnTo>
                <a:lnTo>
                  <a:pt x="3098602" y="4563070"/>
                </a:lnTo>
                <a:lnTo>
                  <a:pt x="3098602" y="4607718"/>
                </a:lnTo>
                <a:lnTo>
                  <a:pt x="3107531" y="4643437"/>
                </a:lnTo>
                <a:lnTo>
                  <a:pt x="3116461" y="4688086"/>
                </a:lnTo>
                <a:lnTo>
                  <a:pt x="3134320" y="4723804"/>
                </a:lnTo>
                <a:lnTo>
                  <a:pt x="3152180" y="4750593"/>
                </a:lnTo>
                <a:lnTo>
                  <a:pt x="3170039" y="4786312"/>
                </a:lnTo>
                <a:lnTo>
                  <a:pt x="3196828" y="4813101"/>
                </a:lnTo>
                <a:lnTo>
                  <a:pt x="3223617" y="4839890"/>
                </a:lnTo>
                <a:lnTo>
                  <a:pt x="3250406" y="4866679"/>
                </a:lnTo>
                <a:lnTo>
                  <a:pt x="3295055" y="4884539"/>
                </a:lnTo>
                <a:lnTo>
                  <a:pt x="3330773" y="4902398"/>
                </a:lnTo>
                <a:lnTo>
                  <a:pt x="3384352" y="4911328"/>
                </a:lnTo>
                <a:lnTo>
                  <a:pt x="3437930" y="4920258"/>
                </a:lnTo>
                <a:lnTo>
                  <a:pt x="3491508" y="4920258"/>
                </a:lnTo>
                <a:lnTo>
                  <a:pt x="3554016" y="4920258"/>
                </a:lnTo>
                <a:lnTo>
                  <a:pt x="3607594" y="4920258"/>
                </a:lnTo>
                <a:lnTo>
                  <a:pt x="3670102" y="4911328"/>
                </a:lnTo>
                <a:lnTo>
                  <a:pt x="3723680" y="4893468"/>
                </a:lnTo>
                <a:lnTo>
                  <a:pt x="3777258" y="4875609"/>
                </a:lnTo>
                <a:lnTo>
                  <a:pt x="3821906" y="4848820"/>
                </a:lnTo>
                <a:lnTo>
                  <a:pt x="3875484" y="4813101"/>
                </a:lnTo>
                <a:lnTo>
                  <a:pt x="3929063" y="4777383"/>
                </a:lnTo>
                <a:lnTo>
                  <a:pt x="3982641" y="4732734"/>
                </a:lnTo>
                <a:lnTo>
                  <a:pt x="4036219" y="4688086"/>
                </a:lnTo>
                <a:lnTo>
                  <a:pt x="4089797" y="4634508"/>
                </a:lnTo>
                <a:lnTo>
                  <a:pt x="4143375" y="4572000"/>
                </a:lnTo>
                <a:lnTo>
                  <a:pt x="4196952" y="4509492"/>
                </a:lnTo>
                <a:lnTo>
                  <a:pt x="4250530" y="4438054"/>
                </a:lnTo>
                <a:lnTo>
                  <a:pt x="4295179" y="4366617"/>
                </a:lnTo>
                <a:lnTo>
                  <a:pt x="4339827" y="4286249"/>
                </a:lnTo>
                <a:lnTo>
                  <a:pt x="4375546" y="4188023"/>
                </a:lnTo>
                <a:lnTo>
                  <a:pt x="4420195" y="4098726"/>
                </a:lnTo>
                <a:lnTo>
                  <a:pt x="4455913" y="4000499"/>
                </a:lnTo>
                <a:lnTo>
                  <a:pt x="4491632" y="3902273"/>
                </a:lnTo>
                <a:lnTo>
                  <a:pt x="4527351" y="3786187"/>
                </a:lnTo>
                <a:lnTo>
                  <a:pt x="4563070" y="3679031"/>
                </a:lnTo>
                <a:lnTo>
                  <a:pt x="4598788" y="3562945"/>
                </a:lnTo>
                <a:lnTo>
                  <a:pt x="4625577" y="3446859"/>
                </a:lnTo>
                <a:lnTo>
                  <a:pt x="4661296" y="3321843"/>
                </a:lnTo>
                <a:lnTo>
                  <a:pt x="4679155" y="3196827"/>
                </a:lnTo>
                <a:lnTo>
                  <a:pt x="4697015" y="3071812"/>
                </a:lnTo>
                <a:lnTo>
                  <a:pt x="4705945" y="2946796"/>
                </a:lnTo>
                <a:lnTo>
                  <a:pt x="4714874" y="2821781"/>
                </a:lnTo>
                <a:lnTo>
                  <a:pt x="4714874" y="2696765"/>
                </a:lnTo>
                <a:lnTo>
                  <a:pt x="4714874" y="2571749"/>
                </a:lnTo>
                <a:lnTo>
                  <a:pt x="4705945" y="2437804"/>
                </a:lnTo>
                <a:lnTo>
                  <a:pt x="4697015" y="2312788"/>
                </a:lnTo>
                <a:lnTo>
                  <a:pt x="4688085" y="2178843"/>
                </a:lnTo>
                <a:lnTo>
                  <a:pt x="4670226" y="2053828"/>
                </a:lnTo>
                <a:lnTo>
                  <a:pt x="4652366" y="1919883"/>
                </a:lnTo>
                <a:lnTo>
                  <a:pt x="4625577" y="1803796"/>
                </a:lnTo>
                <a:lnTo>
                  <a:pt x="4589859" y="1678781"/>
                </a:lnTo>
                <a:lnTo>
                  <a:pt x="4554140" y="1553765"/>
                </a:lnTo>
                <a:lnTo>
                  <a:pt x="4509491" y="1437679"/>
                </a:lnTo>
                <a:lnTo>
                  <a:pt x="4455913" y="1321593"/>
                </a:lnTo>
                <a:lnTo>
                  <a:pt x="4393405" y="1214437"/>
                </a:lnTo>
                <a:lnTo>
                  <a:pt x="4321968" y="1107281"/>
                </a:lnTo>
                <a:lnTo>
                  <a:pt x="4250530" y="1000124"/>
                </a:lnTo>
                <a:lnTo>
                  <a:pt x="4170164" y="910828"/>
                </a:lnTo>
                <a:lnTo>
                  <a:pt x="4089797" y="812601"/>
                </a:lnTo>
                <a:lnTo>
                  <a:pt x="4000500" y="723304"/>
                </a:lnTo>
                <a:lnTo>
                  <a:pt x="3902273" y="625078"/>
                </a:lnTo>
                <a:lnTo>
                  <a:pt x="3804047" y="544711"/>
                </a:lnTo>
                <a:lnTo>
                  <a:pt x="3696891" y="455414"/>
                </a:lnTo>
                <a:lnTo>
                  <a:pt x="3589734" y="375046"/>
                </a:lnTo>
                <a:lnTo>
                  <a:pt x="3473648" y="303609"/>
                </a:lnTo>
                <a:lnTo>
                  <a:pt x="3357563" y="232171"/>
                </a:lnTo>
                <a:lnTo>
                  <a:pt x="3241477" y="178593"/>
                </a:lnTo>
                <a:lnTo>
                  <a:pt x="3116461" y="125015"/>
                </a:lnTo>
                <a:lnTo>
                  <a:pt x="2982516" y="80367"/>
                </a:lnTo>
                <a:lnTo>
                  <a:pt x="2848570" y="44648"/>
                </a:lnTo>
                <a:lnTo>
                  <a:pt x="2705695" y="26789"/>
                </a:lnTo>
                <a:lnTo>
                  <a:pt x="2562820" y="8929"/>
                </a:lnTo>
                <a:lnTo>
                  <a:pt x="2419945" y="0"/>
                </a:lnTo>
                <a:lnTo>
                  <a:pt x="2268141" y="8929"/>
                </a:lnTo>
                <a:lnTo>
                  <a:pt x="2116336" y="17859"/>
                </a:lnTo>
                <a:lnTo>
                  <a:pt x="1964531" y="35718"/>
                </a:lnTo>
                <a:lnTo>
                  <a:pt x="1812727" y="71437"/>
                </a:lnTo>
                <a:lnTo>
                  <a:pt x="1660922" y="116086"/>
                </a:lnTo>
                <a:lnTo>
                  <a:pt x="1509117" y="178593"/>
                </a:lnTo>
                <a:lnTo>
                  <a:pt x="1366242" y="250031"/>
                </a:lnTo>
                <a:lnTo>
                  <a:pt x="1223367" y="321468"/>
                </a:lnTo>
                <a:lnTo>
                  <a:pt x="1089422" y="410765"/>
                </a:lnTo>
                <a:lnTo>
                  <a:pt x="964406" y="500062"/>
                </a:lnTo>
                <a:lnTo>
                  <a:pt x="839391" y="598289"/>
                </a:lnTo>
                <a:lnTo>
                  <a:pt x="723305" y="705445"/>
                </a:lnTo>
                <a:lnTo>
                  <a:pt x="616148" y="794742"/>
                </a:lnTo>
                <a:lnTo>
                  <a:pt x="517922" y="892968"/>
                </a:lnTo>
                <a:lnTo>
                  <a:pt x="428625" y="991195"/>
                </a:lnTo>
                <a:lnTo>
                  <a:pt x="348258" y="1089421"/>
                </a:lnTo>
                <a:lnTo>
                  <a:pt x="276820" y="1178718"/>
                </a:lnTo>
                <a:lnTo>
                  <a:pt x="205383" y="1268015"/>
                </a:lnTo>
                <a:lnTo>
                  <a:pt x="151805" y="1339453"/>
                </a:lnTo>
                <a:lnTo>
                  <a:pt x="107156" y="1401960"/>
                </a:lnTo>
                <a:lnTo>
                  <a:pt x="62508" y="1455539"/>
                </a:lnTo>
                <a:lnTo>
                  <a:pt x="35719" y="1491257"/>
                </a:lnTo>
                <a:lnTo>
                  <a:pt x="17859" y="1526976"/>
                </a:lnTo>
                <a:lnTo>
                  <a:pt x="8930" y="1535906"/>
                </a:lnTo>
                <a:lnTo>
                  <a:pt x="0" y="1544835"/>
                </a:lnTo>
                <a:lnTo>
                  <a:pt x="0" y="1553765"/>
                </a:lnTo>
                <a:lnTo>
                  <a:pt x="0" y="1544835"/>
                </a:lnTo>
                <a:lnTo>
                  <a:pt x="8930" y="1535906"/>
                </a:lnTo>
                <a:lnTo>
                  <a:pt x="26789" y="1535906"/>
                </a:lnTo>
                <a:lnTo>
                  <a:pt x="35719" y="1518046"/>
                </a:lnTo>
                <a:lnTo>
                  <a:pt x="44648" y="1509117"/>
                </a:lnTo>
                <a:lnTo>
                  <a:pt x="44648" y="1482328"/>
                </a:lnTo>
                <a:lnTo>
                  <a:pt x="35719" y="1455539"/>
                </a:lnTo>
                <a:lnTo>
                  <a:pt x="35719" y="1455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isNotANumber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package </a:t>
            </a:r>
            <a:r>
              <a:rPr lang="en-US" dirty="0" err="1"/>
              <a:t>org.hamcrest.examples.tutorial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org.hamcrest.Description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org.hamcrest.Factory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org.hamcrest.Matcher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org.hamcrest.TypeSafeMatcher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7384852" y="1553765"/>
            <a:ext cx="625079" cy="3607595"/>
          </a:xfrm>
          <a:custGeom>
            <a:avLst/>
            <a:gdLst/>
            <a:ahLst/>
            <a:cxnLst/>
            <a:rect l="0" t="0" r="0" b="0"/>
            <a:pathLst>
              <a:path w="625079" h="3607595">
                <a:moveTo>
                  <a:pt x="26789" y="107157"/>
                </a:moveTo>
                <a:lnTo>
                  <a:pt x="26789" y="98227"/>
                </a:lnTo>
                <a:lnTo>
                  <a:pt x="17859" y="89297"/>
                </a:lnTo>
                <a:lnTo>
                  <a:pt x="8929" y="80368"/>
                </a:lnTo>
                <a:lnTo>
                  <a:pt x="8929" y="62508"/>
                </a:lnTo>
                <a:lnTo>
                  <a:pt x="8929" y="44649"/>
                </a:lnTo>
                <a:lnTo>
                  <a:pt x="8929" y="26789"/>
                </a:ln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17859" y="8930"/>
                </a:lnTo>
                <a:lnTo>
                  <a:pt x="35718" y="17860"/>
                </a:lnTo>
                <a:lnTo>
                  <a:pt x="71437" y="26789"/>
                </a:lnTo>
                <a:lnTo>
                  <a:pt x="107156" y="35719"/>
                </a:lnTo>
                <a:lnTo>
                  <a:pt x="160734" y="44649"/>
                </a:lnTo>
                <a:lnTo>
                  <a:pt x="214312" y="53579"/>
                </a:lnTo>
                <a:lnTo>
                  <a:pt x="276820" y="53579"/>
                </a:lnTo>
                <a:lnTo>
                  <a:pt x="330398" y="53579"/>
                </a:lnTo>
                <a:lnTo>
                  <a:pt x="392906" y="53579"/>
                </a:lnTo>
                <a:lnTo>
                  <a:pt x="437554" y="62508"/>
                </a:lnTo>
                <a:lnTo>
                  <a:pt x="491132" y="71438"/>
                </a:lnTo>
                <a:lnTo>
                  <a:pt x="535781" y="80368"/>
                </a:lnTo>
                <a:lnTo>
                  <a:pt x="562570" y="98227"/>
                </a:lnTo>
                <a:lnTo>
                  <a:pt x="589359" y="133946"/>
                </a:lnTo>
                <a:lnTo>
                  <a:pt x="607218" y="178594"/>
                </a:lnTo>
                <a:lnTo>
                  <a:pt x="616148" y="232172"/>
                </a:lnTo>
                <a:lnTo>
                  <a:pt x="625078" y="303610"/>
                </a:lnTo>
                <a:lnTo>
                  <a:pt x="616148" y="383977"/>
                </a:lnTo>
                <a:lnTo>
                  <a:pt x="607218" y="473274"/>
                </a:lnTo>
                <a:lnTo>
                  <a:pt x="580429" y="580430"/>
                </a:lnTo>
                <a:lnTo>
                  <a:pt x="562570" y="696516"/>
                </a:lnTo>
                <a:lnTo>
                  <a:pt x="544711" y="821532"/>
                </a:lnTo>
                <a:lnTo>
                  <a:pt x="517921" y="955477"/>
                </a:lnTo>
                <a:lnTo>
                  <a:pt x="500062" y="1107282"/>
                </a:lnTo>
                <a:lnTo>
                  <a:pt x="473273" y="1259086"/>
                </a:lnTo>
                <a:lnTo>
                  <a:pt x="464343" y="1428750"/>
                </a:lnTo>
                <a:lnTo>
                  <a:pt x="455414" y="1598414"/>
                </a:lnTo>
                <a:lnTo>
                  <a:pt x="455414" y="1768078"/>
                </a:lnTo>
                <a:lnTo>
                  <a:pt x="455414" y="1946672"/>
                </a:lnTo>
                <a:lnTo>
                  <a:pt x="464343" y="2125266"/>
                </a:lnTo>
                <a:lnTo>
                  <a:pt x="482203" y="2286000"/>
                </a:lnTo>
                <a:lnTo>
                  <a:pt x="491132" y="2446735"/>
                </a:lnTo>
                <a:lnTo>
                  <a:pt x="508992" y="2607469"/>
                </a:lnTo>
                <a:lnTo>
                  <a:pt x="526851" y="2750344"/>
                </a:lnTo>
                <a:lnTo>
                  <a:pt x="535781" y="2884289"/>
                </a:lnTo>
                <a:lnTo>
                  <a:pt x="535781" y="3009305"/>
                </a:lnTo>
                <a:lnTo>
                  <a:pt x="535781" y="3116461"/>
                </a:lnTo>
                <a:lnTo>
                  <a:pt x="526851" y="3223617"/>
                </a:lnTo>
                <a:lnTo>
                  <a:pt x="508992" y="3321844"/>
                </a:lnTo>
                <a:lnTo>
                  <a:pt x="482203" y="3402212"/>
                </a:lnTo>
                <a:lnTo>
                  <a:pt x="446484" y="3482579"/>
                </a:lnTo>
                <a:lnTo>
                  <a:pt x="383976" y="3554016"/>
                </a:lnTo>
                <a:lnTo>
                  <a:pt x="312539" y="3598665"/>
                </a:lnTo>
                <a:lnTo>
                  <a:pt x="232171" y="3607594"/>
                </a:lnTo>
                <a:lnTo>
                  <a:pt x="151804" y="3589735"/>
                </a:lnTo>
                <a:lnTo>
                  <a:pt x="151804" y="3589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250781" y="2589609"/>
            <a:ext cx="294681" cy="241103"/>
          </a:xfrm>
          <a:custGeom>
            <a:avLst/>
            <a:gdLst/>
            <a:ahLst/>
            <a:cxnLst/>
            <a:rect l="0" t="0" r="0" b="0"/>
            <a:pathLst>
              <a:path w="294681" h="241103">
                <a:moveTo>
                  <a:pt x="0" y="232172"/>
                </a:moveTo>
                <a:lnTo>
                  <a:pt x="0" y="241102"/>
                </a:lnTo>
                <a:lnTo>
                  <a:pt x="0" y="241102"/>
                </a:lnTo>
                <a:lnTo>
                  <a:pt x="8930" y="241102"/>
                </a:lnTo>
                <a:lnTo>
                  <a:pt x="26789" y="232172"/>
                </a:lnTo>
                <a:lnTo>
                  <a:pt x="62508" y="205383"/>
                </a:lnTo>
                <a:lnTo>
                  <a:pt x="98227" y="169664"/>
                </a:lnTo>
                <a:lnTo>
                  <a:pt x="151805" y="133946"/>
                </a:lnTo>
                <a:lnTo>
                  <a:pt x="196453" y="89297"/>
                </a:lnTo>
                <a:lnTo>
                  <a:pt x="241102" y="62508"/>
                </a:lnTo>
                <a:lnTo>
                  <a:pt x="267891" y="26789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68578" y="3303984"/>
            <a:ext cx="151806" cy="71438"/>
          </a:xfrm>
          <a:custGeom>
            <a:avLst/>
            <a:gdLst/>
            <a:ahLst/>
            <a:cxnLst/>
            <a:rect l="0" t="0" r="0" b="0"/>
            <a:pathLst>
              <a:path w="151806" h="71438">
                <a:moveTo>
                  <a:pt x="0" y="35719"/>
                </a:moveTo>
                <a:lnTo>
                  <a:pt x="0" y="35719"/>
                </a:lnTo>
                <a:lnTo>
                  <a:pt x="8930" y="44648"/>
                </a:lnTo>
                <a:lnTo>
                  <a:pt x="8930" y="62508"/>
                </a:lnTo>
                <a:lnTo>
                  <a:pt x="17860" y="71437"/>
                </a:lnTo>
                <a:lnTo>
                  <a:pt x="35719" y="71437"/>
                </a:lnTo>
                <a:lnTo>
                  <a:pt x="62508" y="62508"/>
                </a:lnTo>
                <a:lnTo>
                  <a:pt x="89297" y="44648"/>
                </a:lnTo>
                <a:lnTo>
                  <a:pt x="116086" y="26789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875734" y="3616523"/>
            <a:ext cx="250033" cy="187524"/>
          </a:xfrm>
          <a:custGeom>
            <a:avLst/>
            <a:gdLst/>
            <a:ahLst/>
            <a:cxnLst/>
            <a:rect l="0" t="0" r="0" b="0"/>
            <a:pathLst>
              <a:path w="250033" h="187524">
                <a:moveTo>
                  <a:pt x="0" y="142875"/>
                </a:moveTo>
                <a:lnTo>
                  <a:pt x="0" y="142875"/>
                </a:lnTo>
                <a:lnTo>
                  <a:pt x="0" y="133945"/>
                </a:lnTo>
                <a:lnTo>
                  <a:pt x="0" y="13394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51805"/>
                </a:lnTo>
                <a:lnTo>
                  <a:pt x="8930" y="160734"/>
                </a:lnTo>
                <a:lnTo>
                  <a:pt x="17860" y="178594"/>
                </a:lnTo>
                <a:lnTo>
                  <a:pt x="35719" y="187523"/>
                </a:lnTo>
                <a:lnTo>
                  <a:pt x="53579" y="187523"/>
                </a:lnTo>
                <a:lnTo>
                  <a:pt x="80368" y="169664"/>
                </a:lnTo>
                <a:lnTo>
                  <a:pt x="116086" y="133945"/>
                </a:lnTo>
                <a:lnTo>
                  <a:pt x="160735" y="98227"/>
                </a:lnTo>
                <a:lnTo>
                  <a:pt x="205383" y="44648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179469" y="3768328"/>
            <a:ext cx="303610" cy="392907"/>
          </a:xfrm>
          <a:custGeom>
            <a:avLst/>
            <a:gdLst/>
            <a:ahLst/>
            <a:cxnLst/>
            <a:rect l="0" t="0" r="0" b="0"/>
            <a:pathLst>
              <a:path w="303610" h="392907">
                <a:moveTo>
                  <a:pt x="8929" y="303609"/>
                </a:moveTo>
                <a:lnTo>
                  <a:pt x="8929" y="303609"/>
                </a:lnTo>
                <a:lnTo>
                  <a:pt x="8929" y="303609"/>
                </a:lnTo>
                <a:lnTo>
                  <a:pt x="0" y="303609"/>
                </a:lnTo>
                <a:lnTo>
                  <a:pt x="0" y="303609"/>
                </a:lnTo>
                <a:lnTo>
                  <a:pt x="0" y="303609"/>
                </a:lnTo>
                <a:lnTo>
                  <a:pt x="8929" y="303609"/>
                </a:lnTo>
                <a:lnTo>
                  <a:pt x="8929" y="312539"/>
                </a:lnTo>
                <a:lnTo>
                  <a:pt x="8929" y="330398"/>
                </a:lnTo>
                <a:lnTo>
                  <a:pt x="17859" y="348258"/>
                </a:lnTo>
                <a:lnTo>
                  <a:pt x="17859" y="366117"/>
                </a:lnTo>
                <a:lnTo>
                  <a:pt x="26789" y="383976"/>
                </a:lnTo>
                <a:lnTo>
                  <a:pt x="35719" y="392906"/>
                </a:lnTo>
                <a:lnTo>
                  <a:pt x="53578" y="383976"/>
                </a:lnTo>
                <a:lnTo>
                  <a:pt x="80367" y="366117"/>
                </a:lnTo>
                <a:lnTo>
                  <a:pt x="116086" y="339328"/>
                </a:lnTo>
                <a:lnTo>
                  <a:pt x="151804" y="294679"/>
                </a:lnTo>
                <a:lnTo>
                  <a:pt x="187523" y="241101"/>
                </a:lnTo>
                <a:lnTo>
                  <a:pt x="223242" y="178593"/>
                </a:lnTo>
                <a:lnTo>
                  <a:pt x="258961" y="116086"/>
                </a:lnTo>
                <a:lnTo>
                  <a:pt x="285750" y="53578"/>
                </a:lnTo>
                <a:lnTo>
                  <a:pt x="303609" y="0"/>
                </a:lnTo>
                <a:lnTo>
                  <a:pt x="30360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10600" cy="5821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3400" dirty="0"/>
              <a:t>public class </a:t>
            </a:r>
            <a:r>
              <a:rPr lang="en-US" sz="3400" dirty="0" err="1"/>
              <a:t>IsNotANumber</a:t>
            </a:r>
            <a:r>
              <a:rPr lang="en-US" sz="3400" dirty="0"/>
              <a:t> extends </a:t>
            </a:r>
            <a:r>
              <a:rPr lang="en-US" sz="3400" dirty="0" err="1"/>
              <a:t>TypeSafeMatcher</a:t>
            </a:r>
            <a:r>
              <a:rPr lang="en-US" sz="3400" dirty="0"/>
              <a:t>&lt;Double&gt; {</a:t>
            </a:r>
            <a:br>
              <a:rPr lang="en-US" sz="3400" dirty="0"/>
            </a:b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@</a:t>
            </a:r>
            <a:r>
              <a:rPr lang="en-US" sz="3400" dirty="0"/>
              <a:t>Override</a:t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public </a:t>
            </a:r>
            <a:r>
              <a:rPr lang="en-US" sz="3400" dirty="0" err="1"/>
              <a:t>boolean</a:t>
            </a:r>
            <a:r>
              <a:rPr lang="en-US" sz="3400" dirty="0"/>
              <a:t> </a:t>
            </a:r>
            <a:r>
              <a:rPr lang="en-US" sz="3400" dirty="0" err="1"/>
              <a:t>matchesSafely</a:t>
            </a:r>
            <a:r>
              <a:rPr lang="en-US" sz="3400" dirty="0"/>
              <a:t>(Double number) {</a:t>
            </a:r>
            <a:br>
              <a:rPr lang="en-US" sz="3400" dirty="0"/>
            </a:br>
            <a:r>
              <a:rPr lang="en-US" sz="3400" dirty="0"/>
              <a:t>    </a:t>
            </a:r>
            <a:r>
              <a:rPr lang="en-US" sz="3400" dirty="0" smtClean="0"/>
              <a:t>	</a:t>
            </a:r>
            <a:r>
              <a:rPr lang="en-US" sz="3400" dirty="0"/>
              <a:t>	</a:t>
            </a:r>
            <a:r>
              <a:rPr lang="en-US" sz="3400" dirty="0" smtClean="0"/>
              <a:t>return </a:t>
            </a:r>
            <a:r>
              <a:rPr lang="en-US" sz="3400" dirty="0" err="1"/>
              <a:t>number.isNaN</a:t>
            </a:r>
            <a:r>
              <a:rPr lang="en-US" sz="3400" dirty="0"/>
              <a:t>();</a:t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}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public </a:t>
            </a:r>
            <a:r>
              <a:rPr lang="en-US" sz="3400" dirty="0"/>
              <a:t>void </a:t>
            </a:r>
            <a:r>
              <a:rPr lang="en-US" sz="3400" dirty="0" err="1"/>
              <a:t>describeTo</a:t>
            </a:r>
            <a:r>
              <a:rPr lang="en-US" sz="3400" dirty="0"/>
              <a:t>(Description description) {</a:t>
            </a:r>
            <a:br>
              <a:rPr lang="en-US" sz="3400" dirty="0"/>
            </a:br>
            <a:r>
              <a:rPr lang="en-US" sz="3400" dirty="0"/>
              <a:t>    </a:t>
            </a:r>
            <a:r>
              <a:rPr lang="en-US" sz="3400" dirty="0" smtClean="0"/>
              <a:t>		</a:t>
            </a:r>
            <a:r>
              <a:rPr lang="en-US" sz="3400" dirty="0" err="1" smtClean="0"/>
              <a:t>description.appendText</a:t>
            </a:r>
            <a:r>
              <a:rPr lang="en-US" sz="3400" dirty="0"/>
              <a:t>("not a number");</a:t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}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@</a:t>
            </a:r>
            <a:r>
              <a:rPr lang="en-US" sz="3400" dirty="0"/>
              <a:t>Factory</a:t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public </a:t>
            </a:r>
            <a:r>
              <a:rPr lang="en-US" sz="3400" dirty="0"/>
              <a:t>static &lt;T&gt; Matcher&lt;Double&gt; </a:t>
            </a:r>
            <a:r>
              <a:rPr lang="en-US" sz="3400" dirty="0" err="1"/>
              <a:t>notANumber</a:t>
            </a:r>
            <a:r>
              <a:rPr lang="en-US" sz="3400" dirty="0"/>
              <a:t>() {</a:t>
            </a:r>
            <a:br>
              <a:rPr lang="en-US" sz="3400" dirty="0"/>
            </a:br>
            <a:r>
              <a:rPr lang="en-US" sz="3400" dirty="0"/>
              <a:t>    </a:t>
            </a:r>
            <a:r>
              <a:rPr lang="en-US" sz="3400" dirty="0" smtClean="0"/>
              <a:t>		return </a:t>
            </a:r>
            <a:r>
              <a:rPr lang="en-US" sz="3400" dirty="0"/>
              <a:t>new </a:t>
            </a:r>
            <a:r>
              <a:rPr lang="en-US" sz="3400" dirty="0" err="1"/>
              <a:t>IsNotANumber</a:t>
            </a:r>
            <a:r>
              <a:rPr lang="en-US" sz="3400" dirty="0"/>
              <a:t>();</a:t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}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5179219" y="910828"/>
            <a:ext cx="651868" cy="35720"/>
          </a:xfrm>
          <a:custGeom>
            <a:avLst/>
            <a:gdLst/>
            <a:ahLst/>
            <a:cxnLst/>
            <a:rect l="0" t="0" r="0" b="0"/>
            <a:pathLst>
              <a:path w="651868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29" y="35719"/>
                </a:lnTo>
                <a:lnTo>
                  <a:pt x="17859" y="26789"/>
                </a:lnTo>
                <a:lnTo>
                  <a:pt x="35719" y="26789"/>
                </a:lnTo>
                <a:lnTo>
                  <a:pt x="44648" y="26789"/>
                </a:lnTo>
                <a:lnTo>
                  <a:pt x="62508" y="26789"/>
                </a:lnTo>
                <a:lnTo>
                  <a:pt x="80367" y="26789"/>
                </a:lnTo>
                <a:lnTo>
                  <a:pt x="89297" y="26789"/>
                </a:lnTo>
                <a:lnTo>
                  <a:pt x="116086" y="26789"/>
                </a:lnTo>
                <a:lnTo>
                  <a:pt x="133945" y="26789"/>
                </a:lnTo>
                <a:lnTo>
                  <a:pt x="160734" y="26789"/>
                </a:lnTo>
                <a:lnTo>
                  <a:pt x="187523" y="17859"/>
                </a:lnTo>
                <a:lnTo>
                  <a:pt x="214312" y="17859"/>
                </a:lnTo>
                <a:lnTo>
                  <a:pt x="250031" y="17859"/>
                </a:lnTo>
                <a:lnTo>
                  <a:pt x="285750" y="17859"/>
                </a:lnTo>
                <a:lnTo>
                  <a:pt x="321469" y="17859"/>
                </a:lnTo>
                <a:lnTo>
                  <a:pt x="357187" y="17859"/>
                </a:lnTo>
                <a:lnTo>
                  <a:pt x="401836" y="8930"/>
                </a:lnTo>
                <a:lnTo>
                  <a:pt x="437554" y="8930"/>
                </a:lnTo>
                <a:lnTo>
                  <a:pt x="482203" y="8930"/>
                </a:lnTo>
                <a:lnTo>
                  <a:pt x="526851" y="8930"/>
                </a:lnTo>
                <a:lnTo>
                  <a:pt x="562570" y="0"/>
                </a:lnTo>
                <a:lnTo>
                  <a:pt x="607219" y="0"/>
                </a:lnTo>
                <a:lnTo>
                  <a:pt x="651867" y="0"/>
                </a:lnTo>
                <a:lnTo>
                  <a:pt x="6518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929313" y="839391"/>
            <a:ext cx="1259086" cy="71438"/>
          </a:xfrm>
          <a:custGeom>
            <a:avLst/>
            <a:gdLst/>
            <a:ahLst/>
            <a:cxnLst/>
            <a:rect l="0" t="0" r="0" b="0"/>
            <a:pathLst>
              <a:path w="1259086" h="71438">
                <a:moveTo>
                  <a:pt x="0" y="71437"/>
                </a:moveTo>
                <a:lnTo>
                  <a:pt x="44648" y="71437"/>
                </a:lnTo>
                <a:lnTo>
                  <a:pt x="98226" y="71437"/>
                </a:lnTo>
                <a:lnTo>
                  <a:pt x="151804" y="71437"/>
                </a:lnTo>
                <a:lnTo>
                  <a:pt x="205382" y="62507"/>
                </a:lnTo>
                <a:lnTo>
                  <a:pt x="258960" y="62507"/>
                </a:lnTo>
                <a:lnTo>
                  <a:pt x="312539" y="62507"/>
                </a:lnTo>
                <a:lnTo>
                  <a:pt x="357187" y="53578"/>
                </a:lnTo>
                <a:lnTo>
                  <a:pt x="410765" y="53578"/>
                </a:lnTo>
                <a:lnTo>
                  <a:pt x="464343" y="44648"/>
                </a:lnTo>
                <a:lnTo>
                  <a:pt x="508992" y="44648"/>
                </a:lnTo>
                <a:lnTo>
                  <a:pt x="562570" y="44648"/>
                </a:lnTo>
                <a:lnTo>
                  <a:pt x="616148" y="35718"/>
                </a:lnTo>
                <a:lnTo>
                  <a:pt x="660796" y="35718"/>
                </a:lnTo>
                <a:lnTo>
                  <a:pt x="705445" y="35718"/>
                </a:lnTo>
                <a:lnTo>
                  <a:pt x="750093" y="26789"/>
                </a:lnTo>
                <a:lnTo>
                  <a:pt x="794742" y="26789"/>
                </a:lnTo>
                <a:lnTo>
                  <a:pt x="839390" y="26789"/>
                </a:lnTo>
                <a:lnTo>
                  <a:pt x="875109" y="26789"/>
                </a:lnTo>
                <a:lnTo>
                  <a:pt x="919757" y="17859"/>
                </a:lnTo>
                <a:lnTo>
                  <a:pt x="955476" y="17859"/>
                </a:lnTo>
                <a:lnTo>
                  <a:pt x="991195" y="17859"/>
                </a:lnTo>
                <a:lnTo>
                  <a:pt x="1026914" y="8929"/>
                </a:lnTo>
                <a:lnTo>
                  <a:pt x="1062632" y="8929"/>
                </a:lnTo>
                <a:lnTo>
                  <a:pt x="1098351" y="8929"/>
                </a:lnTo>
                <a:lnTo>
                  <a:pt x="1134070" y="0"/>
                </a:lnTo>
                <a:lnTo>
                  <a:pt x="1160859" y="0"/>
                </a:lnTo>
                <a:lnTo>
                  <a:pt x="1187648" y="0"/>
                </a:lnTo>
                <a:lnTo>
                  <a:pt x="1214437" y="0"/>
                </a:lnTo>
                <a:lnTo>
                  <a:pt x="1232296" y="0"/>
                </a:lnTo>
                <a:lnTo>
                  <a:pt x="1241226" y="8929"/>
                </a:lnTo>
                <a:lnTo>
                  <a:pt x="1250156" y="8929"/>
                </a:lnTo>
                <a:lnTo>
                  <a:pt x="1259085" y="17859"/>
                </a:lnTo>
                <a:lnTo>
                  <a:pt x="1259085" y="17859"/>
                </a:lnTo>
                <a:lnTo>
                  <a:pt x="1250156" y="17859"/>
                </a:lnTo>
                <a:lnTo>
                  <a:pt x="125015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884914" y="830461"/>
            <a:ext cx="17860" cy="26790"/>
          </a:xfrm>
          <a:custGeom>
            <a:avLst/>
            <a:gdLst/>
            <a:ahLst/>
            <a:cxnLst/>
            <a:rect l="0" t="0" r="0" b="0"/>
            <a:pathLst>
              <a:path w="17860" h="26790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17859" y="26789"/>
                </a:lnTo>
                <a:lnTo>
                  <a:pt x="1785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893219" y="1098351"/>
            <a:ext cx="214313" cy="89298"/>
          </a:xfrm>
          <a:custGeom>
            <a:avLst/>
            <a:gdLst/>
            <a:ahLst/>
            <a:cxnLst/>
            <a:rect l="0" t="0" r="0" b="0"/>
            <a:pathLst>
              <a:path w="214313" h="89298">
                <a:moveTo>
                  <a:pt x="0" y="89297"/>
                </a:moveTo>
                <a:lnTo>
                  <a:pt x="8929" y="89297"/>
                </a:lnTo>
                <a:lnTo>
                  <a:pt x="8929" y="80368"/>
                </a:lnTo>
                <a:lnTo>
                  <a:pt x="17859" y="80368"/>
                </a:lnTo>
                <a:lnTo>
                  <a:pt x="35719" y="71438"/>
                </a:lnTo>
                <a:lnTo>
                  <a:pt x="53578" y="53579"/>
                </a:lnTo>
                <a:lnTo>
                  <a:pt x="89297" y="44649"/>
                </a:lnTo>
                <a:lnTo>
                  <a:pt x="125015" y="26790"/>
                </a:lnTo>
                <a:lnTo>
                  <a:pt x="169664" y="893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482578" y="1598414"/>
            <a:ext cx="1607345" cy="62509"/>
          </a:xfrm>
          <a:custGeom>
            <a:avLst/>
            <a:gdLst/>
            <a:ahLst/>
            <a:cxnLst/>
            <a:rect l="0" t="0" r="0" b="0"/>
            <a:pathLst>
              <a:path w="1607345" h="62509">
                <a:moveTo>
                  <a:pt x="8930" y="17859"/>
                </a:moveTo>
                <a:lnTo>
                  <a:pt x="8930" y="17859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17859"/>
                </a:lnTo>
                <a:lnTo>
                  <a:pt x="53578" y="17859"/>
                </a:lnTo>
                <a:lnTo>
                  <a:pt x="80367" y="17859"/>
                </a:lnTo>
                <a:lnTo>
                  <a:pt x="116086" y="17859"/>
                </a:lnTo>
                <a:lnTo>
                  <a:pt x="142875" y="8930"/>
                </a:lnTo>
                <a:lnTo>
                  <a:pt x="187524" y="8930"/>
                </a:lnTo>
                <a:lnTo>
                  <a:pt x="223242" y="8930"/>
                </a:lnTo>
                <a:lnTo>
                  <a:pt x="267891" y="0"/>
                </a:lnTo>
                <a:lnTo>
                  <a:pt x="321469" y="0"/>
                </a:lnTo>
                <a:lnTo>
                  <a:pt x="366117" y="0"/>
                </a:lnTo>
                <a:lnTo>
                  <a:pt x="410766" y="8930"/>
                </a:lnTo>
                <a:lnTo>
                  <a:pt x="464344" y="8930"/>
                </a:lnTo>
                <a:lnTo>
                  <a:pt x="508992" y="17859"/>
                </a:lnTo>
                <a:lnTo>
                  <a:pt x="553641" y="26789"/>
                </a:lnTo>
                <a:lnTo>
                  <a:pt x="598289" y="35719"/>
                </a:lnTo>
                <a:lnTo>
                  <a:pt x="642938" y="44648"/>
                </a:lnTo>
                <a:lnTo>
                  <a:pt x="678656" y="44648"/>
                </a:lnTo>
                <a:lnTo>
                  <a:pt x="723305" y="44648"/>
                </a:lnTo>
                <a:lnTo>
                  <a:pt x="759024" y="44648"/>
                </a:lnTo>
                <a:lnTo>
                  <a:pt x="794742" y="44648"/>
                </a:lnTo>
                <a:lnTo>
                  <a:pt x="830461" y="44648"/>
                </a:lnTo>
                <a:lnTo>
                  <a:pt x="875110" y="44648"/>
                </a:lnTo>
                <a:lnTo>
                  <a:pt x="919758" y="44648"/>
                </a:lnTo>
                <a:lnTo>
                  <a:pt x="955477" y="44648"/>
                </a:lnTo>
                <a:lnTo>
                  <a:pt x="1009055" y="44648"/>
                </a:lnTo>
                <a:lnTo>
                  <a:pt x="1053703" y="44648"/>
                </a:lnTo>
                <a:lnTo>
                  <a:pt x="1098352" y="44648"/>
                </a:lnTo>
                <a:lnTo>
                  <a:pt x="1151930" y="44648"/>
                </a:lnTo>
                <a:lnTo>
                  <a:pt x="1196578" y="44648"/>
                </a:lnTo>
                <a:lnTo>
                  <a:pt x="1250156" y="53578"/>
                </a:lnTo>
                <a:lnTo>
                  <a:pt x="1303735" y="53578"/>
                </a:lnTo>
                <a:lnTo>
                  <a:pt x="1348383" y="53578"/>
                </a:lnTo>
                <a:lnTo>
                  <a:pt x="1401961" y="62508"/>
                </a:lnTo>
                <a:lnTo>
                  <a:pt x="1446610" y="62508"/>
                </a:lnTo>
                <a:lnTo>
                  <a:pt x="1491258" y="62508"/>
                </a:lnTo>
                <a:lnTo>
                  <a:pt x="1526977" y="62508"/>
                </a:lnTo>
                <a:lnTo>
                  <a:pt x="1553766" y="62508"/>
                </a:lnTo>
                <a:lnTo>
                  <a:pt x="1580555" y="53578"/>
                </a:lnTo>
                <a:lnTo>
                  <a:pt x="1598414" y="53578"/>
                </a:lnTo>
                <a:lnTo>
                  <a:pt x="1607344" y="53578"/>
                </a:lnTo>
                <a:lnTo>
                  <a:pt x="1607344" y="53578"/>
                </a:lnTo>
                <a:lnTo>
                  <a:pt x="1598414" y="44648"/>
                </a:lnTo>
                <a:lnTo>
                  <a:pt x="159841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688336" y="1598414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16523" y="1937742"/>
            <a:ext cx="17861" cy="1"/>
          </a:xfrm>
          <a:custGeom>
            <a:avLst/>
            <a:gdLst/>
            <a:ahLst/>
            <a:cxnLst/>
            <a:rect l="0" t="0" r="0" b="0"/>
            <a:pathLst>
              <a:path w="17861" h="1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348758" y="1946672"/>
            <a:ext cx="35720" cy="8930"/>
          </a:xfrm>
          <a:custGeom>
            <a:avLst/>
            <a:gdLst/>
            <a:ahLst/>
            <a:cxnLst/>
            <a:rect l="0" t="0" r="0" b="0"/>
            <a:pathLst>
              <a:path w="35720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0"/>
                </a:lnTo>
                <a:lnTo>
                  <a:pt x="17859" y="8929"/>
                </a:lnTo>
                <a:lnTo>
                  <a:pt x="26789" y="8929"/>
                </a:lnTo>
                <a:lnTo>
                  <a:pt x="26789" y="8929"/>
                </a:lnTo>
                <a:lnTo>
                  <a:pt x="35719" y="8929"/>
                </a:lnTo>
                <a:lnTo>
                  <a:pt x="3571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330898" y="1955601"/>
            <a:ext cx="660798" cy="44650"/>
          </a:xfrm>
          <a:custGeom>
            <a:avLst/>
            <a:gdLst/>
            <a:ahLst/>
            <a:cxnLst/>
            <a:rect l="0" t="0" r="0" b="0"/>
            <a:pathLst>
              <a:path w="660798" h="44650">
                <a:moveTo>
                  <a:pt x="35719" y="17860"/>
                </a:moveTo>
                <a:lnTo>
                  <a:pt x="35719" y="17860"/>
                </a:lnTo>
                <a:lnTo>
                  <a:pt x="35719" y="17860"/>
                </a:lnTo>
                <a:lnTo>
                  <a:pt x="26790" y="17860"/>
                </a:lnTo>
                <a:lnTo>
                  <a:pt x="26790" y="17860"/>
                </a:lnTo>
                <a:lnTo>
                  <a:pt x="26790" y="8930"/>
                </a:lnTo>
                <a:lnTo>
                  <a:pt x="26790" y="8930"/>
                </a:lnTo>
                <a:lnTo>
                  <a:pt x="26790" y="8930"/>
                </a:lnTo>
                <a:lnTo>
                  <a:pt x="26790" y="8930"/>
                </a:lnTo>
                <a:lnTo>
                  <a:pt x="26790" y="0"/>
                </a:lnTo>
                <a:lnTo>
                  <a:pt x="26790" y="0"/>
                </a:lnTo>
                <a:lnTo>
                  <a:pt x="26790" y="0"/>
                </a:lnTo>
                <a:lnTo>
                  <a:pt x="26790" y="0"/>
                </a:lnTo>
                <a:lnTo>
                  <a:pt x="2679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98227" y="17860"/>
                </a:lnTo>
                <a:lnTo>
                  <a:pt x="133946" y="17860"/>
                </a:lnTo>
                <a:lnTo>
                  <a:pt x="178594" y="17860"/>
                </a:lnTo>
                <a:lnTo>
                  <a:pt x="223243" y="26789"/>
                </a:lnTo>
                <a:lnTo>
                  <a:pt x="267891" y="26789"/>
                </a:lnTo>
                <a:lnTo>
                  <a:pt x="312540" y="26789"/>
                </a:lnTo>
                <a:lnTo>
                  <a:pt x="357188" y="26789"/>
                </a:lnTo>
                <a:lnTo>
                  <a:pt x="392907" y="26789"/>
                </a:lnTo>
                <a:lnTo>
                  <a:pt x="437555" y="26789"/>
                </a:lnTo>
                <a:lnTo>
                  <a:pt x="473274" y="26789"/>
                </a:lnTo>
                <a:lnTo>
                  <a:pt x="508993" y="26789"/>
                </a:lnTo>
                <a:lnTo>
                  <a:pt x="544711" y="35719"/>
                </a:lnTo>
                <a:lnTo>
                  <a:pt x="562571" y="35719"/>
                </a:lnTo>
                <a:lnTo>
                  <a:pt x="589360" y="35719"/>
                </a:lnTo>
                <a:lnTo>
                  <a:pt x="607219" y="44649"/>
                </a:lnTo>
                <a:lnTo>
                  <a:pt x="625079" y="44649"/>
                </a:lnTo>
                <a:lnTo>
                  <a:pt x="642938" y="44649"/>
                </a:lnTo>
                <a:lnTo>
                  <a:pt x="651868" y="44649"/>
                </a:lnTo>
                <a:lnTo>
                  <a:pt x="660797" y="44649"/>
                </a:lnTo>
                <a:lnTo>
                  <a:pt x="660797" y="44649"/>
                </a:lnTo>
                <a:lnTo>
                  <a:pt x="660797" y="44649"/>
                </a:lnTo>
                <a:lnTo>
                  <a:pt x="660797" y="44649"/>
                </a:lnTo>
                <a:lnTo>
                  <a:pt x="660797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777383" y="2009179"/>
            <a:ext cx="660798" cy="232173"/>
          </a:xfrm>
          <a:custGeom>
            <a:avLst/>
            <a:gdLst/>
            <a:ahLst/>
            <a:cxnLst/>
            <a:rect l="0" t="0" r="0" b="0"/>
            <a:pathLst>
              <a:path w="660798" h="232173">
                <a:moveTo>
                  <a:pt x="0" y="26790"/>
                </a:move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26790"/>
                </a:lnTo>
                <a:lnTo>
                  <a:pt x="8930" y="35719"/>
                </a:lnTo>
                <a:lnTo>
                  <a:pt x="17859" y="62508"/>
                </a:lnTo>
                <a:lnTo>
                  <a:pt x="26789" y="89297"/>
                </a:lnTo>
                <a:lnTo>
                  <a:pt x="35719" y="125016"/>
                </a:lnTo>
                <a:lnTo>
                  <a:pt x="53578" y="151805"/>
                </a:lnTo>
                <a:lnTo>
                  <a:pt x="89297" y="178594"/>
                </a:lnTo>
                <a:lnTo>
                  <a:pt x="133945" y="196454"/>
                </a:lnTo>
                <a:lnTo>
                  <a:pt x="187523" y="214313"/>
                </a:lnTo>
                <a:lnTo>
                  <a:pt x="250031" y="223243"/>
                </a:lnTo>
                <a:lnTo>
                  <a:pt x="312539" y="223243"/>
                </a:lnTo>
                <a:lnTo>
                  <a:pt x="383976" y="232172"/>
                </a:lnTo>
                <a:lnTo>
                  <a:pt x="455414" y="223243"/>
                </a:lnTo>
                <a:lnTo>
                  <a:pt x="517922" y="223243"/>
                </a:lnTo>
                <a:lnTo>
                  <a:pt x="571500" y="223243"/>
                </a:lnTo>
                <a:lnTo>
                  <a:pt x="625078" y="223243"/>
                </a:lnTo>
                <a:lnTo>
                  <a:pt x="651867" y="223243"/>
                </a:lnTo>
                <a:lnTo>
                  <a:pt x="660797" y="223243"/>
                </a:lnTo>
                <a:lnTo>
                  <a:pt x="660797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018234" y="2768203"/>
            <a:ext cx="901900" cy="44649"/>
          </a:xfrm>
          <a:custGeom>
            <a:avLst/>
            <a:gdLst/>
            <a:ahLst/>
            <a:cxnLst/>
            <a:rect l="0" t="0" r="0" b="0"/>
            <a:pathLst>
              <a:path w="901900" h="44649">
                <a:moveTo>
                  <a:pt x="0" y="44648"/>
                </a:moveTo>
                <a:lnTo>
                  <a:pt x="0" y="4464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17860" y="35718"/>
                </a:lnTo>
                <a:lnTo>
                  <a:pt x="17860" y="35718"/>
                </a:lnTo>
                <a:lnTo>
                  <a:pt x="17860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53579" y="44648"/>
                </a:lnTo>
                <a:lnTo>
                  <a:pt x="62508" y="44648"/>
                </a:lnTo>
                <a:lnTo>
                  <a:pt x="89297" y="35718"/>
                </a:lnTo>
                <a:lnTo>
                  <a:pt x="107157" y="35718"/>
                </a:lnTo>
                <a:lnTo>
                  <a:pt x="133946" y="35718"/>
                </a:lnTo>
                <a:lnTo>
                  <a:pt x="169664" y="35718"/>
                </a:lnTo>
                <a:lnTo>
                  <a:pt x="196454" y="26789"/>
                </a:lnTo>
                <a:lnTo>
                  <a:pt x="232172" y="26789"/>
                </a:lnTo>
                <a:lnTo>
                  <a:pt x="276821" y="26789"/>
                </a:lnTo>
                <a:lnTo>
                  <a:pt x="312539" y="26789"/>
                </a:lnTo>
                <a:lnTo>
                  <a:pt x="357188" y="26789"/>
                </a:lnTo>
                <a:lnTo>
                  <a:pt x="401836" y="26789"/>
                </a:lnTo>
                <a:lnTo>
                  <a:pt x="446485" y="26789"/>
                </a:lnTo>
                <a:lnTo>
                  <a:pt x="491133" y="26789"/>
                </a:lnTo>
                <a:lnTo>
                  <a:pt x="535782" y="17860"/>
                </a:lnTo>
                <a:lnTo>
                  <a:pt x="580430" y="17860"/>
                </a:lnTo>
                <a:lnTo>
                  <a:pt x="616149" y="8930"/>
                </a:lnTo>
                <a:lnTo>
                  <a:pt x="651868" y="8930"/>
                </a:lnTo>
                <a:lnTo>
                  <a:pt x="687586" y="0"/>
                </a:lnTo>
                <a:lnTo>
                  <a:pt x="714375" y="0"/>
                </a:lnTo>
                <a:lnTo>
                  <a:pt x="741164" y="0"/>
                </a:lnTo>
                <a:lnTo>
                  <a:pt x="767954" y="0"/>
                </a:lnTo>
                <a:lnTo>
                  <a:pt x="794743" y="0"/>
                </a:lnTo>
                <a:lnTo>
                  <a:pt x="812602" y="8930"/>
                </a:lnTo>
                <a:lnTo>
                  <a:pt x="830461" y="8930"/>
                </a:lnTo>
                <a:lnTo>
                  <a:pt x="857250" y="8930"/>
                </a:lnTo>
                <a:lnTo>
                  <a:pt x="866180" y="8930"/>
                </a:lnTo>
                <a:lnTo>
                  <a:pt x="875110" y="17860"/>
                </a:lnTo>
                <a:lnTo>
                  <a:pt x="884039" y="8930"/>
                </a:lnTo>
                <a:lnTo>
                  <a:pt x="892969" y="8930"/>
                </a:lnTo>
                <a:lnTo>
                  <a:pt x="892969" y="8930"/>
                </a:lnTo>
                <a:lnTo>
                  <a:pt x="901899" y="0"/>
                </a:lnTo>
                <a:lnTo>
                  <a:pt x="901899" y="0"/>
                </a:lnTo>
                <a:lnTo>
                  <a:pt x="901899" y="0"/>
                </a:lnTo>
                <a:lnTo>
                  <a:pt x="901899" y="8930"/>
                </a:lnTo>
                <a:lnTo>
                  <a:pt x="901899" y="8930"/>
                </a:lnTo>
                <a:lnTo>
                  <a:pt x="901899" y="17860"/>
                </a:lnTo>
                <a:lnTo>
                  <a:pt x="90189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179344" y="2803921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143625" y="2794992"/>
            <a:ext cx="1" cy="17860"/>
          </a:xfrm>
          <a:custGeom>
            <a:avLst/>
            <a:gdLst/>
            <a:ahLst/>
            <a:cxnLst/>
            <a:rect l="0" t="0" r="0" b="0"/>
            <a:pathLst>
              <a:path w="1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143625" y="2812851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125766" y="2812851"/>
            <a:ext cx="607219" cy="8931"/>
          </a:xfrm>
          <a:custGeom>
            <a:avLst/>
            <a:gdLst/>
            <a:ahLst/>
            <a:cxnLst/>
            <a:rect l="0" t="0" r="0" b="0"/>
            <a:pathLst>
              <a:path w="607219" h="8931">
                <a:moveTo>
                  <a:pt x="26789" y="8930"/>
                </a:move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35718" y="8930"/>
                </a:lnTo>
                <a:lnTo>
                  <a:pt x="62507" y="8930"/>
                </a:lnTo>
                <a:lnTo>
                  <a:pt x="89297" y="8930"/>
                </a:lnTo>
                <a:lnTo>
                  <a:pt x="125015" y="8930"/>
                </a:lnTo>
                <a:lnTo>
                  <a:pt x="169664" y="8930"/>
                </a:lnTo>
                <a:lnTo>
                  <a:pt x="214312" y="8930"/>
                </a:lnTo>
                <a:lnTo>
                  <a:pt x="258961" y="8930"/>
                </a:lnTo>
                <a:lnTo>
                  <a:pt x="312539" y="8930"/>
                </a:lnTo>
                <a:lnTo>
                  <a:pt x="357187" y="0"/>
                </a:lnTo>
                <a:lnTo>
                  <a:pt x="410765" y="0"/>
                </a:lnTo>
                <a:lnTo>
                  <a:pt x="455414" y="8930"/>
                </a:lnTo>
                <a:lnTo>
                  <a:pt x="500062" y="8930"/>
                </a:lnTo>
                <a:lnTo>
                  <a:pt x="544711" y="8930"/>
                </a:lnTo>
                <a:lnTo>
                  <a:pt x="580429" y="8930"/>
                </a:lnTo>
                <a:lnTo>
                  <a:pt x="607218" y="8930"/>
                </a:lnTo>
                <a:lnTo>
                  <a:pt x="60721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661422" y="3170039"/>
            <a:ext cx="1705571" cy="62508"/>
          </a:xfrm>
          <a:custGeom>
            <a:avLst/>
            <a:gdLst/>
            <a:ahLst/>
            <a:cxnLst/>
            <a:rect l="0" t="0" r="0" b="0"/>
            <a:pathLst>
              <a:path w="1705571" h="62508">
                <a:moveTo>
                  <a:pt x="8930" y="53578"/>
                </a:moveTo>
                <a:lnTo>
                  <a:pt x="8930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8930" y="44648"/>
                </a:lnTo>
                <a:lnTo>
                  <a:pt x="26789" y="44648"/>
                </a:lnTo>
                <a:lnTo>
                  <a:pt x="44648" y="44648"/>
                </a:lnTo>
                <a:lnTo>
                  <a:pt x="62508" y="44648"/>
                </a:lnTo>
                <a:lnTo>
                  <a:pt x="89297" y="44648"/>
                </a:lnTo>
                <a:lnTo>
                  <a:pt x="116086" y="44648"/>
                </a:lnTo>
                <a:lnTo>
                  <a:pt x="151805" y="44648"/>
                </a:lnTo>
                <a:lnTo>
                  <a:pt x="196453" y="53578"/>
                </a:lnTo>
                <a:lnTo>
                  <a:pt x="241101" y="53578"/>
                </a:lnTo>
                <a:lnTo>
                  <a:pt x="294680" y="62507"/>
                </a:lnTo>
                <a:lnTo>
                  <a:pt x="357187" y="62507"/>
                </a:lnTo>
                <a:lnTo>
                  <a:pt x="428625" y="62507"/>
                </a:lnTo>
                <a:lnTo>
                  <a:pt x="517922" y="53578"/>
                </a:lnTo>
                <a:lnTo>
                  <a:pt x="607219" y="44648"/>
                </a:lnTo>
                <a:lnTo>
                  <a:pt x="696516" y="44648"/>
                </a:lnTo>
                <a:lnTo>
                  <a:pt x="803672" y="35718"/>
                </a:lnTo>
                <a:lnTo>
                  <a:pt x="910828" y="17859"/>
                </a:lnTo>
                <a:lnTo>
                  <a:pt x="1026914" y="17859"/>
                </a:lnTo>
                <a:lnTo>
                  <a:pt x="1134070" y="8929"/>
                </a:lnTo>
                <a:lnTo>
                  <a:pt x="1241226" y="8929"/>
                </a:lnTo>
                <a:lnTo>
                  <a:pt x="1339453" y="0"/>
                </a:lnTo>
                <a:lnTo>
                  <a:pt x="1437680" y="0"/>
                </a:lnTo>
                <a:lnTo>
                  <a:pt x="1518047" y="8929"/>
                </a:lnTo>
                <a:lnTo>
                  <a:pt x="1589484" y="8929"/>
                </a:lnTo>
                <a:lnTo>
                  <a:pt x="1643062" y="17859"/>
                </a:lnTo>
                <a:lnTo>
                  <a:pt x="1678781" y="17859"/>
                </a:lnTo>
                <a:lnTo>
                  <a:pt x="1705570" y="26789"/>
                </a:lnTo>
                <a:lnTo>
                  <a:pt x="170557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812977" y="4670226"/>
            <a:ext cx="1875235" cy="71439"/>
          </a:xfrm>
          <a:custGeom>
            <a:avLst/>
            <a:gdLst/>
            <a:ahLst/>
            <a:cxnLst/>
            <a:rect l="0" t="0" r="0" b="0"/>
            <a:pathLst>
              <a:path w="1875235" h="71439">
                <a:moveTo>
                  <a:pt x="8929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62507" y="0"/>
                </a:lnTo>
                <a:lnTo>
                  <a:pt x="80367" y="0"/>
                </a:lnTo>
                <a:lnTo>
                  <a:pt x="98226" y="0"/>
                </a:lnTo>
                <a:lnTo>
                  <a:pt x="125015" y="0"/>
                </a:lnTo>
                <a:lnTo>
                  <a:pt x="151804" y="0"/>
                </a:lnTo>
                <a:lnTo>
                  <a:pt x="178593" y="0"/>
                </a:lnTo>
                <a:lnTo>
                  <a:pt x="205382" y="0"/>
                </a:lnTo>
                <a:lnTo>
                  <a:pt x="250031" y="8930"/>
                </a:lnTo>
                <a:lnTo>
                  <a:pt x="294679" y="8930"/>
                </a:lnTo>
                <a:lnTo>
                  <a:pt x="348257" y="8930"/>
                </a:lnTo>
                <a:lnTo>
                  <a:pt x="401836" y="17860"/>
                </a:lnTo>
                <a:lnTo>
                  <a:pt x="464343" y="17860"/>
                </a:lnTo>
                <a:lnTo>
                  <a:pt x="535781" y="17860"/>
                </a:lnTo>
                <a:lnTo>
                  <a:pt x="598289" y="26789"/>
                </a:lnTo>
                <a:lnTo>
                  <a:pt x="669726" y="26789"/>
                </a:lnTo>
                <a:lnTo>
                  <a:pt x="750093" y="35719"/>
                </a:lnTo>
                <a:lnTo>
                  <a:pt x="821531" y="35719"/>
                </a:lnTo>
                <a:lnTo>
                  <a:pt x="892968" y="44649"/>
                </a:lnTo>
                <a:lnTo>
                  <a:pt x="973336" y="44649"/>
                </a:lnTo>
                <a:lnTo>
                  <a:pt x="1044773" y="53578"/>
                </a:lnTo>
                <a:lnTo>
                  <a:pt x="1116211" y="62508"/>
                </a:lnTo>
                <a:lnTo>
                  <a:pt x="1187648" y="62508"/>
                </a:lnTo>
                <a:lnTo>
                  <a:pt x="1268015" y="71438"/>
                </a:lnTo>
                <a:lnTo>
                  <a:pt x="1339453" y="71438"/>
                </a:lnTo>
                <a:lnTo>
                  <a:pt x="1410890" y="71438"/>
                </a:lnTo>
                <a:lnTo>
                  <a:pt x="1482328" y="71438"/>
                </a:lnTo>
                <a:lnTo>
                  <a:pt x="1553765" y="71438"/>
                </a:lnTo>
                <a:lnTo>
                  <a:pt x="1616273" y="71438"/>
                </a:lnTo>
                <a:lnTo>
                  <a:pt x="1678781" y="62508"/>
                </a:lnTo>
                <a:lnTo>
                  <a:pt x="1732359" y="62508"/>
                </a:lnTo>
                <a:lnTo>
                  <a:pt x="1777007" y="53578"/>
                </a:lnTo>
                <a:lnTo>
                  <a:pt x="1812726" y="53578"/>
                </a:lnTo>
                <a:lnTo>
                  <a:pt x="1848445" y="44649"/>
                </a:lnTo>
                <a:lnTo>
                  <a:pt x="1866304" y="44649"/>
                </a:lnTo>
                <a:lnTo>
                  <a:pt x="1875234" y="44649"/>
                </a:lnTo>
                <a:lnTo>
                  <a:pt x="1866304" y="53578"/>
                </a:lnTo>
                <a:lnTo>
                  <a:pt x="1857375" y="53578"/>
                </a:lnTo>
                <a:lnTo>
                  <a:pt x="1821656" y="53578"/>
                </a:lnTo>
                <a:lnTo>
                  <a:pt x="1785937" y="53578"/>
                </a:lnTo>
                <a:lnTo>
                  <a:pt x="178593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232547" y="3527226"/>
            <a:ext cx="35720" cy="455415"/>
          </a:xfrm>
          <a:custGeom>
            <a:avLst/>
            <a:gdLst/>
            <a:ahLst/>
            <a:cxnLst/>
            <a:rect l="0" t="0" r="0" b="0"/>
            <a:pathLst>
              <a:path w="35720" h="455415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53578"/>
                </a:lnTo>
                <a:lnTo>
                  <a:pt x="8930" y="89297"/>
                </a:lnTo>
                <a:lnTo>
                  <a:pt x="8930" y="125016"/>
                </a:lnTo>
                <a:lnTo>
                  <a:pt x="8930" y="160735"/>
                </a:lnTo>
                <a:lnTo>
                  <a:pt x="17859" y="214313"/>
                </a:lnTo>
                <a:lnTo>
                  <a:pt x="17859" y="267891"/>
                </a:lnTo>
                <a:lnTo>
                  <a:pt x="26789" y="312539"/>
                </a:lnTo>
                <a:lnTo>
                  <a:pt x="35719" y="357188"/>
                </a:lnTo>
                <a:lnTo>
                  <a:pt x="35719" y="392906"/>
                </a:lnTo>
                <a:lnTo>
                  <a:pt x="35719" y="419695"/>
                </a:lnTo>
                <a:lnTo>
                  <a:pt x="35719" y="437555"/>
                </a:lnTo>
                <a:lnTo>
                  <a:pt x="35719" y="446485"/>
                </a:lnTo>
                <a:lnTo>
                  <a:pt x="35719" y="455414"/>
                </a:lnTo>
                <a:lnTo>
                  <a:pt x="35719" y="45541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196828" y="3795117"/>
            <a:ext cx="214314" cy="196454"/>
          </a:xfrm>
          <a:custGeom>
            <a:avLst/>
            <a:gdLst/>
            <a:ahLst/>
            <a:cxnLst/>
            <a:rect l="0" t="0" r="0" b="0"/>
            <a:pathLst>
              <a:path w="214314" h="196454">
                <a:moveTo>
                  <a:pt x="0" y="62508"/>
                </a:moveTo>
                <a:lnTo>
                  <a:pt x="0" y="62508"/>
                </a:lnTo>
                <a:lnTo>
                  <a:pt x="0" y="80367"/>
                </a:lnTo>
                <a:lnTo>
                  <a:pt x="8930" y="98226"/>
                </a:lnTo>
                <a:lnTo>
                  <a:pt x="17860" y="125015"/>
                </a:lnTo>
                <a:lnTo>
                  <a:pt x="35719" y="151804"/>
                </a:lnTo>
                <a:lnTo>
                  <a:pt x="53578" y="178594"/>
                </a:lnTo>
                <a:lnTo>
                  <a:pt x="80367" y="187523"/>
                </a:lnTo>
                <a:lnTo>
                  <a:pt x="107156" y="196453"/>
                </a:lnTo>
                <a:lnTo>
                  <a:pt x="133945" y="178594"/>
                </a:lnTo>
                <a:lnTo>
                  <a:pt x="151805" y="151804"/>
                </a:lnTo>
                <a:lnTo>
                  <a:pt x="178594" y="116086"/>
                </a:lnTo>
                <a:lnTo>
                  <a:pt x="205383" y="62508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assertThat</a:t>
            </a:r>
            <a:r>
              <a:rPr lang="en-US" dirty="0"/>
              <a:t>(1.0, is(</a:t>
            </a:r>
            <a:r>
              <a:rPr lang="en-US" dirty="0" err="1"/>
              <a:t>notANumber</a:t>
            </a:r>
            <a:r>
              <a:rPr lang="en-US" dirty="0" smtClean="0"/>
              <a:t>()));</a:t>
            </a:r>
          </a:p>
          <a:p>
            <a:r>
              <a:rPr lang="en-US" dirty="0" smtClean="0"/>
              <a:t>fails </a:t>
            </a:r>
            <a:r>
              <a:rPr lang="en-US" dirty="0"/>
              <a:t>with the message </a:t>
            </a:r>
          </a:p>
          <a:p>
            <a:pPr marL="0" indent="0">
              <a:buNone/>
            </a:pPr>
            <a:r>
              <a:rPr lang="en-US" dirty="0" err="1" smtClean="0"/>
              <a:t>java.lang.AssertionError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Expected: is not a number</a:t>
            </a:r>
            <a:br>
              <a:rPr lang="en-US" dirty="0"/>
            </a:br>
            <a:r>
              <a:rPr lang="en-US" dirty="0"/>
              <a:t>    got : &lt;1.0&gt;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1928813" y="4223742"/>
            <a:ext cx="580430" cy="44649"/>
          </a:xfrm>
          <a:custGeom>
            <a:avLst/>
            <a:gdLst/>
            <a:ahLst/>
            <a:cxnLst/>
            <a:rect l="0" t="0" r="0" b="0"/>
            <a:pathLst>
              <a:path w="580430" h="44649">
                <a:moveTo>
                  <a:pt x="8929" y="26789"/>
                </a:moveTo>
                <a:lnTo>
                  <a:pt x="892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17859" y="26789"/>
                </a:lnTo>
                <a:lnTo>
                  <a:pt x="17859" y="26789"/>
                </a:lnTo>
                <a:lnTo>
                  <a:pt x="26789" y="35719"/>
                </a:lnTo>
                <a:lnTo>
                  <a:pt x="44648" y="35719"/>
                </a:lnTo>
                <a:lnTo>
                  <a:pt x="62507" y="44648"/>
                </a:lnTo>
                <a:lnTo>
                  <a:pt x="98226" y="44648"/>
                </a:lnTo>
                <a:lnTo>
                  <a:pt x="133945" y="44648"/>
                </a:lnTo>
                <a:lnTo>
                  <a:pt x="178593" y="44648"/>
                </a:lnTo>
                <a:lnTo>
                  <a:pt x="223242" y="44648"/>
                </a:lnTo>
                <a:lnTo>
                  <a:pt x="276820" y="35719"/>
                </a:lnTo>
                <a:lnTo>
                  <a:pt x="321468" y="26789"/>
                </a:lnTo>
                <a:lnTo>
                  <a:pt x="366117" y="26789"/>
                </a:lnTo>
                <a:lnTo>
                  <a:pt x="410765" y="17859"/>
                </a:lnTo>
                <a:lnTo>
                  <a:pt x="455414" y="8929"/>
                </a:lnTo>
                <a:lnTo>
                  <a:pt x="491132" y="0"/>
                </a:lnTo>
                <a:lnTo>
                  <a:pt x="517921" y="0"/>
                </a:lnTo>
                <a:lnTo>
                  <a:pt x="544710" y="0"/>
                </a:lnTo>
                <a:lnTo>
                  <a:pt x="562570" y="0"/>
                </a:lnTo>
                <a:lnTo>
                  <a:pt x="580429" y="0"/>
                </a:lnTo>
                <a:lnTo>
                  <a:pt x="5804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464594" y="4232671"/>
            <a:ext cx="62509" cy="53580"/>
          </a:xfrm>
          <a:custGeom>
            <a:avLst/>
            <a:gdLst/>
            <a:ahLst/>
            <a:cxnLst/>
            <a:rect l="0" t="0" r="0" b="0"/>
            <a:pathLst>
              <a:path w="62509" h="53580">
                <a:moveTo>
                  <a:pt x="53578" y="0"/>
                </a:moveTo>
                <a:lnTo>
                  <a:pt x="62508" y="0"/>
                </a:lnTo>
                <a:lnTo>
                  <a:pt x="53578" y="0"/>
                </a:lnTo>
                <a:lnTo>
                  <a:pt x="53578" y="8930"/>
                </a:lnTo>
                <a:lnTo>
                  <a:pt x="44648" y="17860"/>
                </a:lnTo>
                <a:lnTo>
                  <a:pt x="35719" y="26790"/>
                </a:lnTo>
                <a:lnTo>
                  <a:pt x="17859" y="44649"/>
                </a:lnTo>
                <a:lnTo>
                  <a:pt x="0" y="53579"/>
                </a:lnTo>
                <a:lnTo>
                  <a:pt x="0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Summary of Changes in version </a:t>
            </a:r>
            <a:r>
              <a:rPr lang="en-US" sz="3600" dirty="0" err="1" smtClean="0"/>
              <a:t>JUnit</a:t>
            </a:r>
            <a:r>
              <a:rPr lang="en-US" sz="3600" dirty="0" smtClean="0"/>
              <a:t> 4.4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assertThat</a:t>
            </a:r>
            <a:endParaRPr lang="en-US" dirty="0"/>
          </a:p>
          <a:p>
            <a:r>
              <a:rPr lang="en-US" dirty="0"/>
              <a:t>Two years ago, Joe </a:t>
            </a:r>
            <a:r>
              <a:rPr lang="en-US" dirty="0" err="1"/>
              <a:t>Walnes</a:t>
            </a:r>
            <a:r>
              <a:rPr lang="en-US" dirty="0"/>
              <a:t> built a </a:t>
            </a:r>
            <a:r>
              <a:rPr lang="en-US" dirty="0">
                <a:hlinkClick r:id="rId2"/>
              </a:rPr>
              <a:t>new assertion mechanism</a:t>
            </a:r>
            <a:r>
              <a:rPr lang="en-US" dirty="0"/>
              <a:t> on top of what was then </a:t>
            </a:r>
            <a:r>
              <a:rPr lang="en-US" dirty="0" err="1">
                <a:hlinkClick r:id="rId3"/>
              </a:rPr>
              <a:t>JMock</a:t>
            </a:r>
            <a:r>
              <a:rPr lang="en-US" dirty="0">
                <a:hlinkClick r:id="rId3"/>
              </a:rPr>
              <a:t> 1</a:t>
            </a:r>
            <a:r>
              <a:rPr lang="en-US" dirty="0"/>
              <a:t>. The method name was </a:t>
            </a:r>
            <a:r>
              <a:rPr lang="en-US" dirty="0" err="1"/>
              <a:t>assertThat</a:t>
            </a:r>
            <a:r>
              <a:rPr lang="en-US" dirty="0"/>
              <a:t>, and the syntax looked like this:</a:t>
            </a:r>
          </a:p>
          <a:p>
            <a:r>
              <a:rPr lang="en-US" dirty="0" err="1"/>
              <a:t>assertThat</a:t>
            </a:r>
            <a:r>
              <a:rPr lang="en-US" dirty="0"/>
              <a:t>(x, is(3)); </a:t>
            </a:r>
            <a:endParaRPr lang="en-US" dirty="0" smtClean="0"/>
          </a:p>
          <a:p>
            <a:r>
              <a:rPr lang="en-US" dirty="0" err="1" smtClean="0"/>
              <a:t>assertThat</a:t>
            </a:r>
            <a:r>
              <a:rPr lang="en-US" dirty="0" smtClean="0"/>
              <a:t>(x</a:t>
            </a:r>
            <a:r>
              <a:rPr lang="en-US" dirty="0"/>
              <a:t>, is(not(4))); </a:t>
            </a:r>
            <a:endParaRPr lang="en-US" dirty="0" smtClean="0"/>
          </a:p>
          <a:p>
            <a:r>
              <a:rPr lang="en-US" dirty="0" err="1" smtClean="0"/>
              <a:t>assertThat</a:t>
            </a:r>
            <a:r>
              <a:rPr lang="en-US" dirty="0" smtClean="0"/>
              <a:t>(</a:t>
            </a:r>
            <a:r>
              <a:rPr lang="en-US" dirty="0" err="1" smtClean="0"/>
              <a:t>responseString</a:t>
            </a:r>
            <a:r>
              <a:rPr lang="en-US" dirty="0"/>
              <a:t>, either(</a:t>
            </a:r>
            <a:r>
              <a:rPr lang="en-US" dirty="0" err="1"/>
              <a:t>containsString</a:t>
            </a:r>
            <a:r>
              <a:rPr lang="en-US" dirty="0"/>
              <a:t>("color")).or(</a:t>
            </a:r>
            <a:r>
              <a:rPr lang="en-US" dirty="0" err="1"/>
              <a:t>containsString</a:t>
            </a:r>
            <a:r>
              <a:rPr lang="en-US" dirty="0"/>
              <a:t>("</a:t>
            </a:r>
            <a:r>
              <a:rPr lang="en-US" dirty="0" err="1"/>
              <a:t>colour</a:t>
            </a:r>
            <a:r>
              <a:rPr lang="en-US" dirty="0"/>
              <a:t>"))); </a:t>
            </a:r>
            <a:endParaRPr lang="en-US" dirty="0" smtClean="0"/>
          </a:p>
          <a:p>
            <a:r>
              <a:rPr lang="en-US" dirty="0" err="1" smtClean="0"/>
              <a:t>assertThat</a:t>
            </a:r>
            <a:r>
              <a:rPr lang="en-US" dirty="0" smtClean="0"/>
              <a:t>(</a:t>
            </a:r>
            <a:r>
              <a:rPr lang="en-US" dirty="0" err="1" smtClean="0"/>
              <a:t>myList</a:t>
            </a:r>
            <a:r>
              <a:rPr lang="en-US" dirty="0"/>
              <a:t>, </a:t>
            </a:r>
            <a:r>
              <a:rPr lang="en-US" dirty="0" err="1"/>
              <a:t>hasItem</a:t>
            </a:r>
            <a:r>
              <a:rPr lang="en-US" dirty="0"/>
              <a:t>("3")); More generally:</a:t>
            </a:r>
          </a:p>
          <a:p>
            <a:r>
              <a:rPr lang="en-US" dirty="0" err="1"/>
              <a:t>assertThat</a:t>
            </a:r>
            <a:r>
              <a:rPr lang="en-US" dirty="0"/>
              <a:t>([value], [matcher statement]);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667000" y="6356350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http://junit.sourceforge.net/README.html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7849195" y="276820"/>
            <a:ext cx="187525" cy="89298"/>
          </a:xfrm>
          <a:custGeom>
            <a:avLst/>
            <a:gdLst/>
            <a:ahLst/>
            <a:cxnLst/>
            <a:rect l="0" t="0" r="0" b="0"/>
            <a:pathLst>
              <a:path w="187525" h="89298">
                <a:moveTo>
                  <a:pt x="35719" y="8930"/>
                </a:move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17860"/>
                </a:lnTo>
                <a:lnTo>
                  <a:pt x="26789" y="26789"/>
                </a:lnTo>
                <a:lnTo>
                  <a:pt x="26789" y="44649"/>
                </a:lnTo>
                <a:lnTo>
                  <a:pt x="17860" y="53578"/>
                </a:lnTo>
                <a:lnTo>
                  <a:pt x="8930" y="62508"/>
                </a:lnTo>
                <a:lnTo>
                  <a:pt x="8930" y="71438"/>
                </a:ln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8930" y="89297"/>
                </a:lnTo>
                <a:lnTo>
                  <a:pt x="17860" y="80367"/>
                </a:lnTo>
                <a:lnTo>
                  <a:pt x="35719" y="80367"/>
                </a:lnTo>
                <a:lnTo>
                  <a:pt x="53578" y="80367"/>
                </a:lnTo>
                <a:lnTo>
                  <a:pt x="71438" y="71438"/>
                </a:lnTo>
                <a:lnTo>
                  <a:pt x="98227" y="71438"/>
                </a:lnTo>
                <a:lnTo>
                  <a:pt x="125016" y="71438"/>
                </a:lnTo>
                <a:lnTo>
                  <a:pt x="142875" y="71438"/>
                </a:lnTo>
                <a:lnTo>
                  <a:pt x="160735" y="71438"/>
                </a:lnTo>
                <a:lnTo>
                  <a:pt x="178594" y="62508"/>
                </a:lnTo>
                <a:lnTo>
                  <a:pt x="187524" y="62508"/>
                </a:lnTo>
                <a:lnTo>
                  <a:pt x="187524" y="53578"/>
                </a:lnTo>
                <a:lnTo>
                  <a:pt x="187524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974211" y="214312"/>
            <a:ext cx="35720" cy="267892"/>
          </a:xfrm>
          <a:custGeom>
            <a:avLst/>
            <a:gdLst/>
            <a:ahLst/>
            <a:cxnLst/>
            <a:rect l="0" t="0" r="0" b="0"/>
            <a:pathLst>
              <a:path w="35720" h="267892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35719"/>
                </a:lnTo>
                <a:lnTo>
                  <a:pt x="26789" y="80368"/>
                </a:lnTo>
                <a:lnTo>
                  <a:pt x="17859" y="125016"/>
                </a:lnTo>
                <a:lnTo>
                  <a:pt x="8930" y="169665"/>
                </a:lnTo>
                <a:lnTo>
                  <a:pt x="0" y="205383"/>
                </a:lnTo>
                <a:lnTo>
                  <a:pt x="0" y="232172"/>
                </a:lnTo>
                <a:lnTo>
                  <a:pt x="0" y="258961"/>
                </a:lnTo>
                <a:lnTo>
                  <a:pt x="0" y="267891"/>
                </a:lnTo>
                <a:lnTo>
                  <a:pt x="0" y="267891"/>
                </a:lnTo>
                <a:lnTo>
                  <a:pt x="0" y="267891"/>
                </a:lnTo>
                <a:lnTo>
                  <a:pt x="8930" y="258961"/>
                </a:lnTo>
                <a:lnTo>
                  <a:pt x="893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045648" y="455414"/>
            <a:ext cx="26791" cy="62509"/>
          </a:xfrm>
          <a:custGeom>
            <a:avLst/>
            <a:gdLst/>
            <a:ahLst/>
            <a:cxnLst/>
            <a:rect l="0" t="0" r="0" b="0"/>
            <a:pathLst>
              <a:path w="26791" h="62509">
                <a:moveTo>
                  <a:pt x="17860" y="26789"/>
                </a:moveTo>
                <a:lnTo>
                  <a:pt x="8930" y="35719"/>
                </a:lnTo>
                <a:lnTo>
                  <a:pt x="8930" y="44648"/>
                </a:ln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8930" y="53578"/>
                </a:lnTo>
                <a:lnTo>
                  <a:pt x="17860" y="44648"/>
                </a:lnTo>
                <a:lnTo>
                  <a:pt x="17860" y="26789"/>
                </a:lnTo>
                <a:lnTo>
                  <a:pt x="26790" y="0"/>
                </a:lnTo>
                <a:lnTo>
                  <a:pt x="2679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233171" y="214312"/>
            <a:ext cx="62509" cy="44650"/>
          </a:xfrm>
          <a:custGeom>
            <a:avLst/>
            <a:gdLst/>
            <a:ahLst/>
            <a:cxnLst/>
            <a:rect l="0" t="0" r="0" b="0"/>
            <a:pathLst>
              <a:path w="62509" h="44650">
                <a:moveTo>
                  <a:pt x="8930" y="44649"/>
                </a:moveTo>
                <a:lnTo>
                  <a:pt x="8930" y="44649"/>
                </a:ln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90"/>
                </a:lnTo>
                <a:lnTo>
                  <a:pt x="8930" y="26790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9" y="8930"/>
                </a:lnTo>
                <a:lnTo>
                  <a:pt x="53578" y="0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179594" y="250031"/>
            <a:ext cx="169664" cy="187525"/>
          </a:xfrm>
          <a:custGeom>
            <a:avLst/>
            <a:gdLst/>
            <a:ahLst/>
            <a:cxnLst/>
            <a:rect l="0" t="0" r="0" b="0"/>
            <a:pathLst>
              <a:path w="169664" h="187525">
                <a:moveTo>
                  <a:pt x="53577" y="0"/>
                </a:moveTo>
                <a:lnTo>
                  <a:pt x="44647" y="0"/>
                </a:lnTo>
                <a:lnTo>
                  <a:pt x="35718" y="8930"/>
                </a:lnTo>
                <a:lnTo>
                  <a:pt x="17858" y="26789"/>
                </a:lnTo>
                <a:lnTo>
                  <a:pt x="8929" y="35719"/>
                </a:lnTo>
                <a:lnTo>
                  <a:pt x="0" y="44649"/>
                </a:lnTo>
                <a:lnTo>
                  <a:pt x="0" y="62508"/>
                </a:lnTo>
                <a:lnTo>
                  <a:pt x="0" y="71438"/>
                </a:lnTo>
                <a:lnTo>
                  <a:pt x="8929" y="80367"/>
                </a:lnTo>
                <a:lnTo>
                  <a:pt x="17858" y="80367"/>
                </a:lnTo>
                <a:lnTo>
                  <a:pt x="26788" y="80367"/>
                </a:lnTo>
                <a:lnTo>
                  <a:pt x="44647" y="80367"/>
                </a:lnTo>
                <a:lnTo>
                  <a:pt x="62507" y="71438"/>
                </a:lnTo>
                <a:lnTo>
                  <a:pt x="80366" y="71438"/>
                </a:lnTo>
                <a:lnTo>
                  <a:pt x="98226" y="71438"/>
                </a:lnTo>
                <a:lnTo>
                  <a:pt x="116085" y="71438"/>
                </a:lnTo>
                <a:lnTo>
                  <a:pt x="133944" y="80367"/>
                </a:lnTo>
                <a:lnTo>
                  <a:pt x="151804" y="89297"/>
                </a:lnTo>
                <a:lnTo>
                  <a:pt x="169663" y="107156"/>
                </a:lnTo>
                <a:lnTo>
                  <a:pt x="169663" y="125016"/>
                </a:lnTo>
                <a:lnTo>
                  <a:pt x="160733" y="142875"/>
                </a:lnTo>
                <a:lnTo>
                  <a:pt x="133944" y="151805"/>
                </a:lnTo>
                <a:lnTo>
                  <a:pt x="107155" y="169664"/>
                </a:lnTo>
                <a:lnTo>
                  <a:pt x="80366" y="178594"/>
                </a:lnTo>
                <a:lnTo>
                  <a:pt x="62507" y="187524"/>
                </a:lnTo>
                <a:lnTo>
                  <a:pt x="44647" y="187524"/>
                </a:lnTo>
                <a:lnTo>
                  <a:pt x="35718" y="187524"/>
                </a:lnTo>
                <a:lnTo>
                  <a:pt x="44647" y="178594"/>
                </a:lnTo>
                <a:lnTo>
                  <a:pt x="62507" y="169664"/>
                </a:lnTo>
                <a:lnTo>
                  <a:pt x="89296" y="160735"/>
                </a:lnTo>
                <a:lnTo>
                  <a:pt x="89296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027164" y="2286000"/>
            <a:ext cx="1268017" cy="26790"/>
          </a:xfrm>
          <a:custGeom>
            <a:avLst/>
            <a:gdLst/>
            <a:ahLst/>
            <a:cxnLst/>
            <a:rect l="0" t="0" r="0" b="0"/>
            <a:pathLst>
              <a:path w="1268017" h="26790">
                <a:moveTo>
                  <a:pt x="0" y="17859"/>
                </a:move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44649" y="17859"/>
                </a:lnTo>
                <a:lnTo>
                  <a:pt x="53578" y="17859"/>
                </a:lnTo>
                <a:lnTo>
                  <a:pt x="71438" y="17859"/>
                </a:lnTo>
                <a:lnTo>
                  <a:pt x="89297" y="17859"/>
                </a:lnTo>
                <a:lnTo>
                  <a:pt x="98227" y="17859"/>
                </a:lnTo>
                <a:lnTo>
                  <a:pt x="116086" y="8929"/>
                </a:lnTo>
                <a:lnTo>
                  <a:pt x="133945" y="8929"/>
                </a:lnTo>
                <a:lnTo>
                  <a:pt x="151805" y="8929"/>
                </a:lnTo>
                <a:lnTo>
                  <a:pt x="169664" y="8929"/>
                </a:lnTo>
                <a:lnTo>
                  <a:pt x="187524" y="8929"/>
                </a:lnTo>
                <a:lnTo>
                  <a:pt x="205383" y="17859"/>
                </a:lnTo>
                <a:lnTo>
                  <a:pt x="223242" y="17859"/>
                </a:lnTo>
                <a:lnTo>
                  <a:pt x="250031" y="17859"/>
                </a:lnTo>
                <a:lnTo>
                  <a:pt x="267891" y="17859"/>
                </a:lnTo>
                <a:lnTo>
                  <a:pt x="294680" y="17859"/>
                </a:lnTo>
                <a:lnTo>
                  <a:pt x="321469" y="17859"/>
                </a:lnTo>
                <a:lnTo>
                  <a:pt x="348258" y="17859"/>
                </a:lnTo>
                <a:lnTo>
                  <a:pt x="375047" y="17859"/>
                </a:lnTo>
                <a:lnTo>
                  <a:pt x="401836" y="17859"/>
                </a:lnTo>
                <a:lnTo>
                  <a:pt x="428625" y="17859"/>
                </a:lnTo>
                <a:lnTo>
                  <a:pt x="455414" y="8929"/>
                </a:lnTo>
                <a:lnTo>
                  <a:pt x="482203" y="17859"/>
                </a:lnTo>
                <a:lnTo>
                  <a:pt x="508992" y="17859"/>
                </a:lnTo>
                <a:lnTo>
                  <a:pt x="535781" y="17859"/>
                </a:lnTo>
                <a:lnTo>
                  <a:pt x="553641" y="17859"/>
                </a:lnTo>
                <a:lnTo>
                  <a:pt x="589359" y="17859"/>
                </a:lnTo>
                <a:lnTo>
                  <a:pt x="607219" y="8929"/>
                </a:lnTo>
                <a:lnTo>
                  <a:pt x="634008" y="8929"/>
                </a:lnTo>
                <a:lnTo>
                  <a:pt x="660797" y="8929"/>
                </a:lnTo>
                <a:lnTo>
                  <a:pt x="687586" y="8929"/>
                </a:lnTo>
                <a:lnTo>
                  <a:pt x="714375" y="8929"/>
                </a:lnTo>
                <a:lnTo>
                  <a:pt x="741164" y="0"/>
                </a:lnTo>
                <a:lnTo>
                  <a:pt x="759024" y="0"/>
                </a:lnTo>
                <a:lnTo>
                  <a:pt x="785813" y="0"/>
                </a:lnTo>
                <a:lnTo>
                  <a:pt x="803672" y="8929"/>
                </a:lnTo>
                <a:lnTo>
                  <a:pt x="830461" y="8929"/>
                </a:lnTo>
                <a:lnTo>
                  <a:pt x="848320" y="8929"/>
                </a:lnTo>
                <a:lnTo>
                  <a:pt x="875109" y="8929"/>
                </a:lnTo>
                <a:lnTo>
                  <a:pt x="892969" y="8929"/>
                </a:lnTo>
                <a:lnTo>
                  <a:pt x="919758" y="8929"/>
                </a:lnTo>
                <a:lnTo>
                  <a:pt x="946547" y="8929"/>
                </a:lnTo>
                <a:lnTo>
                  <a:pt x="964406" y="8929"/>
                </a:lnTo>
                <a:lnTo>
                  <a:pt x="991195" y="8929"/>
                </a:lnTo>
                <a:lnTo>
                  <a:pt x="1017984" y="8929"/>
                </a:lnTo>
                <a:lnTo>
                  <a:pt x="1035844" y="8929"/>
                </a:lnTo>
                <a:lnTo>
                  <a:pt x="1053703" y="8929"/>
                </a:lnTo>
                <a:lnTo>
                  <a:pt x="1080492" y="8929"/>
                </a:lnTo>
                <a:lnTo>
                  <a:pt x="1098352" y="17859"/>
                </a:lnTo>
                <a:lnTo>
                  <a:pt x="1116211" y="17859"/>
                </a:lnTo>
                <a:lnTo>
                  <a:pt x="1134070" y="17859"/>
                </a:lnTo>
                <a:lnTo>
                  <a:pt x="1143000" y="17859"/>
                </a:lnTo>
                <a:lnTo>
                  <a:pt x="1160859" y="26789"/>
                </a:lnTo>
                <a:lnTo>
                  <a:pt x="1169789" y="26789"/>
                </a:lnTo>
                <a:lnTo>
                  <a:pt x="1178719" y="26789"/>
                </a:lnTo>
                <a:lnTo>
                  <a:pt x="1196578" y="26789"/>
                </a:lnTo>
                <a:lnTo>
                  <a:pt x="1205508" y="26789"/>
                </a:lnTo>
                <a:lnTo>
                  <a:pt x="1214438" y="17859"/>
                </a:lnTo>
                <a:lnTo>
                  <a:pt x="1223367" y="17859"/>
                </a:lnTo>
                <a:lnTo>
                  <a:pt x="1232297" y="17859"/>
                </a:lnTo>
                <a:lnTo>
                  <a:pt x="1241227" y="17859"/>
                </a:lnTo>
                <a:lnTo>
                  <a:pt x="1250156" y="17859"/>
                </a:lnTo>
                <a:lnTo>
                  <a:pt x="1259086" y="17859"/>
                </a:lnTo>
                <a:lnTo>
                  <a:pt x="1259086" y="17859"/>
                </a:lnTo>
                <a:lnTo>
                  <a:pt x="1268016" y="17859"/>
                </a:lnTo>
                <a:lnTo>
                  <a:pt x="1268016" y="17859"/>
                </a:lnTo>
                <a:lnTo>
                  <a:pt x="1268016" y="17859"/>
                </a:lnTo>
                <a:lnTo>
                  <a:pt x="1268016" y="8929"/>
                </a:lnTo>
                <a:lnTo>
                  <a:pt x="1268016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598914" y="2160984"/>
            <a:ext cx="1437681" cy="562572"/>
          </a:xfrm>
          <a:custGeom>
            <a:avLst/>
            <a:gdLst/>
            <a:ahLst/>
            <a:cxnLst/>
            <a:rect l="0" t="0" r="0" b="0"/>
            <a:pathLst>
              <a:path w="1437681" h="562572">
                <a:moveTo>
                  <a:pt x="1232297" y="151805"/>
                </a:moveTo>
                <a:lnTo>
                  <a:pt x="1232297" y="151805"/>
                </a:lnTo>
                <a:lnTo>
                  <a:pt x="1232297" y="151805"/>
                </a:lnTo>
                <a:lnTo>
                  <a:pt x="1232297" y="151805"/>
                </a:lnTo>
                <a:lnTo>
                  <a:pt x="1232297" y="151805"/>
                </a:lnTo>
                <a:lnTo>
                  <a:pt x="1232297" y="151805"/>
                </a:lnTo>
                <a:lnTo>
                  <a:pt x="1232297" y="151805"/>
                </a:lnTo>
                <a:lnTo>
                  <a:pt x="1232297" y="142875"/>
                </a:lnTo>
                <a:lnTo>
                  <a:pt x="1232297" y="142875"/>
                </a:lnTo>
                <a:lnTo>
                  <a:pt x="1223367" y="142875"/>
                </a:lnTo>
                <a:lnTo>
                  <a:pt x="1223367" y="142875"/>
                </a:lnTo>
                <a:lnTo>
                  <a:pt x="1223367" y="142875"/>
                </a:lnTo>
                <a:lnTo>
                  <a:pt x="1223367" y="133945"/>
                </a:lnTo>
                <a:lnTo>
                  <a:pt x="1214438" y="125016"/>
                </a:lnTo>
                <a:lnTo>
                  <a:pt x="1205508" y="125016"/>
                </a:lnTo>
                <a:lnTo>
                  <a:pt x="1187649" y="116086"/>
                </a:lnTo>
                <a:lnTo>
                  <a:pt x="1178719" y="116086"/>
                </a:lnTo>
                <a:lnTo>
                  <a:pt x="1160859" y="107156"/>
                </a:lnTo>
                <a:lnTo>
                  <a:pt x="1143000" y="98227"/>
                </a:lnTo>
                <a:lnTo>
                  <a:pt x="1125141" y="89297"/>
                </a:lnTo>
                <a:lnTo>
                  <a:pt x="1098352" y="71438"/>
                </a:lnTo>
                <a:lnTo>
                  <a:pt x="1071563" y="62508"/>
                </a:lnTo>
                <a:lnTo>
                  <a:pt x="1035844" y="53578"/>
                </a:lnTo>
                <a:lnTo>
                  <a:pt x="991195" y="44649"/>
                </a:lnTo>
                <a:lnTo>
                  <a:pt x="955477" y="35719"/>
                </a:lnTo>
                <a:lnTo>
                  <a:pt x="910828" y="26789"/>
                </a:lnTo>
                <a:lnTo>
                  <a:pt x="875109" y="26789"/>
                </a:lnTo>
                <a:lnTo>
                  <a:pt x="830461" y="17860"/>
                </a:lnTo>
                <a:lnTo>
                  <a:pt x="785813" y="17860"/>
                </a:lnTo>
                <a:lnTo>
                  <a:pt x="750094" y="17860"/>
                </a:lnTo>
                <a:lnTo>
                  <a:pt x="705445" y="8930"/>
                </a:lnTo>
                <a:lnTo>
                  <a:pt x="660797" y="8930"/>
                </a:lnTo>
                <a:lnTo>
                  <a:pt x="616149" y="8930"/>
                </a:lnTo>
                <a:lnTo>
                  <a:pt x="580430" y="8930"/>
                </a:lnTo>
                <a:lnTo>
                  <a:pt x="535781" y="0"/>
                </a:lnTo>
                <a:lnTo>
                  <a:pt x="491133" y="0"/>
                </a:lnTo>
                <a:lnTo>
                  <a:pt x="446484" y="0"/>
                </a:lnTo>
                <a:lnTo>
                  <a:pt x="410766" y="8930"/>
                </a:lnTo>
                <a:lnTo>
                  <a:pt x="366117" y="8930"/>
                </a:lnTo>
                <a:lnTo>
                  <a:pt x="330399" y="17860"/>
                </a:lnTo>
                <a:lnTo>
                  <a:pt x="285750" y="26789"/>
                </a:lnTo>
                <a:lnTo>
                  <a:pt x="250031" y="35719"/>
                </a:lnTo>
                <a:lnTo>
                  <a:pt x="214313" y="53578"/>
                </a:lnTo>
                <a:lnTo>
                  <a:pt x="187524" y="71438"/>
                </a:lnTo>
                <a:lnTo>
                  <a:pt x="151805" y="80367"/>
                </a:lnTo>
                <a:lnTo>
                  <a:pt x="116086" y="98227"/>
                </a:lnTo>
                <a:lnTo>
                  <a:pt x="89297" y="116086"/>
                </a:lnTo>
                <a:lnTo>
                  <a:pt x="62508" y="133945"/>
                </a:lnTo>
                <a:lnTo>
                  <a:pt x="44649" y="151805"/>
                </a:lnTo>
                <a:lnTo>
                  <a:pt x="17859" y="169664"/>
                </a:lnTo>
                <a:lnTo>
                  <a:pt x="8930" y="196453"/>
                </a:lnTo>
                <a:lnTo>
                  <a:pt x="0" y="214313"/>
                </a:lnTo>
                <a:lnTo>
                  <a:pt x="0" y="232172"/>
                </a:lnTo>
                <a:lnTo>
                  <a:pt x="0" y="258961"/>
                </a:lnTo>
                <a:lnTo>
                  <a:pt x="0" y="285750"/>
                </a:lnTo>
                <a:lnTo>
                  <a:pt x="17859" y="312539"/>
                </a:lnTo>
                <a:lnTo>
                  <a:pt x="35719" y="339329"/>
                </a:lnTo>
                <a:lnTo>
                  <a:pt x="62508" y="375047"/>
                </a:lnTo>
                <a:lnTo>
                  <a:pt x="107156" y="401836"/>
                </a:lnTo>
                <a:lnTo>
                  <a:pt x="142875" y="428625"/>
                </a:lnTo>
                <a:lnTo>
                  <a:pt x="196453" y="455414"/>
                </a:lnTo>
                <a:lnTo>
                  <a:pt x="250031" y="482204"/>
                </a:lnTo>
                <a:lnTo>
                  <a:pt x="312539" y="500063"/>
                </a:lnTo>
                <a:lnTo>
                  <a:pt x="375047" y="508993"/>
                </a:lnTo>
                <a:lnTo>
                  <a:pt x="446484" y="517922"/>
                </a:lnTo>
                <a:lnTo>
                  <a:pt x="517922" y="526852"/>
                </a:lnTo>
                <a:lnTo>
                  <a:pt x="589359" y="535782"/>
                </a:lnTo>
                <a:lnTo>
                  <a:pt x="669727" y="544711"/>
                </a:lnTo>
                <a:lnTo>
                  <a:pt x="741164" y="553641"/>
                </a:lnTo>
                <a:lnTo>
                  <a:pt x="821531" y="553641"/>
                </a:lnTo>
                <a:lnTo>
                  <a:pt x="901899" y="562571"/>
                </a:lnTo>
                <a:lnTo>
                  <a:pt x="973336" y="562571"/>
                </a:lnTo>
                <a:lnTo>
                  <a:pt x="1044774" y="562571"/>
                </a:lnTo>
                <a:lnTo>
                  <a:pt x="1107281" y="553641"/>
                </a:lnTo>
                <a:lnTo>
                  <a:pt x="1169789" y="535782"/>
                </a:lnTo>
                <a:lnTo>
                  <a:pt x="1223367" y="500063"/>
                </a:lnTo>
                <a:lnTo>
                  <a:pt x="1276945" y="464344"/>
                </a:lnTo>
                <a:lnTo>
                  <a:pt x="1321594" y="419696"/>
                </a:lnTo>
                <a:lnTo>
                  <a:pt x="1366242" y="366118"/>
                </a:lnTo>
                <a:lnTo>
                  <a:pt x="1401961" y="312539"/>
                </a:lnTo>
                <a:lnTo>
                  <a:pt x="1419820" y="258961"/>
                </a:lnTo>
                <a:lnTo>
                  <a:pt x="1437680" y="214313"/>
                </a:lnTo>
                <a:lnTo>
                  <a:pt x="1437680" y="169664"/>
                </a:lnTo>
                <a:lnTo>
                  <a:pt x="1428750" y="133945"/>
                </a:lnTo>
                <a:lnTo>
                  <a:pt x="1410891" y="107156"/>
                </a:lnTo>
                <a:lnTo>
                  <a:pt x="1375172" y="80367"/>
                </a:lnTo>
                <a:lnTo>
                  <a:pt x="1312664" y="62508"/>
                </a:lnTo>
                <a:lnTo>
                  <a:pt x="1259086" y="53578"/>
                </a:lnTo>
                <a:lnTo>
                  <a:pt x="1187649" y="44649"/>
                </a:lnTo>
                <a:lnTo>
                  <a:pt x="1107281" y="35719"/>
                </a:lnTo>
                <a:lnTo>
                  <a:pt x="1044774" y="26789"/>
                </a:lnTo>
                <a:lnTo>
                  <a:pt x="982266" y="17860"/>
                </a:lnTo>
                <a:lnTo>
                  <a:pt x="982266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411516" y="2562820"/>
            <a:ext cx="714376" cy="607220"/>
          </a:xfrm>
          <a:custGeom>
            <a:avLst/>
            <a:gdLst/>
            <a:ahLst/>
            <a:cxnLst/>
            <a:rect l="0" t="0" r="0" b="0"/>
            <a:pathLst>
              <a:path w="714376" h="607220">
                <a:moveTo>
                  <a:pt x="17859" y="17860"/>
                </a:move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17860"/>
                </a:lnTo>
                <a:lnTo>
                  <a:pt x="26789" y="44649"/>
                </a:lnTo>
                <a:lnTo>
                  <a:pt x="53578" y="80368"/>
                </a:lnTo>
                <a:lnTo>
                  <a:pt x="98226" y="133946"/>
                </a:lnTo>
                <a:lnTo>
                  <a:pt x="160734" y="196453"/>
                </a:lnTo>
                <a:lnTo>
                  <a:pt x="241101" y="267891"/>
                </a:lnTo>
                <a:lnTo>
                  <a:pt x="330398" y="348258"/>
                </a:lnTo>
                <a:lnTo>
                  <a:pt x="419695" y="410766"/>
                </a:lnTo>
                <a:lnTo>
                  <a:pt x="500062" y="473273"/>
                </a:lnTo>
                <a:lnTo>
                  <a:pt x="562570" y="517922"/>
                </a:lnTo>
                <a:lnTo>
                  <a:pt x="616148" y="562570"/>
                </a:lnTo>
                <a:lnTo>
                  <a:pt x="660797" y="589359"/>
                </a:lnTo>
                <a:lnTo>
                  <a:pt x="687586" y="607219"/>
                </a:lnTo>
                <a:lnTo>
                  <a:pt x="714375" y="607219"/>
                </a:lnTo>
                <a:lnTo>
                  <a:pt x="714375" y="6072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375797" y="3241476"/>
            <a:ext cx="196454" cy="232173"/>
          </a:xfrm>
          <a:custGeom>
            <a:avLst/>
            <a:gdLst/>
            <a:ahLst/>
            <a:cxnLst/>
            <a:rect l="0" t="0" r="0" b="0"/>
            <a:pathLst>
              <a:path w="196454" h="232173">
                <a:moveTo>
                  <a:pt x="8930" y="8930"/>
                </a:move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69664"/>
                </a:lnTo>
                <a:lnTo>
                  <a:pt x="8930" y="187524"/>
                </a:lnTo>
                <a:lnTo>
                  <a:pt x="17859" y="214313"/>
                </a:lnTo>
                <a:lnTo>
                  <a:pt x="35719" y="223242"/>
                </a:lnTo>
                <a:lnTo>
                  <a:pt x="53578" y="223242"/>
                </a:lnTo>
                <a:lnTo>
                  <a:pt x="71437" y="232172"/>
                </a:lnTo>
                <a:lnTo>
                  <a:pt x="98226" y="223242"/>
                </a:lnTo>
                <a:lnTo>
                  <a:pt x="125016" y="214313"/>
                </a:lnTo>
                <a:lnTo>
                  <a:pt x="151805" y="214313"/>
                </a:lnTo>
                <a:lnTo>
                  <a:pt x="169664" y="205383"/>
                </a:lnTo>
                <a:lnTo>
                  <a:pt x="187523" y="196453"/>
                </a:lnTo>
                <a:lnTo>
                  <a:pt x="196453" y="187524"/>
                </a:lnTo>
                <a:lnTo>
                  <a:pt x="196453" y="178594"/>
                </a:lnTo>
                <a:lnTo>
                  <a:pt x="187523" y="160735"/>
                </a:lnTo>
                <a:lnTo>
                  <a:pt x="187523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357938" y="3295054"/>
            <a:ext cx="205383" cy="89298"/>
          </a:xfrm>
          <a:custGeom>
            <a:avLst/>
            <a:gdLst/>
            <a:ahLst/>
            <a:cxnLst/>
            <a:rect l="0" t="0" r="0" b="0"/>
            <a:pathLst>
              <a:path w="205383" h="89298">
                <a:moveTo>
                  <a:pt x="0" y="89297"/>
                </a:moveTo>
                <a:lnTo>
                  <a:pt x="0" y="89297"/>
                </a:lnTo>
                <a:lnTo>
                  <a:pt x="8929" y="89297"/>
                </a:lnTo>
                <a:lnTo>
                  <a:pt x="26789" y="80367"/>
                </a:lnTo>
                <a:lnTo>
                  <a:pt x="53578" y="80367"/>
                </a:lnTo>
                <a:lnTo>
                  <a:pt x="80367" y="80367"/>
                </a:lnTo>
                <a:lnTo>
                  <a:pt x="107156" y="71438"/>
                </a:lnTo>
                <a:lnTo>
                  <a:pt x="133945" y="62508"/>
                </a:lnTo>
                <a:lnTo>
                  <a:pt x="160734" y="53578"/>
                </a:lnTo>
                <a:lnTo>
                  <a:pt x="178593" y="44649"/>
                </a:lnTo>
                <a:lnTo>
                  <a:pt x="196453" y="35719"/>
                </a:lnTo>
                <a:lnTo>
                  <a:pt x="205382" y="26789"/>
                </a:lnTo>
                <a:lnTo>
                  <a:pt x="205382" y="1786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366867" y="3214687"/>
            <a:ext cx="178595" cy="17860"/>
          </a:xfrm>
          <a:custGeom>
            <a:avLst/>
            <a:gdLst/>
            <a:ahLst/>
            <a:cxnLst/>
            <a:rect l="0" t="0" r="0" b="0"/>
            <a:pathLst>
              <a:path w="178595" h="17860">
                <a:moveTo>
                  <a:pt x="0" y="17859"/>
                </a:moveTo>
                <a:lnTo>
                  <a:pt x="0" y="17859"/>
                </a:lnTo>
                <a:lnTo>
                  <a:pt x="8930" y="17859"/>
                </a:lnTo>
                <a:lnTo>
                  <a:pt x="17860" y="8930"/>
                </a:lnTo>
                <a:lnTo>
                  <a:pt x="35719" y="8930"/>
                </a:lnTo>
                <a:lnTo>
                  <a:pt x="62508" y="0"/>
                </a:lnTo>
                <a:lnTo>
                  <a:pt x="89297" y="0"/>
                </a:lnTo>
                <a:lnTo>
                  <a:pt x="125016" y="0"/>
                </a:lnTo>
                <a:lnTo>
                  <a:pt x="151805" y="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607969" y="3205757"/>
            <a:ext cx="169665" cy="276822"/>
          </a:xfrm>
          <a:custGeom>
            <a:avLst/>
            <a:gdLst/>
            <a:ahLst/>
            <a:cxnLst/>
            <a:rect l="0" t="0" r="0" b="0"/>
            <a:pathLst>
              <a:path w="169665" h="276822">
                <a:moveTo>
                  <a:pt x="62508" y="17860"/>
                </a:moveTo>
                <a:lnTo>
                  <a:pt x="62508" y="17860"/>
                </a:lnTo>
                <a:lnTo>
                  <a:pt x="62508" y="17860"/>
                </a:lnTo>
                <a:lnTo>
                  <a:pt x="62508" y="26789"/>
                </a:lnTo>
                <a:lnTo>
                  <a:pt x="62508" y="35719"/>
                </a:lnTo>
                <a:lnTo>
                  <a:pt x="53578" y="44649"/>
                </a:lnTo>
                <a:lnTo>
                  <a:pt x="53578" y="71438"/>
                </a:lnTo>
                <a:lnTo>
                  <a:pt x="44648" y="107157"/>
                </a:lnTo>
                <a:lnTo>
                  <a:pt x="35719" y="142875"/>
                </a:lnTo>
                <a:lnTo>
                  <a:pt x="26789" y="169664"/>
                </a:lnTo>
                <a:lnTo>
                  <a:pt x="17859" y="205383"/>
                </a:lnTo>
                <a:lnTo>
                  <a:pt x="8929" y="232172"/>
                </a:lnTo>
                <a:lnTo>
                  <a:pt x="0" y="250032"/>
                </a:lnTo>
                <a:lnTo>
                  <a:pt x="0" y="258961"/>
                </a:lnTo>
                <a:lnTo>
                  <a:pt x="0" y="258961"/>
                </a:lnTo>
                <a:lnTo>
                  <a:pt x="0" y="241102"/>
                </a:lnTo>
                <a:lnTo>
                  <a:pt x="0" y="223243"/>
                </a:lnTo>
                <a:lnTo>
                  <a:pt x="8929" y="187524"/>
                </a:lnTo>
                <a:lnTo>
                  <a:pt x="17859" y="151805"/>
                </a:lnTo>
                <a:lnTo>
                  <a:pt x="26789" y="116086"/>
                </a:lnTo>
                <a:lnTo>
                  <a:pt x="44648" y="71438"/>
                </a:lnTo>
                <a:lnTo>
                  <a:pt x="53578" y="44649"/>
                </a:lnTo>
                <a:lnTo>
                  <a:pt x="62508" y="17860"/>
                </a:lnTo>
                <a:lnTo>
                  <a:pt x="71437" y="8930"/>
                </a:lnTo>
                <a:lnTo>
                  <a:pt x="71437" y="0"/>
                </a:lnTo>
                <a:lnTo>
                  <a:pt x="80367" y="8930"/>
                </a:lnTo>
                <a:lnTo>
                  <a:pt x="80367" y="17860"/>
                </a:lnTo>
                <a:lnTo>
                  <a:pt x="80367" y="35719"/>
                </a:lnTo>
                <a:lnTo>
                  <a:pt x="80367" y="62508"/>
                </a:lnTo>
                <a:lnTo>
                  <a:pt x="89297" y="98227"/>
                </a:lnTo>
                <a:lnTo>
                  <a:pt x="107156" y="133946"/>
                </a:lnTo>
                <a:lnTo>
                  <a:pt x="116086" y="169664"/>
                </a:lnTo>
                <a:lnTo>
                  <a:pt x="133945" y="205383"/>
                </a:lnTo>
                <a:lnTo>
                  <a:pt x="142875" y="232172"/>
                </a:lnTo>
                <a:lnTo>
                  <a:pt x="160734" y="250032"/>
                </a:lnTo>
                <a:lnTo>
                  <a:pt x="169664" y="267891"/>
                </a:lnTo>
                <a:lnTo>
                  <a:pt x="169664" y="276821"/>
                </a:lnTo>
                <a:lnTo>
                  <a:pt x="169664" y="267891"/>
                </a:lnTo>
                <a:lnTo>
                  <a:pt x="160734" y="258961"/>
                </a:lnTo>
                <a:lnTo>
                  <a:pt x="142875" y="241102"/>
                </a:lnTo>
                <a:lnTo>
                  <a:pt x="116086" y="223243"/>
                </a:lnTo>
                <a:lnTo>
                  <a:pt x="98226" y="196454"/>
                </a:lnTo>
                <a:lnTo>
                  <a:pt x="98226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572250" y="3366492"/>
            <a:ext cx="214314" cy="26790"/>
          </a:xfrm>
          <a:custGeom>
            <a:avLst/>
            <a:gdLst/>
            <a:ahLst/>
            <a:cxnLst/>
            <a:rect l="0" t="0" r="0" b="0"/>
            <a:pathLst>
              <a:path w="214314" h="26790">
                <a:moveTo>
                  <a:pt x="8930" y="0"/>
                </a:moveTo>
                <a:lnTo>
                  <a:pt x="8930" y="0"/>
                </a:lnTo>
                <a:lnTo>
                  <a:pt x="0" y="8929"/>
                </a:lnTo>
                <a:lnTo>
                  <a:pt x="8930" y="8929"/>
                </a:lnTo>
                <a:lnTo>
                  <a:pt x="17859" y="17859"/>
                </a:lnTo>
                <a:lnTo>
                  <a:pt x="44648" y="26789"/>
                </a:lnTo>
                <a:lnTo>
                  <a:pt x="71438" y="26789"/>
                </a:lnTo>
                <a:lnTo>
                  <a:pt x="98227" y="17859"/>
                </a:lnTo>
                <a:lnTo>
                  <a:pt x="133945" y="17859"/>
                </a:lnTo>
                <a:lnTo>
                  <a:pt x="160734" y="8929"/>
                </a:lnTo>
                <a:lnTo>
                  <a:pt x="187523" y="8929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777633" y="3250406"/>
            <a:ext cx="125016" cy="205384"/>
          </a:xfrm>
          <a:custGeom>
            <a:avLst/>
            <a:gdLst/>
            <a:ahLst/>
            <a:cxnLst/>
            <a:rect l="0" t="0" r="0" b="0"/>
            <a:pathLst>
              <a:path w="125016" h="205384">
                <a:moveTo>
                  <a:pt x="116086" y="8930"/>
                </a:moveTo>
                <a:lnTo>
                  <a:pt x="107156" y="8930"/>
                </a:lnTo>
                <a:lnTo>
                  <a:pt x="107156" y="0"/>
                </a:lnTo>
                <a:lnTo>
                  <a:pt x="98226" y="0"/>
                </a:lnTo>
                <a:lnTo>
                  <a:pt x="80367" y="0"/>
                </a:lnTo>
                <a:lnTo>
                  <a:pt x="71437" y="8930"/>
                </a:lnTo>
                <a:lnTo>
                  <a:pt x="44648" y="17859"/>
                </a:lnTo>
                <a:lnTo>
                  <a:pt x="26789" y="26789"/>
                </a:lnTo>
                <a:lnTo>
                  <a:pt x="8930" y="44648"/>
                </a:lnTo>
                <a:lnTo>
                  <a:pt x="0" y="62508"/>
                </a:lnTo>
                <a:lnTo>
                  <a:pt x="0" y="71437"/>
                </a:lnTo>
                <a:lnTo>
                  <a:pt x="8930" y="80367"/>
                </a:lnTo>
                <a:lnTo>
                  <a:pt x="26789" y="98226"/>
                </a:lnTo>
                <a:lnTo>
                  <a:pt x="44648" y="98226"/>
                </a:lnTo>
                <a:lnTo>
                  <a:pt x="71437" y="116086"/>
                </a:lnTo>
                <a:lnTo>
                  <a:pt x="98226" y="125015"/>
                </a:lnTo>
                <a:lnTo>
                  <a:pt x="116086" y="142875"/>
                </a:lnTo>
                <a:lnTo>
                  <a:pt x="125015" y="160734"/>
                </a:lnTo>
                <a:lnTo>
                  <a:pt x="125015" y="178594"/>
                </a:lnTo>
                <a:lnTo>
                  <a:pt x="107156" y="187523"/>
                </a:lnTo>
                <a:lnTo>
                  <a:pt x="89297" y="205383"/>
                </a:lnTo>
                <a:lnTo>
                  <a:pt x="53578" y="205383"/>
                </a:lnTo>
                <a:lnTo>
                  <a:pt x="26789" y="205383"/>
                </a:lnTo>
                <a:lnTo>
                  <a:pt x="8930" y="196453"/>
                </a:lnTo>
                <a:lnTo>
                  <a:pt x="8930" y="187523"/>
                </a:lnTo>
                <a:lnTo>
                  <a:pt x="8930" y="178594"/>
                </a:lnTo>
                <a:lnTo>
                  <a:pt x="17859" y="151805"/>
                </a:lnTo>
                <a:lnTo>
                  <a:pt x="44648" y="133945"/>
                </a:lnTo>
                <a:lnTo>
                  <a:pt x="4464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974086" y="3259336"/>
            <a:ext cx="169665" cy="375047"/>
          </a:xfrm>
          <a:custGeom>
            <a:avLst/>
            <a:gdLst/>
            <a:ahLst/>
            <a:cxnLst/>
            <a:rect l="0" t="0" r="0" b="0"/>
            <a:pathLst>
              <a:path w="169665" h="375047">
                <a:moveTo>
                  <a:pt x="893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98226"/>
                </a:lnTo>
                <a:lnTo>
                  <a:pt x="8930" y="125015"/>
                </a:lnTo>
                <a:lnTo>
                  <a:pt x="17859" y="151804"/>
                </a:lnTo>
                <a:lnTo>
                  <a:pt x="26789" y="169664"/>
                </a:lnTo>
                <a:lnTo>
                  <a:pt x="26789" y="178593"/>
                </a:lnTo>
                <a:lnTo>
                  <a:pt x="44648" y="178593"/>
                </a:lnTo>
                <a:lnTo>
                  <a:pt x="53578" y="169664"/>
                </a:lnTo>
                <a:lnTo>
                  <a:pt x="71437" y="151804"/>
                </a:lnTo>
                <a:lnTo>
                  <a:pt x="89297" y="133945"/>
                </a:lnTo>
                <a:lnTo>
                  <a:pt x="116086" y="98226"/>
                </a:lnTo>
                <a:lnTo>
                  <a:pt x="133945" y="71437"/>
                </a:lnTo>
                <a:lnTo>
                  <a:pt x="151805" y="53578"/>
                </a:lnTo>
                <a:lnTo>
                  <a:pt x="160734" y="35718"/>
                </a:lnTo>
                <a:lnTo>
                  <a:pt x="169664" y="44648"/>
                </a:lnTo>
                <a:lnTo>
                  <a:pt x="151805" y="71437"/>
                </a:lnTo>
                <a:lnTo>
                  <a:pt x="142875" y="116085"/>
                </a:lnTo>
                <a:lnTo>
                  <a:pt x="116086" y="169664"/>
                </a:lnTo>
                <a:lnTo>
                  <a:pt x="98227" y="214312"/>
                </a:lnTo>
                <a:lnTo>
                  <a:pt x="89297" y="267890"/>
                </a:lnTo>
                <a:lnTo>
                  <a:pt x="80367" y="312539"/>
                </a:lnTo>
                <a:lnTo>
                  <a:pt x="71437" y="339328"/>
                </a:lnTo>
                <a:lnTo>
                  <a:pt x="71437" y="366117"/>
                </a:lnTo>
                <a:lnTo>
                  <a:pt x="80367" y="375046"/>
                </a:lnTo>
                <a:lnTo>
                  <a:pt x="89297" y="366117"/>
                </a:lnTo>
                <a:lnTo>
                  <a:pt x="116086" y="348257"/>
                </a:lnTo>
                <a:lnTo>
                  <a:pt x="142875" y="312539"/>
                </a:lnTo>
                <a:lnTo>
                  <a:pt x="142875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77695" y="3250406"/>
            <a:ext cx="250033" cy="214313"/>
          </a:xfrm>
          <a:custGeom>
            <a:avLst/>
            <a:gdLst/>
            <a:ahLst/>
            <a:cxnLst/>
            <a:rect l="0" t="0" r="0" b="0"/>
            <a:pathLst>
              <a:path w="250033" h="214313">
                <a:moveTo>
                  <a:pt x="17860" y="17859"/>
                </a:moveTo>
                <a:lnTo>
                  <a:pt x="17860" y="17859"/>
                </a:lnTo>
                <a:lnTo>
                  <a:pt x="17860" y="17859"/>
                </a:lnTo>
                <a:lnTo>
                  <a:pt x="17860" y="26789"/>
                </a:lnTo>
                <a:lnTo>
                  <a:pt x="17860" y="35719"/>
                </a:lnTo>
                <a:lnTo>
                  <a:pt x="17860" y="53578"/>
                </a:lnTo>
                <a:lnTo>
                  <a:pt x="8930" y="71437"/>
                </a:lnTo>
                <a:lnTo>
                  <a:pt x="8930" y="98226"/>
                </a:lnTo>
                <a:lnTo>
                  <a:pt x="8930" y="125015"/>
                </a:lnTo>
                <a:lnTo>
                  <a:pt x="8930" y="151805"/>
                </a:lnTo>
                <a:lnTo>
                  <a:pt x="8930" y="178594"/>
                </a:lnTo>
                <a:lnTo>
                  <a:pt x="8930" y="196453"/>
                </a:lnTo>
                <a:lnTo>
                  <a:pt x="0" y="205383"/>
                </a:lnTo>
                <a:lnTo>
                  <a:pt x="0" y="205383"/>
                </a:lnTo>
                <a:lnTo>
                  <a:pt x="0" y="196453"/>
                </a:lnTo>
                <a:lnTo>
                  <a:pt x="0" y="178594"/>
                </a:lnTo>
                <a:lnTo>
                  <a:pt x="0" y="160734"/>
                </a:lnTo>
                <a:lnTo>
                  <a:pt x="8930" y="125015"/>
                </a:lnTo>
                <a:lnTo>
                  <a:pt x="8930" y="89297"/>
                </a:lnTo>
                <a:lnTo>
                  <a:pt x="17860" y="62508"/>
                </a:lnTo>
                <a:lnTo>
                  <a:pt x="26789" y="26789"/>
                </a:lnTo>
                <a:lnTo>
                  <a:pt x="44649" y="8930"/>
                </a:lnTo>
                <a:lnTo>
                  <a:pt x="53578" y="0"/>
                </a:lnTo>
                <a:lnTo>
                  <a:pt x="62508" y="8930"/>
                </a:lnTo>
                <a:lnTo>
                  <a:pt x="71438" y="26789"/>
                </a:lnTo>
                <a:lnTo>
                  <a:pt x="80368" y="53578"/>
                </a:lnTo>
                <a:lnTo>
                  <a:pt x="80368" y="89297"/>
                </a:lnTo>
                <a:lnTo>
                  <a:pt x="89297" y="116086"/>
                </a:lnTo>
                <a:lnTo>
                  <a:pt x="89297" y="151805"/>
                </a:lnTo>
                <a:lnTo>
                  <a:pt x="98227" y="169664"/>
                </a:lnTo>
                <a:lnTo>
                  <a:pt x="98227" y="187523"/>
                </a:lnTo>
                <a:lnTo>
                  <a:pt x="98227" y="196453"/>
                </a:lnTo>
                <a:lnTo>
                  <a:pt x="107157" y="205383"/>
                </a:lnTo>
                <a:lnTo>
                  <a:pt x="107157" y="196453"/>
                </a:lnTo>
                <a:lnTo>
                  <a:pt x="116086" y="178594"/>
                </a:lnTo>
                <a:lnTo>
                  <a:pt x="125016" y="151805"/>
                </a:lnTo>
                <a:lnTo>
                  <a:pt x="133946" y="116086"/>
                </a:lnTo>
                <a:lnTo>
                  <a:pt x="142875" y="80367"/>
                </a:lnTo>
                <a:lnTo>
                  <a:pt x="160735" y="44648"/>
                </a:lnTo>
                <a:lnTo>
                  <a:pt x="169664" y="17859"/>
                </a:lnTo>
                <a:lnTo>
                  <a:pt x="187524" y="17859"/>
                </a:lnTo>
                <a:lnTo>
                  <a:pt x="187524" y="17859"/>
                </a:lnTo>
                <a:lnTo>
                  <a:pt x="196453" y="35719"/>
                </a:lnTo>
                <a:lnTo>
                  <a:pt x="187524" y="71437"/>
                </a:lnTo>
                <a:lnTo>
                  <a:pt x="187524" y="98226"/>
                </a:lnTo>
                <a:lnTo>
                  <a:pt x="178594" y="133945"/>
                </a:lnTo>
                <a:lnTo>
                  <a:pt x="178594" y="169664"/>
                </a:lnTo>
                <a:lnTo>
                  <a:pt x="169664" y="196453"/>
                </a:lnTo>
                <a:lnTo>
                  <a:pt x="178594" y="214312"/>
                </a:lnTo>
                <a:lnTo>
                  <a:pt x="187524" y="214312"/>
                </a:lnTo>
                <a:lnTo>
                  <a:pt x="196453" y="214312"/>
                </a:lnTo>
                <a:lnTo>
                  <a:pt x="214313" y="196453"/>
                </a:lnTo>
                <a:lnTo>
                  <a:pt x="232172" y="160734"/>
                </a:lnTo>
                <a:lnTo>
                  <a:pt x="250032" y="116086"/>
                </a:lnTo>
                <a:lnTo>
                  <a:pt x="250032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527727" y="3286125"/>
            <a:ext cx="133946" cy="178594"/>
          </a:xfrm>
          <a:custGeom>
            <a:avLst/>
            <a:gdLst/>
            <a:ahLst/>
            <a:cxnLst/>
            <a:rect l="0" t="0" r="0" b="0"/>
            <a:pathLst>
              <a:path w="133946" h="178594">
                <a:moveTo>
                  <a:pt x="62507" y="17859"/>
                </a:moveTo>
                <a:lnTo>
                  <a:pt x="53578" y="26789"/>
                </a:lnTo>
                <a:lnTo>
                  <a:pt x="44648" y="53578"/>
                </a:lnTo>
                <a:lnTo>
                  <a:pt x="26789" y="80367"/>
                </a:lnTo>
                <a:lnTo>
                  <a:pt x="17859" y="107156"/>
                </a:lnTo>
                <a:lnTo>
                  <a:pt x="8929" y="133945"/>
                </a:lnTo>
                <a:lnTo>
                  <a:pt x="0" y="160734"/>
                </a:lnTo>
                <a:lnTo>
                  <a:pt x="8929" y="169664"/>
                </a:lnTo>
                <a:lnTo>
                  <a:pt x="17859" y="178593"/>
                </a:lnTo>
                <a:lnTo>
                  <a:pt x="35718" y="178593"/>
                </a:lnTo>
                <a:lnTo>
                  <a:pt x="53578" y="169664"/>
                </a:lnTo>
                <a:lnTo>
                  <a:pt x="71437" y="142875"/>
                </a:lnTo>
                <a:lnTo>
                  <a:pt x="98226" y="116086"/>
                </a:lnTo>
                <a:lnTo>
                  <a:pt x="116086" y="80367"/>
                </a:lnTo>
                <a:lnTo>
                  <a:pt x="133945" y="44648"/>
                </a:lnTo>
                <a:lnTo>
                  <a:pt x="133945" y="17859"/>
                </a:lnTo>
                <a:lnTo>
                  <a:pt x="125015" y="0"/>
                </a:lnTo>
                <a:lnTo>
                  <a:pt x="107156" y="0"/>
                </a:lnTo>
                <a:lnTo>
                  <a:pt x="89296" y="8929"/>
                </a:lnTo>
                <a:lnTo>
                  <a:pt x="62507" y="26789"/>
                </a:lnTo>
                <a:lnTo>
                  <a:pt x="35718" y="53578"/>
                </a:lnTo>
                <a:lnTo>
                  <a:pt x="26789" y="80367"/>
                </a:lnTo>
                <a:lnTo>
                  <a:pt x="17859" y="98226"/>
                </a:lnTo>
                <a:lnTo>
                  <a:pt x="26789" y="116086"/>
                </a:lnTo>
                <a:lnTo>
                  <a:pt x="35718" y="125015"/>
                </a:lnTo>
                <a:lnTo>
                  <a:pt x="53578" y="116086"/>
                </a:lnTo>
                <a:lnTo>
                  <a:pt x="5357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715250" y="3250406"/>
            <a:ext cx="151806" cy="178595"/>
          </a:xfrm>
          <a:custGeom>
            <a:avLst/>
            <a:gdLst/>
            <a:ahLst/>
            <a:cxnLst/>
            <a:rect l="0" t="0" r="0" b="0"/>
            <a:pathLst>
              <a:path w="151806" h="178595">
                <a:moveTo>
                  <a:pt x="151805" y="0"/>
                </a:moveTo>
                <a:lnTo>
                  <a:pt x="142875" y="0"/>
                </a:lnTo>
                <a:lnTo>
                  <a:pt x="125016" y="8930"/>
                </a:lnTo>
                <a:lnTo>
                  <a:pt x="107156" y="26789"/>
                </a:lnTo>
                <a:lnTo>
                  <a:pt x="71438" y="44648"/>
                </a:lnTo>
                <a:lnTo>
                  <a:pt x="44648" y="62508"/>
                </a:lnTo>
                <a:lnTo>
                  <a:pt x="17859" y="89297"/>
                </a:lnTo>
                <a:lnTo>
                  <a:pt x="8930" y="116086"/>
                </a:lnTo>
                <a:lnTo>
                  <a:pt x="0" y="133945"/>
                </a:lnTo>
                <a:lnTo>
                  <a:pt x="8930" y="151805"/>
                </a:lnTo>
                <a:lnTo>
                  <a:pt x="17859" y="169664"/>
                </a:lnTo>
                <a:lnTo>
                  <a:pt x="44648" y="178594"/>
                </a:lnTo>
                <a:lnTo>
                  <a:pt x="71438" y="178594"/>
                </a:lnTo>
                <a:lnTo>
                  <a:pt x="98227" y="178594"/>
                </a:lnTo>
                <a:lnTo>
                  <a:pt x="125016" y="169664"/>
                </a:lnTo>
                <a:lnTo>
                  <a:pt x="151805" y="160734"/>
                </a:lnTo>
                <a:lnTo>
                  <a:pt x="151805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893844" y="3277195"/>
            <a:ext cx="80368" cy="223243"/>
          </a:xfrm>
          <a:custGeom>
            <a:avLst/>
            <a:gdLst/>
            <a:ahLst/>
            <a:cxnLst/>
            <a:rect l="0" t="0" r="0" b="0"/>
            <a:pathLst>
              <a:path w="80368" h="223243">
                <a:moveTo>
                  <a:pt x="17859" y="0"/>
                </a:moveTo>
                <a:lnTo>
                  <a:pt x="17859" y="8930"/>
                </a:lnTo>
                <a:lnTo>
                  <a:pt x="17859" y="26789"/>
                </a:lnTo>
                <a:lnTo>
                  <a:pt x="8929" y="44648"/>
                </a:lnTo>
                <a:lnTo>
                  <a:pt x="8929" y="80367"/>
                </a:lnTo>
                <a:lnTo>
                  <a:pt x="0" y="116086"/>
                </a:lnTo>
                <a:lnTo>
                  <a:pt x="8929" y="151805"/>
                </a:lnTo>
                <a:lnTo>
                  <a:pt x="8929" y="178594"/>
                </a:lnTo>
                <a:lnTo>
                  <a:pt x="17859" y="205383"/>
                </a:lnTo>
                <a:lnTo>
                  <a:pt x="26789" y="223242"/>
                </a:lnTo>
                <a:lnTo>
                  <a:pt x="35719" y="223242"/>
                </a:lnTo>
                <a:lnTo>
                  <a:pt x="44648" y="214312"/>
                </a:lnTo>
                <a:lnTo>
                  <a:pt x="44648" y="196453"/>
                </a:lnTo>
                <a:lnTo>
                  <a:pt x="53578" y="169664"/>
                </a:lnTo>
                <a:lnTo>
                  <a:pt x="62508" y="133945"/>
                </a:lnTo>
                <a:lnTo>
                  <a:pt x="80367" y="89297"/>
                </a:lnTo>
                <a:lnTo>
                  <a:pt x="8036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983141" y="3268265"/>
            <a:ext cx="125016" cy="187525"/>
          </a:xfrm>
          <a:custGeom>
            <a:avLst/>
            <a:gdLst/>
            <a:ahLst/>
            <a:cxnLst/>
            <a:rect l="0" t="0" r="0" b="0"/>
            <a:pathLst>
              <a:path w="125016" h="187525">
                <a:moveTo>
                  <a:pt x="125015" y="0"/>
                </a:moveTo>
                <a:lnTo>
                  <a:pt x="116086" y="8930"/>
                </a:lnTo>
                <a:lnTo>
                  <a:pt x="98226" y="17860"/>
                </a:lnTo>
                <a:lnTo>
                  <a:pt x="71437" y="35719"/>
                </a:lnTo>
                <a:lnTo>
                  <a:pt x="44648" y="53578"/>
                </a:lnTo>
                <a:lnTo>
                  <a:pt x="17859" y="80367"/>
                </a:lnTo>
                <a:lnTo>
                  <a:pt x="0" y="107156"/>
                </a:lnTo>
                <a:lnTo>
                  <a:pt x="0" y="133946"/>
                </a:lnTo>
                <a:lnTo>
                  <a:pt x="8929" y="160735"/>
                </a:lnTo>
                <a:lnTo>
                  <a:pt x="26789" y="178594"/>
                </a:lnTo>
                <a:lnTo>
                  <a:pt x="62507" y="187524"/>
                </a:lnTo>
                <a:lnTo>
                  <a:pt x="89297" y="187524"/>
                </a:lnTo>
                <a:lnTo>
                  <a:pt x="116086" y="187524"/>
                </a:lnTo>
                <a:lnTo>
                  <a:pt x="125015" y="187524"/>
                </a:lnTo>
                <a:lnTo>
                  <a:pt x="125015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482953" y="3625453"/>
            <a:ext cx="473275" cy="303610"/>
          </a:xfrm>
          <a:custGeom>
            <a:avLst/>
            <a:gdLst/>
            <a:ahLst/>
            <a:cxnLst/>
            <a:rect l="0" t="0" r="0" b="0"/>
            <a:pathLst>
              <a:path w="473275" h="303610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80367"/>
                </a:lnTo>
                <a:lnTo>
                  <a:pt x="0" y="116086"/>
                </a:lnTo>
                <a:lnTo>
                  <a:pt x="8930" y="142875"/>
                </a:lnTo>
                <a:lnTo>
                  <a:pt x="8930" y="169664"/>
                </a:lnTo>
                <a:lnTo>
                  <a:pt x="8930" y="187523"/>
                </a:lnTo>
                <a:lnTo>
                  <a:pt x="17860" y="205383"/>
                </a:lnTo>
                <a:lnTo>
                  <a:pt x="17860" y="205383"/>
                </a:lnTo>
                <a:lnTo>
                  <a:pt x="17860" y="205383"/>
                </a:lnTo>
                <a:lnTo>
                  <a:pt x="26789" y="187523"/>
                </a:lnTo>
                <a:lnTo>
                  <a:pt x="26789" y="160734"/>
                </a:lnTo>
                <a:lnTo>
                  <a:pt x="35719" y="133945"/>
                </a:lnTo>
                <a:lnTo>
                  <a:pt x="44649" y="98226"/>
                </a:lnTo>
                <a:lnTo>
                  <a:pt x="53578" y="62508"/>
                </a:lnTo>
                <a:lnTo>
                  <a:pt x="62508" y="35718"/>
                </a:lnTo>
                <a:lnTo>
                  <a:pt x="71438" y="17859"/>
                </a:lnTo>
                <a:lnTo>
                  <a:pt x="80367" y="17859"/>
                </a:lnTo>
                <a:lnTo>
                  <a:pt x="98227" y="35718"/>
                </a:lnTo>
                <a:lnTo>
                  <a:pt x="116086" y="62508"/>
                </a:lnTo>
                <a:lnTo>
                  <a:pt x="133945" y="98226"/>
                </a:lnTo>
                <a:lnTo>
                  <a:pt x="142875" y="142875"/>
                </a:lnTo>
                <a:lnTo>
                  <a:pt x="160735" y="187523"/>
                </a:lnTo>
                <a:lnTo>
                  <a:pt x="169664" y="214312"/>
                </a:lnTo>
                <a:lnTo>
                  <a:pt x="178594" y="241101"/>
                </a:lnTo>
                <a:lnTo>
                  <a:pt x="187524" y="250031"/>
                </a:lnTo>
                <a:lnTo>
                  <a:pt x="196453" y="258961"/>
                </a:lnTo>
                <a:lnTo>
                  <a:pt x="205383" y="250031"/>
                </a:lnTo>
                <a:lnTo>
                  <a:pt x="214313" y="223242"/>
                </a:lnTo>
                <a:lnTo>
                  <a:pt x="223242" y="196453"/>
                </a:lnTo>
                <a:lnTo>
                  <a:pt x="241102" y="151804"/>
                </a:lnTo>
                <a:lnTo>
                  <a:pt x="250031" y="107156"/>
                </a:lnTo>
                <a:lnTo>
                  <a:pt x="267891" y="71437"/>
                </a:lnTo>
                <a:lnTo>
                  <a:pt x="276820" y="44648"/>
                </a:lnTo>
                <a:lnTo>
                  <a:pt x="285750" y="35718"/>
                </a:lnTo>
                <a:lnTo>
                  <a:pt x="294680" y="44648"/>
                </a:lnTo>
                <a:lnTo>
                  <a:pt x="294680" y="71437"/>
                </a:lnTo>
                <a:lnTo>
                  <a:pt x="303610" y="116086"/>
                </a:lnTo>
                <a:lnTo>
                  <a:pt x="303610" y="169664"/>
                </a:lnTo>
                <a:lnTo>
                  <a:pt x="303610" y="214312"/>
                </a:lnTo>
                <a:lnTo>
                  <a:pt x="303610" y="250031"/>
                </a:lnTo>
                <a:lnTo>
                  <a:pt x="312539" y="285750"/>
                </a:lnTo>
                <a:lnTo>
                  <a:pt x="321469" y="294679"/>
                </a:lnTo>
                <a:lnTo>
                  <a:pt x="330399" y="303609"/>
                </a:lnTo>
                <a:lnTo>
                  <a:pt x="339328" y="294679"/>
                </a:lnTo>
                <a:lnTo>
                  <a:pt x="357188" y="267890"/>
                </a:lnTo>
                <a:lnTo>
                  <a:pt x="366117" y="232172"/>
                </a:lnTo>
                <a:lnTo>
                  <a:pt x="383977" y="187523"/>
                </a:lnTo>
                <a:lnTo>
                  <a:pt x="392906" y="133945"/>
                </a:lnTo>
                <a:lnTo>
                  <a:pt x="401836" y="98226"/>
                </a:lnTo>
                <a:lnTo>
                  <a:pt x="410766" y="71437"/>
                </a:lnTo>
                <a:lnTo>
                  <a:pt x="410766" y="71437"/>
                </a:lnTo>
                <a:lnTo>
                  <a:pt x="401836" y="98226"/>
                </a:lnTo>
                <a:lnTo>
                  <a:pt x="392906" y="125015"/>
                </a:lnTo>
                <a:lnTo>
                  <a:pt x="383977" y="160734"/>
                </a:lnTo>
                <a:lnTo>
                  <a:pt x="383977" y="205383"/>
                </a:lnTo>
                <a:lnTo>
                  <a:pt x="383977" y="241101"/>
                </a:lnTo>
                <a:lnTo>
                  <a:pt x="383977" y="258961"/>
                </a:lnTo>
                <a:lnTo>
                  <a:pt x="392906" y="276820"/>
                </a:lnTo>
                <a:lnTo>
                  <a:pt x="401836" y="276820"/>
                </a:lnTo>
                <a:lnTo>
                  <a:pt x="419695" y="267890"/>
                </a:lnTo>
                <a:lnTo>
                  <a:pt x="437555" y="250031"/>
                </a:lnTo>
                <a:lnTo>
                  <a:pt x="446485" y="223242"/>
                </a:lnTo>
                <a:lnTo>
                  <a:pt x="464344" y="178593"/>
                </a:lnTo>
                <a:lnTo>
                  <a:pt x="473274" y="133945"/>
                </a:lnTo>
                <a:lnTo>
                  <a:pt x="473274" y="89297"/>
                </a:lnTo>
                <a:lnTo>
                  <a:pt x="473274" y="62508"/>
                </a:lnTo>
                <a:lnTo>
                  <a:pt x="464344" y="62508"/>
                </a:lnTo>
                <a:lnTo>
                  <a:pt x="446485" y="80367"/>
                </a:lnTo>
                <a:lnTo>
                  <a:pt x="428625" y="107156"/>
                </a:lnTo>
                <a:lnTo>
                  <a:pt x="410766" y="151804"/>
                </a:lnTo>
                <a:lnTo>
                  <a:pt x="401836" y="187523"/>
                </a:lnTo>
                <a:lnTo>
                  <a:pt x="401836" y="223242"/>
                </a:lnTo>
                <a:lnTo>
                  <a:pt x="419695" y="250031"/>
                </a:lnTo>
                <a:lnTo>
                  <a:pt x="419695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054453" y="3696890"/>
            <a:ext cx="232173" cy="196454"/>
          </a:xfrm>
          <a:custGeom>
            <a:avLst/>
            <a:gdLst/>
            <a:ahLst/>
            <a:cxnLst/>
            <a:rect l="0" t="0" r="0" b="0"/>
            <a:pathLst>
              <a:path w="232173" h="196454">
                <a:moveTo>
                  <a:pt x="169664" y="0"/>
                </a:moveTo>
                <a:lnTo>
                  <a:pt x="160735" y="0"/>
                </a:lnTo>
                <a:lnTo>
                  <a:pt x="142875" y="0"/>
                </a:lnTo>
                <a:lnTo>
                  <a:pt x="116086" y="8930"/>
                </a:lnTo>
                <a:lnTo>
                  <a:pt x="89297" y="17860"/>
                </a:lnTo>
                <a:lnTo>
                  <a:pt x="53578" y="26789"/>
                </a:lnTo>
                <a:lnTo>
                  <a:pt x="26789" y="53578"/>
                </a:lnTo>
                <a:lnTo>
                  <a:pt x="8930" y="80367"/>
                </a:lnTo>
                <a:lnTo>
                  <a:pt x="0" y="116086"/>
                </a:lnTo>
                <a:lnTo>
                  <a:pt x="0" y="151805"/>
                </a:lnTo>
                <a:lnTo>
                  <a:pt x="17860" y="178594"/>
                </a:lnTo>
                <a:lnTo>
                  <a:pt x="44649" y="196453"/>
                </a:lnTo>
                <a:lnTo>
                  <a:pt x="80367" y="196453"/>
                </a:lnTo>
                <a:lnTo>
                  <a:pt x="116086" y="196453"/>
                </a:lnTo>
                <a:lnTo>
                  <a:pt x="151805" y="187524"/>
                </a:lnTo>
                <a:lnTo>
                  <a:pt x="187524" y="160735"/>
                </a:lnTo>
                <a:lnTo>
                  <a:pt x="214313" y="125016"/>
                </a:lnTo>
                <a:lnTo>
                  <a:pt x="232172" y="80367"/>
                </a:lnTo>
                <a:lnTo>
                  <a:pt x="232172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259836" y="3670101"/>
            <a:ext cx="62509" cy="250032"/>
          </a:xfrm>
          <a:custGeom>
            <a:avLst/>
            <a:gdLst/>
            <a:ahLst/>
            <a:cxnLst/>
            <a:rect l="0" t="0" r="0" b="0"/>
            <a:pathLst>
              <a:path w="62509" h="250032">
                <a:moveTo>
                  <a:pt x="8930" y="0"/>
                </a:move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8930" y="98227"/>
                </a:lnTo>
                <a:lnTo>
                  <a:pt x="8930" y="133945"/>
                </a:lnTo>
                <a:lnTo>
                  <a:pt x="17859" y="169664"/>
                </a:lnTo>
                <a:lnTo>
                  <a:pt x="26789" y="205383"/>
                </a:lnTo>
                <a:lnTo>
                  <a:pt x="35719" y="232172"/>
                </a:lnTo>
                <a:lnTo>
                  <a:pt x="44648" y="241102"/>
                </a:lnTo>
                <a:lnTo>
                  <a:pt x="44648" y="250031"/>
                </a:lnTo>
                <a:lnTo>
                  <a:pt x="53578" y="241102"/>
                </a:lnTo>
                <a:lnTo>
                  <a:pt x="62508" y="214313"/>
                </a:lnTo>
                <a:lnTo>
                  <a:pt x="62508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358063" y="3670101"/>
            <a:ext cx="116086" cy="241103"/>
          </a:xfrm>
          <a:custGeom>
            <a:avLst/>
            <a:gdLst/>
            <a:ahLst/>
            <a:cxnLst/>
            <a:rect l="0" t="0" r="0" b="0"/>
            <a:pathLst>
              <a:path w="116086" h="241103">
                <a:moveTo>
                  <a:pt x="116085" y="0"/>
                </a:moveTo>
                <a:lnTo>
                  <a:pt x="116085" y="17860"/>
                </a:lnTo>
                <a:lnTo>
                  <a:pt x="98226" y="26789"/>
                </a:lnTo>
                <a:lnTo>
                  <a:pt x="80367" y="53578"/>
                </a:lnTo>
                <a:lnTo>
                  <a:pt x="53578" y="71438"/>
                </a:lnTo>
                <a:lnTo>
                  <a:pt x="35718" y="89297"/>
                </a:lnTo>
                <a:lnTo>
                  <a:pt x="17859" y="116086"/>
                </a:lnTo>
                <a:lnTo>
                  <a:pt x="0" y="142875"/>
                </a:lnTo>
                <a:lnTo>
                  <a:pt x="0" y="160735"/>
                </a:lnTo>
                <a:lnTo>
                  <a:pt x="0" y="187524"/>
                </a:lnTo>
                <a:lnTo>
                  <a:pt x="17859" y="214313"/>
                </a:lnTo>
                <a:lnTo>
                  <a:pt x="35718" y="223242"/>
                </a:lnTo>
                <a:lnTo>
                  <a:pt x="62507" y="241102"/>
                </a:lnTo>
                <a:lnTo>
                  <a:pt x="89296" y="241102"/>
                </a:lnTo>
                <a:lnTo>
                  <a:pt x="89296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527727" y="3839765"/>
            <a:ext cx="35719" cy="107157"/>
          </a:xfrm>
          <a:custGeom>
            <a:avLst/>
            <a:gdLst/>
            <a:ahLst/>
            <a:cxnLst/>
            <a:rect l="0" t="0" r="0" b="0"/>
            <a:pathLst>
              <a:path w="35719" h="107157">
                <a:moveTo>
                  <a:pt x="17859" y="0"/>
                </a:moveTo>
                <a:lnTo>
                  <a:pt x="8929" y="8930"/>
                </a:lnTo>
                <a:lnTo>
                  <a:pt x="8929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29" y="62508"/>
                </a:lnTo>
                <a:lnTo>
                  <a:pt x="17859" y="71438"/>
                </a:lnTo>
                <a:lnTo>
                  <a:pt x="26789" y="89297"/>
                </a:lnTo>
                <a:lnTo>
                  <a:pt x="35718" y="107156"/>
                </a:lnTo>
                <a:lnTo>
                  <a:pt x="3571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474148" y="3652242"/>
            <a:ext cx="17861" cy="17860"/>
          </a:xfrm>
          <a:custGeom>
            <a:avLst/>
            <a:gdLst/>
            <a:ahLst/>
            <a:cxnLst/>
            <a:rect l="0" t="0" r="0" b="0"/>
            <a:pathLst>
              <a:path w="17861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60" y="17859"/>
                </a:lnTo>
                <a:lnTo>
                  <a:pt x="1786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679531" y="3562945"/>
            <a:ext cx="116087" cy="330399"/>
          </a:xfrm>
          <a:custGeom>
            <a:avLst/>
            <a:gdLst/>
            <a:ahLst/>
            <a:cxnLst/>
            <a:rect l="0" t="0" r="0" b="0"/>
            <a:pathLst>
              <a:path w="116087" h="330399">
                <a:moveTo>
                  <a:pt x="26789" y="0"/>
                </a:moveTo>
                <a:lnTo>
                  <a:pt x="26789" y="0"/>
                </a:lnTo>
                <a:lnTo>
                  <a:pt x="26789" y="8930"/>
                </a:lnTo>
                <a:lnTo>
                  <a:pt x="17860" y="17859"/>
                </a:lnTo>
                <a:lnTo>
                  <a:pt x="8930" y="44648"/>
                </a:lnTo>
                <a:lnTo>
                  <a:pt x="0" y="80367"/>
                </a:lnTo>
                <a:lnTo>
                  <a:pt x="0" y="116086"/>
                </a:lnTo>
                <a:lnTo>
                  <a:pt x="8930" y="160734"/>
                </a:lnTo>
                <a:lnTo>
                  <a:pt x="17860" y="205383"/>
                </a:lnTo>
                <a:lnTo>
                  <a:pt x="26789" y="250031"/>
                </a:lnTo>
                <a:lnTo>
                  <a:pt x="44649" y="285750"/>
                </a:lnTo>
                <a:lnTo>
                  <a:pt x="62508" y="312539"/>
                </a:lnTo>
                <a:lnTo>
                  <a:pt x="80367" y="321469"/>
                </a:lnTo>
                <a:lnTo>
                  <a:pt x="98227" y="330398"/>
                </a:lnTo>
                <a:lnTo>
                  <a:pt x="107157" y="330398"/>
                </a:lnTo>
                <a:lnTo>
                  <a:pt x="116086" y="312539"/>
                </a:lnTo>
                <a:lnTo>
                  <a:pt x="107157" y="294680"/>
                </a:lnTo>
                <a:lnTo>
                  <a:pt x="98227" y="267891"/>
                </a:lnTo>
                <a:lnTo>
                  <a:pt x="98227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536656" y="3759398"/>
            <a:ext cx="312540" cy="17860"/>
          </a:xfrm>
          <a:custGeom>
            <a:avLst/>
            <a:gdLst/>
            <a:ahLst/>
            <a:cxnLst/>
            <a:rect l="0" t="0" r="0" b="0"/>
            <a:pathLst>
              <a:path w="312540" h="17860">
                <a:moveTo>
                  <a:pt x="0" y="17859"/>
                </a:moveTo>
                <a:lnTo>
                  <a:pt x="8930" y="17859"/>
                </a:lnTo>
                <a:lnTo>
                  <a:pt x="17860" y="17859"/>
                </a:lnTo>
                <a:lnTo>
                  <a:pt x="35719" y="17859"/>
                </a:lnTo>
                <a:lnTo>
                  <a:pt x="62508" y="17859"/>
                </a:lnTo>
                <a:lnTo>
                  <a:pt x="107157" y="8930"/>
                </a:lnTo>
                <a:lnTo>
                  <a:pt x="142875" y="8930"/>
                </a:lnTo>
                <a:lnTo>
                  <a:pt x="196453" y="8930"/>
                </a:lnTo>
                <a:lnTo>
                  <a:pt x="232172" y="0"/>
                </a:lnTo>
                <a:lnTo>
                  <a:pt x="267891" y="0"/>
                </a:lnTo>
                <a:lnTo>
                  <a:pt x="294680" y="0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813477" y="3705820"/>
            <a:ext cx="133946" cy="151806"/>
          </a:xfrm>
          <a:custGeom>
            <a:avLst/>
            <a:gdLst/>
            <a:ahLst/>
            <a:cxnLst/>
            <a:rect l="0" t="0" r="0" b="0"/>
            <a:pathLst>
              <a:path w="133946" h="151806">
                <a:moveTo>
                  <a:pt x="35718" y="17859"/>
                </a:moveTo>
                <a:lnTo>
                  <a:pt x="35718" y="26789"/>
                </a:lnTo>
                <a:lnTo>
                  <a:pt x="44648" y="44648"/>
                </a:lnTo>
                <a:lnTo>
                  <a:pt x="44648" y="62508"/>
                </a:lnTo>
                <a:lnTo>
                  <a:pt x="44648" y="89297"/>
                </a:lnTo>
                <a:lnTo>
                  <a:pt x="44648" y="116086"/>
                </a:lnTo>
                <a:lnTo>
                  <a:pt x="53578" y="133945"/>
                </a:lnTo>
                <a:lnTo>
                  <a:pt x="62507" y="151805"/>
                </a:lnTo>
                <a:lnTo>
                  <a:pt x="80367" y="151805"/>
                </a:lnTo>
                <a:lnTo>
                  <a:pt x="89296" y="151805"/>
                </a:lnTo>
                <a:lnTo>
                  <a:pt x="107156" y="151805"/>
                </a:lnTo>
                <a:lnTo>
                  <a:pt x="125015" y="133945"/>
                </a:lnTo>
                <a:lnTo>
                  <a:pt x="133945" y="116086"/>
                </a:lnTo>
                <a:lnTo>
                  <a:pt x="133945" y="89297"/>
                </a:lnTo>
                <a:lnTo>
                  <a:pt x="133945" y="53578"/>
                </a:lnTo>
                <a:lnTo>
                  <a:pt x="116086" y="17859"/>
                </a:lnTo>
                <a:lnTo>
                  <a:pt x="89296" y="0"/>
                </a:lnTo>
                <a:lnTo>
                  <a:pt x="62507" y="0"/>
                </a:lnTo>
                <a:lnTo>
                  <a:pt x="35718" y="8930"/>
                </a:lnTo>
                <a:lnTo>
                  <a:pt x="17859" y="35719"/>
                </a:lnTo>
                <a:lnTo>
                  <a:pt x="8929" y="62508"/>
                </a:lnTo>
                <a:lnTo>
                  <a:pt x="0" y="98226"/>
                </a:lnTo>
                <a:lnTo>
                  <a:pt x="8929" y="116086"/>
                </a:lnTo>
                <a:lnTo>
                  <a:pt x="17859" y="125016"/>
                </a:lnTo>
                <a:lnTo>
                  <a:pt x="17859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616898" y="3937992"/>
            <a:ext cx="151806" cy="133946"/>
          </a:xfrm>
          <a:custGeom>
            <a:avLst/>
            <a:gdLst/>
            <a:ahLst/>
            <a:cxnLst/>
            <a:rect l="0" t="0" r="0" b="0"/>
            <a:pathLst>
              <a:path w="151806" h="133946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17860" y="35719"/>
                </a:lnTo>
                <a:lnTo>
                  <a:pt x="35719" y="26789"/>
                </a:lnTo>
                <a:lnTo>
                  <a:pt x="53579" y="17859"/>
                </a:lnTo>
                <a:lnTo>
                  <a:pt x="80368" y="8929"/>
                </a:lnTo>
                <a:lnTo>
                  <a:pt x="98227" y="0"/>
                </a:lnTo>
                <a:lnTo>
                  <a:pt x="116086" y="0"/>
                </a:lnTo>
                <a:lnTo>
                  <a:pt x="133946" y="8929"/>
                </a:lnTo>
                <a:lnTo>
                  <a:pt x="142875" y="17859"/>
                </a:lnTo>
                <a:lnTo>
                  <a:pt x="151805" y="35719"/>
                </a:lnTo>
                <a:lnTo>
                  <a:pt x="142875" y="53578"/>
                </a:lnTo>
                <a:lnTo>
                  <a:pt x="142875" y="71437"/>
                </a:lnTo>
                <a:lnTo>
                  <a:pt x="133946" y="80367"/>
                </a:lnTo>
                <a:lnTo>
                  <a:pt x="133946" y="98226"/>
                </a:lnTo>
                <a:lnTo>
                  <a:pt x="133946" y="107156"/>
                </a:lnTo>
                <a:lnTo>
                  <a:pt x="125016" y="116086"/>
                </a:lnTo>
                <a:lnTo>
                  <a:pt x="125016" y="116086"/>
                </a:lnTo>
                <a:lnTo>
                  <a:pt x="125016" y="125015"/>
                </a:lnTo>
                <a:lnTo>
                  <a:pt x="133946" y="125015"/>
                </a:lnTo>
                <a:lnTo>
                  <a:pt x="133946" y="133945"/>
                </a:lnTo>
                <a:lnTo>
                  <a:pt x="133946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750844" y="4098726"/>
            <a:ext cx="26790" cy="26790"/>
          </a:xfrm>
          <a:custGeom>
            <a:avLst/>
            <a:gdLst/>
            <a:ahLst/>
            <a:cxnLst/>
            <a:rect l="0" t="0" r="0" b="0"/>
            <a:pathLst>
              <a:path w="26790" h="26790">
                <a:moveTo>
                  <a:pt x="26789" y="0"/>
                </a:moveTo>
                <a:lnTo>
                  <a:pt x="26789" y="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8930"/>
                </a:lnTo>
                <a:lnTo>
                  <a:pt x="892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866930" y="3937992"/>
            <a:ext cx="107157" cy="107157"/>
          </a:xfrm>
          <a:custGeom>
            <a:avLst/>
            <a:gdLst/>
            <a:ahLst/>
            <a:cxnLst/>
            <a:rect l="0" t="0" r="0" b="0"/>
            <a:pathLst>
              <a:path w="107157" h="107157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26789" y="0"/>
                </a:lnTo>
                <a:lnTo>
                  <a:pt x="44648" y="0"/>
                </a:lnTo>
                <a:lnTo>
                  <a:pt x="62508" y="0"/>
                </a:lnTo>
                <a:lnTo>
                  <a:pt x="80367" y="8929"/>
                </a:lnTo>
                <a:lnTo>
                  <a:pt x="89297" y="8929"/>
                </a:lnTo>
                <a:lnTo>
                  <a:pt x="98226" y="26789"/>
                </a:lnTo>
                <a:lnTo>
                  <a:pt x="98226" y="35719"/>
                </a:lnTo>
                <a:lnTo>
                  <a:pt x="98226" y="53578"/>
                </a:lnTo>
                <a:lnTo>
                  <a:pt x="98226" y="62508"/>
                </a:lnTo>
                <a:lnTo>
                  <a:pt x="98226" y="80367"/>
                </a:lnTo>
                <a:lnTo>
                  <a:pt x="98226" y="89297"/>
                </a:lnTo>
                <a:lnTo>
                  <a:pt x="98226" y="98226"/>
                </a:lnTo>
                <a:lnTo>
                  <a:pt x="98226" y="98226"/>
                </a:lnTo>
                <a:lnTo>
                  <a:pt x="107156" y="107156"/>
                </a:lnTo>
                <a:lnTo>
                  <a:pt x="107156" y="107156"/>
                </a:lnTo>
                <a:lnTo>
                  <a:pt x="107156" y="107156"/>
                </a:lnTo>
                <a:lnTo>
                  <a:pt x="107156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991945" y="4116586"/>
            <a:ext cx="53579" cy="8930"/>
          </a:xfrm>
          <a:custGeom>
            <a:avLst/>
            <a:gdLst/>
            <a:ahLst/>
            <a:cxnLst/>
            <a:rect l="0" t="0" r="0" b="0"/>
            <a:pathLst>
              <a:path w="53579" h="8930">
                <a:moveTo>
                  <a:pt x="893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8929"/>
                </a:lnTo>
                <a:lnTo>
                  <a:pt x="26789" y="8929"/>
                </a:lnTo>
                <a:lnTo>
                  <a:pt x="35719" y="8929"/>
                </a:lnTo>
                <a:lnTo>
                  <a:pt x="53578" y="8929"/>
                </a:lnTo>
                <a:lnTo>
                  <a:pt x="53578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099102" y="3937992"/>
            <a:ext cx="89297" cy="151805"/>
          </a:xfrm>
          <a:custGeom>
            <a:avLst/>
            <a:gdLst/>
            <a:ahLst/>
            <a:cxnLst/>
            <a:rect l="0" t="0" r="0" b="0"/>
            <a:pathLst>
              <a:path w="89297" h="151805">
                <a:moveTo>
                  <a:pt x="0" y="17859"/>
                </a:moveTo>
                <a:lnTo>
                  <a:pt x="0" y="8929"/>
                </a:lnTo>
                <a:lnTo>
                  <a:pt x="8929" y="8929"/>
                </a:lnTo>
                <a:lnTo>
                  <a:pt x="17859" y="0"/>
                </a:lnTo>
                <a:lnTo>
                  <a:pt x="35718" y="0"/>
                </a:lnTo>
                <a:lnTo>
                  <a:pt x="53578" y="8929"/>
                </a:lnTo>
                <a:lnTo>
                  <a:pt x="62507" y="17859"/>
                </a:lnTo>
                <a:lnTo>
                  <a:pt x="80367" y="26789"/>
                </a:lnTo>
                <a:lnTo>
                  <a:pt x="80367" y="44648"/>
                </a:lnTo>
                <a:lnTo>
                  <a:pt x="80367" y="62508"/>
                </a:lnTo>
                <a:lnTo>
                  <a:pt x="71437" y="80367"/>
                </a:lnTo>
                <a:lnTo>
                  <a:pt x="53578" y="98226"/>
                </a:lnTo>
                <a:lnTo>
                  <a:pt x="44648" y="116086"/>
                </a:lnTo>
                <a:lnTo>
                  <a:pt x="44648" y="133945"/>
                </a:lnTo>
                <a:lnTo>
                  <a:pt x="44648" y="142875"/>
                </a:lnTo>
                <a:lnTo>
                  <a:pt x="53578" y="151804"/>
                </a:lnTo>
                <a:lnTo>
                  <a:pt x="71437" y="151804"/>
                </a:lnTo>
                <a:lnTo>
                  <a:pt x="89296" y="151804"/>
                </a:lnTo>
                <a:lnTo>
                  <a:pt x="89296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161609" y="4205882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60" y="8930"/>
                </a:lnTo>
                <a:lnTo>
                  <a:pt x="1786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2723555" y="3232546"/>
            <a:ext cx="178594" cy="17861"/>
          </a:xfrm>
          <a:custGeom>
            <a:avLst/>
            <a:gdLst/>
            <a:ahLst/>
            <a:cxnLst/>
            <a:rect l="0" t="0" r="0" b="0"/>
            <a:pathLst>
              <a:path w="178594" h="17861">
                <a:moveTo>
                  <a:pt x="44648" y="8930"/>
                </a:moveTo>
                <a:lnTo>
                  <a:pt x="44648" y="8930"/>
                </a:lnTo>
                <a:lnTo>
                  <a:pt x="35718" y="8930"/>
                </a:lnTo>
                <a:lnTo>
                  <a:pt x="35718" y="8930"/>
                </a:lnTo>
                <a:lnTo>
                  <a:pt x="35718" y="8930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8930"/>
                </a:lnTo>
                <a:lnTo>
                  <a:pt x="35718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29" y="17860"/>
                </a:lnTo>
                <a:lnTo>
                  <a:pt x="26789" y="17860"/>
                </a:lnTo>
                <a:lnTo>
                  <a:pt x="44648" y="17860"/>
                </a:lnTo>
                <a:lnTo>
                  <a:pt x="71437" y="17860"/>
                </a:lnTo>
                <a:lnTo>
                  <a:pt x="98226" y="17860"/>
                </a:lnTo>
                <a:lnTo>
                  <a:pt x="125015" y="17860"/>
                </a:lnTo>
                <a:lnTo>
                  <a:pt x="142875" y="17860"/>
                </a:lnTo>
                <a:lnTo>
                  <a:pt x="160734" y="17860"/>
                </a:lnTo>
                <a:lnTo>
                  <a:pt x="178593" y="17860"/>
                </a:lnTo>
                <a:lnTo>
                  <a:pt x="178593" y="17860"/>
                </a:lnTo>
                <a:lnTo>
                  <a:pt x="178593" y="8930"/>
                </a:lnTo>
                <a:lnTo>
                  <a:pt x="178593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2732484" y="3277195"/>
            <a:ext cx="151806" cy="8931"/>
          </a:xfrm>
          <a:custGeom>
            <a:avLst/>
            <a:gdLst/>
            <a:ahLst/>
            <a:cxnLst/>
            <a:rect l="0" t="0" r="0" b="0"/>
            <a:pathLst>
              <a:path w="151806" h="8931">
                <a:moveTo>
                  <a:pt x="0" y="0"/>
                </a:moveTo>
                <a:lnTo>
                  <a:pt x="8930" y="0"/>
                </a:lnTo>
                <a:lnTo>
                  <a:pt x="26789" y="0"/>
                </a:lnTo>
                <a:lnTo>
                  <a:pt x="44649" y="0"/>
                </a:lnTo>
                <a:lnTo>
                  <a:pt x="71438" y="0"/>
                </a:lnTo>
                <a:lnTo>
                  <a:pt x="107157" y="8930"/>
                </a:lnTo>
                <a:lnTo>
                  <a:pt x="125016" y="8930"/>
                </a:lnTo>
                <a:lnTo>
                  <a:pt x="151805" y="8930"/>
                </a:lnTo>
                <a:lnTo>
                  <a:pt x="15180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277195" y="1643062"/>
            <a:ext cx="535783" cy="1357314"/>
          </a:xfrm>
          <a:custGeom>
            <a:avLst/>
            <a:gdLst/>
            <a:ahLst/>
            <a:cxnLst/>
            <a:rect l="0" t="0" r="0" b="0"/>
            <a:pathLst>
              <a:path w="535783" h="1357314">
                <a:moveTo>
                  <a:pt x="0" y="1357313"/>
                </a:moveTo>
                <a:lnTo>
                  <a:pt x="0" y="1357313"/>
                </a:lnTo>
                <a:lnTo>
                  <a:pt x="0" y="1357313"/>
                </a:lnTo>
                <a:lnTo>
                  <a:pt x="0" y="1357313"/>
                </a:lnTo>
                <a:lnTo>
                  <a:pt x="0" y="1357313"/>
                </a:lnTo>
                <a:lnTo>
                  <a:pt x="0" y="1357313"/>
                </a:lnTo>
                <a:lnTo>
                  <a:pt x="0" y="1357313"/>
                </a:lnTo>
                <a:lnTo>
                  <a:pt x="0" y="1357313"/>
                </a:lnTo>
                <a:lnTo>
                  <a:pt x="0" y="1357313"/>
                </a:lnTo>
                <a:lnTo>
                  <a:pt x="0" y="1357313"/>
                </a:lnTo>
                <a:lnTo>
                  <a:pt x="0" y="1357313"/>
                </a:lnTo>
                <a:lnTo>
                  <a:pt x="0" y="1348383"/>
                </a:lnTo>
                <a:lnTo>
                  <a:pt x="0" y="1348383"/>
                </a:lnTo>
                <a:lnTo>
                  <a:pt x="0" y="1339453"/>
                </a:lnTo>
                <a:lnTo>
                  <a:pt x="0" y="1339453"/>
                </a:lnTo>
                <a:lnTo>
                  <a:pt x="0" y="1330524"/>
                </a:lnTo>
                <a:lnTo>
                  <a:pt x="0" y="1321594"/>
                </a:lnTo>
                <a:lnTo>
                  <a:pt x="0" y="1312664"/>
                </a:lnTo>
                <a:lnTo>
                  <a:pt x="0" y="1303734"/>
                </a:lnTo>
                <a:lnTo>
                  <a:pt x="0" y="1276945"/>
                </a:lnTo>
                <a:lnTo>
                  <a:pt x="8930" y="1259086"/>
                </a:lnTo>
                <a:lnTo>
                  <a:pt x="17860" y="1232297"/>
                </a:lnTo>
                <a:lnTo>
                  <a:pt x="17860" y="1205508"/>
                </a:lnTo>
                <a:lnTo>
                  <a:pt x="26789" y="1169789"/>
                </a:lnTo>
                <a:lnTo>
                  <a:pt x="35719" y="1134071"/>
                </a:lnTo>
                <a:lnTo>
                  <a:pt x="44649" y="1098352"/>
                </a:lnTo>
                <a:lnTo>
                  <a:pt x="53578" y="1053704"/>
                </a:lnTo>
                <a:lnTo>
                  <a:pt x="62508" y="1017985"/>
                </a:lnTo>
                <a:lnTo>
                  <a:pt x="71438" y="973336"/>
                </a:lnTo>
                <a:lnTo>
                  <a:pt x="80368" y="928688"/>
                </a:lnTo>
                <a:lnTo>
                  <a:pt x="98227" y="884040"/>
                </a:lnTo>
                <a:lnTo>
                  <a:pt x="107157" y="839391"/>
                </a:lnTo>
                <a:lnTo>
                  <a:pt x="125016" y="794742"/>
                </a:lnTo>
                <a:lnTo>
                  <a:pt x="142875" y="750094"/>
                </a:lnTo>
                <a:lnTo>
                  <a:pt x="160735" y="705446"/>
                </a:lnTo>
                <a:lnTo>
                  <a:pt x="187524" y="651867"/>
                </a:lnTo>
                <a:lnTo>
                  <a:pt x="205383" y="598289"/>
                </a:lnTo>
                <a:lnTo>
                  <a:pt x="232172" y="544711"/>
                </a:lnTo>
                <a:lnTo>
                  <a:pt x="267891" y="491133"/>
                </a:lnTo>
                <a:lnTo>
                  <a:pt x="294680" y="437555"/>
                </a:lnTo>
                <a:lnTo>
                  <a:pt x="321469" y="375047"/>
                </a:lnTo>
                <a:lnTo>
                  <a:pt x="348258" y="321469"/>
                </a:lnTo>
                <a:lnTo>
                  <a:pt x="375047" y="276821"/>
                </a:lnTo>
                <a:lnTo>
                  <a:pt x="401836" y="223242"/>
                </a:lnTo>
                <a:lnTo>
                  <a:pt x="428625" y="178594"/>
                </a:lnTo>
                <a:lnTo>
                  <a:pt x="455414" y="133946"/>
                </a:lnTo>
                <a:lnTo>
                  <a:pt x="473274" y="98227"/>
                </a:lnTo>
                <a:lnTo>
                  <a:pt x="491133" y="71438"/>
                </a:lnTo>
                <a:lnTo>
                  <a:pt x="500063" y="44649"/>
                </a:lnTo>
                <a:lnTo>
                  <a:pt x="517922" y="26789"/>
                </a:lnTo>
                <a:lnTo>
                  <a:pt x="526852" y="17860"/>
                </a:lnTo>
                <a:lnTo>
                  <a:pt x="535782" y="8930"/>
                </a:lnTo>
                <a:lnTo>
                  <a:pt x="535782" y="0"/>
                </a:lnTo>
                <a:lnTo>
                  <a:pt x="535782" y="0"/>
                </a:lnTo>
                <a:lnTo>
                  <a:pt x="5357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027289" y="1393031"/>
            <a:ext cx="142876" cy="178595"/>
          </a:xfrm>
          <a:custGeom>
            <a:avLst/>
            <a:gdLst/>
            <a:ahLst/>
            <a:cxnLst/>
            <a:rect l="0" t="0" r="0" b="0"/>
            <a:pathLst>
              <a:path w="142876" h="178595">
                <a:moveTo>
                  <a:pt x="53578" y="0"/>
                </a:moveTo>
                <a:lnTo>
                  <a:pt x="53578" y="0"/>
                </a:lnTo>
                <a:lnTo>
                  <a:pt x="44649" y="8930"/>
                </a:lnTo>
                <a:lnTo>
                  <a:pt x="44649" y="26789"/>
                </a:lnTo>
                <a:lnTo>
                  <a:pt x="26789" y="53578"/>
                </a:lnTo>
                <a:lnTo>
                  <a:pt x="17859" y="80367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0" y="178594"/>
                </a:lnTo>
                <a:lnTo>
                  <a:pt x="8930" y="178594"/>
                </a:lnTo>
                <a:lnTo>
                  <a:pt x="17859" y="169664"/>
                </a:lnTo>
                <a:lnTo>
                  <a:pt x="35719" y="160734"/>
                </a:lnTo>
                <a:lnTo>
                  <a:pt x="53578" y="133945"/>
                </a:lnTo>
                <a:lnTo>
                  <a:pt x="71438" y="107156"/>
                </a:lnTo>
                <a:lnTo>
                  <a:pt x="80367" y="80367"/>
                </a:lnTo>
                <a:lnTo>
                  <a:pt x="98227" y="62508"/>
                </a:lnTo>
                <a:lnTo>
                  <a:pt x="98227" y="53578"/>
                </a:lnTo>
                <a:lnTo>
                  <a:pt x="98227" y="53578"/>
                </a:lnTo>
                <a:lnTo>
                  <a:pt x="98227" y="71438"/>
                </a:lnTo>
                <a:lnTo>
                  <a:pt x="89297" y="89297"/>
                </a:lnTo>
                <a:lnTo>
                  <a:pt x="89297" y="107156"/>
                </a:lnTo>
                <a:lnTo>
                  <a:pt x="89297" y="133945"/>
                </a:lnTo>
                <a:lnTo>
                  <a:pt x="89297" y="151805"/>
                </a:lnTo>
                <a:lnTo>
                  <a:pt x="98227" y="169664"/>
                </a:lnTo>
                <a:lnTo>
                  <a:pt x="107156" y="178594"/>
                </a:lnTo>
                <a:lnTo>
                  <a:pt x="125016" y="178594"/>
                </a:lnTo>
                <a:lnTo>
                  <a:pt x="142875" y="169664"/>
                </a:lnTo>
                <a:lnTo>
                  <a:pt x="142875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196953" y="1384102"/>
            <a:ext cx="98228" cy="187524"/>
          </a:xfrm>
          <a:custGeom>
            <a:avLst/>
            <a:gdLst/>
            <a:ahLst/>
            <a:cxnLst/>
            <a:rect l="0" t="0" r="0" b="0"/>
            <a:pathLst>
              <a:path w="98228" h="187524">
                <a:moveTo>
                  <a:pt x="89297" y="8929"/>
                </a:moveTo>
                <a:lnTo>
                  <a:pt x="89297" y="0"/>
                </a:lnTo>
                <a:lnTo>
                  <a:pt x="80367" y="0"/>
                </a:lnTo>
                <a:lnTo>
                  <a:pt x="71438" y="0"/>
                </a:lnTo>
                <a:lnTo>
                  <a:pt x="62508" y="0"/>
                </a:lnTo>
                <a:lnTo>
                  <a:pt x="53578" y="0"/>
                </a:lnTo>
                <a:lnTo>
                  <a:pt x="44649" y="8929"/>
                </a:lnTo>
                <a:lnTo>
                  <a:pt x="35719" y="17859"/>
                </a:lnTo>
                <a:lnTo>
                  <a:pt x="35719" y="26788"/>
                </a:lnTo>
                <a:lnTo>
                  <a:pt x="35719" y="44648"/>
                </a:lnTo>
                <a:lnTo>
                  <a:pt x="35719" y="53577"/>
                </a:lnTo>
                <a:lnTo>
                  <a:pt x="44649" y="62507"/>
                </a:lnTo>
                <a:lnTo>
                  <a:pt x="53578" y="71437"/>
                </a:lnTo>
                <a:lnTo>
                  <a:pt x="62508" y="80367"/>
                </a:lnTo>
                <a:lnTo>
                  <a:pt x="80367" y="98226"/>
                </a:lnTo>
                <a:lnTo>
                  <a:pt x="89297" y="107156"/>
                </a:lnTo>
                <a:lnTo>
                  <a:pt x="98227" y="125015"/>
                </a:lnTo>
                <a:lnTo>
                  <a:pt x="89297" y="142874"/>
                </a:lnTo>
                <a:lnTo>
                  <a:pt x="80367" y="160734"/>
                </a:lnTo>
                <a:lnTo>
                  <a:pt x="62508" y="169663"/>
                </a:lnTo>
                <a:lnTo>
                  <a:pt x="35719" y="178593"/>
                </a:lnTo>
                <a:lnTo>
                  <a:pt x="17860" y="187523"/>
                </a:lnTo>
                <a:lnTo>
                  <a:pt x="0" y="187523"/>
                </a:lnTo>
                <a:lnTo>
                  <a:pt x="0" y="178593"/>
                </a:lnTo>
                <a:lnTo>
                  <a:pt x="0" y="160734"/>
                </a:lnTo>
                <a:lnTo>
                  <a:pt x="17860" y="142874"/>
                </a:lnTo>
                <a:lnTo>
                  <a:pt x="17860" y="14287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339828" y="1375172"/>
            <a:ext cx="125017" cy="205383"/>
          </a:xfrm>
          <a:custGeom>
            <a:avLst/>
            <a:gdLst/>
            <a:ahLst/>
            <a:cxnLst/>
            <a:rect l="0" t="0" r="0" b="0"/>
            <a:pathLst>
              <a:path w="125017" h="205383">
                <a:moveTo>
                  <a:pt x="125016" y="8930"/>
                </a:moveTo>
                <a:lnTo>
                  <a:pt x="12501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0"/>
                </a:lnTo>
                <a:lnTo>
                  <a:pt x="89297" y="0"/>
                </a:lnTo>
                <a:lnTo>
                  <a:pt x="71438" y="8930"/>
                </a:lnTo>
                <a:lnTo>
                  <a:pt x="53578" y="26789"/>
                </a:lnTo>
                <a:lnTo>
                  <a:pt x="35719" y="35718"/>
                </a:lnTo>
                <a:lnTo>
                  <a:pt x="26789" y="53578"/>
                </a:lnTo>
                <a:lnTo>
                  <a:pt x="17860" y="71437"/>
                </a:lnTo>
                <a:lnTo>
                  <a:pt x="17860" y="80367"/>
                </a:lnTo>
                <a:lnTo>
                  <a:pt x="35719" y="89297"/>
                </a:lnTo>
                <a:lnTo>
                  <a:pt x="53578" y="98226"/>
                </a:lnTo>
                <a:lnTo>
                  <a:pt x="71438" y="107156"/>
                </a:lnTo>
                <a:lnTo>
                  <a:pt x="89297" y="125015"/>
                </a:lnTo>
                <a:lnTo>
                  <a:pt x="107156" y="133945"/>
                </a:lnTo>
                <a:lnTo>
                  <a:pt x="125016" y="151804"/>
                </a:lnTo>
                <a:lnTo>
                  <a:pt x="125016" y="169664"/>
                </a:lnTo>
                <a:lnTo>
                  <a:pt x="116086" y="187523"/>
                </a:lnTo>
                <a:lnTo>
                  <a:pt x="89297" y="196453"/>
                </a:lnTo>
                <a:lnTo>
                  <a:pt x="62508" y="205382"/>
                </a:lnTo>
                <a:lnTo>
                  <a:pt x="35719" y="205382"/>
                </a:lnTo>
                <a:lnTo>
                  <a:pt x="8930" y="196453"/>
                </a:lnTo>
                <a:lnTo>
                  <a:pt x="0" y="187523"/>
                </a:lnTo>
                <a:lnTo>
                  <a:pt x="0" y="169664"/>
                </a:lnTo>
                <a:lnTo>
                  <a:pt x="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500563" y="1428750"/>
            <a:ext cx="187524" cy="133946"/>
          </a:xfrm>
          <a:custGeom>
            <a:avLst/>
            <a:gdLst/>
            <a:ahLst/>
            <a:cxnLst/>
            <a:rect l="0" t="0" r="0" b="0"/>
            <a:pathLst>
              <a:path w="187524" h="133946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29" y="44648"/>
                </a:lnTo>
                <a:lnTo>
                  <a:pt x="17859" y="53578"/>
                </a:lnTo>
                <a:lnTo>
                  <a:pt x="26789" y="53578"/>
                </a:lnTo>
                <a:lnTo>
                  <a:pt x="44648" y="62508"/>
                </a:lnTo>
                <a:lnTo>
                  <a:pt x="62507" y="53578"/>
                </a:lnTo>
                <a:lnTo>
                  <a:pt x="89296" y="53578"/>
                </a:lnTo>
                <a:lnTo>
                  <a:pt x="107156" y="53578"/>
                </a:lnTo>
                <a:lnTo>
                  <a:pt x="116085" y="44648"/>
                </a:lnTo>
                <a:lnTo>
                  <a:pt x="125015" y="35719"/>
                </a:lnTo>
                <a:lnTo>
                  <a:pt x="116085" y="26789"/>
                </a:lnTo>
                <a:lnTo>
                  <a:pt x="107156" y="17859"/>
                </a:lnTo>
                <a:lnTo>
                  <a:pt x="98226" y="8929"/>
                </a:lnTo>
                <a:lnTo>
                  <a:pt x="80367" y="0"/>
                </a:lnTo>
                <a:lnTo>
                  <a:pt x="62507" y="0"/>
                </a:lnTo>
                <a:lnTo>
                  <a:pt x="53578" y="17859"/>
                </a:lnTo>
                <a:lnTo>
                  <a:pt x="44648" y="26789"/>
                </a:lnTo>
                <a:lnTo>
                  <a:pt x="35718" y="53578"/>
                </a:lnTo>
                <a:lnTo>
                  <a:pt x="35718" y="71437"/>
                </a:lnTo>
                <a:lnTo>
                  <a:pt x="44648" y="98226"/>
                </a:lnTo>
                <a:lnTo>
                  <a:pt x="62507" y="116086"/>
                </a:lnTo>
                <a:lnTo>
                  <a:pt x="80367" y="125015"/>
                </a:lnTo>
                <a:lnTo>
                  <a:pt x="107156" y="133945"/>
                </a:lnTo>
                <a:lnTo>
                  <a:pt x="133945" y="125015"/>
                </a:lnTo>
                <a:lnTo>
                  <a:pt x="160734" y="116086"/>
                </a:lnTo>
                <a:lnTo>
                  <a:pt x="187523" y="98226"/>
                </a:lnTo>
                <a:lnTo>
                  <a:pt x="187523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697016" y="1401961"/>
            <a:ext cx="142876" cy="133946"/>
          </a:xfrm>
          <a:custGeom>
            <a:avLst/>
            <a:gdLst/>
            <a:ahLst/>
            <a:cxnLst/>
            <a:rect l="0" t="0" r="0" b="0"/>
            <a:pathLst>
              <a:path w="142876" h="133946">
                <a:moveTo>
                  <a:pt x="17859" y="53578"/>
                </a:moveTo>
                <a:lnTo>
                  <a:pt x="17859" y="62508"/>
                </a:lnTo>
                <a:lnTo>
                  <a:pt x="8929" y="71437"/>
                </a:lnTo>
                <a:lnTo>
                  <a:pt x="0" y="89297"/>
                </a:lnTo>
                <a:lnTo>
                  <a:pt x="0" y="98226"/>
                </a:lnTo>
                <a:lnTo>
                  <a:pt x="0" y="116086"/>
                </a:lnTo>
                <a:lnTo>
                  <a:pt x="0" y="125015"/>
                </a:lnTo>
                <a:lnTo>
                  <a:pt x="8929" y="125015"/>
                </a:lnTo>
                <a:lnTo>
                  <a:pt x="17859" y="133945"/>
                </a:lnTo>
                <a:lnTo>
                  <a:pt x="26789" y="133945"/>
                </a:lnTo>
                <a:lnTo>
                  <a:pt x="35718" y="133945"/>
                </a:lnTo>
                <a:lnTo>
                  <a:pt x="35718" y="125015"/>
                </a:lnTo>
                <a:lnTo>
                  <a:pt x="44648" y="107156"/>
                </a:lnTo>
                <a:lnTo>
                  <a:pt x="44648" y="80367"/>
                </a:lnTo>
                <a:lnTo>
                  <a:pt x="44648" y="62508"/>
                </a:lnTo>
                <a:lnTo>
                  <a:pt x="44648" y="35718"/>
                </a:lnTo>
                <a:lnTo>
                  <a:pt x="44648" y="17859"/>
                </a:lnTo>
                <a:lnTo>
                  <a:pt x="53578" y="0"/>
                </a:lnTo>
                <a:lnTo>
                  <a:pt x="62507" y="0"/>
                </a:lnTo>
                <a:lnTo>
                  <a:pt x="80367" y="0"/>
                </a:lnTo>
                <a:lnTo>
                  <a:pt x="89297" y="8929"/>
                </a:lnTo>
                <a:lnTo>
                  <a:pt x="107156" y="17859"/>
                </a:lnTo>
                <a:lnTo>
                  <a:pt x="125015" y="26789"/>
                </a:lnTo>
                <a:lnTo>
                  <a:pt x="142875" y="35718"/>
                </a:lnTo>
                <a:lnTo>
                  <a:pt x="142875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848820" y="1241227"/>
            <a:ext cx="98228" cy="303610"/>
          </a:xfrm>
          <a:custGeom>
            <a:avLst/>
            <a:gdLst/>
            <a:ahLst/>
            <a:cxnLst/>
            <a:rect l="0" t="0" r="0" b="0"/>
            <a:pathLst>
              <a:path w="98228" h="303610">
                <a:moveTo>
                  <a:pt x="26789" y="0"/>
                </a:moveTo>
                <a:lnTo>
                  <a:pt x="26789" y="8929"/>
                </a:lnTo>
                <a:lnTo>
                  <a:pt x="17860" y="17859"/>
                </a:lnTo>
                <a:lnTo>
                  <a:pt x="17860" y="35718"/>
                </a:lnTo>
                <a:lnTo>
                  <a:pt x="8930" y="62507"/>
                </a:lnTo>
                <a:lnTo>
                  <a:pt x="8930" y="98226"/>
                </a:lnTo>
                <a:lnTo>
                  <a:pt x="0" y="133945"/>
                </a:lnTo>
                <a:lnTo>
                  <a:pt x="8930" y="178593"/>
                </a:lnTo>
                <a:lnTo>
                  <a:pt x="8930" y="214312"/>
                </a:lnTo>
                <a:lnTo>
                  <a:pt x="17860" y="250031"/>
                </a:lnTo>
                <a:lnTo>
                  <a:pt x="26789" y="276820"/>
                </a:lnTo>
                <a:lnTo>
                  <a:pt x="44649" y="294679"/>
                </a:lnTo>
                <a:lnTo>
                  <a:pt x="53578" y="303609"/>
                </a:lnTo>
                <a:lnTo>
                  <a:pt x="71438" y="303609"/>
                </a:lnTo>
                <a:lnTo>
                  <a:pt x="80368" y="294679"/>
                </a:lnTo>
                <a:lnTo>
                  <a:pt x="89297" y="276820"/>
                </a:lnTo>
                <a:lnTo>
                  <a:pt x="98227" y="258960"/>
                </a:lnTo>
                <a:lnTo>
                  <a:pt x="89297" y="232171"/>
                </a:lnTo>
                <a:lnTo>
                  <a:pt x="89297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777383" y="1384102"/>
            <a:ext cx="151806" cy="8930"/>
          </a:xfrm>
          <a:custGeom>
            <a:avLst/>
            <a:gdLst/>
            <a:ahLst/>
            <a:cxnLst/>
            <a:rect l="0" t="0" r="0" b="0"/>
            <a:pathLst>
              <a:path w="151806" h="8930">
                <a:moveTo>
                  <a:pt x="0" y="8929"/>
                </a:moveTo>
                <a:lnTo>
                  <a:pt x="8930" y="0"/>
                </a:lnTo>
                <a:lnTo>
                  <a:pt x="35719" y="0"/>
                </a:lnTo>
                <a:lnTo>
                  <a:pt x="71437" y="0"/>
                </a:lnTo>
                <a:lnTo>
                  <a:pt x="107156" y="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5339953" y="1348383"/>
            <a:ext cx="258962" cy="151805"/>
          </a:xfrm>
          <a:custGeom>
            <a:avLst/>
            <a:gdLst/>
            <a:ahLst/>
            <a:cxnLst/>
            <a:rect l="0" t="0" r="0" b="0"/>
            <a:pathLst>
              <a:path w="258962" h="151805">
                <a:moveTo>
                  <a:pt x="8930" y="17859"/>
                </a:move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17859"/>
                </a:lnTo>
                <a:lnTo>
                  <a:pt x="17860" y="26789"/>
                </a:lnTo>
                <a:lnTo>
                  <a:pt x="17860" y="44648"/>
                </a:lnTo>
                <a:lnTo>
                  <a:pt x="26789" y="62507"/>
                </a:lnTo>
                <a:lnTo>
                  <a:pt x="35719" y="89296"/>
                </a:lnTo>
                <a:lnTo>
                  <a:pt x="53578" y="107156"/>
                </a:lnTo>
                <a:lnTo>
                  <a:pt x="71438" y="125015"/>
                </a:lnTo>
                <a:lnTo>
                  <a:pt x="98227" y="142875"/>
                </a:lnTo>
                <a:lnTo>
                  <a:pt x="133945" y="151804"/>
                </a:lnTo>
                <a:lnTo>
                  <a:pt x="169664" y="151804"/>
                </a:lnTo>
                <a:lnTo>
                  <a:pt x="205383" y="142875"/>
                </a:lnTo>
                <a:lnTo>
                  <a:pt x="232172" y="133945"/>
                </a:lnTo>
                <a:lnTo>
                  <a:pt x="250031" y="125015"/>
                </a:lnTo>
                <a:lnTo>
                  <a:pt x="258961" y="107156"/>
                </a:lnTo>
                <a:lnTo>
                  <a:pt x="258961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277445" y="1366242"/>
            <a:ext cx="196454" cy="214313"/>
          </a:xfrm>
          <a:custGeom>
            <a:avLst/>
            <a:gdLst/>
            <a:ahLst/>
            <a:cxnLst/>
            <a:rect l="0" t="0" r="0" b="0"/>
            <a:pathLst>
              <a:path w="196454" h="214313">
                <a:moveTo>
                  <a:pt x="196453" y="0"/>
                </a:moveTo>
                <a:lnTo>
                  <a:pt x="187524" y="17860"/>
                </a:lnTo>
                <a:lnTo>
                  <a:pt x="169664" y="35719"/>
                </a:lnTo>
                <a:lnTo>
                  <a:pt x="133946" y="71437"/>
                </a:lnTo>
                <a:lnTo>
                  <a:pt x="89297" y="116086"/>
                </a:lnTo>
                <a:lnTo>
                  <a:pt x="53578" y="160734"/>
                </a:lnTo>
                <a:lnTo>
                  <a:pt x="17860" y="196453"/>
                </a:lnTo>
                <a:lnTo>
                  <a:pt x="0" y="214312"/>
                </a:lnTo>
                <a:lnTo>
                  <a:pt x="0" y="214312"/>
                </a:lnTo>
                <a:lnTo>
                  <a:pt x="8930" y="187523"/>
                </a:lnTo>
                <a:lnTo>
                  <a:pt x="893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072188" y="1375172"/>
            <a:ext cx="35719" cy="116087"/>
          </a:xfrm>
          <a:custGeom>
            <a:avLst/>
            <a:gdLst/>
            <a:ahLst/>
            <a:cxnLst/>
            <a:rect l="0" t="0" r="0" b="0"/>
            <a:pathLst>
              <a:path w="35719" h="116087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53578"/>
                </a:lnTo>
                <a:lnTo>
                  <a:pt x="8929" y="71437"/>
                </a:lnTo>
                <a:lnTo>
                  <a:pt x="8929" y="89297"/>
                </a:lnTo>
                <a:lnTo>
                  <a:pt x="17859" y="98226"/>
                </a:lnTo>
                <a:lnTo>
                  <a:pt x="17859" y="107156"/>
                </a:lnTo>
                <a:lnTo>
                  <a:pt x="26789" y="116086"/>
                </a:lnTo>
                <a:lnTo>
                  <a:pt x="26789" y="116086"/>
                </a:lnTo>
                <a:lnTo>
                  <a:pt x="35718" y="107156"/>
                </a:lnTo>
                <a:lnTo>
                  <a:pt x="35718" y="98226"/>
                </a:lnTo>
                <a:lnTo>
                  <a:pt x="35718" y="71437"/>
                </a:lnTo>
                <a:lnTo>
                  <a:pt x="3571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6045398" y="1268016"/>
            <a:ext cx="53580" cy="26790"/>
          </a:xfrm>
          <a:custGeom>
            <a:avLst/>
            <a:gdLst/>
            <a:ahLst/>
            <a:cxnLst/>
            <a:rect l="0" t="0" r="0" b="0"/>
            <a:pathLst>
              <a:path w="53580" h="26790">
                <a:moveTo>
                  <a:pt x="44649" y="26789"/>
                </a:moveTo>
                <a:lnTo>
                  <a:pt x="35719" y="26789"/>
                </a:lnTo>
                <a:lnTo>
                  <a:pt x="26790" y="26789"/>
                </a:lnTo>
                <a:lnTo>
                  <a:pt x="1786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17860" y="17859"/>
                </a:lnTo>
                <a:lnTo>
                  <a:pt x="26790" y="8929"/>
                </a:lnTo>
                <a:lnTo>
                  <a:pt x="35719" y="8929"/>
                </a:lnTo>
                <a:lnTo>
                  <a:pt x="53579" y="0"/>
                </a:lnTo>
                <a:lnTo>
                  <a:pt x="535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304359" y="1348383"/>
            <a:ext cx="142876" cy="133946"/>
          </a:xfrm>
          <a:custGeom>
            <a:avLst/>
            <a:gdLst/>
            <a:ahLst/>
            <a:cxnLst/>
            <a:rect l="0" t="0" r="0" b="0"/>
            <a:pathLst>
              <a:path w="142876" h="133946">
                <a:moveTo>
                  <a:pt x="80368" y="8930"/>
                </a:moveTo>
                <a:lnTo>
                  <a:pt x="80368" y="8930"/>
                </a:lnTo>
                <a:lnTo>
                  <a:pt x="80368" y="0"/>
                </a:lnTo>
                <a:lnTo>
                  <a:pt x="71438" y="0"/>
                </a:lnTo>
                <a:lnTo>
                  <a:pt x="62508" y="0"/>
                </a:lnTo>
                <a:lnTo>
                  <a:pt x="62508" y="0"/>
                </a:lnTo>
                <a:lnTo>
                  <a:pt x="53579" y="0"/>
                </a:lnTo>
                <a:lnTo>
                  <a:pt x="44649" y="0"/>
                </a:lnTo>
                <a:lnTo>
                  <a:pt x="35719" y="0"/>
                </a:lnTo>
                <a:lnTo>
                  <a:pt x="17860" y="8930"/>
                </a:lnTo>
                <a:lnTo>
                  <a:pt x="893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17860" y="44648"/>
                </a:lnTo>
                <a:lnTo>
                  <a:pt x="35719" y="53578"/>
                </a:lnTo>
                <a:lnTo>
                  <a:pt x="62508" y="62507"/>
                </a:lnTo>
                <a:lnTo>
                  <a:pt x="89297" y="71437"/>
                </a:lnTo>
                <a:lnTo>
                  <a:pt x="116086" y="80367"/>
                </a:lnTo>
                <a:lnTo>
                  <a:pt x="133946" y="89296"/>
                </a:lnTo>
                <a:lnTo>
                  <a:pt x="142875" y="107156"/>
                </a:lnTo>
                <a:lnTo>
                  <a:pt x="142875" y="116086"/>
                </a:lnTo>
                <a:lnTo>
                  <a:pt x="125016" y="125015"/>
                </a:lnTo>
                <a:lnTo>
                  <a:pt x="98227" y="125015"/>
                </a:lnTo>
                <a:lnTo>
                  <a:pt x="71438" y="133945"/>
                </a:lnTo>
                <a:lnTo>
                  <a:pt x="44649" y="133945"/>
                </a:lnTo>
                <a:lnTo>
                  <a:pt x="26789" y="125015"/>
                </a:lnTo>
                <a:lnTo>
                  <a:pt x="35719" y="116086"/>
                </a:lnTo>
                <a:lnTo>
                  <a:pt x="3571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6920508" y="1241227"/>
            <a:ext cx="267891" cy="214313"/>
          </a:xfrm>
          <a:custGeom>
            <a:avLst/>
            <a:gdLst/>
            <a:ahLst/>
            <a:cxnLst/>
            <a:rect l="0" t="0" r="0" b="0"/>
            <a:pathLst>
              <a:path w="267891" h="214313">
                <a:moveTo>
                  <a:pt x="0" y="2678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35719" y="8929"/>
                </a:lnTo>
                <a:lnTo>
                  <a:pt x="71437" y="8929"/>
                </a:lnTo>
                <a:lnTo>
                  <a:pt x="107156" y="0"/>
                </a:lnTo>
                <a:lnTo>
                  <a:pt x="142875" y="0"/>
                </a:lnTo>
                <a:lnTo>
                  <a:pt x="169664" y="0"/>
                </a:lnTo>
                <a:lnTo>
                  <a:pt x="187523" y="8929"/>
                </a:lnTo>
                <a:lnTo>
                  <a:pt x="196453" y="17859"/>
                </a:lnTo>
                <a:lnTo>
                  <a:pt x="187523" y="26789"/>
                </a:lnTo>
                <a:lnTo>
                  <a:pt x="169664" y="44648"/>
                </a:lnTo>
                <a:lnTo>
                  <a:pt x="142875" y="62507"/>
                </a:lnTo>
                <a:lnTo>
                  <a:pt x="116086" y="80367"/>
                </a:lnTo>
                <a:lnTo>
                  <a:pt x="98226" y="89296"/>
                </a:lnTo>
                <a:lnTo>
                  <a:pt x="98226" y="98226"/>
                </a:lnTo>
                <a:lnTo>
                  <a:pt x="98226" y="98226"/>
                </a:lnTo>
                <a:lnTo>
                  <a:pt x="116086" y="98226"/>
                </a:lnTo>
                <a:lnTo>
                  <a:pt x="142875" y="98226"/>
                </a:lnTo>
                <a:lnTo>
                  <a:pt x="178594" y="98226"/>
                </a:lnTo>
                <a:lnTo>
                  <a:pt x="214312" y="98226"/>
                </a:lnTo>
                <a:lnTo>
                  <a:pt x="241101" y="107156"/>
                </a:lnTo>
                <a:lnTo>
                  <a:pt x="258961" y="125015"/>
                </a:lnTo>
                <a:lnTo>
                  <a:pt x="267890" y="133945"/>
                </a:lnTo>
                <a:lnTo>
                  <a:pt x="250031" y="151804"/>
                </a:lnTo>
                <a:lnTo>
                  <a:pt x="223242" y="178593"/>
                </a:lnTo>
                <a:lnTo>
                  <a:pt x="178594" y="196452"/>
                </a:lnTo>
                <a:lnTo>
                  <a:pt x="142875" y="205382"/>
                </a:lnTo>
                <a:lnTo>
                  <a:pt x="107156" y="214312"/>
                </a:lnTo>
                <a:lnTo>
                  <a:pt x="98226" y="214312"/>
                </a:lnTo>
                <a:lnTo>
                  <a:pt x="107156" y="196452"/>
                </a:lnTo>
                <a:lnTo>
                  <a:pt x="142875" y="178593"/>
                </a:lnTo>
                <a:lnTo>
                  <a:pt x="187523" y="160734"/>
                </a:lnTo>
                <a:lnTo>
                  <a:pt x="187523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5009555" y="1143000"/>
            <a:ext cx="35719" cy="267891"/>
          </a:xfrm>
          <a:custGeom>
            <a:avLst/>
            <a:gdLst/>
            <a:ahLst/>
            <a:cxnLst/>
            <a:rect l="0" t="0" r="0" b="0"/>
            <a:pathLst>
              <a:path w="35719" h="267891">
                <a:moveTo>
                  <a:pt x="26789" y="8930"/>
                </a:moveTo>
                <a:lnTo>
                  <a:pt x="26789" y="893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26789"/>
                </a:lnTo>
                <a:lnTo>
                  <a:pt x="17859" y="53578"/>
                </a:lnTo>
                <a:lnTo>
                  <a:pt x="17859" y="89297"/>
                </a:lnTo>
                <a:lnTo>
                  <a:pt x="26789" y="142875"/>
                </a:lnTo>
                <a:lnTo>
                  <a:pt x="26789" y="187523"/>
                </a:lnTo>
                <a:lnTo>
                  <a:pt x="26789" y="223242"/>
                </a:lnTo>
                <a:lnTo>
                  <a:pt x="35718" y="250031"/>
                </a:lnTo>
                <a:lnTo>
                  <a:pt x="35718" y="258961"/>
                </a:lnTo>
                <a:lnTo>
                  <a:pt x="35718" y="267890"/>
                </a:lnTo>
                <a:lnTo>
                  <a:pt x="35718" y="258961"/>
                </a:lnTo>
                <a:lnTo>
                  <a:pt x="26789" y="250031"/>
                </a:lnTo>
                <a:lnTo>
                  <a:pt x="17859" y="232172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902398" y="1214437"/>
            <a:ext cx="187525" cy="98228"/>
          </a:xfrm>
          <a:custGeom>
            <a:avLst/>
            <a:gdLst/>
            <a:ahLst/>
            <a:cxnLst/>
            <a:rect l="0" t="0" r="0" b="0"/>
            <a:pathLst>
              <a:path w="187525" h="98228">
                <a:moveTo>
                  <a:pt x="0" y="98227"/>
                </a:moveTo>
                <a:lnTo>
                  <a:pt x="8930" y="98227"/>
                </a:lnTo>
                <a:lnTo>
                  <a:pt x="17860" y="98227"/>
                </a:lnTo>
                <a:lnTo>
                  <a:pt x="35719" y="98227"/>
                </a:lnTo>
                <a:lnTo>
                  <a:pt x="53579" y="89297"/>
                </a:lnTo>
                <a:lnTo>
                  <a:pt x="80368" y="71438"/>
                </a:lnTo>
                <a:lnTo>
                  <a:pt x="107157" y="53579"/>
                </a:lnTo>
                <a:lnTo>
                  <a:pt x="133946" y="35719"/>
                </a:lnTo>
                <a:lnTo>
                  <a:pt x="160735" y="17860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116711" y="1089422"/>
            <a:ext cx="107157" cy="258962"/>
          </a:xfrm>
          <a:custGeom>
            <a:avLst/>
            <a:gdLst/>
            <a:ahLst/>
            <a:cxnLst/>
            <a:rect l="0" t="0" r="0" b="0"/>
            <a:pathLst>
              <a:path w="107157" h="258962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0" y="71437"/>
                </a:lnTo>
                <a:lnTo>
                  <a:pt x="0" y="107156"/>
                </a:lnTo>
                <a:lnTo>
                  <a:pt x="0" y="151805"/>
                </a:lnTo>
                <a:lnTo>
                  <a:pt x="0" y="187523"/>
                </a:lnTo>
                <a:lnTo>
                  <a:pt x="0" y="223242"/>
                </a:lnTo>
                <a:lnTo>
                  <a:pt x="8930" y="241101"/>
                </a:lnTo>
                <a:lnTo>
                  <a:pt x="8930" y="258961"/>
                </a:lnTo>
                <a:lnTo>
                  <a:pt x="17859" y="258961"/>
                </a:lnTo>
                <a:lnTo>
                  <a:pt x="17859" y="250031"/>
                </a:lnTo>
                <a:lnTo>
                  <a:pt x="26789" y="232172"/>
                </a:lnTo>
                <a:lnTo>
                  <a:pt x="26789" y="205383"/>
                </a:lnTo>
                <a:lnTo>
                  <a:pt x="35719" y="169664"/>
                </a:lnTo>
                <a:lnTo>
                  <a:pt x="44648" y="142875"/>
                </a:lnTo>
                <a:lnTo>
                  <a:pt x="53578" y="116086"/>
                </a:lnTo>
                <a:lnTo>
                  <a:pt x="62508" y="107156"/>
                </a:lnTo>
                <a:lnTo>
                  <a:pt x="71437" y="116086"/>
                </a:lnTo>
                <a:lnTo>
                  <a:pt x="71437" y="125015"/>
                </a:lnTo>
                <a:lnTo>
                  <a:pt x="80367" y="151805"/>
                </a:lnTo>
                <a:lnTo>
                  <a:pt x="80367" y="169664"/>
                </a:lnTo>
                <a:lnTo>
                  <a:pt x="89297" y="196453"/>
                </a:lnTo>
                <a:lnTo>
                  <a:pt x="98227" y="205383"/>
                </a:lnTo>
                <a:lnTo>
                  <a:pt x="107156" y="214312"/>
                </a:lnTo>
                <a:lnTo>
                  <a:pt x="107156" y="214312"/>
                </a:lnTo>
                <a:lnTo>
                  <a:pt x="107156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232797" y="973336"/>
            <a:ext cx="178595" cy="276821"/>
          </a:xfrm>
          <a:custGeom>
            <a:avLst/>
            <a:gdLst/>
            <a:ahLst/>
            <a:cxnLst/>
            <a:rect l="0" t="0" r="0" b="0"/>
            <a:pathLst>
              <a:path w="178595" h="276821">
                <a:moveTo>
                  <a:pt x="26789" y="160734"/>
                </a:moveTo>
                <a:lnTo>
                  <a:pt x="26789" y="160734"/>
                </a:lnTo>
                <a:lnTo>
                  <a:pt x="17859" y="169664"/>
                </a:lnTo>
                <a:lnTo>
                  <a:pt x="8930" y="178594"/>
                </a:lnTo>
                <a:lnTo>
                  <a:pt x="8930" y="187523"/>
                </a:lnTo>
                <a:lnTo>
                  <a:pt x="0" y="205383"/>
                </a:lnTo>
                <a:lnTo>
                  <a:pt x="0" y="223242"/>
                </a:lnTo>
                <a:lnTo>
                  <a:pt x="0" y="241101"/>
                </a:lnTo>
                <a:lnTo>
                  <a:pt x="0" y="258961"/>
                </a:lnTo>
                <a:lnTo>
                  <a:pt x="8930" y="267891"/>
                </a:lnTo>
                <a:lnTo>
                  <a:pt x="8930" y="276820"/>
                </a:lnTo>
                <a:lnTo>
                  <a:pt x="17859" y="267891"/>
                </a:lnTo>
                <a:lnTo>
                  <a:pt x="26789" y="258961"/>
                </a:lnTo>
                <a:lnTo>
                  <a:pt x="35719" y="241101"/>
                </a:lnTo>
                <a:lnTo>
                  <a:pt x="44648" y="223242"/>
                </a:lnTo>
                <a:lnTo>
                  <a:pt x="53578" y="196453"/>
                </a:lnTo>
                <a:lnTo>
                  <a:pt x="53578" y="178594"/>
                </a:lnTo>
                <a:lnTo>
                  <a:pt x="62508" y="169664"/>
                </a:lnTo>
                <a:lnTo>
                  <a:pt x="62508" y="169664"/>
                </a:lnTo>
                <a:lnTo>
                  <a:pt x="62508" y="178594"/>
                </a:lnTo>
                <a:lnTo>
                  <a:pt x="62508" y="187523"/>
                </a:lnTo>
                <a:lnTo>
                  <a:pt x="53578" y="205383"/>
                </a:lnTo>
                <a:lnTo>
                  <a:pt x="53578" y="223242"/>
                </a:lnTo>
                <a:lnTo>
                  <a:pt x="62508" y="232172"/>
                </a:lnTo>
                <a:lnTo>
                  <a:pt x="62508" y="250031"/>
                </a:lnTo>
                <a:lnTo>
                  <a:pt x="71437" y="250031"/>
                </a:lnTo>
                <a:lnTo>
                  <a:pt x="80367" y="250031"/>
                </a:lnTo>
                <a:lnTo>
                  <a:pt x="89297" y="241101"/>
                </a:lnTo>
                <a:lnTo>
                  <a:pt x="98226" y="223242"/>
                </a:lnTo>
                <a:lnTo>
                  <a:pt x="98226" y="205383"/>
                </a:lnTo>
                <a:lnTo>
                  <a:pt x="107156" y="178594"/>
                </a:lnTo>
                <a:lnTo>
                  <a:pt x="107156" y="142875"/>
                </a:lnTo>
                <a:lnTo>
                  <a:pt x="107156" y="98226"/>
                </a:lnTo>
                <a:lnTo>
                  <a:pt x="107156" y="62508"/>
                </a:lnTo>
                <a:lnTo>
                  <a:pt x="107156" y="35719"/>
                </a:lnTo>
                <a:lnTo>
                  <a:pt x="107156" y="8930"/>
                </a:lnTo>
                <a:lnTo>
                  <a:pt x="107156" y="0"/>
                </a:lnTo>
                <a:lnTo>
                  <a:pt x="98226" y="0"/>
                </a:lnTo>
                <a:lnTo>
                  <a:pt x="98226" y="17859"/>
                </a:lnTo>
                <a:lnTo>
                  <a:pt x="98226" y="35719"/>
                </a:lnTo>
                <a:lnTo>
                  <a:pt x="98226" y="71437"/>
                </a:lnTo>
                <a:lnTo>
                  <a:pt x="98226" y="107156"/>
                </a:lnTo>
                <a:lnTo>
                  <a:pt x="107156" y="142875"/>
                </a:lnTo>
                <a:lnTo>
                  <a:pt x="116086" y="178594"/>
                </a:lnTo>
                <a:lnTo>
                  <a:pt x="125016" y="205383"/>
                </a:lnTo>
                <a:lnTo>
                  <a:pt x="142875" y="232172"/>
                </a:lnTo>
                <a:lnTo>
                  <a:pt x="151805" y="250031"/>
                </a:lnTo>
                <a:lnTo>
                  <a:pt x="160734" y="258961"/>
                </a:lnTo>
                <a:lnTo>
                  <a:pt x="169664" y="267891"/>
                </a:lnTo>
                <a:lnTo>
                  <a:pt x="178594" y="258961"/>
                </a:lnTo>
                <a:lnTo>
                  <a:pt x="178594" y="241101"/>
                </a:lnTo>
                <a:lnTo>
                  <a:pt x="169664" y="223242"/>
                </a:lnTo>
                <a:lnTo>
                  <a:pt x="169664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5286375" y="1053703"/>
            <a:ext cx="160735" cy="44649"/>
          </a:xfrm>
          <a:custGeom>
            <a:avLst/>
            <a:gdLst/>
            <a:ahLst/>
            <a:cxnLst/>
            <a:rect l="0" t="0" r="0" b="0"/>
            <a:pathLst>
              <a:path w="160735" h="44649">
                <a:moveTo>
                  <a:pt x="0" y="35719"/>
                </a:moveTo>
                <a:lnTo>
                  <a:pt x="8930" y="44648"/>
                </a:lnTo>
                <a:lnTo>
                  <a:pt x="17859" y="44648"/>
                </a:lnTo>
                <a:lnTo>
                  <a:pt x="35719" y="35719"/>
                </a:lnTo>
                <a:lnTo>
                  <a:pt x="62508" y="35719"/>
                </a:lnTo>
                <a:lnTo>
                  <a:pt x="98227" y="26789"/>
                </a:lnTo>
                <a:lnTo>
                  <a:pt x="125016" y="17859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2732484" y="3643312"/>
            <a:ext cx="116087" cy="8931"/>
          </a:xfrm>
          <a:custGeom>
            <a:avLst/>
            <a:gdLst/>
            <a:ahLst/>
            <a:cxnLst/>
            <a:rect l="0" t="0" r="0" b="0"/>
            <a:pathLst>
              <a:path w="116087" h="8931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44649" y="0"/>
                </a:lnTo>
                <a:lnTo>
                  <a:pt x="53579" y="0"/>
                </a:lnTo>
                <a:lnTo>
                  <a:pt x="80368" y="0"/>
                </a:lnTo>
                <a:lnTo>
                  <a:pt x="98227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3125391" y="3643312"/>
            <a:ext cx="160735" cy="17860"/>
          </a:xfrm>
          <a:custGeom>
            <a:avLst/>
            <a:gdLst/>
            <a:ahLst/>
            <a:cxnLst/>
            <a:rect l="0" t="0" r="0" b="0"/>
            <a:pathLst>
              <a:path w="160735" h="17860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30"/>
                </a:lnTo>
                <a:lnTo>
                  <a:pt x="44648" y="8930"/>
                </a:lnTo>
                <a:lnTo>
                  <a:pt x="62507" y="8930"/>
                </a:lnTo>
                <a:lnTo>
                  <a:pt x="98226" y="8930"/>
                </a:lnTo>
                <a:lnTo>
                  <a:pt x="133945" y="17859"/>
                </a:lnTo>
                <a:lnTo>
                  <a:pt x="160734" y="8930"/>
                </a:lnTo>
                <a:lnTo>
                  <a:pt x="16073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5322094" y="476845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5304234" y="4473773"/>
            <a:ext cx="285751" cy="303610"/>
          </a:xfrm>
          <a:custGeom>
            <a:avLst/>
            <a:gdLst/>
            <a:ahLst/>
            <a:cxnLst/>
            <a:rect l="0" t="0" r="0" b="0"/>
            <a:pathLst>
              <a:path w="285751" h="303610">
                <a:moveTo>
                  <a:pt x="8930" y="303609"/>
                </a:moveTo>
                <a:lnTo>
                  <a:pt x="8930" y="303609"/>
                </a:lnTo>
                <a:lnTo>
                  <a:pt x="0" y="303609"/>
                </a:lnTo>
                <a:lnTo>
                  <a:pt x="0" y="303609"/>
                </a:lnTo>
                <a:lnTo>
                  <a:pt x="0" y="294680"/>
                </a:lnTo>
                <a:lnTo>
                  <a:pt x="0" y="285750"/>
                </a:lnTo>
                <a:lnTo>
                  <a:pt x="0" y="267891"/>
                </a:lnTo>
                <a:lnTo>
                  <a:pt x="8930" y="241102"/>
                </a:lnTo>
                <a:lnTo>
                  <a:pt x="35719" y="214313"/>
                </a:lnTo>
                <a:lnTo>
                  <a:pt x="71438" y="160734"/>
                </a:lnTo>
                <a:lnTo>
                  <a:pt x="125016" y="116086"/>
                </a:lnTo>
                <a:lnTo>
                  <a:pt x="187524" y="71438"/>
                </a:lnTo>
                <a:lnTo>
                  <a:pt x="241102" y="26789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3714750" y="5384602"/>
            <a:ext cx="1062634" cy="98227"/>
          </a:xfrm>
          <a:custGeom>
            <a:avLst/>
            <a:gdLst/>
            <a:ahLst/>
            <a:cxnLst/>
            <a:rect l="0" t="0" r="0" b="0"/>
            <a:pathLst>
              <a:path w="1062634" h="98227">
                <a:moveTo>
                  <a:pt x="0" y="62507"/>
                </a:moveTo>
                <a:lnTo>
                  <a:pt x="0" y="62507"/>
                </a:lnTo>
                <a:lnTo>
                  <a:pt x="0" y="62507"/>
                </a:lnTo>
                <a:lnTo>
                  <a:pt x="0" y="53578"/>
                </a:lnTo>
                <a:lnTo>
                  <a:pt x="8930" y="53578"/>
                </a:lnTo>
                <a:lnTo>
                  <a:pt x="17859" y="62507"/>
                </a:lnTo>
                <a:lnTo>
                  <a:pt x="35719" y="62507"/>
                </a:lnTo>
                <a:lnTo>
                  <a:pt x="53578" y="62507"/>
                </a:lnTo>
                <a:lnTo>
                  <a:pt x="71438" y="62507"/>
                </a:lnTo>
                <a:lnTo>
                  <a:pt x="107156" y="62507"/>
                </a:lnTo>
                <a:lnTo>
                  <a:pt x="142875" y="62507"/>
                </a:lnTo>
                <a:lnTo>
                  <a:pt x="196453" y="62507"/>
                </a:lnTo>
                <a:lnTo>
                  <a:pt x="250031" y="53578"/>
                </a:lnTo>
                <a:lnTo>
                  <a:pt x="312539" y="53578"/>
                </a:lnTo>
                <a:lnTo>
                  <a:pt x="383977" y="44648"/>
                </a:lnTo>
                <a:lnTo>
                  <a:pt x="455414" y="26789"/>
                </a:lnTo>
                <a:lnTo>
                  <a:pt x="535781" y="17859"/>
                </a:lnTo>
                <a:lnTo>
                  <a:pt x="616148" y="8929"/>
                </a:lnTo>
                <a:lnTo>
                  <a:pt x="696516" y="0"/>
                </a:lnTo>
                <a:lnTo>
                  <a:pt x="767953" y="0"/>
                </a:lnTo>
                <a:lnTo>
                  <a:pt x="839391" y="0"/>
                </a:lnTo>
                <a:lnTo>
                  <a:pt x="901898" y="0"/>
                </a:lnTo>
                <a:lnTo>
                  <a:pt x="946547" y="8929"/>
                </a:lnTo>
                <a:lnTo>
                  <a:pt x="991195" y="8929"/>
                </a:lnTo>
                <a:lnTo>
                  <a:pt x="1017984" y="17859"/>
                </a:lnTo>
                <a:lnTo>
                  <a:pt x="1044773" y="26789"/>
                </a:lnTo>
                <a:lnTo>
                  <a:pt x="1053703" y="35718"/>
                </a:lnTo>
                <a:lnTo>
                  <a:pt x="1062633" y="44648"/>
                </a:lnTo>
                <a:lnTo>
                  <a:pt x="1053703" y="53578"/>
                </a:lnTo>
                <a:lnTo>
                  <a:pt x="1044773" y="62507"/>
                </a:lnTo>
                <a:lnTo>
                  <a:pt x="1017984" y="80367"/>
                </a:lnTo>
                <a:lnTo>
                  <a:pt x="982266" y="89296"/>
                </a:lnTo>
                <a:lnTo>
                  <a:pt x="946547" y="98226"/>
                </a:lnTo>
                <a:lnTo>
                  <a:pt x="892969" y="98226"/>
                </a:lnTo>
                <a:lnTo>
                  <a:pt x="892969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2857500" y="3232546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2786063" y="3634382"/>
            <a:ext cx="116086" cy="2321720"/>
          </a:xfrm>
          <a:custGeom>
            <a:avLst/>
            <a:gdLst/>
            <a:ahLst/>
            <a:cxnLst/>
            <a:rect l="0" t="0" r="0" b="0"/>
            <a:pathLst>
              <a:path w="116086" h="2321720">
                <a:moveTo>
                  <a:pt x="8929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17860"/>
                </a:lnTo>
                <a:lnTo>
                  <a:pt x="17859" y="35719"/>
                </a:lnTo>
                <a:lnTo>
                  <a:pt x="26789" y="53579"/>
                </a:lnTo>
                <a:lnTo>
                  <a:pt x="35718" y="71438"/>
                </a:lnTo>
                <a:lnTo>
                  <a:pt x="44648" y="107157"/>
                </a:lnTo>
                <a:lnTo>
                  <a:pt x="53578" y="142875"/>
                </a:lnTo>
                <a:lnTo>
                  <a:pt x="71437" y="178594"/>
                </a:lnTo>
                <a:lnTo>
                  <a:pt x="80367" y="214313"/>
                </a:lnTo>
                <a:lnTo>
                  <a:pt x="89296" y="258961"/>
                </a:lnTo>
                <a:lnTo>
                  <a:pt x="98226" y="312539"/>
                </a:lnTo>
                <a:lnTo>
                  <a:pt x="107156" y="366118"/>
                </a:lnTo>
                <a:lnTo>
                  <a:pt x="107156" y="419696"/>
                </a:lnTo>
                <a:lnTo>
                  <a:pt x="116085" y="491133"/>
                </a:lnTo>
                <a:lnTo>
                  <a:pt x="107156" y="562571"/>
                </a:lnTo>
                <a:lnTo>
                  <a:pt x="98226" y="651868"/>
                </a:lnTo>
                <a:lnTo>
                  <a:pt x="89296" y="741164"/>
                </a:lnTo>
                <a:lnTo>
                  <a:pt x="80367" y="839391"/>
                </a:lnTo>
                <a:lnTo>
                  <a:pt x="62507" y="946547"/>
                </a:lnTo>
                <a:lnTo>
                  <a:pt x="44648" y="1053704"/>
                </a:lnTo>
                <a:lnTo>
                  <a:pt x="26789" y="1160860"/>
                </a:lnTo>
                <a:lnTo>
                  <a:pt x="17859" y="1276946"/>
                </a:lnTo>
                <a:lnTo>
                  <a:pt x="17859" y="1384102"/>
                </a:lnTo>
                <a:lnTo>
                  <a:pt x="8929" y="1500188"/>
                </a:lnTo>
                <a:lnTo>
                  <a:pt x="8929" y="1607345"/>
                </a:lnTo>
                <a:lnTo>
                  <a:pt x="8929" y="1723431"/>
                </a:lnTo>
                <a:lnTo>
                  <a:pt x="17859" y="1830587"/>
                </a:lnTo>
                <a:lnTo>
                  <a:pt x="26789" y="1946672"/>
                </a:lnTo>
                <a:lnTo>
                  <a:pt x="26789" y="2053828"/>
                </a:lnTo>
                <a:lnTo>
                  <a:pt x="44648" y="2143125"/>
                </a:lnTo>
                <a:lnTo>
                  <a:pt x="62507" y="2223492"/>
                </a:lnTo>
                <a:lnTo>
                  <a:pt x="80367" y="2286000"/>
                </a:lnTo>
                <a:lnTo>
                  <a:pt x="98226" y="2312789"/>
                </a:lnTo>
                <a:lnTo>
                  <a:pt x="116085" y="2321719"/>
                </a:lnTo>
                <a:lnTo>
                  <a:pt x="116085" y="2321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089672" y="3687961"/>
            <a:ext cx="125017" cy="2000250"/>
          </a:xfrm>
          <a:custGeom>
            <a:avLst/>
            <a:gdLst/>
            <a:ahLst/>
            <a:cxnLst/>
            <a:rect l="0" t="0" r="0" b="0"/>
            <a:pathLst>
              <a:path w="125017" h="2000250">
                <a:moveTo>
                  <a:pt x="98226" y="0"/>
                </a:moveTo>
                <a:lnTo>
                  <a:pt x="98226" y="0"/>
                </a:lnTo>
                <a:lnTo>
                  <a:pt x="98226" y="0"/>
                </a:lnTo>
                <a:lnTo>
                  <a:pt x="107156" y="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8929"/>
                </a:lnTo>
                <a:lnTo>
                  <a:pt x="116086" y="26789"/>
                </a:lnTo>
                <a:lnTo>
                  <a:pt x="116086" y="44648"/>
                </a:lnTo>
                <a:lnTo>
                  <a:pt x="116086" y="62507"/>
                </a:lnTo>
                <a:lnTo>
                  <a:pt x="116086" y="89296"/>
                </a:lnTo>
                <a:lnTo>
                  <a:pt x="116086" y="125015"/>
                </a:lnTo>
                <a:lnTo>
                  <a:pt x="116086" y="160734"/>
                </a:lnTo>
                <a:lnTo>
                  <a:pt x="116086" y="205382"/>
                </a:lnTo>
                <a:lnTo>
                  <a:pt x="116086" y="250031"/>
                </a:lnTo>
                <a:lnTo>
                  <a:pt x="116086" y="303609"/>
                </a:lnTo>
                <a:lnTo>
                  <a:pt x="116086" y="357187"/>
                </a:lnTo>
                <a:lnTo>
                  <a:pt x="125016" y="419695"/>
                </a:lnTo>
                <a:lnTo>
                  <a:pt x="125016" y="482203"/>
                </a:lnTo>
                <a:lnTo>
                  <a:pt x="125016" y="544710"/>
                </a:lnTo>
                <a:lnTo>
                  <a:pt x="125016" y="625078"/>
                </a:lnTo>
                <a:lnTo>
                  <a:pt x="125016" y="696515"/>
                </a:lnTo>
                <a:lnTo>
                  <a:pt x="125016" y="776882"/>
                </a:lnTo>
                <a:lnTo>
                  <a:pt x="116086" y="857250"/>
                </a:lnTo>
                <a:lnTo>
                  <a:pt x="116086" y="937617"/>
                </a:lnTo>
                <a:lnTo>
                  <a:pt x="107156" y="1017984"/>
                </a:lnTo>
                <a:lnTo>
                  <a:pt x="98226" y="1098351"/>
                </a:lnTo>
                <a:lnTo>
                  <a:pt x="80367" y="1187648"/>
                </a:lnTo>
                <a:lnTo>
                  <a:pt x="71437" y="1276945"/>
                </a:lnTo>
                <a:lnTo>
                  <a:pt x="53578" y="1375172"/>
                </a:lnTo>
                <a:lnTo>
                  <a:pt x="35719" y="1464469"/>
                </a:lnTo>
                <a:lnTo>
                  <a:pt x="26789" y="1562695"/>
                </a:lnTo>
                <a:lnTo>
                  <a:pt x="8930" y="1651992"/>
                </a:lnTo>
                <a:lnTo>
                  <a:pt x="0" y="1732359"/>
                </a:lnTo>
                <a:lnTo>
                  <a:pt x="8930" y="1812727"/>
                </a:lnTo>
                <a:lnTo>
                  <a:pt x="8930" y="1884164"/>
                </a:lnTo>
                <a:lnTo>
                  <a:pt x="26789" y="1946671"/>
                </a:lnTo>
                <a:lnTo>
                  <a:pt x="44648" y="2000249"/>
                </a:lnTo>
                <a:lnTo>
                  <a:pt x="44648" y="20002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009305" y="5438180"/>
            <a:ext cx="1035844" cy="562570"/>
          </a:xfrm>
          <a:custGeom>
            <a:avLst/>
            <a:gdLst/>
            <a:ahLst/>
            <a:cxnLst/>
            <a:rect l="0" t="0" r="0" b="0"/>
            <a:pathLst>
              <a:path w="1035844" h="562570">
                <a:moveTo>
                  <a:pt x="35718" y="455413"/>
                </a:moveTo>
                <a:lnTo>
                  <a:pt x="26789" y="455413"/>
                </a:lnTo>
                <a:lnTo>
                  <a:pt x="26789" y="455413"/>
                </a:lnTo>
                <a:lnTo>
                  <a:pt x="26789" y="455413"/>
                </a:lnTo>
                <a:lnTo>
                  <a:pt x="17859" y="455413"/>
                </a:lnTo>
                <a:lnTo>
                  <a:pt x="17859" y="455413"/>
                </a:lnTo>
                <a:lnTo>
                  <a:pt x="17859" y="464343"/>
                </a:lnTo>
                <a:lnTo>
                  <a:pt x="17859" y="464343"/>
                </a:lnTo>
                <a:lnTo>
                  <a:pt x="8929" y="464343"/>
                </a:lnTo>
                <a:lnTo>
                  <a:pt x="8929" y="473272"/>
                </a:lnTo>
                <a:lnTo>
                  <a:pt x="0" y="473272"/>
                </a:lnTo>
                <a:lnTo>
                  <a:pt x="0" y="473272"/>
                </a:lnTo>
                <a:lnTo>
                  <a:pt x="0" y="473272"/>
                </a:lnTo>
                <a:lnTo>
                  <a:pt x="0" y="482202"/>
                </a:lnTo>
                <a:lnTo>
                  <a:pt x="0" y="491132"/>
                </a:lnTo>
                <a:lnTo>
                  <a:pt x="8929" y="500061"/>
                </a:lnTo>
                <a:lnTo>
                  <a:pt x="26789" y="517921"/>
                </a:lnTo>
                <a:lnTo>
                  <a:pt x="44648" y="535780"/>
                </a:lnTo>
                <a:lnTo>
                  <a:pt x="71437" y="544710"/>
                </a:lnTo>
                <a:lnTo>
                  <a:pt x="98226" y="562569"/>
                </a:lnTo>
                <a:lnTo>
                  <a:pt x="133945" y="562569"/>
                </a:lnTo>
                <a:lnTo>
                  <a:pt x="169664" y="562569"/>
                </a:lnTo>
                <a:lnTo>
                  <a:pt x="214312" y="544710"/>
                </a:lnTo>
                <a:lnTo>
                  <a:pt x="267890" y="517921"/>
                </a:lnTo>
                <a:lnTo>
                  <a:pt x="321468" y="491132"/>
                </a:lnTo>
                <a:lnTo>
                  <a:pt x="375047" y="455413"/>
                </a:lnTo>
                <a:lnTo>
                  <a:pt x="446484" y="410765"/>
                </a:lnTo>
                <a:lnTo>
                  <a:pt x="517922" y="357186"/>
                </a:lnTo>
                <a:lnTo>
                  <a:pt x="589359" y="312538"/>
                </a:lnTo>
                <a:lnTo>
                  <a:pt x="660797" y="267890"/>
                </a:lnTo>
                <a:lnTo>
                  <a:pt x="732234" y="223241"/>
                </a:lnTo>
                <a:lnTo>
                  <a:pt x="794742" y="178593"/>
                </a:lnTo>
                <a:lnTo>
                  <a:pt x="848320" y="151804"/>
                </a:lnTo>
                <a:lnTo>
                  <a:pt x="892968" y="116086"/>
                </a:lnTo>
                <a:lnTo>
                  <a:pt x="937617" y="89297"/>
                </a:lnTo>
                <a:lnTo>
                  <a:pt x="964406" y="71437"/>
                </a:lnTo>
                <a:lnTo>
                  <a:pt x="1000125" y="44648"/>
                </a:lnTo>
                <a:lnTo>
                  <a:pt x="1017984" y="26789"/>
                </a:lnTo>
                <a:lnTo>
                  <a:pt x="1035843" y="8929"/>
                </a:lnTo>
                <a:lnTo>
                  <a:pt x="1035843" y="0"/>
                </a:lnTo>
                <a:lnTo>
                  <a:pt x="10358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223617" y="5670351"/>
            <a:ext cx="89298" cy="17860"/>
          </a:xfrm>
          <a:custGeom>
            <a:avLst/>
            <a:gdLst/>
            <a:ahLst/>
            <a:cxnLst/>
            <a:rect l="0" t="0" r="0" b="0"/>
            <a:pathLst>
              <a:path w="89298" h="17860">
                <a:moveTo>
                  <a:pt x="8930" y="8929"/>
                </a:move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26789" y="17859"/>
                </a:lnTo>
                <a:lnTo>
                  <a:pt x="35719" y="8929"/>
                </a:lnTo>
                <a:lnTo>
                  <a:pt x="62508" y="8929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3393281" y="5447109"/>
            <a:ext cx="651868" cy="205383"/>
          </a:xfrm>
          <a:custGeom>
            <a:avLst/>
            <a:gdLst/>
            <a:ahLst/>
            <a:cxnLst/>
            <a:rect l="0" t="0" r="0" b="0"/>
            <a:pathLst>
              <a:path w="651868" h="205383">
                <a:moveTo>
                  <a:pt x="0" y="205382"/>
                </a:moveTo>
                <a:lnTo>
                  <a:pt x="53578" y="187523"/>
                </a:lnTo>
                <a:lnTo>
                  <a:pt x="116086" y="169664"/>
                </a:lnTo>
                <a:lnTo>
                  <a:pt x="178594" y="151804"/>
                </a:lnTo>
                <a:lnTo>
                  <a:pt x="250032" y="133945"/>
                </a:lnTo>
                <a:lnTo>
                  <a:pt x="312539" y="116086"/>
                </a:lnTo>
                <a:lnTo>
                  <a:pt x="383977" y="98227"/>
                </a:lnTo>
                <a:lnTo>
                  <a:pt x="446485" y="80368"/>
                </a:lnTo>
                <a:lnTo>
                  <a:pt x="500063" y="62508"/>
                </a:lnTo>
                <a:lnTo>
                  <a:pt x="544711" y="53579"/>
                </a:lnTo>
                <a:lnTo>
                  <a:pt x="589360" y="35719"/>
                </a:lnTo>
                <a:lnTo>
                  <a:pt x="625078" y="26789"/>
                </a:lnTo>
                <a:lnTo>
                  <a:pt x="642938" y="8930"/>
                </a:lnTo>
                <a:lnTo>
                  <a:pt x="651867" y="0"/>
                </a:lnTo>
                <a:lnTo>
                  <a:pt x="6518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4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Sugar </a:t>
            </a:r>
            <a:r>
              <a:rPr lang="en-US" dirty="0" smtClean="0"/>
              <a:t>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an XML configuration file listing all the Matcher </a:t>
            </a:r>
            <a:r>
              <a:rPr lang="en-US" dirty="0" smtClean="0"/>
              <a:t>classes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matchers</a:t>
            </a:r>
            <a:r>
              <a:rPr lang="en-US" dirty="0" smtClean="0"/>
              <a:t>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&lt;!-- </a:t>
            </a:r>
            <a:r>
              <a:rPr lang="en-US" dirty="0" err="1"/>
              <a:t>Hamcrest</a:t>
            </a:r>
            <a:r>
              <a:rPr lang="en-US" dirty="0"/>
              <a:t> library --&gt;</a:t>
            </a:r>
            <a:br>
              <a:rPr lang="en-US" dirty="0"/>
            </a:br>
            <a:r>
              <a:rPr lang="en-US" dirty="0" smtClean="0"/>
              <a:t>&lt;</a:t>
            </a:r>
            <a:r>
              <a:rPr lang="en-US" dirty="0"/>
              <a:t>factory class="</a:t>
            </a:r>
            <a:r>
              <a:rPr lang="en-US" dirty="0" err="1"/>
              <a:t>org.hamcrest.core.Is</a:t>
            </a:r>
            <a:r>
              <a:rPr lang="en-US" dirty="0"/>
              <a:t>"/&gt;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r>
              <a:rPr lang="en-US" dirty="0" smtClean="0"/>
              <a:t>&lt;!-- </a:t>
            </a:r>
            <a:r>
              <a:rPr lang="en-US" dirty="0"/>
              <a:t>Custom extension --&gt;</a:t>
            </a:r>
            <a:br>
              <a:rPr lang="en-US" dirty="0"/>
            </a:br>
            <a:r>
              <a:rPr lang="en-US" dirty="0"/>
              <a:t> </a:t>
            </a:r>
            <a:r>
              <a:rPr lang="en-US" dirty="0" smtClean="0"/>
              <a:t>&lt;</a:t>
            </a:r>
            <a:r>
              <a:rPr lang="en-US" dirty="0"/>
              <a:t>factory class</a:t>
            </a:r>
            <a:r>
              <a:rPr lang="en-US" dirty="0" smtClean="0"/>
              <a:t>= "</a:t>
            </a:r>
            <a:r>
              <a:rPr lang="en-US" dirty="0" err="1"/>
              <a:t>org.hamcrest.examples.tutorial.IsNotANumber</a:t>
            </a:r>
            <a:r>
              <a:rPr lang="en-US" dirty="0" smtClean="0"/>
              <a:t>"/&gt;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&lt;/matchers&gt;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642938" y="2705695"/>
            <a:ext cx="107157" cy="35720"/>
          </a:xfrm>
          <a:custGeom>
            <a:avLst/>
            <a:gdLst/>
            <a:ahLst/>
            <a:cxnLst/>
            <a:rect l="0" t="0" r="0" b="0"/>
            <a:pathLst>
              <a:path w="107157" h="35720">
                <a:moveTo>
                  <a:pt x="107156" y="0"/>
                </a:moveTo>
                <a:lnTo>
                  <a:pt x="107156" y="0"/>
                </a:lnTo>
                <a:lnTo>
                  <a:pt x="98226" y="0"/>
                </a:lnTo>
                <a:lnTo>
                  <a:pt x="98226" y="0"/>
                </a:lnTo>
                <a:lnTo>
                  <a:pt x="80367" y="0"/>
                </a:lnTo>
                <a:lnTo>
                  <a:pt x="71437" y="0"/>
                </a:lnTo>
                <a:lnTo>
                  <a:pt x="62507" y="0"/>
                </a:lnTo>
                <a:lnTo>
                  <a:pt x="44648" y="8930"/>
                </a:lnTo>
                <a:lnTo>
                  <a:pt x="35718" y="17860"/>
                </a:lnTo>
                <a:lnTo>
                  <a:pt x="17859" y="2678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37555" y="2759273"/>
            <a:ext cx="214313" cy="3339704"/>
          </a:xfrm>
          <a:custGeom>
            <a:avLst/>
            <a:gdLst/>
            <a:ahLst/>
            <a:cxnLst/>
            <a:rect l="0" t="0" r="0" b="0"/>
            <a:pathLst>
              <a:path w="214313" h="3339704">
                <a:moveTo>
                  <a:pt x="169664" y="0"/>
                </a:moveTo>
                <a:lnTo>
                  <a:pt x="151804" y="8930"/>
                </a:lnTo>
                <a:lnTo>
                  <a:pt x="133945" y="17860"/>
                </a:lnTo>
                <a:lnTo>
                  <a:pt x="116086" y="26790"/>
                </a:lnTo>
                <a:lnTo>
                  <a:pt x="107156" y="35719"/>
                </a:lnTo>
                <a:lnTo>
                  <a:pt x="89297" y="44648"/>
                </a:lnTo>
                <a:lnTo>
                  <a:pt x="71437" y="53578"/>
                </a:lnTo>
                <a:lnTo>
                  <a:pt x="62508" y="62508"/>
                </a:lnTo>
                <a:lnTo>
                  <a:pt x="44648" y="71438"/>
                </a:lnTo>
                <a:lnTo>
                  <a:pt x="35719" y="80367"/>
                </a:lnTo>
                <a:lnTo>
                  <a:pt x="26789" y="98227"/>
                </a:lnTo>
                <a:lnTo>
                  <a:pt x="17859" y="116086"/>
                </a:lnTo>
                <a:lnTo>
                  <a:pt x="8929" y="133945"/>
                </a:lnTo>
                <a:lnTo>
                  <a:pt x="8929" y="142875"/>
                </a:lnTo>
                <a:lnTo>
                  <a:pt x="0" y="160734"/>
                </a:lnTo>
                <a:lnTo>
                  <a:pt x="0" y="178594"/>
                </a:lnTo>
                <a:lnTo>
                  <a:pt x="0" y="187523"/>
                </a:lnTo>
                <a:lnTo>
                  <a:pt x="0" y="205383"/>
                </a:lnTo>
                <a:lnTo>
                  <a:pt x="0" y="232172"/>
                </a:lnTo>
                <a:lnTo>
                  <a:pt x="0" y="250031"/>
                </a:lnTo>
                <a:lnTo>
                  <a:pt x="0" y="276820"/>
                </a:lnTo>
                <a:lnTo>
                  <a:pt x="0" y="303609"/>
                </a:lnTo>
                <a:lnTo>
                  <a:pt x="0" y="339328"/>
                </a:lnTo>
                <a:lnTo>
                  <a:pt x="0" y="375047"/>
                </a:lnTo>
                <a:lnTo>
                  <a:pt x="0" y="419695"/>
                </a:lnTo>
                <a:lnTo>
                  <a:pt x="8929" y="464344"/>
                </a:lnTo>
                <a:lnTo>
                  <a:pt x="8929" y="517922"/>
                </a:lnTo>
                <a:lnTo>
                  <a:pt x="8929" y="571500"/>
                </a:lnTo>
                <a:lnTo>
                  <a:pt x="8929" y="625078"/>
                </a:lnTo>
                <a:lnTo>
                  <a:pt x="8929" y="678656"/>
                </a:lnTo>
                <a:lnTo>
                  <a:pt x="8929" y="750094"/>
                </a:lnTo>
                <a:lnTo>
                  <a:pt x="8929" y="812602"/>
                </a:lnTo>
                <a:lnTo>
                  <a:pt x="8929" y="884039"/>
                </a:lnTo>
                <a:lnTo>
                  <a:pt x="8929" y="964406"/>
                </a:lnTo>
                <a:lnTo>
                  <a:pt x="0" y="1044773"/>
                </a:lnTo>
                <a:lnTo>
                  <a:pt x="0" y="1116211"/>
                </a:lnTo>
                <a:lnTo>
                  <a:pt x="0" y="1196578"/>
                </a:lnTo>
                <a:lnTo>
                  <a:pt x="0" y="1268016"/>
                </a:lnTo>
                <a:lnTo>
                  <a:pt x="0" y="1348383"/>
                </a:lnTo>
                <a:lnTo>
                  <a:pt x="0" y="1419820"/>
                </a:lnTo>
                <a:lnTo>
                  <a:pt x="8929" y="1500188"/>
                </a:lnTo>
                <a:lnTo>
                  <a:pt x="8929" y="1571625"/>
                </a:lnTo>
                <a:lnTo>
                  <a:pt x="17859" y="1651992"/>
                </a:lnTo>
                <a:lnTo>
                  <a:pt x="26789" y="1732359"/>
                </a:lnTo>
                <a:lnTo>
                  <a:pt x="26789" y="1812727"/>
                </a:lnTo>
                <a:lnTo>
                  <a:pt x="35719" y="1893094"/>
                </a:lnTo>
                <a:lnTo>
                  <a:pt x="44648" y="1973461"/>
                </a:lnTo>
                <a:lnTo>
                  <a:pt x="44648" y="2053828"/>
                </a:lnTo>
                <a:lnTo>
                  <a:pt x="53578" y="2134196"/>
                </a:lnTo>
                <a:lnTo>
                  <a:pt x="53578" y="2214563"/>
                </a:lnTo>
                <a:lnTo>
                  <a:pt x="53578" y="2294930"/>
                </a:lnTo>
                <a:lnTo>
                  <a:pt x="53578" y="2375297"/>
                </a:lnTo>
                <a:lnTo>
                  <a:pt x="53578" y="2455665"/>
                </a:lnTo>
                <a:lnTo>
                  <a:pt x="53578" y="2536032"/>
                </a:lnTo>
                <a:lnTo>
                  <a:pt x="62508" y="2607469"/>
                </a:lnTo>
                <a:lnTo>
                  <a:pt x="62508" y="2678907"/>
                </a:lnTo>
                <a:lnTo>
                  <a:pt x="71437" y="2750344"/>
                </a:lnTo>
                <a:lnTo>
                  <a:pt x="71437" y="2812852"/>
                </a:lnTo>
                <a:lnTo>
                  <a:pt x="80367" y="2875359"/>
                </a:lnTo>
                <a:lnTo>
                  <a:pt x="80367" y="2937867"/>
                </a:lnTo>
                <a:lnTo>
                  <a:pt x="89297" y="2991445"/>
                </a:lnTo>
                <a:lnTo>
                  <a:pt x="80367" y="3045023"/>
                </a:lnTo>
                <a:lnTo>
                  <a:pt x="80367" y="3098601"/>
                </a:lnTo>
                <a:lnTo>
                  <a:pt x="71437" y="3143250"/>
                </a:lnTo>
                <a:lnTo>
                  <a:pt x="71437" y="3187898"/>
                </a:lnTo>
                <a:lnTo>
                  <a:pt x="62508" y="3223617"/>
                </a:lnTo>
                <a:lnTo>
                  <a:pt x="53578" y="3250406"/>
                </a:lnTo>
                <a:lnTo>
                  <a:pt x="53578" y="3268265"/>
                </a:lnTo>
                <a:lnTo>
                  <a:pt x="53578" y="3286125"/>
                </a:lnTo>
                <a:lnTo>
                  <a:pt x="53578" y="3303984"/>
                </a:lnTo>
                <a:lnTo>
                  <a:pt x="53578" y="3303984"/>
                </a:lnTo>
                <a:lnTo>
                  <a:pt x="53578" y="3312914"/>
                </a:lnTo>
                <a:lnTo>
                  <a:pt x="53578" y="3321843"/>
                </a:lnTo>
                <a:lnTo>
                  <a:pt x="53578" y="3321843"/>
                </a:lnTo>
                <a:lnTo>
                  <a:pt x="53578" y="3321843"/>
                </a:lnTo>
                <a:lnTo>
                  <a:pt x="62508" y="3330773"/>
                </a:lnTo>
                <a:lnTo>
                  <a:pt x="62508" y="3330773"/>
                </a:lnTo>
                <a:lnTo>
                  <a:pt x="71437" y="3330773"/>
                </a:lnTo>
                <a:lnTo>
                  <a:pt x="80367" y="3330773"/>
                </a:lnTo>
                <a:lnTo>
                  <a:pt x="89297" y="3330773"/>
                </a:lnTo>
                <a:lnTo>
                  <a:pt x="107156" y="3330773"/>
                </a:lnTo>
                <a:lnTo>
                  <a:pt x="125015" y="3330773"/>
                </a:lnTo>
                <a:lnTo>
                  <a:pt x="142875" y="3330773"/>
                </a:lnTo>
                <a:lnTo>
                  <a:pt x="160734" y="3339703"/>
                </a:lnTo>
                <a:lnTo>
                  <a:pt x="178594" y="3339703"/>
                </a:lnTo>
                <a:lnTo>
                  <a:pt x="187523" y="3339703"/>
                </a:lnTo>
                <a:lnTo>
                  <a:pt x="205383" y="3330773"/>
                </a:lnTo>
                <a:lnTo>
                  <a:pt x="214312" y="3312914"/>
                </a:lnTo>
                <a:lnTo>
                  <a:pt x="214312" y="331291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652117" y="1902023"/>
            <a:ext cx="687587" cy="71439"/>
          </a:xfrm>
          <a:custGeom>
            <a:avLst/>
            <a:gdLst/>
            <a:ahLst/>
            <a:cxnLst/>
            <a:rect l="0" t="0" r="0" b="0"/>
            <a:pathLst>
              <a:path w="687587" h="71439">
                <a:moveTo>
                  <a:pt x="8930" y="71438"/>
                </a:moveTo>
                <a:lnTo>
                  <a:pt x="893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17860" y="53578"/>
                </a:lnTo>
                <a:lnTo>
                  <a:pt x="44649" y="53578"/>
                </a:lnTo>
                <a:lnTo>
                  <a:pt x="62508" y="53578"/>
                </a:lnTo>
                <a:lnTo>
                  <a:pt x="107156" y="53578"/>
                </a:lnTo>
                <a:lnTo>
                  <a:pt x="151805" y="44649"/>
                </a:lnTo>
                <a:lnTo>
                  <a:pt x="214313" y="44649"/>
                </a:lnTo>
                <a:lnTo>
                  <a:pt x="285750" y="35719"/>
                </a:lnTo>
                <a:lnTo>
                  <a:pt x="357188" y="26789"/>
                </a:lnTo>
                <a:lnTo>
                  <a:pt x="437555" y="26789"/>
                </a:lnTo>
                <a:lnTo>
                  <a:pt x="508992" y="17860"/>
                </a:lnTo>
                <a:lnTo>
                  <a:pt x="580430" y="8930"/>
                </a:lnTo>
                <a:lnTo>
                  <a:pt x="634008" y="0"/>
                </a:lnTo>
                <a:lnTo>
                  <a:pt x="669727" y="0"/>
                </a:lnTo>
                <a:lnTo>
                  <a:pt x="687586" y="8930"/>
                </a:lnTo>
                <a:lnTo>
                  <a:pt x="687586" y="8930"/>
                </a:lnTo>
                <a:lnTo>
                  <a:pt x="660797" y="17860"/>
                </a:lnTo>
                <a:lnTo>
                  <a:pt x="634008" y="26789"/>
                </a:lnTo>
                <a:lnTo>
                  <a:pt x="63400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420195" y="2223492"/>
            <a:ext cx="196454" cy="303611"/>
          </a:xfrm>
          <a:custGeom>
            <a:avLst/>
            <a:gdLst/>
            <a:ahLst/>
            <a:cxnLst/>
            <a:rect l="0" t="0" r="0" b="0"/>
            <a:pathLst>
              <a:path w="196454" h="303611">
                <a:moveTo>
                  <a:pt x="26789" y="26789"/>
                </a:moveTo>
                <a:lnTo>
                  <a:pt x="26789" y="26789"/>
                </a:lnTo>
                <a:lnTo>
                  <a:pt x="26789" y="17859"/>
                </a:lnTo>
                <a:lnTo>
                  <a:pt x="17860" y="893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17859"/>
                </a:lnTo>
                <a:lnTo>
                  <a:pt x="8930" y="44648"/>
                </a:lnTo>
                <a:lnTo>
                  <a:pt x="0" y="80367"/>
                </a:lnTo>
                <a:lnTo>
                  <a:pt x="0" y="116086"/>
                </a:lnTo>
                <a:lnTo>
                  <a:pt x="0" y="151805"/>
                </a:lnTo>
                <a:lnTo>
                  <a:pt x="0" y="187523"/>
                </a:lnTo>
                <a:lnTo>
                  <a:pt x="0" y="223242"/>
                </a:lnTo>
                <a:lnTo>
                  <a:pt x="8930" y="250031"/>
                </a:lnTo>
                <a:lnTo>
                  <a:pt x="17860" y="276821"/>
                </a:lnTo>
                <a:lnTo>
                  <a:pt x="35719" y="294680"/>
                </a:lnTo>
                <a:lnTo>
                  <a:pt x="62508" y="294680"/>
                </a:lnTo>
                <a:lnTo>
                  <a:pt x="80368" y="303610"/>
                </a:lnTo>
                <a:lnTo>
                  <a:pt x="107157" y="303610"/>
                </a:lnTo>
                <a:lnTo>
                  <a:pt x="133946" y="294680"/>
                </a:lnTo>
                <a:lnTo>
                  <a:pt x="160735" y="294680"/>
                </a:lnTo>
                <a:lnTo>
                  <a:pt x="178594" y="276821"/>
                </a:lnTo>
                <a:lnTo>
                  <a:pt x="187524" y="267891"/>
                </a:lnTo>
                <a:lnTo>
                  <a:pt x="196453" y="241102"/>
                </a:lnTo>
                <a:lnTo>
                  <a:pt x="196453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464844" y="2357437"/>
            <a:ext cx="169665" cy="44650"/>
          </a:xfrm>
          <a:custGeom>
            <a:avLst/>
            <a:gdLst/>
            <a:ahLst/>
            <a:cxnLst/>
            <a:rect l="0" t="0" r="0" b="0"/>
            <a:pathLst>
              <a:path w="169665" h="44650">
                <a:moveTo>
                  <a:pt x="8929" y="4464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17859" y="26789"/>
                </a:lnTo>
                <a:lnTo>
                  <a:pt x="35719" y="26789"/>
                </a:lnTo>
                <a:lnTo>
                  <a:pt x="71437" y="26789"/>
                </a:lnTo>
                <a:lnTo>
                  <a:pt x="107156" y="26789"/>
                </a:lnTo>
                <a:lnTo>
                  <a:pt x="133945" y="893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384477" y="2152054"/>
            <a:ext cx="125016" cy="62509"/>
          </a:xfrm>
          <a:custGeom>
            <a:avLst/>
            <a:gdLst/>
            <a:ahLst/>
            <a:cxnLst/>
            <a:rect l="0" t="0" r="0" b="0"/>
            <a:pathLst>
              <a:path w="125016" h="62509">
                <a:moveTo>
                  <a:pt x="8929" y="62508"/>
                </a:moveTo>
                <a:lnTo>
                  <a:pt x="0" y="62508"/>
                </a:lnTo>
                <a:lnTo>
                  <a:pt x="0" y="53579"/>
                </a:lnTo>
                <a:lnTo>
                  <a:pt x="0" y="44649"/>
                </a:lnTo>
                <a:lnTo>
                  <a:pt x="0" y="35719"/>
                </a:lnTo>
                <a:lnTo>
                  <a:pt x="8929" y="17860"/>
                </a:lnTo>
                <a:lnTo>
                  <a:pt x="26789" y="8930"/>
                </a:lnTo>
                <a:lnTo>
                  <a:pt x="53578" y="0"/>
                </a:lnTo>
                <a:lnTo>
                  <a:pt x="89296" y="0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697016" y="2303859"/>
            <a:ext cx="250032" cy="187525"/>
          </a:xfrm>
          <a:custGeom>
            <a:avLst/>
            <a:gdLst/>
            <a:ahLst/>
            <a:cxnLst/>
            <a:rect l="0" t="0" r="0" b="0"/>
            <a:pathLst>
              <a:path w="250032" h="187525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8929" y="35719"/>
                </a:lnTo>
                <a:lnTo>
                  <a:pt x="17859" y="62508"/>
                </a:lnTo>
                <a:lnTo>
                  <a:pt x="26789" y="89297"/>
                </a:lnTo>
                <a:lnTo>
                  <a:pt x="44648" y="116086"/>
                </a:lnTo>
                <a:lnTo>
                  <a:pt x="71437" y="142875"/>
                </a:lnTo>
                <a:lnTo>
                  <a:pt x="89297" y="169664"/>
                </a:lnTo>
                <a:lnTo>
                  <a:pt x="116086" y="178594"/>
                </a:lnTo>
                <a:lnTo>
                  <a:pt x="142875" y="187524"/>
                </a:lnTo>
                <a:lnTo>
                  <a:pt x="169664" y="187524"/>
                </a:lnTo>
                <a:lnTo>
                  <a:pt x="196453" y="187524"/>
                </a:lnTo>
                <a:lnTo>
                  <a:pt x="214312" y="178594"/>
                </a:lnTo>
                <a:lnTo>
                  <a:pt x="232172" y="169664"/>
                </a:lnTo>
                <a:lnTo>
                  <a:pt x="250031" y="142875"/>
                </a:lnTo>
                <a:lnTo>
                  <a:pt x="250031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705945" y="2357437"/>
            <a:ext cx="160736" cy="196455"/>
          </a:xfrm>
          <a:custGeom>
            <a:avLst/>
            <a:gdLst/>
            <a:ahLst/>
            <a:cxnLst/>
            <a:rect l="0" t="0" r="0" b="0"/>
            <a:pathLst>
              <a:path w="160736" h="196455">
                <a:moveTo>
                  <a:pt x="160735" y="0"/>
                </a:moveTo>
                <a:lnTo>
                  <a:pt x="142875" y="8930"/>
                </a:lnTo>
                <a:lnTo>
                  <a:pt x="116086" y="35719"/>
                </a:lnTo>
                <a:lnTo>
                  <a:pt x="80368" y="71438"/>
                </a:lnTo>
                <a:lnTo>
                  <a:pt x="44649" y="116086"/>
                </a:lnTo>
                <a:lnTo>
                  <a:pt x="17860" y="151805"/>
                </a:lnTo>
                <a:lnTo>
                  <a:pt x="0" y="178594"/>
                </a:lnTo>
                <a:lnTo>
                  <a:pt x="0" y="196454"/>
                </a:lnTo>
                <a:lnTo>
                  <a:pt x="17860" y="196454"/>
                </a:lnTo>
                <a:lnTo>
                  <a:pt x="44649" y="178594"/>
                </a:lnTo>
                <a:lnTo>
                  <a:pt x="71438" y="142876"/>
                </a:lnTo>
                <a:lnTo>
                  <a:pt x="98227" y="89297"/>
                </a:lnTo>
                <a:lnTo>
                  <a:pt x="9822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089922" y="2107406"/>
            <a:ext cx="80368" cy="366118"/>
          </a:xfrm>
          <a:custGeom>
            <a:avLst/>
            <a:gdLst/>
            <a:ahLst/>
            <a:cxnLst/>
            <a:rect l="0" t="0" r="0" b="0"/>
            <a:pathLst>
              <a:path w="80368" h="366118">
                <a:moveTo>
                  <a:pt x="26789" y="0"/>
                </a:moveTo>
                <a:lnTo>
                  <a:pt x="26789" y="8930"/>
                </a:lnTo>
                <a:lnTo>
                  <a:pt x="17859" y="35719"/>
                </a:lnTo>
                <a:lnTo>
                  <a:pt x="8930" y="62508"/>
                </a:lnTo>
                <a:lnTo>
                  <a:pt x="0" y="98227"/>
                </a:lnTo>
                <a:lnTo>
                  <a:pt x="0" y="151805"/>
                </a:lnTo>
                <a:lnTo>
                  <a:pt x="0" y="196453"/>
                </a:lnTo>
                <a:lnTo>
                  <a:pt x="8930" y="241102"/>
                </a:lnTo>
                <a:lnTo>
                  <a:pt x="17859" y="285750"/>
                </a:lnTo>
                <a:lnTo>
                  <a:pt x="35719" y="321469"/>
                </a:lnTo>
                <a:lnTo>
                  <a:pt x="53578" y="339328"/>
                </a:lnTo>
                <a:lnTo>
                  <a:pt x="62508" y="357188"/>
                </a:lnTo>
                <a:lnTo>
                  <a:pt x="71437" y="366117"/>
                </a:lnTo>
                <a:lnTo>
                  <a:pt x="80367" y="366117"/>
                </a:lnTo>
                <a:lnTo>
                  <a:pt x="80367" y="357188"/>
                </a:lnTo>
                <a:lnTo>
                  <a:pt x="62508" y="330398"/>
                </a:lnTo>
                <a:lnTo>
                  <a:pt x="44648" y="303609"/>
                </a:lnTo>
                <a:lnTo>
                  <a:pt x="17859" y="267891"/>
                </a:lnTo>
                <a:lnTo>
                  <a:pt x="17859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929188" y="2303859"/>
            <a:ext cx="348258" cy="35720"/>
          </a:xfrm>
          <a:custGeom>
            <a:avLst/>
            <a:gdLst/>
            <a:ahLst/>
            <a:cxnLst/>
            <a:rect l="0" t="0" r="0" b="0"/>
            <a:pathLst>
              <a:path w="348258" h="3572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29" y="35719"/>
                </a:lnTo>
                <a:lnTo>
                  <a:pt x="26789" y="35719"/>
                </a:lnTo>
                <a:lnTo>
                  <a:pt x="62507" y="35719"/>
                </a:lnTo>
                <a:lnTo>
                  <a:pt x="107156" y="26789"/>
                </a:lnTo>
                <a:lnTo>
                  <a:pt x="160734" y="17860"/>
                </a:lnTo>
                <a:lnTo>
                  <a:pt x="214312" y="8930"/>
                </a:lnTo>
                <a:lnTo>
                  <a:pt x="267890" y="8930"/>
                </a:lnTo>
                <a:lnTo>
                  <a:pt x="312539" y="0"/>
                </a:lnTo>
                <a:lnTo>
                  <a:pt x="348257" y="0"/>
                </a:lnTo>
                <a:lnTo>
                  <a:pt x="3482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188148" y="2294929"/>
            <a:ext cx="553642" cy="214314"/>
          </a:xfrm>
          <a:custGeom>
            <a:avLst/>
            <a:gdLst/>
            <a:ahLst/>
            <a:cxnLst/>
            <a:rect l="0" t="0" r="0" b="0"/>
            <a:pathLst>
              <a:path w="553642" h="214314">
                <a:moveTo>
                  <a:pt x="8930" y="62508"/>
                </a:moveTo>
                <a:lnTo>
                  <a:pt x="0" y="71438"/>
                </a:lnTo>
                <a:lnTo>
                  <a:pt x="0" y="80368"/>
                </a:lnTo>
                <a:lnTo>
                  <a:pt x="8930" y="98227"/>
                </a:lnTo>
                <a:lnTo>
                  <a:pt x="17860" y="107157"/>
                </a:lnTo>
                <a:lnTo>
                  <a:pt x="26790" y="125016"/>
                </a:lnTo>
                <a:lnTo>
                  <a:pt x="44649" y="125016"/>
                </a:lnTo>
                <a:lnTo>
                  <a:pt x="71438" y="125016"/>
                </a:lnTo>
                <a:lnTo>
                  <a:pt x="107157" y="116086"/>
                </a:lnTo>
                <a:lnTo>
                  <a:pt x="133946" y="98227"/>
                </a:lnTo>
                <a:lnTo>
                  <a:pt x="151805" y="80368"/>
                </a:lnTo>
                <a:lnTo>
                  <a:pt x="169665" y="62508"/>
                </a:lnTo>
                <a:lnTo>
                  <a:pt x="178594" y="44649"/>
                </a:lnTo>
                <a:lnTo>
                  <a:pt x="178594" y="17860"/>
                </a:lnTo>
                <a:lnTo>
                  <a:pt x="169665" y="8930"/>
                </a:lnTo>
                <a:lnTo>
                  <a:pt x="160735" y="0"/>
                </a:lnTo>
                <a:lnTo>
                  <a:pt x="151805" y="8930"/>
                </a:lnTo>
                <a:lnTo>
                  <a:pt x="133946" y="26790"/>
                </a:lnTo>
                <a:lnTo>
                  <a:pt x="125016" y="53579"/>
                </a:lnTo>
                <a:lnTo>
                  <a:pt x="116086" y="89297"/>
                </a:lnTo>
                <a:lnTo>
                  <a:pt x="107157" y="125016"/>
                </a:lnTo>
                <a:lnTo>
                  <a:pt x="107157" y="151805"/>
                </a:lnTo>
                <a:lnTo>
                  <a:pt x="116086" y="169665"/>
                </a:lnTo>
                <a:lnTo>
                  <a:pt x="125016" y="178594"/>
                </a:lnTo>
                <a:lnTo>
                  <a:pt x="133946" y="187524"/>
                </a:lnTo>
                <a:lnTo>
                  <a:pt x="151805" y="178594"/>
                </a:lnTo>
                <a:lnTo>
                  <a:pt x="169665" y="169665"/>
                </a:lnTo>
                <a:lnTo>
                  <a:pt x="187524" y="151805"/>
                </a:lnTo>
                <a:lnTo>
                  <a:pt x="205383" y="125016"/>
                </a:lnTo>
                <a:lnTo>
                  <a:pt x="223243" y="98227"/>
                </a:lnTo>
                <a:lnTo>
                  <a:pt x="232172" y="62508"/>
                </a:lnTo>
                <a:lnTo>
                  <a:pt x="241102" y="35719"/>
                </a:lnTo>
                <a:lnTo>
                  <a:pt x="250032" y="17860"/>
                </a:lnTo>
                <a:lnTo>
                  <a:pt x="250032" y="26790"/>
                </a:lnTo>
                <a:lnTo>
                  <a:pt x="250032" y="44649"/>
                </a:lnTo>
                <a:lnTo>
                  <a:pt x="250032" y="71438"/>
                </a:lnTo>
                <a:lnTo>
                  <a:pt x="241102" y="107157"/>
                </a:lnTo>
                <a:lnTo>
                  <a:pt x="241102" y="142875"/>
                </a:lnTo>
                <a:lnTo>
                  <a:pt x="232172" y="169665"/>
                </a:lnTo>
                <a:lnTo>
                  <a:pt x="232172" y="196454"/>
                </a:lnTo>
                <a:lnTo>
                  <a:pt x="241102" y="205384"/>
                </a:lnTo>
                <a:lnTo>
                  <a:pt x="250032" y="214313"/>
                </a:lnTo>
                <a:lnTo>
                  <a:pt x="258961" y="214313"/>
                </a:lnTo>
                <a:lnTo>
                  <a:pt x="285750" y="196454"/>
                </a:lnTo>
                <a:lnTo>
                  <a:pt x="303610" y="160735"/>
                </a:lnTo>
                <a:lnTo>
                  <a:pt x="321469" y="125016"/>
                </a:lnTo>
                <a:lnTo>
                  <a:pt x="348258" y="89297"/>
                </a:lnTo>
                <a:lnTo>
                  <a:pt x="375047" y="62508"/>
                </a:lnTo>
                <a:lnTo>
                  <a:pt x="401836" y="44649"/>
                </a:lnTo>
                <a:lnTo>
                  <a:pt x="419696" y="44649"/>
                </a:lnTo>
                <a:lnTo>
                  <a:pt x="428625" y="62508"/>
                </a:lnTo>
                <a:lnTo>
                  <a:pt x="437555" y="89297"/>
                </a:lnTo>
                <a:lnTo>
                  <a:pt x="446485" y="116086"/>
                </a:lnTo>
                <a:lnTo>
                  <a:pt x="455415" y="151805"/>
                </a:lnTo>
                <a:lnTo>
                  <a:pt x="464344" y="178594"/>
                </a:lnTo>
                <a:lnTo>
                  <a:pt x="473274" y="196454"/>
                </a:lnTo>
                <a:lnTo>
                  <a:pt x="482204" y="205384"/>
                </a:lnTo>
                <a:lnTo>
                  <a:pt x="491133" y="214313"/>
                </a:lnTo>
                <a:lnTo>
                  <a:pt x="508993" y="205384"/>
                </a:lnTo>
                <a:lnTo>
                  <a:pt x="526852" y="187524"/>
                </a:lnTo>
                <a:lnTo>
                  <a:pt x="535782" y="151805"/>
                </a:lnTo>
                <a:lnTo>
                  <a:pt x="553641" y="107157"/>
                </a:lnTo>
                <a:lnTo>
                  <a:pt x="553641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706070" y="2116336"/>
            <a:ext cx="214314" cy="401837"/>
          </a:xfrm>
          <a:custGeom>
            <a:avLst/>
            <a:gdLst/>
            <a:ahLst/>
            <a:cxnLst/>
            <a:rect l="0" t="0" r="0" b="0"/>
            <a:pathLst>
              <a:path w="214314" h="401837">
                <a:moveTo>
                  <a:pt x="62508" y="205383"/>
                </a:moveTo>
                <a:lnTo>
                  <a:pt x="62508" y="205383"/>
                </a:lnTo>
                <a:lnTo>
                  <a:pt x="44649" y="214312"/>
                </a:lnTo>
                <a:lnTo>
                  <a:pt x="26789" y="241101"/>
                </a:lnTo>
                <a:lnTo>
                  <a:pt x="17860" y="267890"/>
                </a:lnTo>
                <a:lnTo>
                  <a:pt x="8930" y="303609"/>
                </a:lnTo>
                <a:lnTo>
                  <a:pt x="0" y="330398"/>
                </a:lnTo>
                <a:lnTo>
                  <a:pt x="8930" y="366117"/>
                </a:lnTo>
                <a:lnTo>
                  <a:pt x="17860" y="383977"/>
                </a:lnTo>
                <a:lnTo>
                  <a:pt x="35719" y="401836"/>
                </a:lnTo>
                <a:lnTo>
                  <a:pt x="62508" y="401836"/>
                </a:lnTo>
                <a:lnTo>
                  <a:pt x="80368" y="401836"/>
                </a:lnTo>
                <a:lnTo>
                  <a:pt x="98227" y="392906"/>
                </a:lnTo>
                <a:lnTo>
                  <a:pt x="116086" y="375047"/>
                </a:lnTo>
                <a:lnTo>
                  <a:pt x="133946" y="348258"/>
                </a:lnTo>
                <a:lnTo>
                  <a:pt x="142875" y="303609"/>
                </a:lnTo>
                <a:lnTo>
                  <a:pt x="151805" y="258961"/>
                </a:lnTo>
                <a:lnTo>
                  <a:pt x="151805" y="214312"/>
                </a:lnTo>
                <a:lnTo>
                  <a:pt x="151805" y="151804"/>
                </a:lnTo>
                <a:lnTo>
                  <a:pt x="160735" y="98226"/>
                </a:lnTo>
                <a:lnTo>
                  <a:pt x="160735" y="53578"/>
                </a:lnTo>
                <a:lnTo>
                  <a:pt x="151805" y="26789"/>
                </a:lnTo>
                <a:lnTo>
                  <a:pt x="151805" y="8929"/>
                </a:lnTo>
                <a:lnTo>
                  <a:pt x="142875" y="0"/>
                </a:lnTo>
                <a:lnTo>
                  <a:pt x="125016" y="17859"/>
                </a:lnTo>
                <a:lnTo>
                  <a:pt x="107157" y="44648"/>
                </a:lnTo>
                <a:lnTo>
                  <a:pt x="89297" y="80367"/>
                </a:lnTo>
                <a:lnTo>
                  <a:pt x="71438" y="125015"/>
                </a:lnTo>
                <a:lnTo>
                  <a:pt x="62508" y="178593"/>
                </a:lnTo>
                <a:lnTo>
                  <a:pt x="53578" y="232172"/>
                </a:lnTo>
                <a:lnTo>
                  <a:pt x="53578" y="276820"/>
                </a:lnTo>
                <a:lnTo>
                  <a:pt x="62508" y="312539"/>
                </a:lnTo>
                <a:lnTo>
                  <a:pt x="80368" y="348258"/>
                </a:lnTo>
                <a:lnTo>
                  <a:pt x="98227" y="366117"/>
                </a:lnTo>
                <a:lnTo>
                  <a:pt x="116086" y="375047"/>
                </a:lnTo>
                <a:lnTo>
                  <a:pt x="142875" y="383977"/>
                </a:lnTo>
                <a:lnTo>
                  <a:pt x="160735" y="383977"/>
                </a:lnTo>
                <a:lnTo>
                  <a:pt x="178594" y="366117"/>
                </a:lnTo>
                <a:lnTo>
                  <a:pt x="196453" y="339328"/>
                </a:lnTo>
                <a:lnTo>
                  <a:pt x="214313" y="312539"/>
                </a:lnTo>
                <a:lnTo>
                  <a:pt x="214313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911453" y="2339578"/>
            <a:ext cx="196454" cy="160736"/>
          </a:xfrm>
          <a:custGeom>
            <a:avLst/>
            <a:gdLst/>
            <a:ahLst/>
            <a:cxnLst/>
            <a:rect l="0" t="0" r="0" b="0"/>
            <a:pathLst>
              <a:path w="196454" h="160736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17860" y="71437"/>
                </a:lnTo>
                <a:lnTo>
                  <a:pt x="26789" y="71437"/>
                </a:lnTo>
                <a:lnTo>
                  <a:pt x="44649" y="71437"/>
                </a:lnTo>
                <a:lnTo>
                  <a:pt x="62508" y="71437"/>
                </a:lnTo>
                <a:lnTo>
                  <a:pt x="80367" y="62508"/>
                </a:lnTo>
                <a:lnTo>
                  <a:pt x="98227" y="62508"/>
                </a:lnTo>
                <a:lnTo>
                  <a:pt x="116086" y="44648"/>
                </a:lnTo>
                <a:lnTo>
                  <a:pt x="125016" y="35719"/>
                </a:lnTo>
                <a:lnTo>
                  <a:pt x="125016" y="26789"/>
                </a:lnTo>
                <a:lnTo>
                  <a:pt x="116086" y="8930"/>
                </a:lnTo>
                <a:lnTo>
                  <a:pt x="107156" y="0"/>
                </a:lnTo>
                <a:lnTo>
                  <a:pt x="89297" y="0"/>
                </a:lnTo>
                <a:lnTo>
                  <a:pt x="62508" y="0"/>
                </a:lnTo>
                <a:lnTo>
                  <a:pt x="44649" y="17859"/>
                </a:lnTo>
                <a:lnTo>
                  <a:pt x="35719" y="44648"/>
                </a:lnTo>
                <a:lnTo>
                  <a:pt x="26789" y="62508"/>
                </a:lnTo>
                <a:lnTo>
                  <a:pt x="26789" y="89297"/>
                </a:lnTo>
                <a:lnTo>
                  <a:pt x="35719" y="107156"/>
                </a:lnTo>
                <a:lnTo>
                  <a:pt x="53578" y="125016"/>
                </a:lnTo>
                <a:lnTo>
                  <a:pt x="80367" y="142875"/>
                </a:lnTo>
                <a:lnTo>
                  <a:pt x="107156" y="151805"/>
                </a:lnTo>
                <a:lnTo>
                  <a:pt x="133945" y="160735"/>
                </a:lnTo>
                <a:lnTo>
                  <a:pt x="160735" y="151805"/>
                </a:lnTo>
                <a:lnTo>
                  <a:pt x="196453" y="133945"/>
                </a:lnTo>
                <a:lnTo>
                  <a:pt x="196453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081117" y="2080617"/>
            <a:ext cx="232173" cy="410767"/>
          </a:xfrm>
          <a:custGeom>
            <a:avLst/>
            <a:gdLst/>
            <a:ahLst/>
            <a:cxnLst/>
            <a:rect l="0" t="0" r="0" b="0"/>
            <a:pathLst>
              <a:path w="232173" h="410767">
                <a:moveTo>
                  <a:pt x="98227" y="223242"/>
                </a:moveTo>
                <a:lnTo>
                  <a:pt x="89297" y="232172"/>
                </a:lnTo>
                <a:lnTo>
                  <a:pt x="71438" y="250031"/>
                </a:lnTo>
                <a:lnTo>
                  <a:pt x="44649" y="276820"/>
                </a:lnTo>
                <a:lnTo>
                  <a:pt x="26789" y="303609"/>
                </a:lnTo>
                <a:lnTo>
                  <a:pt x="8930" y="330398"/>
                </a:lnTo>
                <a:lnTo>
                  <a:pt x="0" y="357187"/>
                </a:lnTo>
                <a:lnTo>
                  <a:pt x="0" y="366117"/>
                </a:lnTo>
                <a:lnTo>
                  <a:pt x="0" y="383977"/>
                </a:lnTo>
                <a:lnTo>
                  <a:pt x="17860" y="383977"/>
                </a:lnTo>
                <a:lnTo>
                  <a:pt x="26789" y="383977"/>
                </a:lnTo>
                <a:lnTo>
                  <a:pt x="53578" y="375047"/>
                </a:lnTo>
                <a:lnTo>
                  <a:pt x="71438" y="366117"/>
                </a:lnTo>
                <a:lnTo>
                  <a:pt x="98227" y="339328"/>
                </a:lnTo>
                <a:lnTo>
                  <a:pt x="125016" y="312539"/>
                </a:lnTo>
                <a:lnTo>
                  <a:pt x="142875" y="285750"/>
                </a:lnTo>
                <a:lnTo>
                  <a:pt x="160735" y="250031"/>
                </a:lnTo>
                <a:lnTo>
                  <a:pt x="178594" y="205383"/>
                </a:lnTo>
                <a:lnTo>
                  <a:pt x="187524" y="169664"/>
                </a:lnTo>
                <a:lnTo>
                  <a:pt x="196453" y="125016"/>
                </a:lnTo>
                <a:lnTo>
                  <a:pt x="196453" y="80367"/>
                </a:lnTo>
                <a:lnTo>
                  <a:pt x="196453" y="44648"/>
                </a:lnTo>
                <a:lnTo>
                  <a:pt x="187524" y="17859"/>
                </a:lnTo>
                <a:lnTo>
                  <a:pt x="178594" y="8930"/>
                </a:lnTo>
                <a:lnTo>
                  <a:pt x="160735" y="0"/>
                </a:lnTo>
                <a:lnTo>
                  <a:pt x="142875" y="8930"/>
                </a:lnTo>
                <a:lnTo>
                  <a:pt x="125016" y="26789"/>
                </a:lnTo>
                <a:lnTo>
                  <a:pt x="107156" y="62508"/>
                </a:lnTo>
                <a:lnTo>
                  <a:pt x="89297" y="116086"/>
                </a:lnTo>
                <a:lnTo>
                  <a:pt x="89297" y="169664"/>
                </a:lnTo>
                <a:lnTo>
                  <a:pt x="89297" y="232172"/>
                </a:lnTo>
                <a:lnTo>
                  <a:pt x="107156" y="294680"/>
                </a:lnTo>
                <a:lnTo>
                  <a:pt x="125016" y="339328"/>
                </a:lnTo>
                <a:lnTo>
                  <a:pt x="151805" y="375047"/>
                </a:lnTo>
                <a:lnTo>
                  <a:pt x="178594" y="401836"/>
                </a:lnTo>
                <a:lnTo>
                  <a:pt x="205383" y="410766"/>
                </a:lnTo>
                <a:lnTo>
                  <a:pt x="223242" y="410766"/>
                </a:lnTo>
                <a:lnTo>
                  <a:pt x="232172" y="401836"/>
                </a:lnTo>
                <a:lnTo>
                  <a:pt x="232172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697016" y="2616398"/>
            <a:ext cx="214313" cy="44650"/>
          </a:xfrm>
          <a:custGeom>
            <a:avLst/>
            <a:gdLst/>
            <a:ahLst/>
            <a:cxnLst/>
            <a:rect l="0" t="0" r="0" b="0"/>
            <a:pathLst>
              <a:path w="214313" h="44650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17859" y="35719"/>
                </a:lnTo>
                <a:lnTo>
                  <a:pt x="26789" y="35719"/>
                </a:lnTo>
                <a:lnTo>
                  <a:pt x="53578" y="26790"/>
                </a:lnTo>
                <a:lnTo>
                  <a:pt x="89297" y="17860"/>
                </a:lnTo>
                <a:lnTo>
                  <a:pt x="116086" y="8930"/>
                </a:lnTo>
                <a:lnTo>
                  <a:pt x="151804" y="0"/>
                </a:lnTo>
                <a:lnTo>
                  <a:pt x="187523" y="0"/>
                </a:lnTo>
                <a:lnTo>
                  <a:pt x="205382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777383" y="2669977"/>
            <a:ext cx="178595" cy="53579"/>
          </a:xfrm>
          <a:custGeom>
            <a:avLst/>
            <a:gdLst/>
            <a:ahLst/>
            <a:cxnLst/>
            <a:rect l="0" t="0" r="0" b="0"/>
            <a:pathLst>
              <a:path w="178595" h="53579">
                <a:moveTo>
                  <a:pt x="0" y="53578"/>
                </a:moveTo>
                <a:lnTo>
                  <a:pt x="0" y="53578"/>
                </a:lnTo>
                <a:lnTo>
                  <a:pt x="8930" y="53578"/>
                </a:lnTo>
                <a:lnTo>
                  <a:pt x="26789" y="44648"/>
                </a:lnTo>
                <a:lnTo>
                  <a:pt x="53578" y="35718"/>
                </a:lnTo>
                <a:lnTo>
                  <a:pt x="80367" y="26789"/>
                </a:lnTo>
                <a:lnTo>
                  <a:pt x="116086" y="17859"/>
                </a:lnTo>
                <a:lnTo>
                  <a:pt x="142875" y="8929"/>
                </a:lnTo>
                <a:lnTo>
                  <a:pt x="160734" y="8929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679406" y="2035969"/>
            <a:ext cx="383978" cy="366118"/>
          </a:xfrm>
          <a:custGeom>
            <a:avLst/>
            <a:gdLst/>
            <a:ahLst/>
            <a:cxnLst/>
            <a:rect l="0" t="0" r="0" b="0"/>
            <a:pathLst>
              <a:path w="383978" h="366118">
                <a:moveTo>
                  <a:pt x="44649" y="107156"/>
                </a:moveTo>
                <a:lnTo>
                  <a:pt x="44649" y="107156"/>
                </a:lnTo>
                <a:lnTo>
                  <a:pt x="35719" y="107156"/>
                </a:lnTo>
                <a:lnTo>
                  <a:pt x="35719" y="116085"/>
                </a:lnTo>
                <a:lnTo>
                  <a:pt x="35719" y="125015"/>
                </a:lnTo>
                <a:lnTo>
                  <a:pt x="26789" y="142875"/>
                </a:lnTo>
                <a:lnTo>
                  <a:pt x="26789" y="160734"/>
                </a:lnTo>
                <a:lnTo>
                  <a:pt x="17860" y="187523"/>
                </a:lnTo>
                <a:lnTo>
                  <a:pt x="17860" y="214312"/>
                </a:lnTo>
                <a:lnTo>
                  <a:pt x="17860" y="241101"/>
                </a:lnTo>
                <a:lnTo>
                  <a:pt x="8930" y="267890"/>
                </a:lnTo>
                <a:lnTo>
                  <a:pt x="8930" y="294679"/>
                </a:lnTo>
                <a:lnTo>
                  <a:pt x="8930" y="303609"/>
                </a:lnTo>
                <a:lnTo>
                  <a:pt x="0" y="321468"/>
                </a:lnTo>
                <a:lnTo>
                  <a:pt x="0" y="321468"/>
                </a:lnTo>
                <a:lnTo>
                  <a:pt x="0" y="321468"/>
                </a:lnTo>
                <a:lnTo>
                  <a:pt x="0" y="303609"/>
                </a:lnTo>
                <a:lnTo>
                  <a:pt x="8930" y="294679"/>
                </a:lnTo>
                <a:lnTo>
                  <a:pt x="8930" y="258960"/>
                </a:lnTo>
                <a:lnTo>
                  <a:pt x="17860" y="223242"/>
                </a:lnTo>
                <a:lnTo>
                  <a:pt x="26789" y="187523"/>
                </a:lnTo>
                <a:lnTo>
                  <a:pt x="35719" y="142875"/>
                </a:lnTo>
                <a:lnTo>
                  <a:pt x="44649" y="107156"/>
                </a:lnTo>
                <a:lnTo>
                  <a:pt x="53578" y="80367"/>
                </a:lnTo>
                <a:lnTo>
                  <a:pt x="53578" y="71437"/>
                </a:lnTo>
                <a:lnTo>
                  <a:pt x="62508" y="71437"/>
                </a:lnTo>
                <a:lnTo>
                  <a:pt x="62508" y="80367"/>
                </a:lnTo>
                <a:lnTo>
                  <a:pt x="62508" y="107156"/>
                </a:lnTo>
                <a:lnTo>
                  <a:pt x="62508" y="142875"/>
                </a:lnTo>
                <a:lnTo>
                  <a:pt x="62508" y="178593"/>
                </a:lnTo>
                <a:lnTo>
                  <a:pt x="62508" y="223242"/>
                </a:lnTo>
                <a:lnTo>
                  <a:pt x="62508" y="258960"/>
                </a:lnTo>
                <a:lnTo>
                  <a:pt x="62508" y="294679"/>
                </a:lnTo>
                <a:lnTo>
                  <a:pt x="62508" y="330398"/>
                </a:lnTo>
                <a:lnTo>
                  <a:pt x="62508" y="348257"/>
                </a:lnTo>
                <a:lnTo>
                  <a:pt x="62508" y="366117"/>
                </a:lnTo>
                <a:lnTo>
                  <a:pt x="71438" y="366117"/>
                </a:lnTo>
                <a:lnTo>
                  <a:pt x="80367" y="348257"/>
                </a:lnTo>
                <a:lnTo>
                  <a:pt x="89297" y="330398"/>
                </a:lnTo>
                <a:lnTo>
                  <a:pt x="98227" y="294679"/>
                </a:lnTo>
                <a:lnTo>
                  <a:pt x="107157" y="250031"/>
                </a:lnTo>
                <a:lnTo>
                  <a:pt x="125016" y="196453"/>
                </a:lnTo>
                <a:lnTo>
                  <a:pt x="142875" y="133945"/>
                </a:lnTo>
                <a:lnTo>
                  <a:pt x="160735" y="80367"/>
                </a:lnTo>
                <a:lnTo>
                  <a:pt x="178594" y="44648"/>
                </a:lnTo>
                <a:lnTo>
                  <a:pt x="187524" y="17859"/>
                </a:lnTo>
                <a:lnTo>
                  <a:pt x="205383" y="0"/>
                </a:lnTo>
                <a:lnTo>
                  <a:pt x="214313" y="0"/>
                </a:lnTo>
                <a:lnTo>
                  <a:pt x="214313" y="17859"/>
                </a:lnTo>
                <a:lnTo>
                  <a:pt x="214313" y="53578"/>
                </a:lnTo>
                <a:lnTo>
                  <a:pt x="214313" y="89296"/>
                </a:lnTo>
                <a:lnTo>
                  <a:pt x="205383" y="142875"/>
                </a:lnTo>
                <a:lnTo>
                  <a:pt x="196453" y="187523"/>
                </a:lnTo>
                <a:lnTo>
                  <a:pt x="196453" y="241101"/>
                </a:lnTo>
                <a:lnTo>
                  <a:pt x="196453" y="285750"/>
                </a:lnTo>
                <a:lnTo>
                  <a:pt x="205383" y="321468"/>
                </a:lnTo>
                <a:lnTo>
                  <a:pt x="223242" y="348257"/>
                </a:lnTo>
                <a:lnTo>
                  <a:pt x="241102" y="357187"/>
                </a:lnTo>
                <a:lnTo>
                  <a:pt x="267891" y="357187"/>
                </a:lnTo>
                <a:lnTo>
                  <a:pt x="294680" y="348257"/>
                </a:lnTo>
                <a:lnTo>
                  <a:pt x="321469" y="321468"/>
                </a:lnTo>
                <a:lnTo>
                  <a:pt x="348258" y="294679"/>
                </a:lnTo>
                <a:lnTo>
                  <a:pt x="366117" y="250031"/>
                </a:lnTo>
                <a:lnTo>
                  <a:pt x="383977" y="205382"/>
                </a:lnTo>
                <a:lnTo>
                  <a:pt x="383977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965156" y="2178844"/>
            <a:ext cx="375048" cy="223243"/>
          </a:xfrm>
          <a:custGeom>
            <a:avLst/>
            <a:gdLst/>
            <a:ahLst/>
            <a:cxnLst/>
            <a:rect l="0" t="0" r="0" b="0"/>
            <a:pathLst>
              <a:path w="375048" h="223243">
                <a:moveTo>
                  <a:pt x="98227" y="8929"/>
                </a:moveTo>
                <a:lnTo>
                  <a:pt x="98227" y="8929"/>
                </a:lnTo>
                <a:lnTo>
                  <a:pt x="80367" y="17859"/>
                </a:lnTo>
                <a:lnTo>
                  <a:pt x="71438" y="35718"/>
                </a:lnTo>
                <a:lnTo>
                  <a:pt x="53578" y="53578"/>
                </a:lnTo>
                <a:lnTo>
                  <a:pt x="35719" y="89296"/>
                </a:lnTo>
                <a:lnTo>
                  <a:pt x="17860" y="125015"/>
                </a:lnTo>
                <a:lnTo>
                  <a:pt x="8930" y="160734"/>
                </a:lnTo>
                <a:lnTo>
                  <a:pt x="0" y="187523"/>
                </a:lnTo>
                <a:lnTo>
                  <a:pt x="0" y="205382"/>
                </a:lnTo>
                <a:lnTo>
                  <a:pt x="8930" y="223242"/>
                </a:lnTo>
                <a:lnTo>
                  <a:pt x="17860" y="223242"/>
                </a:lnTo>
                <a:lnTo>
                  <a:pt x="35719" y="223242"/>
                </a:lnTo>
                <a:lnTo>
                  <a:pt x="44649" y="205382"/>
                </a:lnTo>
                <a:lnTo>
                  <a:pt x="71438" y="178593"/>
                </a:lnTo>
                <a:lnTo>
                  <a:pt x="80367" y="151804"/>
                </a:lnTo>
                <a:lnTo>
                  <a:pt x="98227" y="116085"/>
                </a:lnTo>
                <a:lnTo>
                  <a:pt x="116086" y="80367"/>
                </a:lnTo>
                <a:lnTo>
                  <a:pt x="125016" y="53578"/>
                </a:lnTo>
                <a:lnTo>
                  <a:pt x="133946" y="35718"/>
                </a:lnTo>
                <a:lnTo>
                  <a:pt x="133946" y="35718"/>
                </a:lnTo>
                <a:lnTo>
                  <a:pt x="133946" y="44648"/>
                </a:lnTo>
                <a:lnTo>
                  <a:pt x="125016" y="62507"/>
                </a:lnTo>
                <a:lnTo>
                  <a:pt x="116086" y="89296"/>
                </a:lnTo>
                <a:lnTo>
                  <a:pt x="107157" y="116085"/>
                </a:lnTo>
                <a:lnTo>
                  <a:pt x="98227" y="142875"/>
                </a:lnTo>
                <a:lnTo>
                  <a:pt x="98227" y="169664"/>
                </a:lnTo>
                <a:lnTo>
                  <a:pt x="98227" y="187523"/>
                </a:lnTo>
                <a:lnTo>
                  <a:pt x="107157" y="205382"/>
                </a:lnTo>
                <a:lnTo>
                  <a:pt x="116086" y="205382"/>
                </a:lnTo>
                <a:lnTo>
                  <a:pt x="133946" y="196453"/>
                </a:lnTo>
                <a:lnTo>
                  <a:pt x="151805" y="178593"/>
                </a:lnTo>
                <a:lnTo>
                  <a:pt x="169664" y="151804"/>
                </a:lnTo>
                <a:lnTo>
                  <a:pt x="196453" y="125015"/>
                </a:lnTo>
                <a:lnTo>
                  <a:pt x="214313" y="80367"/>
                </a:lnTo>
                <a:lnTo>
                  <a:pt x="232172" y="44648"/>
                </a:lnTo>
                <a:lnTo>
                  <a:pt x="250032" y="26789"/>
                </a:lnTo>
                <a:lnTo>
                  <a:pt x="258961" y="17859"/>
                </a:lnTo>
                <a:lnTo>
                  <a:pt x="267891" y="17859"/>
                </a:lnTo>
                <a:lnTo>
                  <a:pt x="267891" y="35718"/>
                </a:lnTo>
                <a:lnTo>
                  <a:pt x="258961" y="62507"/>
                </a:lnTo>
                <a:lnTo>
                  <a:pt x="250032" y="98226"/>
                </a:lnTo>
                <a:lnTo>
                  <a:pt x="241102" y="133945"/>
                </a:lnTo>
                <a:lnTo>
                  <a:pt x="232172" y="160734"/>
                </a:lnTo>
                <a:lnTo>
                  <a:pt x="223242" y="187523"/>
                </a:lnTo>
                <a:lnTo>
                  <a:pt x="223242" y="205382"/>
                </a:lnTo>
                <a:lnTo>
                  <a:pt x="223242" y="223242"/>
                </a:lnTo>
                <a:lnTo>
                  <a:pt x="223242" y="223242"/>
                </a:lnTo>
                <a:lnTo>
                  <a:pt x="232172" y="205382"/>
                </a:lnTo>
                <a:lnTo>
                  <a:pt x="250032" y="178593"/>
                </a:lnTo>
                <a:lnTo>
                  <a:pt x="267891" y="142875"/>
                </a:lnTo>
                <a:lnTo>
                  <a:pt x="285750" y="98226"/>
                </a:lnTo>
                <a:lnTo>
                  <a:pt x="312539" y="62507"/>
                </a:lnTo>
                <a:lnTo>
                  <a:pt x="330399" y="26789"/>
                </a:lnTo>
                <a:lnTo>
                  <a:pt x="348258" y="8929"/>
                </a:lnTo>
                <a:lnTo>
                  <a:pt x="366117" y="0"/>
                </a:lnTo>
                <a:lnTo>
                  <a:pt x="375047" y="0"/>
                </a:lnTo>
                <a:lnTo>
                  <a:pt x="375047" y="8929"/>
                </a:lnTo>
                <a:lnTo>
                  <a:pt x="375047" y="17859"/>
                </a:lnTo>
                <a:lnTo>
                  <a:pt x="375047" y="35718"/>
                </a:lnTo>
                <a:lnTo>
                  <a:pt x="366117" y="44648"/>
                </a:lnTo>
                <a:lnTo>
                  <a:pt x="366117" y="44648"/>
                </a:lnTo>
                <a:lnTo>
                  <a:pt x="366117" y="44648"/>
                </a:lnTo>
                <a:lnTo>
                  <a:pt x="366117" y="44648"/>
                </a:lnTo>
                <a:lnTo>
                  <a:pt x="366117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322344" y="2152054"/>
            <a:ext cx="98227" cy="267892"/>
          </a:xfrm>
          <a:custGeom>
            <a:avLst/>
            <a:gdLst/>
            <a:ahLst/>
            <a:cxnLst/>
            <a:rect l="0" t="0" r="0" b="0"/>
            <a:pathLst>
              <a:path w="98227" h="267892">
                <a:moveTo>
                  <a:pt x="62508" y="0"/>
                </a:moveTo>
                <a:lnTo>
                  <a:pt x="62508" y="0"/>
                </a:lnTo>
                <a:lnTo>
                  <a:pt x="62508" y="8930"/>
                </a:lnTo>
                <a:lnTo>
                  <a:pt x="53578" y="17860"/>
                </a:lnTo>
                <a:lnTo>
                  <a:pt x="44648" y="44649"/>
                </a:lnTo>
                <a:lnTo>
                  <a:pt x="35719" y="71438"/>
                </a:lnTo>
                <a:lnTo>
                  <a:pt x="26789" y="107157"/>
                </a:lnTo>
                <a:lnTo>
                  <a:pt x="17859" y="142875"/>
                </a:lnTo>
                <a:lnTo>
                  <a:pt x="8929" y="178594"/>
                </a:lnTo>
                <a:lnTo>
                  <a:pt x="8929" y="214313"/>
                </a:lnTo>
                <a:lnTo>
                  <a:pt x="0" y="241102"/>
                </a:lnTo>
                <a:lnTo>
                  <a:pt x="0" y="258961"/>
                </a:lnTo>
                <a:lnTo>
                  <a:pt x="8929" y="267891"/>
                </a:lnTo>
                <a:lnTo>
                  <a:pt x="17859" y="258961"/>
                </a:lnTo>
                <a:lnTo>
                  <a:pt x="26789" y="241102"/>
                </a:lnTo>
                <a:lnTo>
                  <a:pt x="44648" y="205383"/>
                </a:lnTo>
                <a:lnTo>
                  <a:pt x="71437" y="160735"/>
                </a:lnTo>
                <a:lnTo>
                  <a:pt x="98226" y="107157"/>
                </a:lnTo>
                <a:lnTo>
                  <a:pt x="98226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384852" y="2134195"/>
            <a:ext cx="187524" cy="258962"/>
          </a:xfrm>
          <a:custGeom>
            <a:avLst/>
            <a:gdLst/>
            <a:ahLst/>
            <a:cxnLst/>
            <a:rect l="0" t="0" r="0" b="0"/>
            <a:pathLst>
              <a:path w="187524" h="258962">
                <a:moveTo>
                  <a:pt x="187523" y="0"/>
                </a:moveTo>
                <a:lnTo>
                  <a:pt x="178593" y="0"/>
                </a:lnTo>
                <a:lnTo>
                  <a:pt x="169664" y="8930"/>
                </a:lnTo>
                <a:lnTo>
                  <a:pt x="151804" y="26789"/>
                </a:lnTo>
                <a:lnTo>
                  <a:pt x="116086" y="44649"/>
                </a:lnTo>
                <a:lnTo>
                  <a:pt x="80367" y="62508"/>
                </a:lnTo>
                <a:lnTo>
                  <a:pt x="53578" y="89297"/>
                </a:lnTo>
                <a:lnTo>
                  <a:pt x="17859" y="125016"/>
                </a:lnTo>
                <a:lnTo>
                  <a:pt x="0" y="151805"/>
                </a:lnTo>
                <a:lnTo>
                  <a:pt x="0" y="187524"/>
                </a:lnTo>
                <a:lnTo>
                  <a:pt x="8929" y="214313"/>
                </a:lnTo>
                <a:lnTo>
                  <a:pt x="26789" y="232172"/>
                </a:lnTo>
                <a:lnTo>
                  <a:pt x="53578" y="250031"/>
                </a:lnTo>
                <a:lnTo>
                  <a:pt x="89296" y="258961"/>
                </a:lnTo>
                <a:lnTo>
                  <a:pt x="125015" y="258961"/>
                </a:lnTo>
                <a:lnTo>
                  <a:pt x="151804" y="250031"/>
                </a:lnTo>
                <a:lnTo>
                  <a:pt x="151804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554516" y="2223492"/>
            <a:ext cx="330399" cy="446486"/>
          </a:xfrm>
          <a:custGeom>
            <a:avLst/>
            <a:gdLst/>
            <a:ahLst/>
            <a:cxnLst/>
            <a:rect l="0" t="0" r="0" b="0"/>
            <a:pathLst>
              <a:path w="330399" h="44648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17859"/>
                </a:lnTo>
                <a:lnTo>
                  <a:pt x="62507" y="26789"/>
                </a:lnTo>
                <a:lnTo>
                  <a:pt x="71437" y="44648"/>
                </a:lnTo>
                <a:lnTo>
                  <a:pt x="89297" y="53578"/>
                </a:lnTo>
                <a:lnTo>
                  <a:pt x="89297" y="71437"/>
                </a:lnTo>
                <a:lnTo>
                  <a:pt x="89297" y="89297"/>
                </a:lnTo>
                <a:lnTo>
                  <a:pt x="89297" y="98227"/>
                </a:lnTo>
                <a:lnTo>
                  <a:pt x="80367" y="116086"/>
                </a:lnTo>
                <a:lnTo>
                  <a:pt x="71437" y="116086"/>
                </a:lnTo>
                <a:lnTo>
                  <a:pt x="71437" y="125016"/>
                </a:lnTo>
                <a:lnTo>
                  <a:pt x="71437" y="125016"/>
                </a:lnTo>
                <a:lnTo>
                  <a:pt x="80367" y="116086"/>
                </a:lnTo>
                <a:lnTo>
                  <a:pt x="98226" y="107156"/>
                </a:lnTo>
                <a:lnTo>
                  <a:pt x="116086" y="89297"/>
                </a:lnTo>
                <a:lnTo>
                  <a:pt x="133945" y="71437"/>
                </a:lnTo>
                <a:lnTo>
                  <a:pt x="151804" y="53578"/>
                </a:lnTo>
                <a:lnTo>
                  <a:pt x="160734" y="44648"/>
                </a:lnTo>
                <a:lnTo>
                  <a:pt x="160734" y="44648"/>
                </a:lnTo>
                <a:lnTo>
                  <a:pt x="160734" y="53578"/>
                </a:lnTo>
                <a:lnTo>
                  <a:pt x="151804" y="62508"/>
                </a:lnTo>
                <a:lnTo>
                  <a:pt x="151804" y="80367"/>
                </a:lnTo>
                <a:lnTo>
                  <a:pt x="142875" y="98227"/>
                </a:lnTo>
                <a:lnTo>
                  <a:pt x="133945" y="116086"/>
                </a:lnTo>
                <a:lnTo>
                  <a:pt x="133945" y="125016"/>
                </a:lnTo>
                <a:lnTo>
                  <a:pt x="133945" y="133945"/>
                </a:lnTo>
                <a:lnTo>
                  <a:pt x="133945" y="142875"/>
                </a:lnTo>
                <a:lnTo>
                  <a:pt x="142875" y="133945"/>
                </a:lnTo>
                <a:lnTo>
                  <a:pt x="160734" y="125016"/>
                </a:lnTo>
                <a:lnTo>
                  <a:pt x="169664" y="107156"/>
                </a:lnTo>
                <a:lnTo>
                  <a:pt x="187523" y="98227"/>
                </a:lnTo>
                <a:lnTo>
                  <a:pt x="205382" y="80367"/>
                </a:lnTo>
                <a:lnTo>
                  <a:pt x="223242" y="62508"/>
                </a:lnTo>
                <a:lnTo>
                  <a:pt x="232172" y="62508"/>
                </a:lnTo>
                <a:lnTo>
                  <a:pt x="241101" y="62508"/>
                </a:lnTo>
                <a:lnTo>
                  <a:pt x="241101" y="71437"/>
                </a:lnTo>
                <a:lnTo>
                  <a:pt x="241101" y="89297"/>
                </a:lnTo>
                <a:lnTo>
                  <a:pt x="232172" y="116086"/>
                </a:lnTo>
                <a:lnTo>
                  <a:pt x="223242" y="133945"/>
                </a:lnTo>
                <a:lnTo>
                  <a:pt x="214312" y="160734"/>
                </a:lnTo>
                <a:lnTo>
                  <a:pt x="205382" y="196453"/>
                </a:lnTo>
                <a:lnTo>
                  <a:pt x="187523" y="232172"/>
                </a:lnTo>
                <a:lnTo>
                  <a:pt x="178593" y="267891"/>
                </a:lnTo>
                <a:lnTo>
                  <a:pt x="169664" y="303610"/>
                </a:lnTo>
                <a:lnTo>
                  <a:pt x="160734" y="339328"/>
                </a:lnTo>
                <a:lnTo>
                  <a:pt x="151804" y="375047"/>
                </a:lnTo>
                <a:lnTo>
                  <a:pt x="151804" y="410766"/>
                </a:lnTo>
                <a:lnTo>
                  <a:pt x="151804" y="437555"/>
                </a:lnTo>
                <a:lnTo>
                  <a:pt x="151804" y="446485"/>
                </a:lnTo>
                <a:lnTo>
                  <a:pt x="151804" y="446485"/>
                </a:lnTo>
                <a:lnTo>
                  <a:pt x="151804" y="419696"/>
                </a:lnTo>
                <a:lnTo>
                  <a:pt x="160734" y="383977"/>
                </a:lnTo>
                <a:lnTo>
                  <a:pt x="169664" y="330399"/>
                </a:lnTo>
                <a:lnTo>
                  <a:pt x="178593" y="267891"/>
                </a:lnTo>
                <a:lnTo>
                  <a:pt x="196453" y="196453"/>
                </a:lnTo>
                <a:lnTo>
                  <a:pt x="214312" y="125016"/>
                </a:lnTo>
                <a:lnTo>
                  <a:pt x="232172" y="80367"/>
                </a:lnTo>
                <a:lnTo>
                  <a:pt x="258961" y="44648"/>
                </a:lnTo>
                <a:lnTo>
                  <a:pt x="285750" y="26789"/>
                </a:lnTo>
                <a:lnTo>
                  <a:pt x="303609" y="26789"/>
                </a:lnTo>
                <a:lnTo>
                  <a:pt x="321468" y="35719"/>
                </a:lnTo>
                <a:lnTo>
                  <a:pt x="330398" y="53578"/>
                </a:lnTo>
                <a:lnTo>
                  <a:pt x="330398" y="62508"/>
                </a:lnTo>
                <a:lnTo>
                  <a:pt x="321468" y="80367"/>
                </a:lnTo>
                <a:lnTo>
                  <a:pt x="294679" y="107156"/>
                </a:lnTo>
                <a:lnTo>
                  <a:pt x="258961" y="125016"/>
                </a:lnTo>
                <a:lnTo>
                  <a:pt x="223242" y="142875"/>
                </a:lnTo>
                <a:lnTo>
                  <a:pt x="196453" y="160734"/>
                </a:lnTo>
                <a:lnTo>
                  <a:pt x="178593" y="178594"/>
                </a:lnTo>
                <a:lnTo>
                  <a:pt x="178593" y="178594"/>
                </a:lnTo>
                <a:lnTo>
                  <a:pt x="187523" y="160734"/>
                </a:lnTo>
                <a:lnTo>
                  <a:pt x="214312" y="142875"/>
                </a:lnTo>
                <a:lnTo>
                  <a:pt x="250031" y="116086"/>
                </a:lnTo>
                <a:lnTo>
                  <a:pt x="250031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117086" y="1973461"/>
            <a:ext cx="258961" cy="357188"/>
          </a:xfrm>
          <a:custGeom>
            <a:avLst/>
            <a:gdLst/>
            <a:ahLst/>
            <a:cxnLst/>
            <a:rect l="0" t="0" r="0" b="0"/>
            <a:pathLst>
              <a:path w="258961" h="357188">
                <a:moveTo>
                  <a:pt x="80366" y="26789"/>
                </a:moveTo>
                <a:lnTo>
                  <a:pt x="71437" y="17859"/>
                </a:lnTo>
                <a:lnTo>
                  <a:pt x="71437" y="17859"/>
                </a:lnTo>
                <a:lnTo>
                  <a:pt x="71437" y="17859"/>
                </a:lnTo>
                <a:lnTo>
                  <a:pt x="71437" y="17859"/>
                </a:lnTo>
                <a:lnTo>
                  <a:pt x="71437" y="17859"/>
                </a:lnTo>
                <a:lnTo>
                  <a:pt x="71437" y="17859"/>
                </a:lnTo>
                <a:lnTo>
                  <a:pt x="80366" y="8929"/>
                </a:lnTo>
                <a:lnTo>
                  <a:pt x="80366" y="8929"/>
                </a:lnTo>
                <a:lnTo>
                  <a:pt x="80366" y="8929"/>
                </a:lnTo>
                <a:lnTo>
                  <a:pt x="89296" y="0"/>
                </a:lnTo>
                <a:lnTo>
                  <a:pt x="98226" y="0"/>
                </a:lnTo>
                <a:lnTo>
                  <a:pt x="98226" y="0"/>
                </a:lnTo>
                <a:lnTo>
                  <a:pt x="98226" y="0"/>
                </a:lnTo>
                <a:lnTo>
                  <a:pt x="89296" y="8929"/>
                </a:lnTo>
                <a:lnTo>
                  <a:pt x="80366" y="26789"/>
                </a:lnTo>
                <a:lnTo>
                  <a:pt x="71437" y="53578"/>
                </a:lnTo>
                <a:lnTo>
                  <a:pt x="53578" y="89297"/>
                </a:lnTo>
                <a:lnTo>
                  <a:pt x="35719" y="133945"/>
                </a:lnTo>
                <a:lnTo>
                  <a:pt x="17859" y="187523"/>
                </a:lnTo>
                <a:lnTo>
                  <a:pt x="0" y="232172"/>
                </a:lnTo>
                <a:lnTo>
                  <a:pt x="0" y="276820"/>
                </a:lnTo>
                <a:lnTo>
                  <a:pt x="0" y="312539"/>
                </a:lnTo>
                <a:lnTo>
                  <a:pt x="8930" y="330398"/>
                </a:lnTo>
                <a:lnTo>
                  <a:pt x="35719" y="348258"/>
                </a:lnTo>
                <a:lnTo>
                  <a:pt x="62508" y="357187"/>
                </a:lnTo>
                <a:lnTo>
                  <a:pt x="107155" y="357187"/>
                </a:lnTo>
                <a:lnTo>
                  <a:pt x="151804" y="348258"/>
                </a:lnTo>
                <a:lnTo>
                  <a:pt x="196452" y="339328"/>
                </a:lnTo>
                <a:lnTo>
                  <a:pt x="223241" y="321468"/>
                </a:lnTo>
                <a:lnTo>
                  <a:pt x="250030" y="312539"/>
                </a:lnTo>
                <a:lnTo>
                  <a:pt x="258960" y="294679"/>
                </a:lnTo>
                <a:lnTo>
                  <a:pt x="258960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295679" y="2107406"/>
            <a:ext cx="473274" cy="169665"/>
          </a:xfrm>
          <a:custGeom>
            <a:avLst/>
            <a:gdLst/>
            <a:ahLst/>
            <a:cxnLst/>
            <a:rect l="0" t="0" r="0" b="0"/>
            <a:pathLst>
              <a:path w="473274" h="169665">
                <a:moveTo>
                  <a:pt x="107156" y="8930"/>
                </a:moveTo>
                <a:lnTo>
                  <a:pt x="107156" y="8930"/>
                </a:lnTo>
                <a:lnTo>
                  <a:pt x="107156" y="8930"/>
                </a:lnTo>
                <a:lnTo>
                  <a:pt x="98226" y="8930"/>
                </a:lnTo>
                <a:lnTo>
                  <a:pt x="89297" y="8930"/>
                </a:lnTo>
                <a:lnTo>
                  <a:pt x="71437" y="26789"/>
                </a:lnTo>
                <a:lnTo>
                  <a:pt x="53578" y="44648"/>
                </a:lnTo>
                <a:lnTo>
                  <a:pt x="35719" y="71438"/>
                </a:lnTo>
                <a:lnTo>
                  <a:pt x="17859" y="89297"/>
                </a:lnTo>
                <a:lnTo>
                  <a:pt x="8930" y="116086"/>
                </a:lnTo>
                <a:lnTo>
                  <a:pt x="0" y="133945"/>
                </a:lnTo>
                <a:lnTo>
                  <a:pt x="0" y="151805"/>
                </a:lnTo>
                <a:lnTo>
                  <a:pt x="8930" y="160734"/>
                </a:lnTo>
                <a:lnTo>
                  <a:pt x="8930" y="160734"/>
                </a:lnTo>
                <a:lnTo>
                  <a:pt x="26789" y="151805"/>
                </a:lnTo>
                <a:lnTo>
                  <a:pt x="35719" y="142875"/>
                </a:lnTo>
                <a:lnTo>
                  <a:pt x="53578" y="125016"/>
                </a:lnTo>
                <a:lnTo>
                  <a:pt x="71437" y="98227"/>
                </a:lnTo>
                <a:lnTo>
                  <a:pt x="89297" y="71438"/>
                </a:lnTo>
                <a:lnTo>
                  <a:pt x="107156" y="53578"/>
                </a:lnTo>
                <a:lnTo>
                  <a:pt x="125016" y="35719"/>
                </a:lnTo>
                <a:lnTo>
                  <a:pt x="133945" y="35719"/>
                </a:lnTo>
                <a:lnTo>
                  <a:pt x="133945" y="35719"/>
                </a:lnTo>
                <a:lnTo>
                  <a:pt x="125016" y="44648"/>
                </a:lnTo>
                <a:lnTo>
                  <a:pt x="116086" y="62508"/>
                </a:lnTo>
                <a:lnTo>
                  <a:pt x="107156" y="89297"/>
                </a:lnTo>
                <a:lnTo>
                  <a:pt x="98226" y="107156"/>
                </a:lnTo>
                <a:lnTo>
                  <a:pt x="98226" y="133945"/>
                </a:lnTo>
                <a:lnTo>
                  <a:pt x="98226" y="151805"/>
                </a:lnTo>
                <a:lnTo>
                  <a:pt x="98226" y="160734"/>
                </a:lnTo>
                <a:lnTo>
                  <a:pt x="98226" y="169664"/>
                </a:lnTo>
                <a:lnTo>
                  <a:pt x="107156" y="169664"/>
                </a:lnTo>
                <a:lnTo>
                  <a:pt x="116086" y="151805"/>
                </a:lnTo>
                <a:lnTo>
                  <a:pt x="133945" y="133945"/>
                </a:lnTo>
                <a:lnTo>
                  <a:pt x="142875" y="107156"/>
                </a:lnTo>
                <a:lnTo>
                  <a:pt x="160734" y="80367"/>
                </a:lnTo>
                <a:lnTo>
                  <a:pt x="187523" y="44648"/>
                </a:lnTo>
                <a:lnTo>
                  <a:pt x="205383" y="17859"/>
                </a:lnTo>
                <a:lnTo>
                  <a:pt x="214312" y="0"/>
                </a:lnTo>
                <a:lnTo>
                  <a:pt x="223242" y="0"/>
                </a:lnTo>
                <a:lnTo>
                  <a:pt x="223242" y="8930"/>
                </a:lnTo>
                <a:lnTo>
                  <a:pt x="223242" y="17859"/>
                </a:lnTo>
                <a:lnTo>
                  <a:pt x="214312" y="44648"/>
                </a:lnTo>
                <a:lnTo>
                  <a:pt x="205383" y="62508"/>
                </a:lnTo>
                <a:lnTo>
                  <a:pt x="196453" y="89297"/>
                </a:lnTo>
                <a:lnTo>
                  <a:pt x="196453" y="116086"/>
                </a:lnTo>
                <a:lnTo>
                  <a:pt x="187523" y="133945"/>
                </a:lnTo>
                <a:lnTo>
                  <a:pt x="187523" y="151805"/>
                </a:lnTo>
                <a:lnTo>
                  <a:pt x="187523" y="160734"/>
                </a:lnTo>
                <a:lnTo>
                  <a:pt x="196453" y="151805"/>
                </a:lnTo>
                <a:lnTo>
                  <a:pt x="214312" y="133945"/>
                </a:lnTo>
                <a:lnTo>
                  <a:pt x="241101" y="116086"/>
                </a:lnTo>
                <a:lnTo>
                  <a:pt x="267891" y="80367"/>
                </a:lnTo>
                <a:lnTo>
                  <a:pt x="294680" y="53578"/>
                </a:lnTo>
                <a:lnTo>
                  <a:pt x="312539" y="35719"/>
                </a:lnTo>
                <a:lnTo>
                  <a:pt x="330398" y="17859"/>
                </a:lnTo>
                <a:lnTo>
                  <a:pt x="330398" y="17859"/>
                </a:lnTo>
                <a:lnTo>
                  <a:pt x="330398" y="35719"/>
                </a:lnTo>
                <a:lnTo>
                  <a:pt x="321469" y="53578"/>
                </a:lnTo>
                <a:lnTo>
                  <a:pt x="321469" y="71438"/>
                </a:lnTo>
                <a:lnTo>
                  <a:pt x="312539" y="98227"/>
                </a:lnTo>
                <a:lnTo>
                  <a:pt x="303609" y="125016"/>
                </a:lnTo>
                <a:lnTo>
                  <a:pt x="303609" y="142875"/>
                </a:lnTo>
                <a:lnTo>
                  <a:pt x="303609" y="160734"/>
                </a:lnTo>
                <a:lnTo>
                  <a:pt x="312539" y="169664"/>
                </a:lnTo>
                <a:lnTo>
                  <a:pt x="330398" y="160734"/>
                </a:lnTo>
                <a:lnTo>
                  <a:pt x="348258" y="142875"/>
                </a:lnTo>
                <a:lnTo>
                  <a:pt x="366117" y="125016"/>
                </a:lnTo>
                <a:lnTo>
                  <a:pt x="392906" y="98227"/>
                </a:lnTo>
                <a:lnTo>
                  <a:pt x="419695" y="62508"/>
                </a:lnTo>
                <a:lnTo>
                  <a:pt x="446484" y="35719"/>
                </a:lnTo>
                <a:lnTo>
                  <a:pt x="473273" y="17859"/>
                </a:lnTo>
                <a:lnTo>
                  <a:pt x="47327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501062" y="2116336"/>
            <a:ext cx="285751" cy="339329"/>
          </a:xfrm>
          <a:custGeom>
            <a:avLst/>
            <a:gdLst/>
            <a:ahLst/>
            <a:cxnLst/>
            <a:rect l="0" t="0" r="0" b="0"/>
            <a:pathLst>
              <a:path w="285751" h="339329">
                <a:moveTo>
                  <a:pt x="285750" y="0"/>
                </a:moveTo>
                <a:lnTo>
                  <a:pt x="285750" y="0"/>
                </a:lnTo>
                <a:lnTo>
                  <a:pt x="285750" y="8929"/>
                </a:lnTo>
                <a:lnTo>
                  <a:pt x="276820" y="8929"/>
                </a:lnTo>
                <a:lnTo>
                  <a:pt x="267890" y="8929"/>
                </a:lnTo>
                <a:lnTo>
                  <a:pt x="258961" y="8929"/>
                </a:lnTo>
                <a:lnTo>
                  <a:pt x="241101" y="17859"/>
                </a:lnTo>
                <a:lnTo>
                  <a:pt x="232172" y="26789"/>
                </a:lnTo>
                <a:lnTo>
                  <a:pt x="214312" y="44648"/>
                </a:lnTo>
                <a:lnTo>
                  <a:pt x="205383" y="62508"/>
                </a:lnTo>
                <a:lnTo>
                  <a:pt x="196453" y="80367"/>
                </a:lnTo>
                <a:lnTo>
                  <a:pt x="187523" y="107156"/>
                </a:lnTo>
                <a:lnTo>
                  <a:pt x="187523" y="125015"/>
                </a:lnTo>
                <a:lnTo>
                  <a:pt x="196453" y="133945"/>
                </a:lnTo>
                <a:lnTo>
                  <a:pt x="205383" y="133945"/>
                </a:lnTo>
                <a:lnTo>
                  <a:pt x="214312" y="133945"/>
                </a:lnTo>
                <a:lnTo>
                  <a:pt x="223242" y="116086"/>
                </a:lnTo>
                <a:lnTo>
                  <a:pt x="241101" y="98226"/>
                </a:lnTo>
                <a:lnTo>
                  <a:pt x="258961" y="80367"/>
                </a:lnTo>
                <a:lnTo>
                  <a:pt x="267890" y="71437"/>
                </a:lnTo>
                <a:lnTo>
                  <a:pt x="276820" y="53578"/>
                </a:lnTo>
                <a:lnTo>
                  <a:pt x="285750" y="53578"/>
                </a:lnTo>
                <a:lnTo>
                  <a:pt x="285750" y="53578"/>
                </a:lnTo>
                <a:lnTo>
                  <a:pt x="276820" y="71437"/>
                </a:lnTo>
                <a:lnTo>
                  <a:pt x="276820" y="89297"/>
                </a:lnTo>
                <a:lnTo>
                  <a:pt x="267890" y="116086"/>
                </a:lnTo>
                <a:lnTo>
                  <a:pt x="267890" y="142875"/>
                </a:lnTo>
                <a:lnTo>
                  <a:pt x="267890" y="178593"/>
                </a:lnTo>
                <a:lnTo>
                  <a:pt x="267890" y="214312"/>
                </a:lnTo>
                <a:lnTo>
                  <a:pt x="258961" y="250031"/>
                </a:lnTo>
                <a:lnTo>
                  <a:pt x="232172" y="276820"/>
                </a:lnTo>
                <a:lnTo>
                  <a:pt x="205383" y="303609"/>
                </a:lnTo>
                <a:lnTo>
                  <a:pt x="169664" y="321468"/>
                </a:lnTo>
                <a:lnTo>
                  <a:pt x="125015" y="330398"/>
                </a:lnTo>
                <a:lnTo>
                  <a:pt x="89297" y="339328"/>
                </a:lnTo>
                <a:lnTo>
                  <a:pt x="53578" y="321468"/>
                </a:lnTo>
                <a:lnTo>
                  <a:pt x="26789" y="312539"/>
                </a:lnTo>
                <a:lnTo>
                  <a:pt x="8929" y="294679"/>
                </a:lnTo>
                <a:lnTo>
                  <a:pt x="0" y="276820"/>
                </a:lnTo>
                <a:lnTo>
                  <a:pt x="0" y="267890"/>
                </a:lnTo>
                <a:lnTo>
                  <a:pt x="17859" y="258961"/>
                </a:lnTo>
                <a:lnTo>
                  <a:pt x="44648" y="250031"/>
                </a:lnTo>
                <a:lnTo>
                  <a:pt x="71437" y="241101"/>
                </a:lnTo>
                <a:lnTo>
                  <a:pt x="107156" y="232172"/>
                </a:lnTo>
                <a:lnTo>
                  <a:pt x="142875" y="214312"/>
                </a:lnTo>
                <a:lnTo>
                  <a:pt x="169664" y="205383"/>
                </a:lnTo>
                <a:lnTo>
                  <a:pt x="169664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956476" y="2250281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8929" y="0"/>
                </a:move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32234" y="3143250"/>
            <a:ext cx="1625205" cy="44649"/>
          </a:xfrm>
          <a:custGeom>
            <a:avLst/>
            <a:gdLst/>
            <a:ahLst/>
            <a:cxnLst/>
            <a:rect l="0" t="0" r="0" b="0"/>
            <a:pathLst>
              <a:path w="1625205" h="44649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17860" y="44648"/>
                </a:lnTo>
                <a:lnTo>
                  <a:pt x="26790" y="44648"/>
                </a:lnTo>
                <a:lnTo>
                  <a:pt x="44649" y="35718"/>
                </a:lnTo>
                <a:lnTo>
                  <a:pt x="53579" y="35718"/>
                </a:lnTo>
                <a:lnTo>
                  <a:pt x="71438" y="26789"/>
                </a:lnTo>
                <a:lnTo>
                  <a:pt x="98227" y="17859"/>
                </a:lnTo>
                <a:lnTo>
                  <a:pt x="116086" y="8929"/>
                </a:lnTo>
                <a:lnTo>
                  <a:pt x="133946" y="8929"/>
                </a:lnTo>
                <a:lnTo>
                  <a:pt x="160735" y="8929"/>
                </a:lnTo>
                <a:lnTo>
                  <a:pt x="178594" y="8929"/>
                </a:lnTo>
                <a:lnTo>
                  <a:pt x="205383" y="17859"/>
                </a:lnTo>
                <a:lnTo>
                  <a:pt x="223243" y="17859"/>
                </a:lnTo>
                <a:lnTo>
                  <a:pt x="250032" y="17859"/>
                </a:lnTo>
                <a:lnTo>
                  <a:pt x="276821" y="17859"/>
                </a:lnTo>
                <a:lnTo>
                  <a:pt x="312540" y="26789"/>
                </a:lnTo>
                <a:lnTo>
                  <a:pt x="339329" y="17859"/>
                </a:lnTo>
                <a:lnTo>
                  <a:pt x="366118" y="17859"/>
                </a:lnTo>
                <a:lnTo>
                  <a:pt x="401836" y="17859"/>
                </a:lnTo>
                <a:lnTo>
                  <a:pt x="428625" y="8929"/>
                </a:lnTo>
                <a:lnTo>
                  <a:pt x="455415" y="8929"/>
                </a:lnTo>
                <a:lnTo>
                  <a:pt x="491133" y="0"/>
                </a:lnTo>
                <a:lnTo>
                  <a:pt x="517922" y="0"/>
                </a:lnTo>
                <a:lnTo>
                  <a:pt x="553641" y="0"/>
                </a:lnTo>
                <a:lnTo>
                  <a:pt x="580430" y="8929"/>
                </a:lnTo>
                <a:lnTo>
                  <a:pt x="607219" y="8929"/>
                </a:lnTo>
                <a:lnTo>
                  <a:pt x="642938" y="8929"/>
                </a:lnTo>
                <a:lnTo>
                  <a:pt x="669727" y="8929"/>
                </a:lnTo>
                <a:lnTo>
                  <a:pt x="696516" y="8929"/>
                </a:lnTo>
                <a:lnTo>
                  <a:pt x="723305" y="8929"/>
                </a:lnTo>
                <a:lnTo>
                  <a:pt x="750094" y="8929"/>
                </a:lnTo>
                <a:lnTo>
                  <a:pt x="776883" y="8929"/>
                </a:lnTo>
                <a:lnTo>
                  <a:pt x="812602" y="8929"/>
                </a:lnTo>
                <a:lnTo>
                  <a:pt x="839391" y="8929"/>
                </a:lnTo>
                <a:lnTo>
                  <a:pt x="875110" y="17859"/>
                </a:lnTo>
                <a:lnTo>
                  <a:pt x="901899" y="17859"/>
                </a:lnTo>
                <a:lnTo>
                  <a:pt x="928688" y="26789"/>
                </a:lnTo>
                <a:lnTo>
                  <a:pt x="955477" y="26789"/>
                </a:lnTo>
                <a:lnTo>
                  <a:pt x="982266" y="35718"/>
                </a:lnTo>
                <a:lnTo>
                  <a:pt x="1009055" y="35718"/>
                </a:lnTo>
                <a:lnTo>
                  <a:pt x="1035844" y="35718"/>
                </a:lnTo>
                <a:lnTo>
                  <a:pt x="1062633" y="35718"/>
                </a:lnTo>
                <a:lnTo>
                  <a:pt x="1098352" y="35718"/>
                </a:lnTo>
                <a:lnTo>
                  <a:pt x="1125141" y="35718"/>
                </a:lnTo>
                <a:lnTo>
                  <a:pt x="1160860" y="35718"/>
                </a:lnTo>
                <a:lnTo>
                  <a:pt x="1187649" y="35718"/>
                </a:lnTo>
                <a:lnTo>
                  <a:pt x="1223368" y="26789"/>
                </a:lnTo>
                <a:lnTo>
                  <a:pt x="1259086" y="26789"/>
                </a:lnTo>
                <a:lnTo>
                  <a:pt x="1285875" y="35718"/>
                </a:lnTo>
                <a:lnTo>
                  <a:pt x="1321594" y="35718"/>
                </a:lnTo>
                <a:lnTo>
                  <a:pt x="1357313" y="35718"/>
                </a:lnTo>
                <a:lnTo>
                  <a:pt x="1384102" y="35718"/>
                </a:lnTo>
                <a:lnTo>
                  <a:pt x="1410891" y="35718"/>
                </a:lnTo>
                <a:lnTo>
                  <a:pt x="1446610" y="35718"/>
                </a:lnTo>
                <a:lnTo>
                  <a:pt x="1473399" y="35718"/>
                </a:lnTo>
                <a:lnTo>
                  <a:pt x="1500188" y="35718"/>
                </a:lnTo>
                <a:lnTo>
                  <a:pt x="1518047" y="35718"/>
                </a:lnTo>
                <a:lnTo>
                  <a:pt x="1544836" y="35718"/>
                </a:lnTo>
                <a:lnTo>
                  <a:pt x="1571625" y="35718"/>
                </a:lnTo>
                <a:lnTo>
                  <a:pt x="1598414" y="35718"/>
                </a:lnTo>
                <a:lnTo>
                  <a:pt x="1616274" y="44648"/>
                </a:lnTo>
                <a:lnTo>
                  <a:pt x="1625204" y="44648"/>
                </a:lnTo>
                <a:lnTo>
                  <a:pt x="162520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87586" y="5723929"/>
            <a:ext cx="1812728" cy="107157"/>
          </a:xfrm>
          <a:custGeom>
            <a:avLst/>
            <a:gdLst/>
            <a:ahLst/>
            <a:cxnLst/>
            <a:rect l="0" t="0" r="0" b="0"/>
            <a:pathLst>
              <a:path w="1812728" h="107157">
                <a:moveTo>
                  <a:pt x="26789" y="62508"/>
                </a:moveTo>
                <a:lnTo>
                  <a:pt x="26789" y="62508"/>
                </a:lnTo>
                <a:lnTo>
                  <a:pt x="17859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0" y="6250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17859" y="62508"/>
                </a:lnTo>
                <a:lnTo>
                  <a:pt x="17859" y="62508"/>
                </a:lnTo>
                <a:lnTo>
                  <a:pt x="17859" y="62508"/>
                </a:lnTo>
                <a:lnTo>
                  <a:pt x="26789" y="62508"/>
                </a:lnTo>
                <a:lnTo>
                  <a:pt x="35719" y="71437"/>
                </a:lnTo>
                <a:lnTo>
                  <a:pt x="53578" y="71437"/>
                </a:lnTo>
                <a:lnTo>
                  <a:pt x="62508" y="71437"/>
                </a:lnTo>
                <a:lnTo>
                  <a:pt x="89297" y="71437"/>
                </a:lnTo>
                <a:lnTo>
                  <a:pt x="107156" y="71437"/>
                </a:lnTo>
                <a:lnTo>
                  <a:pt x="133945" y="80367"/>
                </a:lnTo>
                <a:lnTo>
                  <a:pt x="169664" y="80367"/>
                </a:lnTo>
                <a:lnTo>
                  <a:pt x="196453" y="89297"/>
                </a:lnTo>
                <a:lnTo>
                  <a:pt x="223242" y="89297"/>
                </a:lnTo>
                <a:lnTo>
                  <a:pt x="258961" y="98226"/>
                </a:lnTo>
                <a:lnTo>
                  <a:pt x="285750" y="98226"/>
                </a:lnTo>
                <a:lnTo>
                  <a:pt x="321469" y="107156"/>
                </a:lnTo>
                <a:lnTo>
                  <a:pt x="357188" y="98226"/>
                </a:lnTo>
                <a:lnTo>
                  <a:pt x="392906" y="98226"/>
                </a:lnTo>
                <a:lnTo>
                  <a:pt x="437555" y="89297"/>
                </a:lnTo>
                <a:lnTo>
                  <a:pt x="473273" y="89297"/>
                </a:lnTo>
                <a:lnTo>
                  <a:pt x="508992" y="89297"/>
                </a:lnTo>
                <a:lnTo>
                  <a:pt x="544711" y="80367"/>
                </a:lnTo>
                <a:lnTo>
                  <a:pt x="580430" y="80367"/>
                </a:lnTo>
                <a:lnTo>
                  <a:pt x="607219" y="80367"/>
                </a:lnTo>
                <a:lnTo>
                  <a:pt x="642937" y="89297"/>
                </a:lnTo>
                <a:lnTo>
                  <a:pt x="678656" y="89297"/>
                </a:lnTo>
                <a:lnTo>
                  <a:pt x="723305" y="98226"/>
                </a:lnTo>
                <a:lnTo>
                  <a:pt x="759023" y="98226"/>
                </a:lnTo>
                <a:lnTo>
                  <a:pt x="794742" y="98226"/>
                </a:lnTo>
                <a:lnTo>
                  <a:pt x="830461" y="89297"/>
                </a:lnTo>
                <a:lnTo>
                  <a:pt x="857250" y="89297"/>
                </a:lnTo>
                <a:lnTo>
                  <a:pt x="892969" y="80367"/>
                </a:lnTo>
                <a:lnTo>
                  <a:pt x="919758" y="80367"/>
                </a:lnTo>
                <a:lnTo>
                  <a:pt x="955477" y="71437"/>
                </a:lnTo>
                <a:lnTo>
                  <a:pt x="982266" y="71437"/>
                </a:lnTo>
                <a:lnTo>
                  <a:pt x="1017984" y="71437"/>
                </a:lnTo>
                <a:lnTo>
                  <a:pt x="1053703" y="62508"/>
                </a:lnTo>
                <a:lnTo>
                  <a:pt x="1098352" y="62508"/>
                </a:lnTo>
                <a:lnTo>
                  <a:pt x="1143000" y="53578"/>
                </a:lnTo>
                <a:lnTo>
                  <a:pt x="1187648" y="53578"/>
                </a:lnTo>
                <a:lnTo>
                  <a:pt x="1241227" y="44648"/>
                </a:lnTo>
                <a:lnTo>
                  <a:pt x="1285875" y="35719"/>
                </a:lnTo>
                <a:lnTo>
                  <a:pt x="1330523" y="17859"/>
                </a:lnTo>
                <a:lnTo>
                  <a:pt x="1375172" y="8930"/>
                </a:lnTo>
                <a:lnTo>
                  <a:pt x="1419820" y="8930"/>
                </a:lnTo>
                <a:lnTo>
                  <a:pt x="1473398" y="0"/>
                </a:lnTo>
                <a:lnTo>
                  <a:pt x="1518047" y="0"/>
                </a:lnTo>
                <a:lnTo>
                  <a:pt x="1553766" y="8930"/>
                </a:lnTo>
                <a:lnTo>
                  <a:pt x="1598414" y="8930"/>
                </a:lnTo>
                <a:lnTo>
                  <a:pt x="1634133" y="8930"/>
                </a:lnTo>
                <a:lnTo>
                  <a:pt x="1669852" y="8930"/>
                </a:lnTo>
                <a:lnTo>
                  <a:pt x="1696641" y="17859"/>
                </a:lnTo>
                <a:lnTo>
                  <a:pt x="1723430" y="17859"/>
                </a:lnTo>
                <a:lnTo>
                  <a:pt x="1750219" y="17859"/>
                </a:lnTo>
                <a:lnTo>
                  <a:pt x="1768078" y="17859"/>
                </a:lnTo>
                <a:lnTo>
                  <a:pt x="1785937" y="17859"/>
                </a:lnTo>
                <a:lnTo>
                  <a:pt x="1803797" y="17859"/>
                </a:lnTo>
                <a:lnTo>
                  <a:pt x="1812727" y="26789"/>
                </a:lnTo>
                <a:lnTo>
                  <a:pt x="1812727" y="35719"/>
                </a:lnTo>
                <a:lnTo>
                  <a:pt x="181272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241477" y="4009429"/>
            <a:ext cx="392907" cy="8931"/>
          </a:xfrm>
          <a:custGeom>
            <a:avLst/>
            <a:gdLst/>
            <a:ahLst/>
            <a:cxnLst/>
            <a:rect l="0" t="0" r="0" b="0"/>
            <a:pathLst>
              <a:path w="392907" h="8931">
                <a:moveTo>
                  <a:pt x="892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62507" y="8930"/>
                </a:lnTo>
                <a:lnTo>
                  <a:pt x="80367" y="8930"/>
                </a:lnTo>
                <a:lnTo>
                  <a:pt x="107156" y="8930"/>
                </a:lnTo>
                <a:lnTo>
                  <a:pt x="133945" y="8930"/>
                </a:lnTo>
                <a:lnTo>
                  <a:pt x="169664" y="8930"/>
                </a:lnTo>
                <a:lnTo>
                  <a:pt x="196453" y="0"/>
                </a:lnTo>
                <a:lnTo>
                  <a:pt x="232171" y="0"/>
                </a:lnTo>
                <a:lnTo>
                  <a:pt x="258961" y="0"/>
                </a:lnTo>
                <a:lnTo>
                  <a:pt x="294679" y="0"/>
                </a:lnTo>
                <a:lnTo>
                  <a:pt x="321468" y="0"/>
                </a:lnTo>
                <a:lnTo>
                  <a:pt x="357187" y="0"/>
                </a:lnTo>
                <a:lnTo>
                  <a:pt x="392906" y="0"/>
                </a:lnTo>
                <a:lnTo>
                  <a:pt x="3929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714750" y="3973711"/>
            <a:ext cx="2536032" cy="35719"/>
          </a:xfrm>
          <a:custGeom>
            <a:avLst/>
            <a:gdLst/>
            <a:ahLst/>
            <a:cxnLst/>
            <a:rect l="0" t="0" r="0" b="0"/>
            <a:pathLst>
              <a:path w="2536032" h="35719">
                <a:moveTo>
                  <a:pt x="0" y="35718"/>
                </a:moveTo>
                <a:lnTo>
                  <a:pt x="44648" y="26789"/>
                </a:lnTo>
                <a:lnTo>
                  <a:pt x="89297" y="26789"/>
                </a:lnTo>
                <a:lnTo>
                  <a:pt x="133945" y="26789"/>
                </a:lnTo>
                <a:lnTo>
                  <a:pt x="178594" y="26789"/>
                </a:lnTo>
                <a:lnTo>
                  <a:pt x="214313" y="17859"/>
                </a:lnTo>
                <a:lnTo>
                  <a:pt x="258961" y="17859"/>
                </a:lnTo>
                <a:lnTo>
                  <a:pt x="303609" y="17859"/>
                </a:lnTo>
                <a:lnTo>
                  <a:pt x="348258" y="17859"/>
                </a:lnTo>
                <a:lnTo>
                  <a:pt x="392906" y="17859"/>
                </a:lnTo>
                <a:lnTo>
                  <a:pt x="428625" y="17859"/>
                </a:lnTo>
                <a:lnTo>
                  <a:pt x="473273" y="26789"/>
                </a:lnTo>
                <a:lnTo>
                  <a:pt x="517922" y="26789"/>
                </a:lnTo>
                <a:lnTo>
                  <a:pt x="562570" y="26789"/>
                </a:lnTo>
                <a:lnTo>
                  <a:pt x="607219" y="17859"/>
                </a:lnTo>
                <a:lnTo>
                  <a:pt x="651867" y="17859"/>
                </a:lnTo>
                <a:lnTo>
                  <a:pt x="705445" y="17859"/>
                </a:lnTo>
                <a:lnTo>
                  <a:pt x="750094" y="17859"/>
                </a:lnTo>
                <a:lnTo>
                  <a:pt x="794742" y="17859"/>
                </a:lnTo>
                <a:lnTo>
                  <a:pt x="839391" y="17859"/>
                </a:lnTo>
                <a:lnTo>
                  <a:pt x="892969" y="17859"/>
                </a:lnTo>
                <a:lnTo>
                  <a:pt x="928688" y="8929"/>
                </a:lnTo>
                <a:lnTo>
                  <a:pt x="973336" y="8929"/>
                </a:lnTo>
                <a:lnTo>
                  <a:pt x="1017984" y="17859"/>
                </a:lnTo>
                <a:lnTo>
                  <a:pt x="1053703" y="8929"/>
                </a:lnTo>
                <a:lnTo>
                  <a:pt x="1098352" y="8929"/>
                </a:lnTo>
                <a:lnTo>
                  <a:pt x="1143000" y="8929"/>
                </a:lnTo>
                <a:lnTo>
                  <a:pt x="1178719" y="8929"/>
                </a:lnTo>
                <a:lnTo>
                  <a:pt x="1223367" y="8929"/>
                </a:lnTo>
                <a:lnTo>
                  <a:pt x="1268016" y="8929"/>
                </a:lnTo>
                <a:lnTo>
                  <a:pt x="1303734" y="8929"/>
                </a:lnTo>
                <a:lnTo>
                  <a:pt x="1348383" y="8929"/>
                </a:lnTo>
                <a:lnTo>
                  <a:pt x="1384102" y="8929"/>
                </a:lnTo>
                <a:lnTo>
                  <a:pt x="1428750" y="8929"/>
                </a:lnTo>
                <a:lnTo>
                  <a:pt x="1464469" y="8929"/>
                </a:lnTo>
                <a:lnTo>
                  <a:pt x="1491258" y="8929"/>
                </a:lnTo>
                <a:lnTo>
                  <a:pt x="1526977" y="17859"/>
                </a:lnTo>
                <a:lnTo>
                  <a:pt x="1562695" y="17859"/>
                </a:lnTo>
                <a:lnTo>
                  <a:pt x="1589484" y="17859"/>
                </a:lnTo>
                <a:lnTo>
                  <a:pt x="1625203" y="17859"/>
                </a:lnTo>
                <a:lnTo>
                  <a:pt x="1651992" y="17859"/>
                </a:lnTo>
                <a:lnTo>
                  <a:pt x="1687711" y="17859"/>
                </a:lnTo>
                <a:lnTo>
                  <a:pt x="1723430" y="8929"/>
                </a:lnTo>
                <a:lnTo>
                  <a:pt x="1750219" y="8929"/>
                </a:lnTo>
                <a:lnTo>
                  <a:pt x="1777008" y="8929"/>
                </a:lnTo>
                <a:lnTo>
                  <a:pt x="1812727" y="8929"/>
                </a:lnTo>
                <a:lnTo>
                  <a:pt x="1839516" y="8929"/>
                </a:lnTo>
                <a:lnTo>
                  <a:pt x="1866305" y="8929"/>
                </a:lnTo>
                <a:lnTo>
                  <a:pt x="1893094" y="8929"/>
                </a:lnTo>
                <a:lnTo>
                  <a:pt x="1928813" y="8929"/>
                </a:lnTo>
                <a:lnTo>
                  <a:pt x="1955602" y="8929"/>
                </a:lnTo>
                <a:lnTo>
                  <a:pt x="1982391" y="0"/>
                </a:lnTo>
                <a:lnTo>
                  <a:pt x="2018109" y="0"/>
                </a:lnTo>
                <a:lnTo>
                  <a:pt x="2044898" y="0"/>
                </a:lnTo>
                <a:lnTo>
                  <a:pt x="2080617" y="0"/>
                </a:lnTo>
                <a:lnTo>
                  <a:pt x="2107406" y="0"/>
                </a:lnTo>
                <a:lnTo>
                  <a:pt x="2143125" y="0"/>
                </a:lnTo>
                <a:lnTo>
                  <a:pt x="2178844" y="0"/>
                </a:lnTo>
                <a:lnTo>
                  <a:pt x="2214563" y="0"/>
                </a:lnTo>
                <a:lnTo>
                  <a:pt x="2241352" y="0"/>
                </a:lnTo>
                <a:lnTo>
                  <a:pt x="2277070" y="0"/>
                </a:lnTo>
                <a:lnTo>
                  <a:pt x="2303859" y="0"/>
                </a:lnTo>
                <a:lnTo>
                  <a:pt x="2330648" y="0"/>
                </a:lnTo>
                <a:lnTo>
                  <a:pt x="2357438" y="0"/>
                </a:lnTo>
                <a:lnTo>
                  <a:pt x="2384227" y="0"/>
                </a:lnTo>
                <a:lnTo>
                  <a:pt x="2411016" y="0"/>
                </a:lnTo>
                <a:lnTo>
                  <a:pt x="2428875" y="8929"/>
                </a:lnTo>
                <a:lnTo>
                  <a:pt x="2455664" y="8929"/>
                </a:lnTo>
                <a:lnTo>
                  <a:pt x="2473523" y="8929"/>
                </a:lnTo>
                <a:lnTo>
                  <a:pt x="2491383" y="8929"/>
                </a:lnTo>
                <a:lnTo>
                  <a:pt x="2509242" y="8929"/>
                </a:lnTo>
                <a:lnTo>
                  <a:pt x="2527102" y="17859"/>
                </a:lnTo>
                <a:lnTo>
                  <a:pt x="2536031" y="17859"/>
                </a:lnTo>
                <a:lnTo>
                  <a:pt x="2536031" y="17859"/>
                </a:lnTo>
                <a:lnTo>
                  <a:pt x="2536031" y="26789"/>
                </a:lnTo>
                <a:lnTo>
                  <a:pt x="2527102" y="26789"/>
                </a:lnTo>
                <a:lnTo>
                  <a:pt x="252710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045398" y="3437929"/>
            <a:ext cx="8931" cy="89298"/>
          </a:xfrm>
          <a:custGeom>
            <a:avLst/>
            <a:gdLst/>
            <a:ahLst/>
            <a:cxnLst/>
            <a:rect l="0" t="0" r="0" b="0"/>
            <a:pathLst>
              <a:path w="8931" h="89298">
                <a:moveTo>
                  <a:pt x="8930" y="17860"/>
                </a:moveTo>
                <a:lnTo>
                  <a:pt x="8930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35719"/>
                </a:lnTo>
                <a:lnTo>
                  <a:pt x="0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80367"/>
                </a:lnTo>
                <a:lnTo>
                  <a:pt x="8930" y="62508"/>
                </a:lnTo>
                <a:lnTo>
                  <a:pt x="893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036469" y="3295054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116836" y="3402211"/>
            <a:ext cx="71438" cy="107157"/>
          </a:xfrm>
          <a:custGeom>
            <a:avLst/>
            <a:gdLst/>
            <a:ahLst/>
            <a:cxnLst/>
            <a:rect l="0" t="0" r="0" b="0"/>
            <a:pathLst>
              <a:path w="71438" h="107157">
                <a:moveTo>
                  <a:pt x="44648" y="0"/>
                </a:moveTo>
                <a:lnTo>
                  <a:pt x="44648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8929"/>
                </a:lnTo>
                <a:lnTo>
                  <a:pt x="26789" y="8929"/>
                </a:lnTo>
                <a:lnTo>
                  <a:pt x="17859" y="17859"/>
                </a:lnTo>
                <a:lnTo>
                  <a:pt x="8930" y="26789"/>
                </a:lnTo>
                <a:lnTo>
                  <a:pt x="0" y="26789"/>
                </a:lnTo>
                <a:lnTo>
                  <a:pt x="0" y="35718"/>
                </a:lnTo>
                <a:lnTo>
                  <a:pt x="0" y="35718"/>
                </a:lnTo>
                <a:lnTo>
                  <a:pt x="8930" y="35718"/>
                </a:lnTo>
                <a:lnTo>
                  <a:pt x="17859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44648" y="44648"/>
                </a:lnTo>
                <a:lnTo>
                  <a:pt x="53578" y="53578"/>
                </a:lnTo>
                <a:lnTo>
                  <a:pt x="62508" y="53578"/>
                </a:lnTo>
                <a:lnTo>
                  <a:pt x="71437" y="71437"/>
                </a:lnTo>
                <a:lnTo>
                  <a:pt x="71437" y="80367"/>
                </a:lnTo>
                <a:lnTo>
                  <a:pt x="71437" y="89296"/>
                </a:lnTo>
                <a:lnTo>
                  <a:pt x="53578" y="98226"/>
                </a:lnTo>
                <a:lnTo>
                  <a:pt x="44648" y="107156"/>
                </a:lnTo>
                <a:lnTo>
                  <a:pt x="35719" y="107156"/>
                </a:lnTo>
                <a:lnTo>
                  <a:pt x="26789" y="107156"/>
                </a:lnTo>
                <a:lnTo>
                  <a:pt x="26789" y="89296"/>
                </a:lnTo>
                <a:lnTo>
                  <a:pt x="35719" y="80367"/>
                </a:lnTo>
                <a:lnTo>
                  <a:pt x="35719" y="62507"/>
                </a:lnTo>
                <a:lnTo>
                  <a:pt x="35719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884664" y="4866679"/>
            <a:ext cx="125017" cy="133947"/>
          </a:xfrm>
          <a:custGeom>
            <a:avLst/>
            <a:gdLst/>
            <a:ahLst/>
            <a:cxnLst/>
            <a:rect l="0" t="0" r="0" b="0"/>
            <a:pathLst>
              <a:path w="125017" h="133947">
                <a:moveTo>
                  <a:pt x="0" y="133946"/>
                </a:moveTo>
                <a:lnTo>
                  <a:pt x="8930" y="125016"/>
                </a:lnTo>
                <a:lnTo>
                  <a:pt x="26789" y="107157"/>
                </a:lnTo>
                <a:lnTo>
                  <a:pt x="53578" y="80368"/>
                </a:lnTo>
                <a:lnTo>
                  <a:pt x="89297" y="44649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973961" y="5420320"/>
            <a:ext cx="2071688" cy="35720"/>
          </a:xfrm>
          <a:custGeom>
            <a:avLst/>
            <a:gdLst/>
            <a:ahLst/>
            <a:cxnLst/>
            <a:rect l="0" t="0" r="0" b="0"/>
            <a:pathLst>
              <a:path w="2071688" h="35720">
                <a:moveTo>
                  <a:pt x="8930" y="26789"/>
                </a:move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80367" y="0"/>
                </a:lnTo>
                <a:lnTo>
                  <a:pt x="98227" y="0"/>
                </a:lnTo>
                <a:lnTo>
                  <a:pt x="133945" y="0"/>
                </a:lnTo>
                <a:lnTo>
                  <a:pt x="169664" y="8930"/>
                </a:lnTo>
                <a:lnTo>
                  <a:pt x="196453" y="8930"/>
                </a:lnTo>
                <a:lnTo>
                  <a:pt x="241102" y="8930"/>
                </a:lnTo>
                <a:lnTo>
                  <a:pt x="285750" y="8930"/>
                </a:lnTo>
                <a:lnTo>
                  <a:pt x="330398" y="8930"/>
                </a:lnTo>
                <a:lnTo>
                  <a:pt x="383977" y="17860"/>
                </a:lnTo>
                <a:lnTo>
                  <a:pt x="437555" y="17860"/>
                </a:lnTo>
                <a:lnTo>
                  <a:pt x="500062" y="17860"/>
                </a:lnTo>
                <a:lnTo>
                  <a:pt x="562570" y="17860"/>
                </a:lnTo>
                <a:lnTo>
                  <a:pt x="625078" y="17860"/>
                </a:lnTo>
                <a:lnTo>
                  <a:pt x="687586" y="17860"/>
                </a:lnTo>
                <a:lnTo>
                  <a:pt x="759023" y="17860"/>
                </a:lnTo>
                <a:lnTo>
                  <a:pt x="821531" y="17860"/>
                </a:lnTo>
                <a:lnTo>
                  <a:pt x="892969" y="17860"/>
                </a:lnTo>
                <a:lnTo>
                  <a:pt x="964406" y="17860"/>
                </a:lnTo>
                <a:lnTo>
                  <a:pt x="1035844" y="17860"/>
                </a:lnTo>
                <a:lnTo>
                  <a:pt x="1098352" y="17860"/>
                </a:lnTo>
                <a:lnTo>
                  <a:pt x="1169789" y="17860"/>
                </a:lnTo>
                <a:lnTo>
                  <a:pt x="1232297" y="17860"/>
                </a:lnTo>
                <a:lnTo>
                  <a:pt x="1303734" y="26789"/>
                </a:lnTo>
                <a:lnTo>
                  <a:pt x="1366242" y="26789"/>
                </a:lnTo>
                <a:lnTo>
                  <a:pt x="1437680" y="26789"/>
                </a:lnTo>
                <a:lnTo>
                  <a:pt x="1509117" y="26789"/>
                </a:lnTo>
                <a:lnTo>
                  <a:pt x="1571625" y="35719"/>
                </a:lnTo>
                <a:lnTo>
                  <a:pt x="1634133" y="35719"/>
                </a:lnTo>
                <a:lnTo>
                  <a:pt x="1705570" y="35719"/>
                </a:lnTo>
                <a:lnTo>
                  <a:pt x="1759148" y="35719"/>
                </a:lnTo>
                <a:lnTo>
                  <a:pt x="1821656" y="35719"/>
                </a:lnTo>
                <a:lnTo>
                  <a:pt x="1875234" y="35719"/>
                </a:lnTo>
                <a:lnTo>
                  <a:pt x="1919883" y="35719"/>
                </a:lnTo>
                <a:lnTo>
                  <a:pt x="1964531" y="35719"/>
                </a:lnTo>
                <a:lnTo>
                  <a:pt x="2009180" y="26789"/>
                </a:lnTo>
                <a:lnTo>
                  <a:pt x="2035969" y="26789"/>
                </a:lnTo>
                <a:lnTo>
                  <a:pt x="2053828" y="17860"/>
                </a:lnTo>
                <a:lnTo>
                  <a:pt x="2071687" y="17860"/>
                </a:lnTo>
                <a:lnTo>
                  <a:pt x="2071687" y="17860"/>
                </a:lnTo>
                <a:lnTo>
                  <a:pt x="2071687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US" dirty="0" smtClean="0"/>
              <a:t>Run </a:t>
            </a:r>
            <a:r>
              <a:rPr lang="en-US" dirty="0"/>
              <a:t>the </a:t>
            </a:r>
            <a:r>
              <a:rPr lang="en-US" dirty="0" err="1"/>
              <a:t>org.hamcrest.generator.config.XmlConfigurator</a:t>
            </a:r>
            <a:r>
              <a:rPr lang="en-US" dirty="0"/>
              <a:t> command-line tool that comes with </a:t>
            </a:r>
            <a:r>
              <a:rPr lang="en-US" dirty="0" err="1" smtClean="0"/>
              <a:t>Hamcrest</a:t>
            </a:r>
            <a:endParaRPr lang="en-US" dirty="0" smtClean="0"/>
          </a:p>
          <a:p>
            <a:pPr marL="514350" indent="-514350">
              <a:buAutoNum type="arabicPeriod" startAt="2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1071563" y="2509242"/>
            <a:ext cx="258961" cy="44650"/>
          </a:xfrm>
          <a:custGeom>
            <a:avLst/>
            <a:gdLst/>
            <a:ahLst/>
            <a:cxnLst/>
            <a:rect l="0" t="0" r="0" b="0"/>
            <a:pathLst>
              <a:path w="258961" h="44650">
                <a:moveTo>
                  <a:pt x="892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35718" y="0"/>
                </a:lnTo>
                <a:lnTo>
                  <a:pt x="35718" y="8930"/>
                </a:lnTo>
                <a:lnTo>
                  <a:pt x="53578" y="8930"/>
                </a:lnTo>
                <a:lnTo>
                  <a:pt x="62507" y="8930"/>
                </a:lnTo>
                <a:lnTo>
                  <a:pt x="71437" y="8930"/>
                </a:lnTo>
                <a:lnTo>
                  <a:pt x="89296" y="17860"/>
                </a:lnTo>
                <a:lnTo>
                  <a:pt x="98226" y="17860"/>
                </a:lnTo>
                <a:lnTo>
                  <a:pt x="125015" y="17860"/>
                </a:lnTo>
                <a:lnTo>
                  <a:pt x="142875" y="26789"/>
                </a:lnTo>
                <a:lnTo>
                  <a:pt x="160734" y="26789"/>
                </a:lnTo>
                <a:lnTo>
                  <a:pt x="178593" y="35719"/>
                </a:lnTo>
                <a:lnTo>
                  <a:pt x="205382" y="35719"/>
                </a:lnTo>
                <a:lnTo>
                  <a:pt x="232171" y="44649"/>
                </a:lnTo>
                <a:lnTo>
                  <a:pt x="258960" y="44649"/>
                </a:lnTo>
                <a:lnTo>
                  <a:pt x="258960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393031" y="2473523"/>
            <a:ext cx="7152680" cy="98228"/>
          </a:xfrm>
          <a:custGeom>
            <a:avLst/>
            <a:gdLst/>
            <a:ahLst/>
            <a:cxnLst/>
            <a:rect l="0" t="0" r="0" b="0"/>
            <a:pathLst>
              <a:path w="7152680" h="98228">
                <a:moveTo>
                  <a:pt x="0" y="89297"/>
                </a:moveTo>
                <a:lnTo>
                  <a:pt x="26789" y="89297"/>
                </a:lnTo>
                <a:lnTo>
                  <a:pt x="62508" y="98227"/>
                </a:lnTo>
                <a:lnTo>
                  <a:pt x="98227" y="98227"/>
                </a:lnTo>
                <a:lnTo>
                  <a:pt x="133946" y="98227"/>
                </a:lnTo>
                <a:lnTo>
                  <a:pt x="169664" y="98227"/>
                </a:lnTo>
                <a:lnTo>
                  <a:pt x="205383" y="89297"/>
                </a:lnTo>
                <a:lnTo>
                  <a:pt x="241102" y="89297"/>
                </a:lnTo>
                <a:lnTo>
                  <a:pt x="285750" y="89297"/>
                </a:lnTo>
                <a:lnTo>
                  <a:pt x="321469" y="89297"/>
                </a:lnTo>
                <a:lnTo>
                  <a:pt x="366117" y="80368"/>
                </a:lnTo>
                <a:lnTo>
                  <a:pt x="410766" y="80368"/>
                </a:lnTo>
                <a:lnTo>
                  <a:pt x="455414" y="80368"/>
                </a:lnTo>
                <a:lnTo>
                  <a:pt x="508992" y="80368"/>
                </a:lnTo>
                <a:lnTo>
                  <a:pt x="562571" y="71438"/>
                </a:lnTo>
                <a:lnTo>
                  <a:pt x="616149" y="71438"/>
                </a:lnTo>
                <a:lnTo>
                  <a:pt x="669727" y="71438"/>
                </a:lnTo>
                <a:lnTo>
                  <a:pt x="732235" y="71438"/>
                </a:lnTo>
                <a:lnTo>
                  <a:pt x="794742" y="71438"/>
                </a:lnTo>
                <a:lnTo>
                  <a:pt x="848321" y="62508"/>
                </a:lnTo>
                <a:lnTo>
                  <a:pt x="910828" y="62508"/>
                </a:lnTo>
                <a:lnTo>
                  <a:pt x="973336" y="62508"/>
                </a:lnTo>
                <a:lnTo>
                  <a:pt x="1035844" y="62508"/>
                </a:lnTo>
                <a:lnTo>
                  <a:pt x="1098352" y="62508"/>
                </a:lnTo>
                <a:lnTo>
                  <a:pt x="1160860" y="62508"/>
                </a:lnTo>
                <a:lnTo>
                  <a:pt x="1232297" y="53579"/>
                </a:lnTo>
                <a:lnTo>
                  <a:pt x="1294805" y="53579"/>
                </a:lnTo>
                <a:lnTo>
                  <a:pt x="1366242" y="53579"/>
                </a:lnTo>
                <a:lnTo>
                  <a:pt x="1437680" y="44649"/>
                </a:lnTo>
                <a:lnTo>
                  <a:pt x="1509117" y="44649"/>
                </a:lnTo>
                <a:lnTo>
                  <a:pt x="1571625" y="35719"/>
                </a:lnTo>
                <a:lnTo>
                  <a:pt x="1643063" y="35719"/>
                </a:lnTo>
                <a:lnTo>
                  <a:pt x="1705571" y="26790"/>
                </a:lnTo>
                <a:lnTo>
                  <a:pt x="1777008" y="26790"/>
                </a:lnTo>
                <a:lnTo>
                  <a:pt x="1839516" y="17860"/>
                </a:lnTo>
                <a:lnTo>
                  <a:pt x="1902024" y="17860"/>
                </a:lnTo>
                <a:lnTo>
                  <a:pt x="1964532" y="17860"/>
                </a:lnTo>
                <a:lnTo>
                  <a:pt x="2027039" y="17860"/>
                </a:lnTo>
                <a:lnTo>
                  <a:pt x="2089547" y="17860"/>
                </a:lnTo>
                <a:lnTo>
                  <a:pt x="2152055" y="8930"/>
                </a:lnTo>
                <a:lnTo>
                  <a:pt x="2205633" y="8930"/>
                </a:lnTo>
                <a:lnTo>
                  <a:pt x="2268141" y="8930"/>
                </a:lnTo>
                <a:lnTo>
                  <a:pt x="2330649" y="8930"/>
                </a:lnTo>
                <a:lnTo>
                  <a:pt x="2384227" y="8930"/>
                </a:lnTo>
                <a:lnTo>
                  <a:pt x="2446735" y="8930"/>
                </a:lnTo>
                <a:lnTo>
                  <a:pt x="2500313" y="8930"/>
                </a:lnTo>
                <a:lnTo>
                  <a:pt x="2553891" y="8930"/>
                </a:lnTo>
                <a:lnTo>
                  <a:pt x="2616399" y="8930"/>
                </a:lnTo>
                <a:lnTo>
                  <a:pt x="2661047" y="8930"/>
                </a:lnTo>
                <a:lnTo>
                  <a:pt x="2714625" y="8930"/>
                </a:lnTo>
                <a:lnTo>
                  <a:pt x="2759274" y="17860"/>
                </a:lnTo>
                <a:lnTo>
                  <a:pt x="2803922" y="17860"/>
                </a:lnTo>
                <a:lnTo>
                  <a:pt x="2848571" y="26790"/>
                </a:lnTo>
                <a:lnTo>
                  <a:pt x="2893219" y="26790"/>
                </a:lnTo>
                <a:lnTo>
                  <a:pt x="2946797" y="26790"/>
                </a:lnTo>
                <a:lnTo>
                  <a:pt x="3000375" y="26790"/>
                </a:lnTo>
                <a:lnTo>
                  <a:pt x="3045024" y="26790"/>
                </a:lnTo>
                <a:lnTo>
                  <a:pt x="3098602" y="17860"/>
                </a:lnTo>
                <a:lnTo>
                  <a:pt x="3152180" y="17860"/>
                </a:lnTo>
                <a:lnTo>
                  <a:pt x="3196828" y="17860"/>
                </a:lnTo>
                <a:lnTo>
                  <a:pt x="3250407" y="17860"/>
                </a:lnTo>
                <a:lnTo>
                  <a:pt x="3295055" y="17860"/>
                </a:lnTo>
                <a:lnTo>
                  <a:pt x="3339703" y="17860"/>
                </a:lnTo>
                <a:lnTo>
                  <a:pt x="3384352" y="17860"/>
                </a:lnTo>
                <a:lnTo>
                  <a:pt x="3429000" y="17860"/>
                </a:lnTo>
                <a:lnTo>
                  <a:pt x="3473649" y="17860"/>
                </a:lnTo>
                <a:lnTo>
                  <a:pt x="3527227" y="17860"/>
                </a:lnTo>
                <a:lnTo>
                  <a:pt x="3571875" y="17860"/>
                </a:lnTo>
                <a:lnTo>
                  <a:pt x="3625453" y="8930"/>
                </a:lnTo>
                <a:lnTo>
                  <a:pt x="3670102" y="8930"/>
                </a:lnTo>
                <a:lnTo>
                  <a:pt x="3714750" y="8930"/>
                </a:lnTo>
                <a:lnTo>
                  <a:pt x="3768328" y="8930"/>
                </a:lnTo>
                <a:lnTo>
                  <a:pt x="3804047" y="8930"/>
                </a:lnTo>
                <a:lnTo>
                  <a:pt x="3848696" y="8930"/>
                </a:lnTo>
                <a:lnTo>
                  <a:pt x="3893344" y="8930"/>
                </a:lnTo>
                <a:lnTo>
                  <a:pt x="3929063" y="8930"/>
                </a:lnTo>
                <a:lnTo>
                  <a:pt x="3973711" y="8930"/>
                </a:lnTo>
                <a:lnTo>
                  <a:pt x="4018360" y="0"/>
                </a:lnTo>
                <a:lnTo>
                  <a:pt x="4054078" y="0"/>
                </a:lnTo>
                <a:lnTo>
                  <a:pt x="4089797" y="0"/>
                </a:lnTo>
                <a:lnTo>
                  <a:pt x="4134446" y="0"/>
                </a:lnTo>
                <a:lnTo>
                  <a:pt x="4170164" y="0"/>
                </a:lnTo>
                <a:lnTo>
                  <a:pt x="4214813" y="0"/>
                </a:lnTo>
                <a:lnTo>
                  <a:pt x="4250532" y="0"/>
                </a:lnTo>
                <a:lnTo>
                  <a:pt x="4277321" y="0"/>
                </a:lnTo>
                <a:lnTo>
                  <a:pt x="4313039" y="0"/>
                </a:lnTo>
                <a:lnTo>
                  <a:pt x="4348758" y="0"/>
                </a:lnTo>
                <a:lnTo>
                  <a:pt x="4375547" y="0"/>
                </a:lnTo>
                <a:lnTo>
                  <a:pt x="4411266" y="0"/>
                </a:lnTo>
                <a:lnTo>
                  <a:pt x="4438055" y="0"/>
                </a:lnTo>
                <a:lnTo>
                  <a:pt x="4464844" y="0"/>
                </a:lnTo>
                <a:lnTo>
                  <a:pt x="4500563" y="0"/>
                </a:lnTo>
                <a:lnTo>
                  <a:pt x="4527352" y="0"/>
                </a:lnTo>
                <a:lnTo>
                  <a:pt x="4554141" y="0"/>
                </a:lnTo>
                <a:lnTo>
                  <a:pt x="4580930" y="0"/>
                </a:lnTo>
                <a:lnTo>
                  <a:pt x="4616649" y="0"/>
                </a:lnTo>
                <a:lnTo>
                  <a:pt x="4643438" y="0"/>
                </a:lnTo>
                <a:lnTo>
                  <a:pt x="4670227" y="0"/>
                </a:lnTo>
                <a:lnTo>
                  <a:pt x="4705946" y="0"/>
                </a:lnTo>
                <a:lnTo>
                  <a:pt x="4732735" y="0"/>
                </a:lnTo>
                <a:lnTo>
                  <a:pt x="4759524" y="8930"/>
                </a:lnTo>
                <a:lnTo>
                  <a:pt x="4786313" y="8930"/>
                </a:lnTo>
                <a:lnTo>
                  <a:pt x="4813102" y="8930"/>
                </a:lnTo>
                <a:lnTo>
                  <a:pt x="4839891" y="8930"/>
                </a:lnTo>
                <a:lnTo>
                  <a:pt x="4866680" y="8930"/>
                </a:lnTo>
                <a:lnTo>
                  <a:pt x="4884539" y="8930"/>
                </a:lnTo>
                <a:lnTo>
                  <a:pt x="4911328" y="8930"/>
                </a:lnTo>
                <a:lnTo>
                  <a:pt x="4929188" y="17860"/>
                </a:lnTo>
                <a:lnTo>
                  <a:pt x="4955977" y="17860"/>
                </a:lnTo>
                <a:lnTo>
                  <a:pt x="4973836" y="17860"/>
                </a:lnTo>
                <a:lnTo>
                  <a:pt x="4991696" y="17860"/>
                </a:lnTo>
                <a:lnTo>
                  <a:pt x="5009555" y="17860"/>
                </a:lnTo>
                <a:lnTo>
                  <a:pt x="5027414" y="17860"/>
                </a:lnTo>
                <a:lnTo>
                  <a:pt x="5036344" y="17860"/>
                </a:lnTo>
                <a:lnTo>
                  <a:pt x="5054203" y="26790"/>
                </a:lnTo>
                <a:lnTo>
                  <a:pt x="5063133" y="26790"/>
                </a:lnTo>
                <a:lnTo>
                  <a:pt x="5072063" y="26790"/>
                </a:lnTo>
                <a:lnTo>
                  <a:pt x="5080992" y="26790"/>
                </a:lnTo>
                <a:lnTo>
                  <a:pt x="5089922" y="26790"/>
                </a:lnTo>
                <a:lnTo>
                  <a:pt x="5098852" y="35719"/>
                </a:lnTo>
                <a:lnTo>
                  <a:pt x="5107782" y="35719"/>
                </a:lnTo>
                <a:lnTo>
                  <a:pt x="5116711" y="35719"/>
                </a:lnTo>
                <a:lnTo>
                  <a:pt x="5125641" y="44649"/>
                </a:lnTo>
                <a:lnTo>
                  <a:pt x="5125641" y="44649"/>
                </a:lnTo>
                <a:lnTo>
                  <a:pt x="5134571" y="44649"/>
                </a:lnTo>
                <a:lnTo>
                  <a:pt x="5143500" y="44649"/>
                </a:lnTo>
                <a:lnTo>
                  <a:pt x="5143500" y="44649"/>
                </a:lnTo>
                <a:lnTo>
                  <a:pt x="5152430" y="44649"/>
                </a:lnTo>
                <a:lnTo>
                  <a:pt x="5170289" y="44649"/>
                </a:lnTo>
                <a:lnTo>
                  <a:pt x="5179219" y="44649"/>
                </a:lnTo>
                <a:lnTo>
                  <a:pt x="5188149" y="44649"/>
                </a:lnTo>
                <a:lnTo>
                  <a:pt x="5197078" y="44649"/>
                </a:lnTo>
                <a:lnTo>
                  <a:pt x="5214938" y="44649"/>
                </a:lnTo>
                <a:lnTo>
                  <a:pt x="5232797" y="44649"/>
                </a:lnTo>
                <a:lnTo>
                  <a:pt x="5250657" y="44649"/>
                </a:lnTo>
                <a:lnTo>
                  <a:pt x="5268516" y="44649"/>
                </a:lnTo>
                <a:lnTo>
                  <a:pt x="5286375" y="44649"/>
                </a:lnTo>
                <a:lnTo>
                  <a:pt x="5313164" y="44649"/>
                </a:lnTo>
                <a:lnTo>
                  <a:pt x="5331024" y="44649"/>
                </a:lnTo>
                <a:lnTo>
                  <a:pt x="5348883" y="44649"/>
                </a:lnTo>
                <a:lnTo>
                  <a:pt x="5375672" y="44649"/>
                </a:lnTo>
                <a:lnTo>
                  <a:pt x="5393532" y="44649"/>
                </a:lnTo>
                <a:lnTo>
                  <a:pt x="5420321" y="44649"/>
                </a:lnTo>
                <a:lnTo>
                  <a:pt x="5447110" y="44649"/>
                </a:lnTo>
                <a:lnTo>
                  <a:pt x="5473899" y="44649"/>
                </a:lnTo>
                <a:lnTo>
                  <a:pt x="5500688" y="44649"/>
                </a:lnTo>
                <a:lnTo>
                  <a:pt x="5527477" y="44649"/>
                </a:lnTo>
                <a:lnTo>
                  <a:pt x="5554266" y="44649"/>
                </a:lnTo>
                <a:lnTo>
                  <a:pt x="5581055" y="44649"/>
                </a:lnTo>
                <a:lnTo>
                  <a:pt x="5607844" y="44649"/>
                </a:lnTo>
                <a:lnTo>
                  <a:pt x="5634633" y="44649"/>
                </a:lnTo>
                <a:lnTo>
                  <a:pt x="5670352" y="44649"/>
                </a:lnTo>
                <a:lnTo>
                  <a:pt x="5697141" y="44649"/>
                </a:lnTo>
                <a:lnTo>
                  <a:pt x="5732860" y="44649"/>
                </a:lnTo>
                <a:lnTo>
                  <a:pt x="5759649" y="44649"/>
                </a:lnTo>
                <a:lnTo>
                  <a:pt x="5795367" y="44649"/>
                </a:lnTo>
                <a:lnTo>
                  <a:pt x="5822157" y="44649"/>
                </a:lnTo>
                <a:lnTo>
                  <a:pt x="5848946" y="44649"/>
                </a:lnTo>
                <a:lnTo>
                  <a:pt x="5875735" y="44649"/>
                </a:lnTo>
                <a:lnTo>
                  <a:pt x="5902524" y="44649"/>
                </a:lnTo>
                <a:lnTo>
                  <a:pt x="5929313" y="53579"/>
                </a:lnTo>
                <a:lnTo>
                  <a:pt x="5947172" y="53579"/>
                </a:lnTo>
                <a:lnTo>
                  <a:pt x="5973961" y="53579"/>
                </a:lnTo>
                <a:lnTo>
                  <a:pt x="6000750" y="53579"/>
                </a:lnTo>
                <a:lnTo>
                  <a:pt x="6027539" y="53579"/>
                </a:lnTo>
                <a:lnTo>
                  <a:pt x="6045399" y="53579"/>
                </a:lnTo>
                <a:lnTo>
                  <a:pt x="6072188" y="53579"/>
                </a:lnTo>
                <a:lnTo>
                  <a:pt x="6098977" y="53579"/>
                </a:lnTo>
                <a:lnTo>
                  <a:pt x="6125766" y="53579"/>
                </a:lnTo>
                <a:lnTo>
                  <a:pt x="6143625" y="62508"/>
                </a:lnTo>
                <a:lnTo>
                  <a:pt x="6170414" y="62508"/>
                </a:lnTo>
                <a:lnTo>
                  <a:pt x="6197203" y="62508"/>
                </a:lnTo>
                <a:lnTo>
                  <a:pt x="6215063" y="62508"/>
                </a:lnTo>
                <a:lnTo>
                  <a:pt x="6241852" y="62508"/>
                </a:lnTo>
                <a:lnTo>
                  <a:pt x="6268641" y="62508"/>
                </a:lnTo>
                <a:lnTo>
                  <a:pt x="6286500" y="62508"/>
                </a:lnTo>
                <a:lnTo>
                  <a:pt x="6313289" y="62508"/>
                </a:lnTo>
                <a:lnTo>
                  <a:pt x="6340078" y="62508"/>
                </a:lnTo>
                <a:lnTo>
                  <a:pt x="6357938" y="71438"/>
                </a:lnTo>
                <a:lnTo>
                  <a:pt x="6384727" y="71438"/>
                </a:lnTo>
                <a:lnTo>
                  <a:pt x="6411516" y="71438"/>
                </a:lnTo>
                <a:lnTo>
                  <a:pt x="6438305" y="71438"/>
                </a:lnTo>
                <a:lnTo>
                  <a:pt x="6465094" y="71438"/>
                </a:lnTo>
                <a:lnTo>
                  <a:pt x="6491883" y="71438"/>
                </a:lnTo>
                <a:lnTo>
                  <a:pt x="6518672" y="71438"/>
                </a:lnTo>
                <a:lnTo>
                  <a:pt x="6554391" y="71438"/>
                </a:lnTo>
                <a:lnTo>
                  <a:pt x="6581180" y="71438"/>
                </a:lnTo>
                <a:lnTo>
                  <a:pt x="6607969" y="71438"/>
                </a:lnTo>
                <a:lnTo>
                  <a:pt x="6634758" y="71438"/>
                </a:lnTo>
                <a:lnTo>
                  <a:pt x="6661547" y="71438"/>
                </a:lnTo>
                <a:lnTo>
                  <a:pt x="6688336" y="80368"/>
                </a:lnTo>
                <a:lnTo>
                  <a:pt x="6724055" y="80368"/>
                </a:lnTo>
                <a:lnTo>
                  <a:pt x="6750844" y="80368"/>
                </a:lnTo>
                <a:lnTo>
                  <a:pt x="6786563" y="80368"/>
                </a:lnTo>
                <a:lnTo>
                  <a:pt x="6813351" y="80368"/>
                </a:lnTo>
                <a:lnTo>
                  <a:pt x="6840140" y="80368"/>
                </a:lnTo>
                <a:lnTo>
                  <a:pt x="6866929" y="80368"/>
                </a:lnTo>
                <a:lnTo>
                  <a:pt x="6902648" y="89297"/>
                </a:lnTo>
                <a:lnTo>
                  <a:pt x="6929437" y="89297"/>
                </a:lnTo>
                <a:lnTo>
                  <a:pt x="6965156" y="89297"/>
                </a:lnTo>
                <a:lnTo>
                  <a:pt x="6991945" y="89297"/>
                </a:lnTo>
                <a:lnTo>
                  <a:pt x="7018734" y="89297"/>
                </a:lnTo>
                <a:lnTo>
                  <a:pt x="7045523" y="98227"/>
                </a:lnTo>
                <a:lnTo>
                  <a:pt x="7072312" y="98227"/>
                </a:lnTo>
                <a:lnTo>
                  <a:pt x="7099101" y="98227"/>
                </a:lnTo>
                <a:lnTo>
                  <a:pt x="7125890" y="98227"/>
                </a:lnTo>
                <a:lnTo>
                  <a:pt x="7143749" y="98227"/>
                </a:lnTo>
                <a:lnTo>
                  <a:pt x="7152679" y="98227"/>
                </a:lnTo>
                <a:lnTo>
                  <a:pt x="715267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089422" y="2991445"/>
            <a:ext cx="410767" cy="71438"/>
          </a:xfrm>
          <a:custGeom>
            <a:avLst/>
            <a:gdLst/>
            <a:ahLst/>
            <a:cxnLst/>
            <a:rect l="0" t="0" r="0" b="0"/>
            <a:pathLst>
              <a:path w="410767" h="71438">
                <a:moveTo>
                  <a:pt x="17859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8930"/>
                </a:lnTo>
                <a:lnTo>
                  <a:pt x="53578" y="8930"/>
                </a:lnTo>
                <a:lnTo>
                  <a:pt x="71437" y="17859"/>
                </a:lnTo>
                <a:lnTo>
                  <a:pt x="98227" y="26789"/>
                </a:lnTo>
                <a:lnTo>
                  <a:pt x="133945" y="35719"/>
                </a:lnTo>
                <a:lnTo>
                  <a:pt x="169664" y="35719"/>
                </a:lnTo>
                <a:lnTo>
                  <a:pt x="214312" y="35719"/>
                </a:lnTo>
                <a:lnTo>
                  <a:pt x="250031" y="35719"/>
                </a:lnTo>
                <a:lnTo>
                  <a:pt x="285750" y="26789"/>
                </a:lnTo>
                <a:lnTo>
                  <a:pt x="321469" y="17859"/>
                </a:lnTo>
                <a:lnTo>
                  <a:pt x="348258" y="17859"/>
                </a:lnTo>
                <a:lnTo>
                  <a:pt x="375047" y="8930"/>
                </a:lnTo>
                <a:lnTo>
                  <a:pt x="392906" y="8930"/>
                </a:lnTo>
                <a:lnTo>
                  <a:pt x="401836" y="17859"/>
                </a:lnTo>
                <a:lnTo>
                  <a:pt x="410766" y="26789"/>
                </a:lnTo>
                <a:lnTo>
                  <a:pt x="401836" y="44648"/>
                </a:lnTo>
                <a:lnTo>
                  <a:pt x="392906" y="71437"/>
                </a:lnTo>
                <a:lnTo>
                  <a:pt x="392906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// Generated </a:t>
            </a:r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package </a:t>
            </a:r>
            <a:r>
              <a:rPr lang="en-US" dirty="0" err="1"/>
              <a:t>org.hamcrest.examples.tutorial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public class Matchers {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public static &lt;T&gt; </a:t>
            </a:r>
            <a:r>
              <a:rPr lang="en-US" dirty="0" err="1"/>
              <a:t>org.hamcrest.Matcher</a:t>
            </a:r>
            <a:r>
              <a:rPr lang="en-US" dirty="0"/>
              <a:t>&lt;T&gt; is(T param1) {</a:t>
            </a:r>
            <a:br>
              <a:rPr lang="en-US" dirty="0"/>
            </a:br>
            <a:r>
              <a:rPr lang="en-US" dirty="0"/>
              <a:t>    return org.hamcrest.core.Is.is(param1);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public static &lt;T&gt; </a:t>
            </a:r>
            <a:r>
              <a:rPr lang="en-US" dirty="0" err="1"/>
              <a:t>org.hamcrest.Matcher</a:t>
            </a:r>
            <a:r>
              <a:rPr lang="en-US" dirty="0"/>
              <a:t>&lt;T&gt; is(</a:t>
            </a:r>
            <a:r>
              <a:rPr lang="en-US" dirty="0" err="1"/>
              <a:t>java.lang.Class</a:t>
            </a:r>
            <a:r>
              <a:rPr lang="en-US" dirty="0"/>
              <a:t>&lt;T&gt; param1) {</a:t>
            </a:r>
            <a:br>
              <a:rPr lang="en-US" dirty="0"/>
            </a:br>
            <a:r>
              <a:rPr lang="en-US" dirty="0"/>
              <a:t>    return org.hamcrest.core.Is.is(param1);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public static &lt;T&gt; </a:t>
            </a:r>
            <a:r>
              <a:rPr lang="en-US" dirty="0" err="1"/>
              <a:t>org.hamcrest.Matcher</a:t>
            </a:r>
            <a:r>
              <a:rPr lang="en-US" dirty="0"/>
              <a:t>&lt;T&gt; is(</a:t>
            </a:r>
            <a:r>
              <a:rPr lang="en-US" dirty="0" err="1"/>
              <a:t>org.hamcrest.Matcher</a:t>
            </a:r>
            <a:r>
              <a:rPr lang="en-US" dirty="0"/>
              <a:t>&lt;T&gt; param1) {</a:t>
            </a:r>
            <a:br>
              <a:rPr lang="en-US" dirty="0"/>
            </a:br>
            <a:r>
              <a:rPr lang="en-US" dirty="0"/>
              <a:t>    return org.hamcrest.core.Is.is(param1);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public static &lt;T&gt; </a:t>
            </a:r>
            <a:r>
              <a:rPr lang="en-US" dirty="0" err="1"/>
              <a:t>org.hamcrest.Matcher</a:t>
            </a:r>
            <a:r>
              <a:rPr lang="en-US" dirty="0"/>
              <a:t>&lt;</a:t>
            </a:r>
            <a:r>
              <a:rPr lang="en-US" dirty="0" err="1"/>
              <a:t>java.lang.Double</a:t>
            </a:r>
            <a:r>
              <a:rPr lang="en-US" dirty="0"/>
              <a:t>&gt; </a:t>
            </a:r>
            <a:r>
              <a:rPr lang="en-US" dirty="0" err="1"/>
              <a:t>notANumber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return </a:t>
            </a:r>
            <a:r>
              <a:rPr lang="en-US" dirty="0" err="1"/>
              <a:t>org.hamcrest.examples.tutorial.IsNotANumber.notANumber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update our test to use the new Matchers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import static </a:t>
            </a:r>
            <a:r>
              <a:rPr lang="en-US" dirty="0" err="1"/>
              <a:t>org.hamcrest.MatcherAssert.assertThat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import static </a:t>
            </a:r>
            <a:r>
              <a:rPr lang="en-US" dirty="0" err="1"/>
              <a:t>org.hamcrest.examples.tutorial.Matchers</a:t>
            </a:r>
            <a:r>
              <a:rPr lang="en-US" dirty="0"/>
              <a:t>.*;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junit.framework.TestCase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public class </a:t>
            </a:r>
            <a:r>
              <a:rPr lang="en-US" dirty="0" err="1"/>
              <a:t>CustomSugarNumberTest</a:t>
            </a:r>
            <a:r>
              <a:rPr lang="en-US" dirty="0"/>
              <a:t> extends </a:t>
            </a:r>
            <a:r>
              <a:rPr lang="en-US" dirty="0" err="1"/>
              <a:t>TestCase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public void </a:t>
            </a:r>
            <a:r>
              <a:rPr lang="en-US" dirty="0" err="1"/>
              <a:t>testSquareRootOfMinusOneIsNotANumber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</a:t>
            </a:r>
            <a:r>
              <a:rPr lang="en-US" dirty="0" err="1"/>
              <a:t>assertThat</a:t>
            </a:r>
            <a:r>
              <a:rPr lang="en-US" dirty="0"/>
              <a:t>(</a:t>
            </a:r>
            <a:r>
              <a:rPr lang="en-US" dirty="0" err="1"/>
              <a:t>Math.sqrt</a:t>
            </a:r>
            <a:r>
              <a:rPr lang="en-US" dirty="0"/>
              <a:t>(-1), is(</a:t>
            </a:r>
            <a:r>
              <a:rPr lang="en-US" dirty="0" err="1"/>
              <a:t>notANumber</a:t>
            </a:r>
            <a:r>
              <a:rPr lang="en-US" dirty="0"/>
              <a:t>()));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2357438" y="4304109"/>
            <a:ext cx="2464594" cy="62509"/>
          </a:xfrm>
          <a:custGeom>
            <a:avLst/>
            <a:gdLst/>
            <a:ahLst/>
            <a:cxnLst/>
            <a:rect l="0" t="0" r="0" b="0"/>
            <a:pathLst>
              <a:path w="2464594" h="62509">
                <a:moveTo>
                  <a:pt x="0" y="17859"/>
                </a:moveTo>
                <a:lnTo>
                  <a:pt x="8929" y="17859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35718" y="0"/>
                </a:lnTo>
                <a:lnTo>
                  <a:pt x="44648" y="0"/>
                </a:lnTo>
                <a:lnTo>
                  <a:pt x="53578" y="0"/>
                </a:lnTo>
                <a:lnTo>
                  <a:pt x="62507" y="0"/>
                </a:lnTo>
                <a:lnTo>
                  <a:pt x="80367" y="0"/>
                </a:lnTo>
                <a:lnTo>
                  <a:pt x="89296" y="0"/>
                </a:lnTo>
                <a:lnTo>
                  <a:pt x="107156" y="0"/>
                </a:lnTo>
                <a:lnTo>
                  <a:pt x="116085" y="8930"/>
                </a:lnTo>
                <a:lnTo>
                  <a:pt x="142875" y="8930"/>
                </a:lnTo>
                <a:lnTo>
                  <a:pt x="160734" y="8930"/>
                </a:lnTo>
                <a:lnTo>
                  <a:pt x="187523" y="8930"/>
                </a:lnTo>
                <a:lnTo>
                  <a:pt x="214312" y="8930"/>
                </a:lnTo>
                <a:lnTo>
                  <a:pt x="241101" y="8930"/>
                </a:lnTo>
                <a:lnTo>
                  <a:pt x="267890" y="8930"/>
                </a:lnTo>
                <a:lnTo>
                  <a:pt x="303609" y="17859"/>
                </a:lnTo>
                <a:lnTo>
                  <a:pt x="339328" y="17859"/>
                </a:lnTo>
                <a:lnTo>
                  <a:pt x="383976" y="17859"/>
                </a:lnTo>
                <a:lnTo>
                  <a:pt x="419695" y="17859"/>
                </a:lnTo>
                <a:lnTo>
                  <a:pt x="473273" y="26789"/>
                </a:lnTo>
                <a:lnTo>
                  <a:pt x="517921" y="26789"/>
                </a:lnTo>
                <a:lnTo>
                  <a:pt x="571500" y="26789"/>
                </a:lnTo>
                <a:lnTo>
                  <a:pt x="634007" y="26789"/>
                </a:lnTo>
                <a:lnTo>
                  <a:pt x="696515" y="26789"/>
                </a:lnTo>
                <a:lnTo>
                  <a:pt x="750093" y="26789"/>
                </a:lnTo>
                <a:lnTo>
                  <a:pt x="821531" y="26789"/>
                </a:lnTo>
                <a:lnTo>
                  <a:pt x="884039" y="35719"/>
                </a:lnTo>
                <a:lnTo>
                  <a:pt x="955476" y="35719"/>
                </a:lnTo>
                <a:lnTo>
                  <a:pt x="1026914" y="35719"/>
                </a:lnTo>
                <a:lnTo>
                  <a:pt x="1107281" y="35719"/>
                </a:lnTo>
                <a:lnTo>
                  <a:pt x="1187648" y="44648"/>
                </a:lnTo>
                <a:lnTo>
                  <a:pt x="1268015" y="44648"/>
                </a:lnTo>
                <a:lnTo>
                  <a:pt x="1348382" y="44648"/>
                </a:lnTo>
                <a:lnTo>
                  <a:pt x="1437679" y="44648"/>
                </a:lnTo>
                <a:lnTo>
                  <a:pt x="1518046" y="44648"/>
                </a:lnTo>
                <a:lnTo>
                  <a:pt x="1616273" y="44648"/>
                </a:lnTo>
                <a:lnTo>
                  <a:pt x="1696640" y="44648"/>
                </a:lnTo>
                <a:lnTo>
                  <a:pt x="1794867" y="44648"/>
                </a:lnTo>
                <a:lnTo>
                  <a:pt x="1884164" y="53578"/>
                </a:lnTo>
                <a:lnTo>
                  <a:pt x="1973460" y="53578"/>
                </a:lnTo>
                <a:lnTo>
                  <a:pt x="2071687" y="53578"/>
                </a:lnTo>
                <a:lnTo>
                  <a:pt x="2169914" y="53578"/>
                </a:lnTo>
                <a:lnTo>
                  <a:pt x="2268140" y="62508"/>
                </a:lnTo>
                <a:lnTo>
                  <a:pt x="2366367" y="62508"/>
                </a:lnTo>
                <a:lnTo>
                  <a:pt x="2464593" y="62508"/>
                </a:lnTo>
                <a:lnTo>
                  <a:pt x="2464593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331023" y="4348757"/>
            <a:ext cx="2518173" cy="35720"/>
          </a:xfrm>
          <a:custGeom>
            <a:avLst/>
            <a:gdLst/>
            <a:ahLst/>
            <a:cxnLst/>
            <a:rect l="0" t="0" r="0" b="0"/>
            <a:pathLst>
              <a:path w="2518173" h="35720">
                <a:moveTo>
                  <a:pt x="0" y="17860"/>
                </a:moveTo>
                <a:lnTo>
                  <a:pt x="107157" y="17860"/>
                </a:lnTo>
                <a:lnTo>
                  <a:pt x="214313" y="17860"/>
                </a:lnTo>
                <a:lnTo>
                  <a:pt x="312540" y="8930"/>
                </a:lnTo>
                <a:lnTo>
                  <a:pt x="419696" y="8930"/>
                </a:lnTo>
                <a:lnTo>
                  <a:pt x="526852" y="8930"/>
                </a:lnTo>
                <a:lnTo>
                  <a:pt x="625079" y="8930"/>
                </a:lnTo>
                <a:lnTo>
                  <a:pt x="732235" y="8930"/>
                </a:lnTo>
                <a:lnTo>
                  <a:pt x="839391" y="8930"/>
                </a:lnTo>
                <a:lnTo>
                  <a:pt x="946547" y="0"/>
                </a:lnTo>
                <a:lnTo>
                  <a:pt x="1044774" y="0"/>
                </a:lnTo>
                <a:lnTo>
                  <a:pt x="1151930" y="0"/>
                </a:lnTo>
                <a:lnTo>
                  <a:pt x="1250157" y="0"/>
                </a:lnTo>
                <a:lnTo>
                  <a:pt x="1339454" y="0"/>
                </a:lnTo>
                <a:lnTo>
                  <a:pt x="1437680" y="8930"/>
                </a:lnTo>
                <a:lnTo>
                  <a:pt x="1535907" y="8930"/>
                </a:lnTo>
                <a:lnTo>
                  <a:pt x="1625204" y="8930"/>
                </a:lnTo>
                <a:lnTo>
                  <a:pt x="1723430" y="8930"/>
                </a:lnTo>
                <a:lnTo>
                  <a:pt x="1812727" y="8930"/>
                </a:lnTo>
                <a:lnTo>
                  <a:pt x="1893094" y="17860"/>
                </a:lnTo>
                <a:lnTo>
                  <a:pt x="1973461" y="17860"/>
                </a:lnTo>
                <a:lnTo>
                  <a:pt x="2053829" y="17860"/>
                </a:lnTo>
                <a:lnTo>
                  <a:pt x="2125266" y="17860"/>
                </a:lnTo>
                <a:lnTo>
                  <a:pt x="2196704" y="17860"/>
                </a:lnTo>
                <a:lnTo>
                  <a:pt x="2250282" y="17860"/>
                </a:lnTo>
                <a:lnTo>
                  <a:pt x="2303860" y="17860"/>
                </a:lnTo>
                <a:lnTo>
                  <a:pt x="2348508" y="17860"/>
                </a:lnTo>
                <a:lnTo>
                  <a:pt x="2384227" y="17860"/>
                </a:lnTo>
                <a:lnTo>
                  <a:pt x="2411016" y="17860"/>
                </a:lnTo>
                <a:lnTo>
                  <a:pt x="2437805" y="17860"/>
                </a:lnTo>
                <a:lnTo>
                  <a:pt x="2455665" y="17860"/>
                </a:lnTo>
                <a:lnTo>
                  <a:pt x="2482454" y="17860"/>
                </a:lnTo>
                <a:lnTo>
                  <a:pt x="2491383" y="17860"/>
                </a:lnTo>
                <a:lnTo>
                  <a:pt x="2500313" y="17860"/>
                </a:lnTo>
                <a:lnTo>
                  <a:pt x="2509243" y="17860"/>
                </a:lnTo>
                <a:lnTo>
                  <a:pt x="2518172" y="26789"/>
                </a:lnTo>
                <a:lnTo>
                  <a:pt x="2518172" y="26789"/>
                </a:lnTo>
                <a:lnTo>
                  <a:pt x="2518172" y="26789"/>
                </a:lnTo>
                <a:lnTo>
                  <a:pt x="2509243" y="26789"/>
                </a:lnTo>
                <a:lnTo>
                  <a:pt x="2500313" y="26789"/>
                </a:lnTo>
                <a:lnTo>
                  <a:pt x="2491383" y="35719"/>
                </a:lnTo>
                <a:lnTo>
                  <a:pt x="2482454" y="35719"/>
                </a:lnTo>
                <a:lnTo>
                  <a:pt x="2473524" y="35719"/>
                </a:lnTo>
                <a:lnTo>
                  <a:pt x="2455665" y="35719"/>
                </a:lnTo>
                <a:lnTo>
                  <a:pt x="245566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741664" y="4304109"/>
            <a:ext cx="794743" cy="44649"/>
          </a:xfrm>
          <a:custGeom>
            <a:avLst/>
            <a:gdLst/>
            <a:ahLst/>
            <a:cxnLst/>
            <a:rect l="0" t="0" r="0" b="0"/>
            <a:pathLst>
              <a:path w="794743" h="44649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9" y="26789"/>
                </a:lnTo>
                <a:lnTo>
                  <a:pt x="62508" y="26789"/>
                </a:lnTo>
                <a:lnTo>
                  <a:pt x="89297" y="26789"/>
                </a:lnTo>
                <a:lnTo>
                  <a:pt x="116086" y="26789"/>
                </a:lnTo>
                <a:lnTo>
                  <a:pt x="151805" y="17859"/>
                </a:lnTo>
                <a:lnTo>
                  <a:pt x="187524" y="17859"/>
                </a:lnTo>
                <a:lnTo>
                  <a:pt x="223242" y="8930"/>
                </a:lnTo>
                <a:lnTo>
                  <a:pt x="258961" y="0"/>
                </a:lnTo>
                <a:lnTo>
                  <a:pt x="303609" y="0"/>
                </a:lnTo>
                <a:lnTo>
                  <a:pt x="348258" y="0"/>
                </a:lnTo>
                <a:lnTo>
                  <a:pt x="383977" y="0"/>
                </a:lnTo>
                <a:lnTo>
                  <a:pt x="428625" y="8930"/>
                </a:lnTo>
                <a:lnTo>
                  <a:pt x="464344" y="8930"/>
                </a:lnTo>
                <a:lnTo>
                  <a:pt x="500063" y="17859"/>
                </a:lnTo>
                <a:lnTo>
                  <a:pt x="535781" y="26789"/>
                </a:lnTo>
                <a:lnTo>
                  <a:pt x="571500" y="35719"/>
                </a:lnTo>
                <a:lnTo>
                  <a:pt x="607219" y="35719"/>
                </a:lnTo>
                <a:lnTo>
                  <a:pt x="634008" y="44648"/>
                </a:lnTo>
                <a:lnTo>
                  <a:pt x="669727" y="44648"/>
                </a:lnTo>
                <a:lnTo>
                  <a:pt x="696516" y="44648"/>
                </a:lnTo>
                <a:lnTo>
                  <a:pt x="714375" y="44648"/>
                </a:lnTo>
                <a:lnTo>
                  <a:pt x="741164" y="44648"/>
                </a:lnTo>
                <a:lnTo>
                  <a:pt x="759024" y="35719"/>
                </a:lnTo>
                <a:lnTo>
                  <a:pt x="776883" y="35719"/>
                </a:lnTo>
                <a:lnTo>
                  <a:pt x="785813" y="35719"/>
                </a:lnTo>
                <a:lnTo>
                  <a:pt x="794742" y="26789"/>
                </a:lnTo>
                <a:lnTo>
                  <a:pt x="794742" y="26789"/>
                </a:lnTo>
                <a:lnTo>
                  <a:pt x="794742" y="26789"/>
                </a:lnTo>
                <a:lnTo>
                  <a:pt x="785813" y="26789"/>
                </a:lnTo>
                <a:lnTo>
                  <a:pt x="759024" y="26789"/>
                </a:lnTo>
                <a:lnTo>
                  <a:pt x="75902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009680" y="3277195"/>
            <a:ext cx="517923" cy="446485"/>
          </a:xfrm>
          <a:custGeom>
            <a:avLst/>
            <a:gdLst/>
            <a:ahLst/>
            <a:cxnLst/>
            <a:rect l="0" t="0" r="0" b="0"/>
            <a:pathLst>
              <a:path w="517923" h="446485">
                <a:moveTo>
                  <a:pt x="375047" y="160734"/>
                </a:moveTo>
                <a:lnTo>
                  <a:pt x="375047" y="160734"/>
                </a:lnTo>
                <a:lnTo>
                  <a:pt x="366117" y="151805"/>
                </a:lnTo>
                <a:lnTo>
                  <a:pt x="366117" y="151805"/>
                </a:lnTo>
                <a:lnTo>
                  <a:pt x="366117" y="151805"/>
                </a:lnTo>
                <a:lnTo>
                  <a:pt x="366117" y="160734"/>
                </a:lnTo>
                <a:lnTo>
                  <a:pt x="366117" y="178594"/>
                </a:lnTo>
                <a:lnTo>
                  <a:pt x="366117" y="205383"/>
                </a:lnTo>
                <a:lnTo>
                  <a:pt x="366117" y="241101"/>
                </a:lnTo>
                <a:lnTo>
                  <a:pt x="357187" y="276820"/>
                </a:lnTo>
                <a:lnTo>
                  <a:pt x="348258" y="321469"/>
                </a:lnTo>
                <a:lnTo>
                  <a:pt x="339328" y="357187"/>
                </a:lnTo>
                <a:lnTo>
                  <a:pt x="330398" y="392906"/>
                </a:lnTo>
                <a:lnTo>
                  <a:pt x="312539" y="419695"/>
                </a:lnTo>
                <a:lnTo>
                  <a:pt x="294679" y="437555"/>
                </a:lnTo>
                <a:lnTo>
                  <a:pt x="267890" y="446484"/>
                </a:lnTo>
                <a:lnTo>
                  <a:pt x="241101" y="446484"/>
                </a:lnTo>
                <a:lnTo>
                  <a:pt x="205383" y="437555"/>
                </a:lnTo>
                <a:lnTo>
                  <a:pt x="160734" y="419695"/>
                </a:lnTo>
                <a:lnTo>
                  <a:pt x="116086" y="401836"/>
                </a:lnTo>
                <a:lnTo>
                  <a:pt x="80367" y="366117"/>
                </a:lnTo>
                <a:lnTo>
                  <a:pt x="44648" y="339328"/>
                </a:lnTo>
                <a:lnTo>
                  <a:pt x="17859" y="312539"/>
                </a:lnTo>
                <a:lnTo>
                  <a:pt x="0" y="294680"/>
                </a:lnTo>
                <a:lnTo>
                  <a:pt x="0" y="285750"/>
                </a:lnTo>
                <a:lnTo>
                  <a:pt x="8929" y="267891"/>
                </a:lnTo>
                <a:lnTo>
                  <a:pt x="44648" y="250031"/>
                </a:lnTo>
                <a:lnTo>
                  <a:pt x="80367" y="223242"/>
                </a:lnTo>
                <a:lnTo>
                  <a:pt x="142875" y="187523"/>
                </a:lnTo>
                <a:lnTo>
                  <a:pt x="205383" y="151805"/>
                </a:lnTo>
                <a:lnTo>
                  <a:pt x="276820" y="116086"/>
                </a:lnTo>
                <a:lnTo>
                  <a:pt x="348258" y="80367"/>
                </a:lnTo>
                <a:lnTo>
                  <a:pt x="410765" y="53578"/>
                </a:lnTo>
                <a:lnTo>
                  <a:pt x="455414" y="35719"/>
                </a:lnTo>
                <a:lnTo>
                  <a:pt x="491133" y="17859"/>
                </a:lnTo>
                <a:lnTo>
                  <a:pt x="517922" y="0"/>
                </a:lnTo>
                <a:lnTo>
                  <a:pt x="51792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527602" y="3321843"/>
            <a:ext cx="276821" cy="330400"/>
          </a:xfrm>
          <a:custGeom>
            <a:avLst/>
            <a:gdLst/>
            <a:ahLst/>
            <a:cxnLst/>
            <a:rect l="0" t="0" r="0" b="0"/>
            <a:pathLst>
              <a:path w="276821" h="330400">
                <a:moveTo>
                  <a:pt x="35718" y="0"/>
                </a:moveTo>
                <a:lnTo>
                  <a:pt x="35718" y="0"/>
                </a:lnTo>
                <a:lnTo>
                  <a:pt x="35718" y="0"/>
                </a:lnTo>
                <a:lnTo>
                  <a:pt x="35718" y="17860"/>
                </a:lnTo>
                <a:lnTo>
                  <a:pt x="35718" y="35719"/>
                </a:lnTo>
                <a:lnTo>
                  <a:pt x="26789" y="71438"/>
                </a:lnTo>
                <a:lnTo>
                  <a:pt x="17859" y="116086"/>
                </a:lnTo>
                <a:lnTo>
                  <a:pt x="17859" y="178594"/>
                </a:lnTo>
                <a:lnTo>
                  <a:pt x="8929" y="223243"/>
                </a:lnTo>
                <a:lnTo>
                  <a:pt x="8929" y="267891"/>
                </a:lnTo>
                <a:lnTo>
                  <a:pt x="0" y="303610"/>
                </a:lnTo>
                <a:lnTo>
                  <a:pt x="8929" y="321469"/>
                </a:lnTo>
                <a:lnTo>
                  <a:pt x="8929" y="330399"/>
                </a:lnTo>
                <a:lnTo>
                  <a:pt x="17859" y="321469"/>
                </a:lnTo>
                <a:lnTo>
                  <a:pt x="35718" y="294680"/>
                </a:lnTo>
                <a:lnTo>
                  <a:pt x="62507" y="267891"/>
                </a:lnTo>
                <a:lnTo>
                  <a:pt x="80367" y="223243"/>
                </a:lnTo>
                <a:lnTo>
                  <a:pt x="107156" y="178594"/>
                </a:lnTo>
                <a:lnTo>
                  <a:pt x="125015" y="125016"/>
                </a:lnTo>
                <a:lnTo>
                  <a:pt x="142875" y="71438"/>
                </a:lnTo>
                <a:lnTo>
                  <a:pt x="151804" y="26789"/>
                </a:lnTo>
                <a:lnTo>
                  <a:pt x="151804" y="8930"/>
                </a:lnTo>
                <a:lnTo>
                  <a:pt x="151804" y="26789"/>
                </a:lnTo>
                <a:lnTo>
                  <a:pt x="151804" y="62508"/>
                </a:lnTo>
                <a:lnTo>
                  <a:pt x="142875" y="116086"/>
                </a:lnTo>
                <a:lnTo>
                  <a:pt x="142875" y="187524"/>
                </a:lnTo>
                <a:lnTo>
                  <a:pt x="151804" y="241102"/>
                </a:lnTo>
                <a:lnTo>
                  <a:pt x="160734" y="294680"/>
                </a:lnTo>
                <a:lnTo>
                  <a:pt x="169664" y="321469"/>
                </a:lnTo>
                <a:lnTo>
                  <a:pt x="187523" y="330399"/>
                </a:lnTo>
                <a:lnTo>
                  <a:pt x="214312" y="321469"/>
                </a:lnTo>
                <a:lnTo>
                  <a:pt x="241101" y="303610"/>
                </a:lnTo>
                <a:lnTo>
                  <a:pt x="258961" y="267891"/>
                </a:lnTo>
                <a:lnTo>
                  <a:pt x="276820" y="214313"/>
                </a:lnTo>
                <a:lnTo>
                  <a:pt x="27682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768703" y="3223617"/>
            <a:ext cx="232173" cy="401837"/>
          </a:xfrm>
          <a:custGeom>
            <a:avLst/>
            <a:gdLst/>
            <a:ahLst/>
            <a:cxnLst/>
            <a:rect l="0" t="0" r="0" b="0"/>
            <a:pathLst>
              <a:path w="232173" h="401837">
                <a:moveTo>
                  <a:pt x="80367" y="44648"/>
                </a:moveTo>
                <a:lnTo>
                  <a:pt x="71438" y="53578"/>
                </a:lnTo>
                <a:lnTo>
                  <a:pt x="53578" y="71437"/>
                </a:lnTo>
                <a:lnTo>
                  <a:pt x="44649" y="98226"/>
                </a:lnTo>
                <a:lnTo>
                  <a:pt x="26789" y="133945"/>
                </a:lnTo>
                <a:lnTo>
                  <a:pt x="17860" y="178594"/>
                </a:lnTo>
                <a:lnTo>
                  <a:pt x="8930" y="214312"/>
                </a:lnTo>
                <a:lnTo>
                  <a:pt x="0" y="258961"/>
                </a:lnTo>
                <a:lnTo>
                  <a:pt x="0" y="303609"/>
                </a:lnTo>
                <a:lnTo>
                  <a:pt x="0" y="339328"/>
                </a:lnTo>
                <a:lnTo>
                  <a:pt x="0" y="375047"/>
                </a:lnTo>
                <a:lnTo>
                  <a:pt x="8930" y="392906"/>
                </a:lnTo>
                <a:lnTo>
                  <a:pt x="8930" y="401836"/>
                </a:lnTo>
                <a:lnTo>
                  <a:pt x="8930" y="392906"/>
                </a:lnTo>
                <a:lnTo>
                  <a:pt x="17860" y="366117"/>
                </a:lnTo>
                <a:lnTo>
                  <a:pt x="17860" y="330398"/>
                </a:lnTo>
                <a:lnTo>
                  <a:pt x="26789" y="285750"/>
                </a:lnTo>
                <a:lnTo>
                  <a:pt x="35719" y="223242"/>
                </a:lnTo>
                <a:lnTo>
                  <a:pt x="44649" y="160734"/>
                </a:lnTo>
                <a:lnTo>
                  <a:pt x="53578" y="107156"/>
                </a:lnTo>
                <a:lnTo>
                  <a:pt x="62508" y="62508"/>
                </a:lnTo>
                <a:lnTo>
                  <a:pt x="71438" y="44648"/>
                </a:lnTo>
                <a:lnTo>
                  <a:pt x="80367" y="44648"/>
                </a:lnTo>
                <a:lnTo>
                  <a:pt x="80367" y="71437"/>
                </a:lnTo>
                <a:lnTo>
                  <a:pt x="80367" y="116086"/>
                </a:lnTo>
                <a:lnTo>
                  <a:pt x="80367" y="160734"/>
                </a:lnTo>
                <a:lnTo>
                  <a:pt x="71438" y="223242"/>
                </a:lnTo>
                <a:lnTo>
                  <a:pt x="71438" y="276820"/>
                </a:lnTo>
                <a:lnTo>
                  <a:pt x="80367" y="330398"/>
                </a:lnTo>
                <a:lnTo>
                  <a:pt x="89297" y="366117"/>
                </a:lnTo>
                <a:lnTo>
                  <a:pt x="98227" y="383976"/>
                </a:lnTo>
                <a:lnTo>
                  <a:pt x="107156" y="392906"/>
                </a:lnTo>
                <a:lnTo>
                  <a:pt x="125016" y="375047"/>
                </a:lnTo>
                <a:lnTo>
                  <a:pt x="133945" y="348258"/>
                </a:lnTo>
                <a:lnTo>
                  <a:pt x="151805" y="312539"/>
                </a:lnTo>
                <a:lnTo>
                  <a:pt x="160735" y="258961"/>
                </a:lnTo>
                <a:lnTo>
                  <a:pt x="178594" y="187523"/>
                </a:lnTo>
                <a:lnTo>
                  <a:pt x="196453" y="125015"/>
                </a:lnTo>
                <a:lnTo>
                  <a:pt x="205383" y="62508"/>
                </a:lnTo>
                <a:lnTo>
                  <a:pt x="214313" y="26789"/>
                </a:lnTo>
                <a:lnTo>
                  <a:pt x="223242" y="0"/>
                </a:lnTo>
                <a:lnTo>
                  <a:pt x="232172" y="8929"/>
                </a:lnTo>
                <a:lnTo>
                  <a:pt x="232172" y="26789"/>
                </a:lnTo>
                <a:lnTo>
                  <a:pt x="232172" y="53578"/>
                </a:lnTo>
                <a:lnTo>
                  <a:pt x="232172" y="89297"/>
                </a:lnTo>
                <a:lnTo>
                  <a:pt x="232172" y="107156"/>
                </a:lnTo>
                <a:lnTo>
                  <a:pt x="232172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054453" y="3393281"/>
            <a:ext cx="44650" cy="205384"/>
          </a:xfrm>
          <a:custGeom>
            <a:avLst/>
            <a:gdLst/>
            <a:ahLst/>
            <a:cxnLst/>
            <a:rect l="0" t="0" r="0" b="0"/>
            <a:pathLst>
              <a:path w="44650" h="205384">
                <a:moveTo>
                  <a:pt x="35719" y="0"/>
                </a:moveTo>
                <a:lnTo>
                  <a:pt x="35719" y="8930"/>
                </a:lnTo>
                <a:lnTo>
                  <a:pt x="26789" y="35719"/>
                </a:lnTo>
                <a:lnTo>
                  <a:pt x="8930" y="62508"/>
                </a:lnTo>
                <a:lnTo>
                  <a:pt x="0" y="98226"/>
                </a:lnTo>
                <a:lnTo>
                  <a:pt x="0" y="125015"/>
                </a:lnTo>
                <a:lnTo>
                  <a:pt x="0" y="151805"/>
                </a:lnTo>
                <a:lnTo>
                  <a:pt x="0" y="169664"/>
                </a:lnTo>
                <a:lnTo>
                  <a:pt x="8930" y="196453"/>
                </a:lnTo>
                <a:lnTo>
                  <a:pt x="17860" y="205383"/>
                </a:lnTo>
                <a:lnTo>
                  <a:pt x="35719" y="205383"/>
                </a:lnTo>
                <a:lnTo>
                  <a:pt x="44649" y="196453"/>
                </a:lnTo>
                <a:lnTo>
                  <a:pt x="4464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090172" y="3161109"/>
            <a:ext cx="53579" cy="26790"/>
          </a:xfrm>
          <a:custGeom>
            <a:avLst/>
            <a:gdLst/>
            <a:ahLst/>
            <a:cxnLst/>
            <a:rect l="0" t="0" r="0" b="0"/>
            <a:pathLst>
              <a:path w="53579" h="26790">
                <a:moveTo>
                  <a:pt x="26789" y="26789"/>
                </a:moveTo>
                <a:lnTo>
                  <a:pt x="17859" y="17859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26789" y="8930"/>
                </a:lnTo>
                <a:lnTo>
                  <a:pt x="44648" y="17859"/>
                </a:lnTo>
                <a:lnTo>
                  <a:pt x="53578" y="17859"/>
                </a:lnTo>
                <a:lnTo>
                  <a:pt x="5357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206258" y="3089671"/>
            <a:ext cx="142876" cy="500064"/>
          </a:xfrm>
          <a:custGeom>
            <a:avLst/>
            <a:gdLst/>
            <a:ahLst/>
            <a:cxnLst/>
            <a:rect l="0" t="0" r="0" b="0"/>
            <a:pathLst>
              <a:path w="142876" h="500064">
                <a:moveTo>
                  <a:pt x="44648" y="0"/>
                </a:moveTo>
                <a:lnTo>
                  <a:pt x="44648" y="0"/>
                </a:lnTo>
                <a:lnTo>
                  <a:pt x="53578" y="8930"/>
                </a:lnTo>
                <a:lnTo>
                  <a:pt x="53578" y="17860"/>
                </a:lnTo>
                <a:lnTo>
                  <a:pt x="53578" y="26790"/>
                </a:lnTo>
                <a:lnTo>
                  <a:pt x="53578" y="62508"/>
                </a:lnTo>
                <a:lnTo>
                  <a:pt x="44648" y="107157"/>
                </a:lnTo>
                <a:lnTo>
                  <a:pt x="26789" y="160735"/>
                </a:lnTo>
                <a:lnTo>
                  <a:pt x="17859" y="232172"/>
                </a:lnTo>
                <a:lnTo>
                  <a:pt x="8930" y="303610"/>
                </a:lnTo>
                <a:lnTo>
                  <a:pt x="0" y="366118"/>
                </a:lnTo>
                <a:lnTo>
                  <a:pt x="0" y="419696"/>
                </a:lnTo>
                <a:lnTo>
                  <a:pt x="8930" y="464344"/>
                </a:lnTo>
                <a:lnTo>
                  <a:pt x="17859" y="491133"/>
                </a:lnTo>
                <a:lnTo>
                  <a:pt x="35719" y="500063"/>
                </a:lnTo>
                <a:lnTo>
                  <a:pt x="62508" y="500063"/>
                </a:lnTo>
                <a:lnTo>
                  <a:pt x="98226" y="491133"/>
                </a:lnTo>
                <a:lnTo>
                  <a:pt x="125015" y="473274"/>
                </a:lnTo>
                <a:lnTo>
                  <a:pt x="133945" y="446485"/>
                </a:lnTo>
                <a:lnTo>
                  <a:pt x="142875" y="410766"/>
                </a:lnTo>
                <a:lnTo>
                  <a:pt x="142875" y="4107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161609" y="3312914"/>
            <a:ext cx="169665" cy="71438"/>
          </a:xfrm>
          <a:custGeom>
            <a:avLst/>
            <a:gdLst/>
            <a:ahLst/>
            <a:cxnLst/>
            <a:rect l="0" t="0" r="0" b="0"/>
            <a:pathLst>
              <a:path w="169665" h="71438">
                <a:moveTo>
                  <a:pt x="26789" y="62507"/>
                </a:moveTo>
                <a:lnTo>
                  <a:pt x="17860" y="62507"/>
                </a:lnTo>
                <a:lnTo>
                  <a:pt x="893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17860" y="62507"/>
                </a:lnTo>
                <a:lnTo>
                  <a:pt x="44649" y="53578"/>
                </a:lnTo>
                <a:lnTo>
                  <a:pt x="80368" y="35718"/>
                </a:lnTo>
                <a:lnTo>
                  <a:pt x="125016" y="1785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438430" y="3107531"/>
            <a:ext cx="285751" cy="375048"/>
          </a:xfrm>
          <a:custGeom>
            <a:avLst/>
            <a:gdLst/>
            <a:ahLst/>
            <a:cxnLst/>
            <a:rect l="0" t="0" r="0" b="0"/>
            <a:pathLst>
              <a:path w="285751" h="375048">
                <a:moveTo>
                  <a:pt x="35718" y="98226"/>
                </a:moveTo>
                <a:lnTo>
                  <a:pt x="26789" y="107156"/>
                </a:lnTo>
                <a:lnTo>
                  <a:pt x="17859" y="116086"/>
                </a:ln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17859" y="116086"/>
                </a:lnTo>
                <a:lnTo>
                  <a:pt x="44648" y="98226"/>
                </a:lnTo>
                <a:lnTo>
                  <a:pt x="89297" y="71437"/>
                </a:lnTo>
                <a:lnTo>
                  <a:pt x="133945" y="44648"/>
                </a:lnTo>
                <a:lnTo>
                  <a:pt x="178593" y="26789"/>
                </a:lnTo>
                <a:lnTo>
                  <a:pt x="223242" y="8930"/>
                </a:lnTo>
                <a:lnTo>
                  <a:pt x="250031" y="0"/>
                </a:lnTo>
                <a:lnTo>
                  <a:pt x="267890" y="8930"/>
                </a:lnTo>
                <a:lnTo>
                  <a:pt x="258961" y="26789"/>
                </a:lnTo>
                <a:lnTo>
                  <a:pt x="241101" y="62508"/>
                </a:lnTo>
                <a:lnTo>
                  <a:pt x="205383" y="107156"/>
                </a:lnTo>
                <a:lnTo>
                  <a:pt x="169664" y="151805"/>
                </a:lnTo>
                <a:lnTo>
                  <a:pt x="133945" y="187523"/>
                </a:lnTo>
                <a:lnTo>
                  <a:pt x="98226" y="214312"/>
                </a:lnTo>
                <a:lnTo>
                  <a:pt x="80367" y="223242"/>
                </a:lnTo>
                <a:lnTo>
                  <a:pt x="80367" y="232172"/>
                </a:lnTo>
                <a:lnTo>
                  <a:pt x="89297" y="223242"/>
                </a:lnTo>
                <a:lnTo>
                  <a:pt x="116086" y="214312"/>
                </a:lnTo>
                <a:lnTo>
                  <a:pt x="151804" y="196453"/>
                </a:lnTo>
                <a:lnTo>
                  <a:pt x="196453" y="178594"/>
                </a:lnTo>
                <a:lnTo>
                  <a:pt x="241101" y="169664"/>
                </a:lnTo>
                <a:lnTo>
                  <a:pt x="267890" y="178594"/>
                </a:lnTo>
                <a:lnTo>
                  <a:pt x="285750" y="187523"/>
                </a:lnTo>
                <a:lnTo>
                  <a:pt x="285750" y="214312"/>
                </a:lnTo>
                <a:lnTo>
                  <a:pt x="267890" y="241101"/>
                </a:lnTo>
                <a:lnTo>
                  <a:pt x="232172" y="267890"/>
                </a:lnTo>
                <a:lnTo>
                  <a:pt x="187523" y="303609"/>
                </a:lnTo>
                <a:lnTo>
                  <a:pt x="133945" y="330398"/>
                </a:lnTo>
                <a:lnTo>
                  <a:pt x="89297" y="357187"/>
                </a:lnTo>
                <a:lnTo>
                  <a:pt x="53578" y="375047"/>
                </a:lnTo>
                <a:lnTo>
                  <a:pt x="35718" y="375047"/>
                </a:lnTo>
                <a:lnTo>
                  <a:pt x="44648" y="375047"/>
                </a:lnTo>
                <a:lnTo>
                  <a:pt x="62508" y="366117"/>
                </a:lnTo>
                <a:lnTo>
                  <a:pt x="89297" y="357187"/>
                </a:lnTo>
                <a:lnTo>
                  <a:pt x="133945" y="348258"/>
                </a:lnTo>
                <a:lnTo>
                  <a:pt x="178593" y="339328"/>
                </a:lnTo>
                <a:lnTo>
                  <a:pt x="178593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438180" y="2732484"/>
            <a:ext cx="2821781" cy="1321595"/>
          </a:xfrm>
          <a:custGeom>
            <a:avLst/>
            <a:gdLst/>
            <a:ahLst/>
            <a:cxnLst/>
            <a:rect l="0" t="0" r="0" b="0"/>
            <a:pathLst>
              <a:path w="2821781" h="1321595">
                <a:moveTo>
                  <a:pt x="2491383" y="375047"/>
                </a:moveTo>
                <a:lnTo>
                  <a:pt x="2500312" y="357187"/>
                </a:lnTo>
                <a:lnTo>
                  <a:pt x="2509242" y="330398"/>
                </a:lnTo>
                <a:lnTo>
                  <a:pt x="2527101" y="294680"/>
                </a:lnTo>
                <a:lnTo>
                  <a:pt x="2536031" y="250031"/>
                </a:lnTo>
                <a:lnTo>
                  <a:pt x="2544961" y="214312"/>
                </a:lnTo>
                <a:lnTo>
                  <a:pt x="2536031" y="178594"/>
                </a:lnTo>
                <a:lnTo>
                  <a:pt x="2518172" y="142875"/>
                </a:lnTo>
                <a:lnTo>
                  <a:pt x="2473523" y="116086"/>
                </a:lnTo>
                <a:lnTo>
                  <a:pt x="2419945" y="107156"/>
                </a:lnTo>
                <a:lnTo>
                  <a:pt x="2339578" y="98227"/>
                </a:lnTo>
                <a:lnTo>
                  <a:pt x="2250281" y="98227"/>
                </a:lnTo>
                <a:lnTo>
                  <a:pt x="2134195" y="98227"/>
                </a:lnTo>
                <a:lnTo>
                  <a:pt x="2018109" y="107156"/>
                </a:lnTo>
                <a:lnTo>
                  <a:pt x="1884164" y="116086"/>
                </a:lnTo>
                <a:lnTo>
                  <a:pt x="1750218" y="125016"/>
                </a:lnTo>
                <a:lnTo>
                  <a:pt x="1607343" y="133945"/>
                </a:lnTo>
                <a:lnTo>
                  <a:pt x="1464468" y="151805"/>
                </a:lnTo>
                <a:lnTo>
                  <a:pt x="1321593" y="178594"/>
                </a:lnTo>
                <a:lnTo>
                  <a:pt x="1178718" y="205383"/>
                </a:lnTo>
                <a:lnTo>
                  <a:pt x="1035843" y="241102"/>
                </a:lnTo>
                <a:lnTo>
                  <a:pt x="892968" y="276820"/>
                </a:lnTo>
                <a:lnTo>
                  <a:pt x="759023" y="330398"/>
                </a:lnTo>
                <a:lnTo>
                  <a:pt x="625078" y="383977"/>
                </a:lnTo>
                <a:lnTo>
                  <a:pt x="508992" y="455414"/>
                </a:lnTo>
                <a:lnTo>
                  <a:pt x="392906" y="526852"/>
                </a:lnTo>
                <a:lnTo>
                  <a:pt x="294679" y="598289"/>
                </a:lnTo>
                <a:lnTo>
                  <a:pt x="196453" y="687586"/>
                </a:lnTo>
                <a:lnTo>
                  <a:pt x="116086" y="767953"/>
                </a:lnTo>
                <a:lnTo>
                  <a:pt x="53578" y="866180"/>
                </a:lnTo>
                <a:lnTo>
                  <a:pt x="17859" y="955477"/>
                </a:lnTo>
                <a:lnTo>
                  <a:pt x="0" y="1044773"/>
                </a:lnTo>
                <a:lnTo>
                  <a:pt x="8929" y="1125141"/>
                </a:lnTo>
                <a:lnTo>
                  <a:pt x="44648" y="1196578"/>
                </a:lnTo>
                <a:lnTo>
                  <a:pt x="116086" y="1259086"/>
                </a:lnTo>
                <a:lnTo>
                  <a:pt x="214312" y="1294805"/>
                </a:lnTo>
                <a:lnTo>
                  <a:pt x="339328" y="1312664"/>
                </a:lnTo>
                <a:lnTo>
                  <a:pt x="491133" y="1321594"/>
                </a:lnTo>
                <a:lnTo>
                  <a:pt x="660797" y="1312664"/>
                </a:lnTo>
                <a:lnTo>
                  <a:pt x="839390" y="1294805"/>
                </a:lnTo>
                <a:lnTo>
                  <a:pt x="1026914" y="1276945"/>
                </a:lnTo>
                <a:lnTo>
                  <a:pt x="1223367" y="1259086"/>
                </a:lnTo>
                <a:lnTo>
                  <a:pt x="1419820" y="1232297"/>
                </a:lnTo>
                <a:lnTo>
                  <a:pt x="1625203" y="1205508"/>
                </a:lnTo>
                <a:lnTo>
                  <a:pt x="1812726" y="1187648"/>
                </a:lnTo>
                <a:lnTo>
                  <a:pt x="1991320" y="1160859"/>
                </a:lnTo>
                <a:lnTo>
                  <a:pt x="2160984" y="1125141"/>
                </a:lnTo>
                <a:lnTo>
                  <a:pt x="2312789" y="1071562"/>
                </a:lnTo>
                <a:lnTo>
                  <a:pt x="2455664" y="1017984"/>
                </a:lnTo>
                <a:lnTo>
                  <a:pt x="2571750" y="937617"/>
                </a:lnTo>
                <a:lnTo>
                  <a:pt x="2669976" y="848320"/>
                </a:lnTo>
                <a:lnTo>
                  <a:pt x="2750343" y="741164"/>
                </a:lnTo>
                <a:lnTo>
                  <a:pt x="2794991" y="616148"/>
                </a:lnTo>
                <a:lnTo>
                  <a:pt x="2821780" y="491133"/>
                </a:lnTo>
                <a:lnTo>
                  <a:pt x="2821780" y="375047"/>
                </a:lnTo>
                <a:lnTo>
                  <a:pt x="2803921" y="267891"/>
                </a:lnTo>
                <a:lnTo>
                  <a:pt x="2759272" y="178594"/>
                </a:lnTo>
                <a:lnTo>
                  <a:pt x="2696765" y="107156"/>
                </a:lnTo>
                <a:lnTo>
                  <a:pt x="2598539" y="62508"/>
                </a:lnTo>
                <a:lnTo>
                  <a:pt x="2473523" y="26789"/>
                </a:lnTo>
                <a:lnTo>
                  <a:pt x="2312789" y="0"/>
                </a:lnTo>
                <a:lnTo>
                  <a:pt x="2125265" y="0"/>
                </a:lnTo>
                <a:lnTo>
                  <a:pt x="1910953" y="26789"/>
                </a:lnTo>
                <a:lnTo>
                  <a:pt x="1678781" y="62508"/>
                </a:lnTo>
                <a:lnTo>
                  <a:pt x="1455539" y="116086"/>
                </a:lnTo>
                <a:lnTo>
                  <a:pt x="1232297" y="160734"/>
                </a:lnTo>
                <a:lnTo>
                  <a:pt x="1232297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902773" y="2143125"/>
            <a:ext cx="741165" cy="571501"/>
          </a:xfrm>
          <a:custGeom>
            <a:avLst/>
            <a:gdLst/>
            <a:ahLst/>
            <a:cxnLst/>
            <a:rect l="0" t="0" r="0" b="0"/>
            <a:pathLst>
              <a:path w="741165" h="571501">
                <a:moveTo>
                  <a:pt x="107157" y="455414"/>
                </a:moveTo>
                <a:lnTo>
                  <a:pt x="98227" y="455414"/>
                </a:lnTo>
                <a:lnTo>
                  <a:pt x="89297" y="464344"/>
                </a:lnTo>
                <a:lnTo>
                  <a:pt x="71438" y="464344"/>
                </a:lnTo>
                <a:lnTo>
                  <a:pt x="53579" y="464344"/>
                </a:lnTo>
                <a:lnTo>
                  <a:pt x="44649" y="464344"/>
                </a:lnTo>
                <a:lnTo>
                  <a:pt x="35719" y="464344"/>
                </a:lnTo>
                <a:lnTo>
                  <a:pt x="26790" y="473273"/>
                </a:lnTo>
                <a:lnTo>
                  <a:pt x="17860" y="482203"/>
                </a:lnTo>
                <a:lnTo>
                  <a:pt x="8930" y="491133"/>
                </a:lnTo>
                <a:lnTo>
                  <a:pt x="0" y="508992"/>
                </a:lnTo>
                <a:lnTo>
                  <a:pt x="0" y="535781"/>
                </a:lnTo>
                <a:lnTo>
                  <a:pt x="8930" y="553641"/>
                </a:lnTo>
                <a:lnTo>
                  <a:pt x="17860" y="571500"/>
                </a:lnTo>
                <a:lnTo>
                  <a:pt x="35719" y="571500"/>
                </a:lnTo>
                <a:lnTo>
                  <a:pt x="62508" y="562570"/>
                </a:lnTo>
                <a:lnTo>
                  <a:pt x="116086" y="517922"/>
                </a:lnTo>
                <a:lnTo>
                  <a:pt x="187524" y="455414"/>
                </a:lnTo>
                <a:lnTo>
                  <a:pt x="276821" y="357188"/>
                </a:lnTo>
                <a:lnTo>
                  <a:pt x="392906" y="250031"/>
                </a:lnTo>
                <a:lnTo>
                  <a:pt x="526851" y="142875"/>
                </a:lnTo>
                <a:lnTo>
                  <a:pt x="625078" y="80367"/>
                </a:lnTo>
                <a:lnTo>
                  <a:pt x="696515" y="35719"/>
                </a:lnTo>
                <a:lnTo>
                  <a:pt x="741164" y="0"/>
                </a:lnTo>
                <a:lnTo>
                  <a:pt x="7411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6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289050"/>
            <a:ext cx="8432800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7697391" y="1428750"/>
            <a:ext cx="1160859" cy="544712"/>
          </a:xfrm>
          <a:custGeom>
            <a:avLst/>
            <a:gdLst/>
            <a:ahLst/>
            <a:cxnLst/>
            <a:rect l="0" t="0" r="0" b="0"/>
            <a:pathLst>
              <a:path w="1160859" h="544712">
                <a:moveTo>
                  <a:pt x="1071561" y="142875"/>
                </a:moveTo>
                <a:lnTo>
                  <a:pt x="1071561" y="133945"/>
                </a:lnTo>
                <a:lnTo>
                  <a:pt x="1071561" y="133945"/>
                </a:lnTo>
                <a:lnTo>
                  <a:pt x="1071561" y="125015"/>
                </a:lnTo>
                <a:lnTo>
                  <a:pt x="1071561" y="125015"/>
                </a:lnTo>
                <a:lnTo>
                  <a:pt x="1080491" y="125015"/>
                </a:lnTo>
                <a:lnTo>
                  <a:pt x="1080491" y="116086"/>
                </a:lnTo>
                <a:lnTo>
                  <a:pt x="1080491" y="116086"/>
                </a:lnTo>
                <a:lnTo>
                  <a:pt x="1080491" y="107156"/>
                </a:lnTo>
                <a:lnTo>
                  <a:pt x="1071561" y="107156"/>
                </a:lnTo>
                <a:lnTo>
                  <a:pt x="1071561" y="107156"/>
                </a:lnTo>
                <a:lnTo>
                  <a:pt x="1071561" y="107156"/>
                </a:lnTo>
                <a:lnTo>
                  <a:pt x="1062632" y="107156"/>
                </a:lnTo>
                <a:lnTo>
                  <a:pt x="1053702" y="107156"/>
                </a:lnTo>
                <a:lnTo>
                  <a:pt x="1044772" y="107156"/>
                </a:lnTo>
                <a:lnTo>
                  <a:pt x="1035843" y="107156"/>
                </a:lnTo>
                <a:lnTo>
                  <a:pt x="1017983" y="98226"/>
                </a:lnTo>
                <a:lnTo>
                  <a:pt x="1000124" y="98226"/>
                </a:lnTo>
                <a:lnTo>
                  <a:pt x="982264" y="98226"/>
                </a:lnTo>
                <a:lnTo>
                  <a:pt x="964405" y="98226"/>
                </a:lnTo>
                <a:lnTo>
                  <a:pt x="946546" y="89297"/>
                </a:lnTo>
                <a:lnTo>
                  <a:pt x="928686" y="80367"/>
                </a:lnTo>
                <a:lnTo>
                  <a:pt x="910827" y="71437"/>
                </a:lnTo>
                <a:lnTo>
                  <a:pt x="884038" y="62508"/>
                </a:lnTo>
                <a:lnTo>
                  <a:pt x="857249" y="53578"/>
                </a:lnTo>
                <a:lnTo>
                  <a:pt x="830460" y="44648"/>
                </a:lnTo>
                <a:lnTo>
                  <a:pt x="803671" y="35719"/>
                </a:lnTo>
                <a:lnTo>
                  <a:pt x="776882" y="26789"/>
                </a:lnTo>
                <a:lnTo>
                  <a:pt x="741163" y="17859"/>
                </a:lnTo>
                <a:lnTo>
                  <a:pt x="714374" y="17859"/>
                </a:lnTo>
                <a:lnTo>
                  <a:pt x="678655" y="17859"/>
                </a:lnTo>
                <a:lnTo>
                  <a:pt x="642936" y="8929"/>
                </a:lnTo>
                <a:lnTo>
                  <a:pt x="607218" y="8929"/>
                </a:lnTo>
                <a:lnTo>
                  <a:pt x="571499" y="0"/>
                </a:lnTo>
                <a:lnTo>
                  <a:pt x="526850" y="0"/>
                </a:lnTo>
                <a:lnTo>
                  <a:pt x="491132" y="0"/>
                </a:lnTo>
                <a:lnTo>
                  <a:pt x="455414" y="0"/>
                </a:lnTo>
                <a:lnTo>
                  <a:pt x="419695" y="0"/>
                </a:lnTo>
                <a:lnTo>
                  <a:pt x="383976" y="0"/>
                </a:lnTo>
                <a:lnTo>
                  <a:pt x="348257" y="0"/>
                </a:lnTo>
                <a:lnTo>
                  <a:pt x="312539" y="8929"/>
                </a:lnTo>
                <a:lnTo>
                  <a:pt x="285750" y="17859"/>
                </a:lnTo>
                <a:lnTo>
                  <a:pt x="258961" y="17859"/>
                </a:lnTo>
                <a:lnTo>
                  <a:pt x="241101" y="26789"/>
                </a:lnTo>
                <a:lnTo>
                  <a:pt x="214312" y="44648"/>
                </a:lnTo>
                <a:lnTo>
                  <a:pt x="187523" y="53578"/>
                </a:lnTo>
                <a:lnTo>
                  <a:pt x="169664" y="62508"/>
                </a:lnTo>
                <a:lnTo>
                  <a:pt x="151804" y="71437"/>
                </a:lnTo>
                <a:lnTo>
                  <a:pt x="133945" y="89297"/>
                </a:lnTo>
                <a:lnTo>
                  <a:pt x="125015" y="107156"/>
                </a:lnTo>
                <a:lnTo>
                  <a:pt x="107156" y="116086"/>
                </a:lnTo>
                <a:lnTo>
                  <a:pt x="89297" y="133945"/>
                </a:lnTo>
                <a:lnTo>
                  <a:pt x="71437" y="151804"/>
                </a:lnTo>
                <a:lnTo>
                  <a:pt x="62507" y="178594"/>
                </a:lnTo>
                <a:lnTo>
                  <a:pt x="44648" y="196453"/>
                </a:lnTo>
                <a:lnTo>
                  <a:pt x="35718" y="214312"/>
                </a:lnTo>
                <a:lnTo>
                  <a:pt x="26789" y="241101"/>
                </a:lnTo>
                <a:lnTo>
                  <a:pt x="17859" y="258961"/>
                </a:lnTo>
                <a:lnTo>
                  <a:pt x="8929" y="285750"/>
                </a:lnTo>
                <a:lnTo>
                  <a:pt x="0" y="303609"/>
                </a:lnTo>
                <a:lnTo>
                  <a:pt x="0" y="321469"/>
                </a:lnTo>
                <a:lnTo>
                  <a:pt x="8929" y="339328"/>
                </a:lnTo>
                <a:lnTo>
                  <a:pt x="8929" y="357187"/>
                </a:lnTo>
                <a:lnTo>
                  <a:pt x="17859" y="375047"/>
                </a:lnTo>
                <a:lnTo>
                  <a:pt x="26789" y="392906"/>
                </a:lnTo>
                <a:lnTo>
                  <a:pt x="44648" y="419695"/>
                </a:lnTo>
                <a:lnTo>
                  <a:pt x="53578" y="437554"/>
                </a:lnTo>
                <a:lnTo>
                  <a:pt x="71437" y="455414"/>
                </a:lnTo>
                <a:lnTo>
                  <a:pt x="89297" y="473273"/>
                </a:lnTo>
                <a:lnTo>
                  <a:pt x="116086" y="482203"/>
                </a:lnTo>
                <a:lnTo>
                  <a:pt x="142875" y="500062"/>
                </a:lnTo>
                <a:lnTo>
                  <a:pt x="169664" y="500062"/>
                </a:lnTo>
                <a:lnTo>
                  <a:pt x="214312" y="508992"/>
                </a:lnTo>
                <a:lnTo>
                  <a:pt x="250031" y="508992"/>
                </a:lnTo>
                <a:lnTo>
                  <a:pt x="285750" y="508992"/>
                </a:lnTo>
                <a:lnTo>
                  <a:pt x="330398" y="517922"/>
                </a:lnTo>
                <a:lnTo>
                  <a:pt x="366117" y="517922"/>
                </a:lnTo>
                <a:lnTo>
                  <a:pt x="410765" y="517922"/>
                </a:lnTo>
                <a:lnTo>
                  <a:pt x="446484" y="526851"/>
                </a:lnTo>
                <a:lnTo>
                  <a:pt x="482203" y="535781"/>
                </a:lnTo>
                <a:lnTo>
                  <a:pt x="508991" y="544711"/>
                </a:lnTo>
                <a:lnTo>
                  <a:pt x="544710" y="544711"/>
                </a:lnTo>
                <a:lnTo>
                  <a:pt x="580429" y="544711"/>
                </a:lnTo>
                <a:lnTo>
                  <a:pt x="616147" y="535781"/>
                </a:lnTo>
                <a:lnTo>
                  <a:pt x="660796" y="526851"/>
                </a:lnTo>
                <a:lnTo>
                  <a:pt x="705444" y="508992"/>
                </a:lnTo>
                <a:lnTo>
                  <a:pt x="759022" y="500062"/>
                </a:lnTo>
                <a:lnTo>
                  <a:pt x="794741" y="482203"/>
                </a:lnTo>
                <a:lnTo>
                  <a:pt x="839389" y="455414"/>
                </a:lnTo>
                <a:lnTo>
                  <a:pt x="875108" y="437554"/>
                </a:lnTo>
                <a:lnTo>
                  <a:pt x="919757" y="410765"/>
                </a:lnTo>
                <a:lnTo>
                  <a:pt x="955475" y="392906"/>
                </a:lnTo>
                <a:lnTo>
                  <a:pt x="991194" y="375047"/>
                </a:lnTo>
                <a:lnTo>
                  <a:pt x="1026913" y="357187"/>
                </a:lnTo>
                <a:lnTo>
                  <a:pt x="1062632" y="339328"/>
                </a:lnTo>
                <a:lnTo>
                  <a:pt x="1080491" y="330398"/>
                </a:lnTo>
                <a:lnTo>
                  <a:pt x="1098350" y="312539"/>
                </a:lnTo>
                <a:lnTo>
                  <a:pt x="1107280" y="303609"/>
                </a:lnTo>
                <a:lnTo>
                  <a:pt x="1116210" y="294679"/>
                </a:lnTo>
                <a:lnTo>
                  <a:pt x="1125139" y="285750"/>
                </a:lnTo>
                <a:lnTo>
                  <a:pt x="1134069" y="276820"/>
                </a:lnTo>
                <a:lnTo>
                  <a:pt x="1142999" y="258961"/>
                </a:lnTo>
                <a:lnTo>
                  <a:pt x="1151929" y="250031"/>
                </a:lnTo>
                <a:lnTo>
                  <a:pt x="1160858" y="232172"/>
                </a:lnTo>
                <a:lnTo>
                  <a:pt x="1160858" y="214312"/>
                </a:lnTo>
                <a:lnTo>
                  <a:pt x="1151929" y="187523"/>
                </a:lnTo>
                <a:lnTo>
                  <a:pt x="1142999" y="169664"/>
                </a:lnTo>
                <a:lnTo>
                  <a:pt x="1125139" y="151804"/>
                </a:lnTo>
                <a:lnTo>
                  <a:pt x="1098350" y="142875"/>
                </a:lnTo>
                <a:lnTo>
                  <a:pt x="1080491" y="133945"/>
                </a:lnTo>
                <a:lnTo>
                  <a:pt x="1044772" y="125015"/>
                </a:lnTo>
                <a:lnTo>
                  <a:pt x="1026913" y="125015"/>
                </a:lnTo>
                <a:lnTo>
                  <a:pt x="1009054" y="125015"/>
                </a:lnTo>
                <a:lnTo>
                  <a:pt x="982264" y="125015"/>
                </a:lnTo>
                <a:lnTo>
                  <a:pt x="982264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000375" y="6215062"/>
            <a:ext cx="2348509" cy="482204"/>
          </a:xfrm>
          <a:custGeom>
            <a:avLst/>
            <a:gdLst/>
            <a:ahLst/>
            <a:cxnLst/>
            <a:rect l="0" t="0" r="0" b="0"/>
            <a:pathLst>
              <a:path w="2348509" h="482204">
                <a:moveTo>
                  <a:pt x="2348508" y="250031"/>
                </a:moveTo>
                <a:lnTo>
                  <a:pt x="2339578" y="241101"/>
                </a:lnTo>
                <a:lnTo>
                  <a:pt x="2321719" y="232172"/>
                </a:lnTo>
                <a:lnTo>
                  <a:pt x="2303859" y="214312"/>
                </a:lnTo>
                <a:lnTo>
                  <a:pt x="2277070" y="205383"/>
                </a:lnTo>
                <a:lnTo>
                  <a:pt x="2259211" y="187523"/>
                </a:lnTo>
                <a:lnTo>
                  <a:pt x="2232422" y="169664"/>
                </a:lnTo>
                <a:lnTo>
                  <a:pt x="2205633" y="151804"/>
                </a:lnTo>
                <a:lnTo>
                  <a:pt x="2169914" y="142875"/>
                </a:lnTo>
                <a:lnTo>
                  <a:pt x="2134195" y="125015"/>
                </a:lnTo>
                <a:lnTo>
                  <a:pt x="2098477" y="107156"/>
                </a:lnTo>
                <a:lnTo>
                  <a:pt x="2053828" y="98226"/>
                </a:lnTo>
                <a:lnTo>
                  <a:pt x="2009180" y="80367"/>
                </a:lnTo>
                <a:lnTo>
                  <a:pt x="1964531" y="71437"/>
                </a:lnTo>
                <a:lnTo>
                  <a:pt x="1919883" y="62508"/>
                </a:lnTo>
                <a:lnTo>
                  <a:pt x="1866305" y="53578"/>
                </a:lnTo>
                <a:lnTo>
                  <a:pt x="1803797" y="35718"/>
                </a:lnTo>
                <a:lnTo>
                  <a:pt x="1741289" y="26789"/>
                </a:lnTo>
                <a:lnTo>
                  <a:pt x="1669852" y="17859"/>
                </a:lnTo>
                <a:lnTo>
                  <a:pt x="1607344" y="8929"/>
                </a:lnTo>
                <a:lnTo>
                  <a:pt x="1526977" y="8929"/>
                </a:lnTo>
                <a:lnTo>
                  <a:pt x="1455539" y="8929"/>
                </a:lnTo>
                <a:lnTo>
                  <a:pt x="1375172" y="0"/>
                </a:lnTo>
                <a:lnTo>
                  <a:pt x="1303734" y="8929"/>
                </a:lnTo>
                <a:lnTo>
                  <a:pt x="1223367" y="8929"/>
                </a:lnTo>
                <a:lnTo>
                  <a:pt x="1151930" y="8929"/>
                </a:lnTo>
                <a:lnTo>
                  <a:pt x="1071563" y="8929"/>
                </a:lnTo>
                <a:lnTo>
                  <a:pt x="991195" y="8929"/>
                </a:lnTo>
                <a:lnTo>
                  <a:pt x="919758" y="17859"/>
                </a:lnTo>
                <a:lnTo>
                  <a:pt x="839391" y="17859"/>
                </a:lnTo>
                <a:lnTo>
                  <a:pt x="759023" y="17859"/>
                </a:lnTo>
                <a:lnTo>
                  <a:pt x="687586" y="26789"/>
                </a:lnTo>
                <a:lnTo>
                  <a:pt x="607219" y="26789"/>
                </a:lnTo>
                <a:lnTo>
                  <a:pt x="535781" y="26789"/>
                </a:lnTo>
                <a:lnTo>
                  <a:pt x="473273" y="35718"/>
                </a:lnTo>
                <a:lnTo>
                  <a:pt x="410766" y="44648"/>
                </a:lnTo>
                <a:lnTo>
                  <a:pt x="348258" y="53578"/>
                </a:lnTo>
                <a:lnTo>
                  <a:pt x="285750" y="71437"/>
                </a:lnTo>
                <a:lnTo>
                  <a:pt x="241102" y="89297"/>
                </a:lnTo>
                <a:lnTo>
                  <a:pt x="187523" y="107156"/>
                </a:lnTo>
                <a:lnTo>
                  <a:pt x="142875" y="125015"/>
                </a:lnTo>
                <a:lnTo>
                  <a:pt x="107156" y="151804"/>
                </a:lnTo>
                <a:lnTo>
                  <a:pt x="71438" y="187523"/>
                </a:lnTo>
                <a:lnTo>
                  <a:pt x="44648" y="214312"/>
                </a:lnTo>
                <a:lnTo>
                  <a:pt x="35719" y="232172"/>
                </a:lnTo>
                <a:lnTo>
                  <a:pt x="26789" y="258961"/>
                </a:lnTo>
                <a:lnTo>
                  <a:pt x="17859" y="276820"/>
                </a:lnTo>
                <a:lnTo>
                  <a:pt x="8930" y="303609"/>
                </a:lnTo>
                <a:lnTo>
                  <a:pt x="0" y="330398"/>
                </a:lnTo>
                <a:lnTo>
                  <a:pt x="0" y="366117"/>
                </a:lnTo>
                <a:lnTo>
                  <a:pt x="0" y="383976"/>
                </a:lnTo>
                <a:lnTo>
                  <a:pt x="8930" y="410765"/>
                </a:lnTo>
                <a:lnTo>
                  <a:pt x="17859" y="428625"/>
                </a:lnTo>
                <a:lnTo>
                  <a:pt x="26789" y="437554"/>
                </a:lnTo>
                <a:lnTo>
                  <a:pt x="44648" y="446484"/>
                </a:lnTo>
                <a:lnTo>
                  <a:pt x="62508" y="455414"/>
                </a:lnTo>
                <a:lnTo>
                  <a:pt x="89297" y="464343"/>
                </a:lnTo>
                <a:lnTo>
                  <a:pt x="116086" y="482203"/>
                </a:lnTo>
                <a:lnTo>
                  <a:pt x="151805" y="482203"/>
                </a:lnTo>
                <a:lnTo>
                  <a:pt x="151805" y="48220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52242" y="6688335"/>
            <a:ext cx="1482329" cy="71439"/>
          </a:xfrm>
          <a:custGeom>
            <a:avLst/>
            <a:gdLst/>
            <a:ahLst/>
            <a:cxnLst/>
            <a:rect l="0" t="0" r="0" b="0"/>
            <a:pathLst>
              <a:path w="1482329" h="71439">
                <a:moveTo>
                  <a:pt x="0" y="62508"/>
                </a:moveTo>
                <a:lnTo>
                  <a:pt x="71438" y="71438"/>
                </a:lnTo>
                <a:lnTo>
                  <a:pt x="142875" y="71438"/>
                </a:lnTo>
                <a:lnTo>
                  <a:pt x="223242" y="71438"/>
                </a:lnTo>
                <a:lnTo>
                  <a:pt x="303610" y="71438"/>
                </a:lnTo>
                <a:lnTo>
                  <a:pt x="383977" y="71438"/>
                </a:lnTo>
                <a:lnTo>
                  <a:pt x="464344" y="71438"/>
                </a:lnTo>
                <a:lnTo>
                  <a:pt x="553641" y="71438"/>
                </a:lnTo>
                <a:lnTo>
                  <a:pt x="642938" y="71438"/>
                </a:lnTo>
                <a:lnTo>
                  <a:pt x="732235" y="62508"/>
                </a:lnTo>
                <a:lnTo>
                  <a:pt x="821531" y="62508"/>
                </a:lnTo>
                <a:lnTo>
                  <a:pt x="910828" y="53578"/>
                </a:lnTo>
                <a:lnTo>
                  <a:pt x="1000125" y="44649"/>
                </a:lnTo>
                <a:lnTo>
                  <a:pt x="1089422" y="35719"/>
                </a:lnTo>
                <a:lnTo>
                  <a:pt x="1169789" y="35719"/>
                </a:lnTo>
                <a:lnTo>
                  <a:pt x="1250156" y="26789"/>
                </a:lnTo>
                <a:lnTo>
                  <a:pt x="1330524" y="17860"/>
                </a:lnTo>
                <a:lnTo>
                  <a:pt x="1410891" y="8930"/>
                </a:lnTo>
                <a:lnTo>
                  <a:pt x="1482328" y="0"/>
                </a:lnTo>
                <a:lnTo>
                  <a:pt x="1482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268516" y="6581179"/>
            <a:ext cx="276821" cy="89298"/>
          </a:xfrm>
          <a:custGeom>
            <a:avLst/>
            <a:gdLst/>
            <a:ahLst/>
            <a:cxnLst/>
            <a:rect l="0" t="0" r="0" b="0"/>
            <a:pathLst>
              <a:path w="276821" h="89298">
                <a:moveTo>
                  <a:pt x="0" y="89297"/>
                </a:moveTo>
                <a:lnTo>
                  <a:pt x="62507" y="80367"/>
                </a:lnTo>
                <a:lnTo>
                  <a:pt x="187523" y="44648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322094" y="6179343"/>
            <a:ext cx="312540" cy="285751"/>
          </a:xfrm>
          <a:custGeom>
            <a:avLst/>
            <a:gdLst/>
            <a:ahLst/>
            <a:cxnLst/>
            <a:rect l="0" t="0" r="0" b="0"/>
            <a:pathLst>
              <a:path w="312540" h="285751">
                <a:moveTo>
                  <a:pt x="303609" y="285750"/>
                </a:moveTo>
                <a:lnTo>
                  <a:pt x="312539" y="232172"/>
                </a:lnTo>
                <a:lnTo>
                  <a:pt x="303609" y="178594"/>
                </a:lnTo>
                <a:lnTo>
                  <a:pt x="294679" y="133945"/>
                </a:lnTo>
                <a:lnTo>
                  <a:pt x="267890" y="89297"/>
                </a:lnTo>
                <a:lnTo>
                  <a:pt x="232172" y="53578"/>
                </a:lnTo>
                <a:lnTo>
                  <a:pt x="196453" y="26789"/>
                </a:lnTo>
                <a:lnTo>
                  <a:pt x="151804" y="8930"/>
                </a:lnTo>
                <a:lnTo>
                  <a:pt x="80367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178719" y="1089422"/>
            <a:ext cx="1125141" cy="875110"/>
          </a:xfrm>
          <a:custGeom>
            <a:avLst/>
            <a:gdLst/>
            <a:ahLst/>
            <a:cxnLst/>
            <a:rect l="0" t="0" r="0" b="0"/>
            <a:pathLst>
              <a:path w="1125141" h="875110">
                <a:moveTo>
                  <a:pt x="17859" y="848320"/>
                </a:moveTo>
                <a:lnTo>
                  <a:pt x="17859" y="848320"/>
                </a:lnTo>
                <a:lnTo>
                  <a:pt x="17859" y="848320"/>
                </a:lnTo>
                <a:lnTo>
                  <a:pt x="8930" y="848320"/>
                </a:lnTo>
                <a:lnTo>
                  <a:pt x="8930" y="848320"/>
                </a:lnTo>
                <a:lnTo>
                  <a:pt x="8930" y="848320"/>
                </a:lnTo>
                <a:lnTo>
                  <a:pt x="0" y="848320"/>
                </a:lnTo>
                <a:lnTo>
                  <a:pt x="0" y="848320"/>
                </a:lnTo>
                <a:lnTo>
                  <a:pt x="0" y="857250"/>
                </a:lnTo>
                <a:lnTo>
                  <a:pt x="0" y="866179"/>
                </a:lnTo>
                <a:lnTo>
                  <a:pt x="0" y="866179"/>
                </a:lnTo>
                <a:lnTo>
                  <a:pt x="0" y="875109"/>
                </a:lnTo>
                <a:lnTo>
                  <a:pt x="8930" y="866179"/>
                </a:lnTo>
                <a:lnTo>
                  <a:pt x="26789" y="839390"/>
                </a:lnTo>
                <a:lnTo>
                  <a:pt x="62508" y="794742"/>
                </a:lnTo>
                <a:lnTo>
                  <a:pt x="116086" y="732234"/>
                </a:lnTo>
                <a:lnTo>
                  <a:pt x="196453" y="642937"/>
                </a:lnTo>
                <a:lnTo>
                  <a:pt x="285750" y="553640"/>
                </a:lnTo>
                <a:lnTo>
                  <a:pt x="401836" y="455414"/>
                </a:lnTo>
                <a:lnTo>
                  <a:pt x="535781" y="357187"/>
                </a:lnTo>
                <a:lnTo>
                  <a:pt x="678656" y="258961"/>
                </a:lnTo>
                <a:lnTo>
                  <a:pt x="830461" y="169664"/>
                </a:lnTo>
                <a:lnTo>
                  <a:pt x="982265" y="80367"/>
                </a:lnTo>
                <a:lnTo>
                  <a:pt x="1125140" y="0"/>
                </a:lnTo>
                <a:lnTo>
                  <a:pt x="112514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053828" y="3241476"/>
            <a:ext cx="517923" cy="553642"/>
          </a:xfrm>
          <a:custGeom>
            <a:avLst/>
            <a:gdLst/>
            <a:ahLst/>
            <a:cxnLst/>
            <a:rect l="0" t="0" r="0" b="0"/>
            <a:pathLst>
              <a:path w="517923" h="553642">
                <a:moveTo>
                  <a:pt x="17860" y="553641"/>
                </a:moveTo>
                <a:lnTo>
                  <a:pt x="17860" y="553641"/>
                </a:lnTo>
                <a:lnTo>
                  <a:pt x="8930" y="553641"/>
                </a:lnTo>
                <a:lnTo>
                  <a:pt x="8930" y="553641"/>
                </a:lnTo>
                <a:lnTo>
                  <a:pt x="0" y="553641"/>
                </a:lnTo>
                <a:lnTo>
                  <a:pt x="0" y="553641"/>
                </a:lnTo>
                <a:lnTo>
                  <a:pt x="8930" y="544711"/>
                </a:lnTo>
                <a:lnTo>
                  <a:pt x="26789" y="535781"/>
                </a:lnTo>
                <a:lnTo>
                  <a:pt x="53578" y="517922"/>
                </a:lnTo>
                <a:lnTo>
                  <a:pt x="89297" y="482203"/>
                </a:lnTo>
                <a:lnTo>
                  <a:pt x="151805" y="419695"/>
                </a:lnTo>
                <a:lnTo>
                  <a:pt x="223242" y="330399"/>
                </a:lnTo>
                <a:lnTo>
                  <a:pt x="303610" y="241102"/>
                </a:lnTo>
                <a:lnTo>
                  <a:pt x="392906" y="151805"/>
                </a:lnTo>
                <a:lnTo>
                  <a:pt x="464344" y="71438"/>
                </a:lnTo>
                <a:lnTo>
                  <a:pt x="517922" y="0"/>
                </a:lnTo>
                <a:lnTo>
                  <a:pt x="51792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697515" y="3268265"/>
            <a:ext cx="258962" cy="44650"/>
          </a:xfrm>
          <a:custGeom>
            <a:avLst/>
            <a:gdLst/>
            <a:ahLst/>
            <a:cxnLst/>
            <a:rect l="0" t="0" r="0" b="0"/>
            <a:pathLst>
              <a:path w="258962" h="44650">
                <a:moveTo>
                  <a:pt x="26789" y="26789"/>
                </a:moveTo>
                <a:lnTo>
                  <a:pt x="17859" y="26789"/>
                </a:lnTo>
                <a:lnTo>
                  <a:pt x="17859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44649"/>
                </a:lnTo>
                <a:lnTo>
                  <a:pt x="8930" y="35719"/>
                </a:lnTo>
                <a:lnTo>
                  <a:pt x="26789" y="35719"/>
                </a:lnTo>
                <a:lnTo>
                  <a:pt x="53578" y="26789"/>
                </a:lnTo>
                <a:lnTo>
                  <a:pt x="89297" y="26789"/>
                </a:lnTo>
                <a:lnTo>
                  <a:pt x="125015" y="17860"/>
                </a:lnTo>
                <a:lnTo>
                  <a:pt x="160734" y="17860"/>
                </a:lnTo>
                <a:lnTo>
                  <a:pt x="205383" y="893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643937" y="3187898"/>
            <a:ext cx="214313" cy="151806"/>
          </a:xfrm>
          <a:custGeom>
            <a:avLst/>
            <a:gdLst/>
            <a:ahLst/>
            <a:cxnLst/>
            <a:rect l="0" t="0" r="0" b="0"/>
            <a:pathLst>
              <a:path w="214313" h="151806">
                <a:moveTo>
                  <a:pt x="178593" y="8930"/>
                </a:moveTo>
                <a:lnTo>
                  <a:pt x="187523" y="8930"/>
                </a:lnTo>
                <a:lnTo>
                  <a:pt x="187523" y="8930"/>
                </a:lnTo>
                <a:lnTo>
                  <a:pt x="196453" y="0"/>
                </a:lnTo>
                <a:lnTo>
                  <a:pt x="196453" y="0"/>
                </a:lnTo>
                <a:lnTo>
                  <a:pt x="205383" y="0"/>
                </a:lnTo>
                <a:lnTo>
                  <a:pt x="214312" y="0"/>
                </a:lnTo>
                <a:lnTo>
                  <a:pt x="214312" y="8930"/>
                </a:lnTo>
                <a:lnTo>
                  <a:pt x="214312" y="8930"/>
                </a:lnTo>
                <a:lnTo>
                  <a:pt x="196453" y="26789"/>
                </a:lnTo>
                <a:lnTo>
                  <a:pt x="160734" y="44648"/>
                </a:lnTo>
                <a:lnTo>
                  <a:pt x="116086" y="71438"/>
                </a:lnTo>
                <a:lnTo>
                  <a:pt x="62508" y="89297"/>
                </a:lnTo>
                <a:lnTo>
                  <a:pt x="26789" y="107156"/>
                </a:lnTo>
                <a:lnTo>
                  <a:pt x="8929" y="116086"/>
                </a:lnTo>
                <a:lnTo>
                  <a:pt x="0" y="125016"/>
                </a:lnTo>
                <a:lnTo>
                  <a:pt x="8929" y="142875"/>
                </a:lnTo>
                <a:lnTo>
                  <a:pt x="26789" y="151805"/>
                </a:lnTo>
                <a:lnTo>
                  <a:pt x="26789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733234" y="3375421"/>
            <a:ext cx="62508" cy="8931"/>
          </a:xfrm>
          <a:custGeom>
            <a:avLst/>
            <a:gdLst/>
            <a:ahLst/>
            <a:cxnLst/>
            <a:rect l="0" t="0" r="0" b="0"/>
            <a:pathLst>
              <a:path w="62508" h="8931">
                <a:moveTo>
                  <a:pt x="0" y="0"/>
                </a:moveTo>
                <a:lnTo>
                  <a:pt x="35718" y="8930"/>
                </a:lnTo>
                <a:lnTo>
                  <a:pt x="62507" y="8930"/>
                </a:lnTo>
                <a:lnTo>
                  <a:pt x="6250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768952" y="2669977"/>
            <a:ext cx="330400" cy="62508"/>
          </a:xfrm>
          <a:custGeom>
            <a:avLst/>
            <a:gdLst/>
            <a:ahLst/>
            <a:cxnLst/>
            <a:rect l="0" t="0" r="0" b="0"/>
            <a:pathLst>
              <a:path w="330400" h="62508">
                <a:moveTo>
                  <a:pt x="17860" y="62507"/>
                </a:moveTo>
                <a:lnTo>
                  <a:pt x="17860" y="62507"/>
                </a:lnTo>
                <a:lnTo>
                  <a:pt x="8930" y="62507"/>
                </a:lnTo>
                <a:lnTo>
                  <a:pt x="893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8930" y="62507"/>
                </a:lnTo>
                <a:lnTo>
                  <a:pt x="26789" y="62507"/>
                </a:lnTo>
                <a:lnTo>
                  <a:pt x="53578" y="53578"/>
                </a:lnTo>
                <a:lnTo>
                  <a:pt x="80368" y="53578"/>
                </a:lnTo>
                <a:lnTo>
                  <a:pt x="107157" y="44648"/>
                </a:lnTo>
                <a:lnTo>
                  <a:pt x="142875" y="35718"/>
                </a:lnTo>
                <a:lnTo>
                  <a:pt x="187524" y="35718"/>
                </a:lnTo>
                <a:lnTo>
                  <a:pt x="232172" y="26789"/>
                </a:lnTo>
                <a:lnTo>
                  <a:pt x="276821" y="17859"/>
                </a:lnTo>
                <a:lnTo>
                  <a:pt x="303610" y="8929"/>
                </a:lnTo>
                <a:lnTo>
                  <a:pt x="330399" y="0"/>
                </a:lnTo>
                <a:lnTo>
                  <a:pt x="330399" y="0"/>
                </a:lnTo>
                <a:lnTo>
                  <a:pt x="330399" y="0"/>
                </a:lnTo>
                <a:lnTo>
                  <a:pt x="3303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715374" y="2634258"/>
            <a:ext cx="142876" cy="98227"/>
          </a:xfrm>
          <a:custGeom>
            <a:avLst/>
            <a:gdLst/>
            <a:ahLst/>
            <a:cxnLst/>
            <a:rect l="0" t="0" r="0" b="0"/>
            <a:pathLst>
              <a:path w="142876" h="98227">
                <a:moveTo>
                  <a:pt x="142875" y="0"/>
                </a:moveTo>
                <a:lnTo>
                  <a:pt x="142875" y="0"/>
                </a:lnTo>
                <a:lnTo>
                  <a:pt x="142875" y="0"/>
                </a:lnTo>
                <a:lnTo>
                  <a:pt x="133946" y="8930"/>
                </a:lnTo>
                <a:lnTo>
                  <a:pt x="116086" y="17859"/>
                </a:lnTo>
                <a:lnTo>
                  <a:pt x="98227" y="35719"/>
                </a:lnTo>
                <a:lnTo>
                  <a:pt x="62508" y="44648"/>
                </a:lnTo>
                <a:lnTo>
                  <a:pt x="35719" y="62508"/>
                </a:lnTo>
                <a:lnTo>
                  <a:pt x="17860" y="80367"/>
                </a:lnTo>
                <a:lnTo>
                  <a:pt x="0" y="89297"/>
                </a:lnTo>
                <a:lnTo>
                  <a:pt x="0" y="89297"/>
                </a:lnTo>
                <a:lnTo>
                  <a:pt x="17860" y="98226"/>
                </a:lnTo>
                <a:lnTo>
                  <a:pt x="44649" y="98226"/>
                </a:lnTo>
                <a:lnTo>
                  <a:pt x="71438" y="98226"/>
                </a:lnTo>
                <a:lnTo>
                  <a:pt x="98227" y="98226"/>
                </a:lnTo>
                <a:lnTo>
                  <a:pt x="116086" y="98226"/>
                </a:lnTo>
                <a:lnTo>
                  <a:pt x="11608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608218" y="2446734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831336" y="2455664"/>
            <a:ext cx="1169789" cy="553641"/>
          </a:xfrm>
          <a:custGeom>
            <a:avLst/>
            <a:gdLst/>
            <a:ahLst/>
            <a:cxnLst/>
            <a:rect l="0" t="0" r="0" b="0"/>
            <a:pathLst>
              <a:path w="1169789" h="553641">
                <a:moveTo>
                  <a:pt x="875109" y="151805"/>
                </a:moveTo>
                <a:lnTo>
                  <a:pt x="875109" y="151805"/>
                </a:lnTo>
                <a:lnTo>
                  <a:pt x="875109" y="142875"/>
                </a:lnTo>
                <a:lnTo>
                  <a:pt x="866179" y="142875"/>
                </a:lnTo>
                <a:lnTo>
                  <a:pt x="857249" y="125016"/>
                </a:lnTo>
                <a:lnTo>
                  <a:pt x="839390" y="116086"/>
                </a:lnTo>
                <a:lnTo>
                  <a:pt x="821530" y="98227"/>
                </a:lnTo>
                <a:lnTo>
                  <a:pt x="803671" y="71438"/>
                </a:lnTo>
                <a:lnTo>
                  <a:pt x="767952" y="53578"/>
                </a:lnTo>
                <a:lnTo>
                  <a:pt x="732234" y="35719"/>
                </a:lnTo>
                <a:lnTo>
                  <a:pt x="696515" y="17859"/>
                </a:lnTo>
                <a:lnTo>
                  <a:pt x="651866" y="8930"/>
                </a:lnTo>
                <a:lnTo>
                  <a:pt x="607218" y="0"/>
                </a:lnTo>
                <a:lnTo>
                  <a:pt x="553640" y="0"/>
                </a:lnTo>
                <a:lnTo>
                  <a:pt x="500062" y="0"/>
                </a:lnTo>
                <a:lnTo>
                  <a:pt x="446484" y="8930"/>
                </a:lnTo>
                <a:lnTo>
                  <a:pt x="392905" y="8930"/>
                </a:lnTo>
                <a:lnTo>
                  <a:pt x="339328" y="26789"/>
                </a:lnTo>
                <a:lnTo>
                  <a:pt x="285750" y="35719"/>
                </a:lnTo>
                <a:lnTo>
                  <a:pt x="241102" y="53578"/>
                </a:lnTo>
                <a:lnTo>
                  <a:pt x="196453" y="71438"/>
                </a:lnTo>
                <a:lnTo>
                  <a:pt x="151805" y="98227"/>
                </a:lnTo>
                <a:lnTo>
                  <a:pt x="116086" y="133945"/>
                </a:lnTo>
                <a:lnTo>
                  <a:pt x="71437" y="169664"/>
                </a:lnTo>
                <a:lnTo>
                  <a:pt x="44648" y="214313"/>
                </a:lnTo>
                <a:lnTo>
                  <a:pt x="17859" y="267891"/>
                </a:lnTo>
                <a:lnTo>
                  <a:pt x="0" y="330399"/>
                </a:lnTo>
                <a:lnTo>
                  <a:pt x="0" y="383976"/>
                </a:lnTo>
                <a:lnTo>
                  <a:pt x="17859" y="446484"/>
                </a:lnTo>
                <a:lnTo>
                  <a:pt x="44648" y="491132"/>
                </a:lnTo>
                <a:lnTo>
                  <a:pt x="98227" y="535781"/>
                </a:lnTo>
                <a:lnTo>
                  <a:pt x="160734" y="553640"/>
                </a:lnTo>
                <a:lnTo>
                  <a:pt x="250031" y="553640"/>
                </a:lnTo>
                <a:lnTo>
                  <a:pt x="348258" y="544711"/>
                </a:lnTo>
                <a:lnTo>
                  <a:pt x="455413" y="517922"/>
                </a:lnTo>
                <a:lnTo>
                  <a:pt x="571499" y="491132"/>
                </a:lnTo>
                <a:lnTo>
                  <a:pt x="687585" y="455414"/>
                </a:lnTo>
                <a:lnTo>
                  <a:pt x="767952" y="428625"/>
                </a:lnTo>
                <a:lnTo>
                  <a:pt x="830460" y="410765"/>
                </a:lnTo>
                <a:lnTo>
                  <a:pt x="884038" y="383976"/>
                </a:lnTo>
                <a:lnTo>
                  <a:pt x="928687" y="366117"/>
                </a:lnTo>
                <a:lnTo>
                  <a:pt x="1000124" y="339328"/>
                </a:lnTo>
                <a:lnTo>
                  <a:pt x="1062632" y="303609"/>
                </a:lnTo>
                <a:lnTo>
                  <a:pt x="1116210" y="267891"/>
                </a:lnTo>
                <a:lnTo>
                  <a:pt x="1151929" y="223242"/>
                </a:lnTo>
                <a:lnTo>
                  <a:pt x="1169788" y="187524"/>
                </a:lnTo>
                <a:lnTo>
                  <a:pt x="1151929" y="133945"/>
                </a:lnTo>
                <a:lnTo>
                  <a:pt x="1089421" y="98227"/>
                </a:lnTo>
                <a:lnTo>
                  <a:pt x="1000124" y="62508"/>
                </a:lnTo>
                <a:lnTo>
                  <a:pt x="875109" y="35719"/>
                </a:lnTo>
                <a:lnTo>
                  <a:pt x="87510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188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3600" dirty="0"/>
              <a:t>import static </a:t>
            </a:r>
            <a:r>
              <a:rPr lang="en-US" sz="3600" dirty="0" err="1"/>
              <a:t>org.junit.Assert</a:t>
            </a:r>
            <a:r>
              <a:rPr lang="en-US" sz="3600" dirty="0"/>
              <a:t>.*;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import </a:t>
            </a:r>
            <a:r>
              <a:rPr lang="en-US" sz="3600" dirty="0"/>
              <a:t>static </a:t>
            </a:r>
            <a:r>
              <a:rPr lang="en-US" sz="3600" dirty="0" err="1"/>
              <a:t>org.hamcrest.CoreMatchers</a:t>
            </a:r>
            <a:r>
              <a:rPr lang="en-US" sz="3600" dirty="0"/>
              <a:t>.*;  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public </a:t>
            </a:r>
            <a:r>
              <a:rPr lang="en-US" sz="3600" dirty="0"/>
              <a:t>class Junit4FeaturesTest {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     @</a:t>
            </a:r>
            <a:r>
              <a:rPr lang="en-US" sz="3600" dirty="0" err="1"/>
              <a:t>org.junit.Test</a:t>
            </a:r>
            <a:r>
              <a:rPr lang="en-US" sz="3600" dirty="0"/>
              <a:t>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     public </a:t>
            </a:r>
            <a:r>
              <a:rPr lang="en-US" sz="3600" dirty="0"/>
              <a:t>void </a:t>
            </a:r>
            <a:r>
              <a:rPr lang="en-US" sz="3600" dirty="0" err="1"/>
              <a:t>testArrays</a:t>
            </a:r>
            <a:r>
              <a:rPr lang="en-US" sz="3600" dirty="0"/>
              <a:t>() {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/>
              <a:t>	</a:t>
            </a:r>
            <a:r>
              <a:rPr lang="en-US" sz="3600" dirty="0" err="1" smtClean="0"/>
              <a:t>assertThat</a:t>
            </a:r>
            <a:r>
              <a:rPr lang="en-US" sz="3600" dirty="0" smtClean="0"/>
              <a:t>(new </a:t>
            </a:r>
            <a:r>
              <a:rPr lang="en-US" sz="3600" dirty="0">
                <a:hlinkClick r:id="rId2"/>
              </a:rPr>
              <a:t>Integer</a:t>
            </a:r>
            <a:r>
              <a:rPr lang="en-US" sz="3600" dirty="0"/>
              <a:t>[] {1,2,3,4,5</a:t>
            </a:r>
            <a:r>
              <a:rPr lang="en-US" sz="3600" dirty="0" smtClean="0"/>
              <a:t>}, 	   	           </a:t>
            </a:r>
            <a:r>
              <a:rPr lang="en-US" sz="3600" dirty="0" err="1" smtClean="0"/>
              <a:t>equalTo</a:t>
            </a:r>
            <a:r>
              <a:rPr lang="en-US" sz="3600" dirty="0" smtClean="0"/>
              <a:t>(new </a:t>
            </a:r>
            <a:r>
              <a:rPr lang="en-US" sz="3600" dirty="0">
                <a:hlinkClick r:id="rId2"/>
              </a:rPr>
              <a:t>Integer</a:t>
            </a:r>
            <a:r>
              <a:rPr lang="en-US" sz="3600" dirty="0"/>
              <a:t>[]{1,2,3,4,5})); </a:t>
            </a:r>
            <a:r>
              <a:rPr lang="en-US" sz="3600" dirty="0" smtClean="0"/>
              <a:t>	</a:t>
            </a:r>
            <a:r>
              <a:rPr lang="en-US" sz="3600" dirty="0" err="1" smtClean="0"/>
              <a:t>assertThat</a:t>
            </a:r>
            <a:r>
              <a:rPr lang="en-US" sz="3600" dirty="0" smtClean="0"/>
              <a:t>(new </a:t>
            </a:r>
            <a:r>
              <a:rPr lang="en-US" sz="3600" dirty="0">
                <a:hlinkClick r:id="rId2"/>
              </a:rPr>
              <a:t>Integer</a:t>
            </a:r>
            <a:r>
              <a:rPr lang="en-US" sz="3600" dirty="0"/>
              <a:t>[] {1,2,3,4,5</a:t>
            </a:r>
            <a:r>
              <a:rPr lang="en-US" sz="3600" dirty="0" smtClean="0"/>
              <a:t>}, 		          not(new </a:t>
            </a:r>
            <a:r>
              <a:rPr lang="en-US" sz="3600" dirty="0">
                <a:hlinkClick r:id="rId2"/>
              </a:rPr>
              <a:t>Integer</a:t>
            </a:r>
            <a:r>
              <a:rPr lang="en-US" sz="3600" dirty="0"/>
              <a:t>[] {1,2}));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     }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}</a:t>
            </a:r>
            <a:endParaRPr lang="en-US" sz="3600" dirty="0"/>
          </a:p>
          <a:p>
            <a:pPr marL="0" indent="0">
              <a:spcBef>
                <a:spcPts val="300"/>
              </a:spcBef>
              <a:buNone/>
            </a:pP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4600" y="6356350"/>
            <a:ext cx="3810000" cy="365125"/>
          </a:xfrm>
        </p:spPr>
        <p:txBody>
          <a:bodyPr/>
          <a:lstStyle/>
          <a:p>
            <a:r>
              <a:rPr lang="en-US" sz="1400" b="1" dirty="0"/>
              <a:t>http://www.acgavin.com/hamcrest-and-junit4-4</a:t>
            </a:r>
            <a:endParaRPr lang="en-US" sz="1400" b="1" dirty="0" smtClean="0"/>
          </a:p>
        </p:txBody>
      </p:sp>
      <p:sp>
        <p:nvSpPr>
          <p:cNvPr id="5" name="Freeform 4"/>
          <p:cNvSpPr/>
          <p:nvPr/>
        </p:nvSpPr>
        <p:spPr>
          <a:xfrm>
            <a:off x="1035844" y="2678906"/>
            <a:ext cx="2607470" cy="53579"/>
          </a:xfrm>
          <a:custGeom>
            <a:avLst/>
            <a:gdLst/>
            <a:ahLst/>
            <a:cxnLst/>
            <a:rect l="0" t="0" r="0" b="0"/>
            <a:pathLst>
              <a:path w="2607470" h="53579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17860"/>
                </a:lnTo>
                <a:lnTo>
                  <a:pt x="17859" y="17860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9" y="17860"/>
                </a:lnTo>
                <a:lnTo>
                  <a:pt x="35719" y="17860"/>
                </a:lnTo>
                <a:lnTo>
                  <a:pt x="44648" y="17860"/>
                </a:lnTo>
                <a:lnTo>
                  <a:pt x="53578" y="17860"/>
                </a:lnTo>
                <a:lnTo>
                  <a:pt x="62508" y="17860"/>
                </a:lnTo>
                <a:lnTo>
                  <a:pt x="71437" y="26789"/>
                </a:lnTo>
                <a:lnTo>
                  <a:pt x="80367" y="26789"/>
                </a:lnTo>
                <a:lnTo>
                  <a:pt x="98226" y="26789"/>
                </a:lnTo>
                <a:lnTo>
                  <a:pt x="107156" y="26789"/>
                </a:lnTo>
                <a:lnTo>
                  <a:pt x="125015" y="26789"/>
                </a:lnTo>
                <a:lnTo>
                  <a:pt x="142875" y="26789"/>
                </a:lnTo>
                <a:lnTo>
                  <a:pt x="169664" y="26789"/>
                </a:lnTo>
                <a:lnTo>
                  <a:pt x="187523" y="26789"/>
                </a:lnTo>
                <a:lnTo>
                  <a:pt x="214312" y="26789"/>
                </a:lnTo>
                <a:lnTo>
                  <a:pt x="232172" y="26789"/>
                </a:lnTo>
                <a:lnTo>
                  <a:pt x="258961" y="26789"/>
                </a:lnTo>
                <a:lnTo>
                  <a:pt x="285750" y="26789"/>
                </a:lnTo>
                <a:lnTo>
                  <a:pt x="312539" y="26789"/>
                </a:lnTo>
                <a:lnTo>
                  <a:pt x="348258" y="26789"/>
                </a:lnTo>
                <a:lnTo>
                  <a:pt x="375047" y="35719"/>
                </a:lnTo>
                <a:lnTo>
                  <a:pt x="401836" y="35719"/>
                </a:lnTo>
                <a:lnTo>
                  <a:pt x="437554" y="35719"/>
                </a:lnTo>
                <a:lnTo>
                  <a:pt x="464344" y="35719"/>
                </a:lnTo>
                <a:lnTo>
                  <a:pt x="500062" y="35719"/>
                </a:lnTo>
                <a:lnTo>
                  <a:pt x="535781" y="35719"/>
                </a:lnTo>
                <a:lnTo>
                  <a:pt x="580429" y="44649"/>
                </a:lnTo>
                <a:lnTo>
                  <a:pt x="616148" y="44649"/>
                </a:lnTo>
                <a:lnTo>
                  <a:pt x="651867" y="44649"/>
                </a:lnTo>
                <a:lnTo>
                  <a:pt x="696515" y="44649"/>
                </a:lnTo>
                <a:lnTo>
                  <a:pt x="741164" y="44649"/>
                </a:lnTo>
                <a:lnTo>
                  <a:pt x="785812" y="35719"/>
                </a:lnTo>
                <a:lnTo>
                  <a:pt x="830461" y="35719"/>
                </a:lnTo>
                <a:lnTo>
                  <a:pt x="875109" y="35719"/>
                </a:lnTo>
                <a:lnTo>
                  <a:pt x="928687" y="35719"/>
                </a:lnTo>
                <a:lnTo>
                  <a:pt x="973336" y="26789"/>
                </a:lnTo>
                <a:lnTo>
                  <a:pt x="1017984" y="26789"/>
                </a:lnTo>
                <a:lnTo>
                  <a:pt x="1071562" y="26789"/>
                </a:lnTo>
                <a:lnTo>
                  <a:pt x="1116211" y="26789"/>
                </a:lnTo>
                <a:lnTo>
                  <a:pt x="1169789" y="17860"/>
                </a:lnTo>
                <a:lnTo>
                  <a:pt x="1223367" y="17860"/>
                </a:lnTo>
                <a:lnTo>
                  <a:pt x="1276945" y="17860"/>
                </a:lnTo>
                <a:lnTo>
                  <a:pt x="1321594" y="17860"/>
                </a:lnTo>
                <a:lnTo>
                  <a:pt x="1375172" y="17860"/>
                </a:lnTo>
                <a:lnTo>
                  <a:pt x="1419820" y="26789"/>
                </a:lnTo>
                <a:lnTo>
                  <a:pt x="1464469" y="26789"/>
                </a:lnTo>
                <a:lnTo>
                  <a:pt x="1518047" y="35719"/>
                </a:lnTo>
                <a:lnTo>
                  <a:pt x="1562695" y="35719"/>
                </a:lnTo>
                <a:lnTo>
                  <a:pt x="1607344" y="44649"/>
                </a:lnTo>
                <a:lnTo>
                  <a:pt x="1660922" y="53578"/>
                </a:lnTo>
                <a:lnTo>
                  <a:pt x="1705570" y="53578"/>
                </a:lnTo>
                <a:lnTo>
                  <a:pt x="1750219" y="53578"/>
                </a:lnTo>
                <a:lnTo>
                  <a:pt x="1794867" y="53578"/>
                </a:lnTo>
                <a:lnTo>
                  <a:pt x="1830586" y="53578"/>
                </a:lnTo>
                <a:lnTo>
                  <a:pt x="1875234" y="53578"/>
                </a:lnTo>
                <a:lnTo>
                  <a:pt x="1910953" y="53578"/>
                </a:lnTo>
                <a:lnTo>
                  <a:pt x="1955601" y="53578"/>
                </a:lnTo>
                <a:lnTo>
                  <a:pt x="1991320" y="53578"/>
                </a:lnTo>
                <a:lnTo>
                  <a:pt x="2035969" y="53578"/>
                </a:lnTo>
                <a:lnTo>
                  <a:pt x="2071687" y="53578"/>
                </a:lnTo>
                <a:lnTo>
                  <a:pt x="2107406" y="53578"/>
                </a:lnTo>
                <a:lnTo>
                  <a:pt x="2143125" y="53578"/>
                </a:lnTo>
                <a:lnTo>
                  <a:pt x="2178844" y="53578"/>
                </a:lnTo>
                <a:lnTo>
                  <a:pt x="2214562" y="44649"/>
                </a:lnTo>
                <a:lnTo>
                  <a:pt x="2250281" y="44649"/>
                </a:lnTo>
                <a:lnTo>
                  <a:pt x="2286000" y="44649"/>
                </a:lnTo>
                <a:lnTo>
                  <a:pt x="2321719" y="35719"/>
                </a:lnTo>
                <a:lnTo>
                  <a:pt x="2348508" y="35719"/>
                </a:lnTo>
                <a:lnTo>
                  <a:pt x="2384226" y="35719"/>
                </a:lnTo>
                <a:lnTo>
                  <a:pt x="2419945" y="35719"/>
                </a:lnTo>
                <a:lnTo>
                  <a:pt x="2446734" y="26789"/>
                </a:lnTo>
                <a:lnTo>
                  <a:pt x="2482453" y="26789"/>
                </a:lnTo>
                <a:lnTo>
                  <a:pt x="2509242" y="26789"/>
                </a:lnTo>
                <a:lnTo>
                  <a:pt x="2536031" y="17860"/>
                </a:lnTo>
                <a:lnTo>
                  <a:pt x="2553890" y="17860"/>
                </a:lnTo>
                <a:lnTo>
                  <a:pt x="2571750" y="17860"/>
                </a:lnTo>
                <a:lnTo>
                  <a:pt x="2580679" y="17860"/>
                </a:lnTo>
                <a:lnTo>
                  <a:pt x="2598539" y="17860"/>
                </a:lnTo>
                <a:lnTo>
                  <a:pt x="2607469" y="17860"/>
                </a:lnTo>
                <a:lnTo>
                  <a:pt x="2607469" y="17860"/>
                </a:lnTo>
                <a:lnTo>
                  <a:pt x="2607469" y="26789"/>
                </a:lnTo>
                <a:lnTo>
                  <a:pt x="2607469" y="35719"/>
                </a:lnTo>
                <a:lnTo>
                  <a:pt x="2598539" y="44649"/>
                </a:lnTo>
                <a:lnTo>
                  <a:pt x="259853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161609" y="2741414"/>
            <a:ext cx="303611" cy="446485"/>
          </a:xfrm>
          <a:custGeom>
            <a:avLst/>
            <a:gdLst/>
            <a:ahLst/>
            <a:cxnLst/>
            <a:rect l="0" t="0" r="0" b="0"/>
            <a:pathLst>
              <a:path w="303611" h="446485">
                <a:moveTo>
                  <a:pt x="17860" y="446484"/>
                </a:moveTo>
                <a:lnTo>
                  <a:pt x="8930" y="446484"/>
                </a:lnTo>
                <a:lnTo>
                  <a:pt x="8930" y="437554"/>
                </a:lnTo>
                <a:lnTo>
                  <a:pt x="0" y="428625"/>
                </a:lnTo>
                <a:lnTo>
                  <a:pt x="8930" y="410765"/>
                </a:lnTo>
                <a:lnTo>
                  <a:pt x="17860" y="375047"/>
                </a:lnTo>
                <a:lnTo>
                  <a:pt x="44649" y="321468"/>
                </a:lnTo>
                <a:lnTo>
                  <a:pt x="80368" y="267890"/>
                </a:lnTo>
                <a:lnTo>
                  <a:pt x="125016" y="196453"/>
                </a:lnTo>
                <a:lnTo>
                  <a:pt x="187524" y="133945"/>
                </a:lnTo>
                <a:lnTo>
                  <a:pt x="241102" y="62507"/>
                </a:lnTo>
                <a:lnTo>
                  <a:pt x="303610" y="0"/>
                </a:lnTo>
                <a:lnTo>
                  <a:pt x="30361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858125" y="3223617"/>
            <a:ext cx="401836" cy="482204"/>
          </a:xfrm>
          <a:custGeom>
            <a:avLst/>
            <a:gdLst/>
            <a:ahLst/>
            <a:cxnLst/>
            <a:rect l="0" t="0" r="0" b="0"/>
            <a:pathLst>
              <a:path w="401836" h="482204">
                <a:moveTo>
                  <a:pt x="0" y="482203"/>
                </a:moveTo>
                <a:lnTo>
                  <a:pt x="0" y="482203"/>
                </a:lnTo>
                <a:lnTo>
                  <a:pt x="0" y="482203"/>
                </a:lnTo>
                <a:lnTo>
                  <a:pt x="0" y="473273"/>
                </a:lnTo>
                <a:lnTo>
                  <a:pt x="0" y="473273"/>
                </a:lnTo>
                <a:lnTo>
                  <a:pt x="8930" y="455414"/>
                </a:lnTo>
                <a:lnTo>
                  <a:pt x="26789" y="437554"/>
                </a:lnTo>
                <a:lnTo>
                  <a:pt x="53578" y="410765"/>
                </a:lnTo>
                <a:lnTo>
                  <a:pt x="89297" y="366117"/>
                </a:lnTo>
                <a:lnTo>
                  <a:pt x="125016" y="321469"/>
                </a:lnTo>
                <a:lnTo>
                  <a:pt x="178594" y="267890"/>
                </a:lnTo>
                <a:lnTo>
                  <a:pt x="232172" y="205383"/>
                </a:lnTo>
                <a:lnTo>
                  <a:pt x="285750" y="151804"/>
                </a:lnTo>
                <a:lnTo>
                  <a:pt x="339327" y="89297"/>
                </a:lnTo>
                <a:lnTo>
                  <a:pt x="375046" y="44648"/>
                </a:lnTo>
                <a:lnTo>
                  <a:pt x="401835" y="0"/>
                </a:lnTo>
                <a:lnTo>
                  <a:pt x="40183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688461" y="4125515"/>
            <a:ext cx="71438" cy="35720"/>
          </a:xfrm>
          <a:custGeom>
            <a:avLst/>
            <a:gdLst/>
            <a:ahLst/>
            <a:cxnLst/>
            <a:rect l="0" t="0" r="0" b="0"/>
            <a:pathLst>
              <a:path w="71438" h="35720">
                <a:moveTo>
                  <a:pt x="8930" y="26789"/>
                </a:moveTo>
                <a:lnTo>
                  <a:pt x="8930" y="17860"/>
                </a:lnTo>
                <a:lnTo>
                  <a:pt x="893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26789" y="17860"/>
                </a:lnTo>
                <a:lnTo>
                  <a:pt x="44648" y="26789"/>
                </a:lnTo>
                <a:lnTo>
                  <a:pt x="71437" y="35719"/>
                </a:lnTo>
                <a:lnTo>
                  <a:pt x="7143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518797" y="4152304"/>
            <a:ext cx="437556" cy="794744"/>
          </a:xfrm>
          <a:custGeom>
            <a:avLst/>
            <a:gdLst/>
            <a:ahLst/>
            <a:cxnLst/>
            <a:rect l="0" t="0" r="0" b="0"/>
            <a:pathLst>
              <a:path w="437556" h="794744">
                <a:moveTo>
                  <a:pt x="312539" y="8930"/>
                </a:moveTo>
                <a:lnTo>
                  <a:pt x="348258" y="8930"/>
                </a:lnTo>
                <a:lnTo>
                  <a:pt x="375047" y="0"/>
                </a:lnTo>
                <a:lnTo>
                  <a:pt x="401836" y="0"/>
                </a:lnTo>
                <a:lnTo>
                  <a:pt x="428625" y="0"/>
                </a:lnTo>
                <a:lnTo>
                  <a:pt x="437555" y="8930"/>
                </a:lnTo>
                <a:lnTo>
                  <a:pt x="437555" y="17860"/>
                </a:lnTo>
                <a:lnTo>
                  <a:pt x="428625" y="44649"/>
                </a:lnTo>
                <a:lnTo>
                  <a:pt x="419695" y="80367"/>
                </a:lnTo>
                <a:lnTo>
                  <a:pt x="401836" y="133946"/>
                </a:lnTo>
                <a:lnTo>
                  <a:pt x="383976" y="178594"/>
                </a:lnTo>
                <a:lnTo>
                  <a:pt x="375047" y="232172"/>
                </a:lnTo>
                <a:lnTo>
                  <a:pt x="366117" y="285750"/>
                </a:lnTo>
                <a:lnTo>
                  <a:pt x="366117" y="330399"/>
                </a:lnTo>
                <a:lnTo>
                  <a:pt x="366117" y="375047"/>
                </a:lnTo>
                <a:lnTo>
                  <a:pt x="366117" y="410766"/>
                </a:lnTo>
                <a:lnTo>
                  <a:pt x="383976" y="446485"/>
                </a:lnTo>
                <a:lnTo>
                  <a:pt x="392906" y="482203"/>
                </a:lnTo>
                <a:lnTo>
                  <a:pt x="401836" y="517922"/>
                </a:lnTo>
                <a:lnTo>
                  <a:pt x="419695" y="553641"/>
                </a:lnTo>
                <a:lnTo>
                  <a:pt x="428625" y="589360"/>
                </a:lnTo>
                <a:lnTo>
                  <a:pt x="428625" y="625078"/>
                </a:lnTo>
                <a:lnTo>
                  <a:pt x="419695" y="660797"/>
                </a:lnTo>
                <a:lnTo>
                  <a:pt x="401836" y="687586"/>
                </a:lnTo>
                <a:lnTo>
                  <a:pt x="375047" y="714375"/>
                </a:lnTo>
                <a:lnTo>
                  <a:pt x="339328" y="723305"/>
                </a:lnTo>
                <a:lnTo>
                  <a:pt x="294680" y="732235"/>
                </a:lnTo>
                <a:lnTo>
                  <a:pt x="241101" y="741165"/>
                </a:lnTo>
                <a:lnTo>
                  <a:pt x="196453" y="750094"/>
                </a:lnTo>
                <a:lnTo>
                  <a:pt x="133945" y="759024"/>
                </a:lnTo>
                <a:lnTo>
                  <a:pt x="71437" y="776884"/>
                </a:lnTo>
                <a:lnTo>
                  <a:pt x="0" y="794743"/>
                </a:lnTo>
                <a:lnTo>
                  <a:pt x="0" y="7947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089672" y="4866679"/>
            <a:ext cx="133946" cy="53580"/>
          </a:xfrm>
          <a:custGeom>
            <a:avLst/>
            <a:gdLst/>
            <a:ahLst/>
            <a:cxnLst/>
            <a:rect l="0" t="0" r="0" b="0"/>
            <a:pathLst>
              <a:path w="133946" h="53580">
                <a:moveTo>
                  <a:pt x="26789" y="53579"/>
                </a:moveTo>
                <a:lnTo>
                  <a:pt x="26789" y="44649"/>
                </a:lnTo>
                <a:lnTo>
                  <a:pt x="35719" y="35719"/>
                </a:lnTo>
                <a:lnTo>
                  <a:pt x="53578" y="35719"/>
                </a:lnTo>
                <a:lnTo>
                  <a:pt x="62508" y="26790"/>
                </a:lnTo>
                <a:lnTo>
                  <a:pt x="80367" y="26790"/>
                </a:lnTo>
                <a:lnTo>
                  <a:pt x="98226" y="17860"/>
                </a:lnTo>
                <a:lnTo>
                  <a:pt x="107156" y="17860"/>
                </a:lnTo>
                <a:lnTo>
                  <a:pt x="116086" y="8930"/>
                </a:lnTo>
                <a:lnTo>
                  <a:pt x="125016" y="8930"/>
                </a:lnTo>
                <a:lnTo>
                  <a:pt x="133945" y="8930"/>
                </a:lnTo>
                <a:lnTo>
                  <a:pt x="125016" y="8930"/>
                </a:lnTo>
                <a:lnTo>
                  <a:pt x="125016" y="0"/>
                </a:lnTo>
                <a:lnTo>
                  <a:pt x="107156" y="0"/>
                </a:lnTo>
                <a:lnTo>
                  <a:pt x="89297" y="0"/>
                </a:lnTo>
                <a:lnTo>
                  <a:pt x="62508" y="8930"/>
                </a:lnTo>
                <a:lnTo>
                  <a:pt x="35719" y="8930"/>
                </a:lnTo>
                <a:lnTo>
                  <a:pt x="0" y="17860"/>
                </a:lnTo>
                <a:lnTo>
                  <a:pt x="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420195" y="4938117"/>
            <a:ext cx="125017" cy="1"/>
          </a:xfrm>
          <a:custGeom>
            <a:avLst/>
            <a:gdLst/>
            <a:ahLst/>
            <a:cxnLst/>
            <a:rect l="0" t="0" r="0" b="0"/>
            <a:pathLst>
              <a:path w="125017" h="1">
                <a:moveTo>
                  <a:pt x="0" y="0"/>
                </a:moveTo>
                <a:lnTo>
                  <a:pt x="8930" y="0"/>
                </a:lnTo>
                <a:lnTo>
                  <a:pt x="26789" y="0"/>
                </a:lnTo>
                <a:lnTo>
                  <a:pt x="53578" y="0"/>
                </a:lnTo>
                <a:lnTo>
                  <a:pt x="89297" y="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035844" y="3009304"/>
            <a:ext cx="517923" cy="580431"/>
          </a:xfrm>
          <a:custGeom>
            <a:avLst/>
            <a:gdLst/>
            <a:ahLst/>
            <a:cxnLst/>
            <a:rect l="0" t="0" r="0" b="0"/>
            <a:pathLst>
              <a:path w="517923" h="580431">
                <a:moveTo>
                  <a:pt x="0" y="473274"/>
                </a:moveTo>
                <a:lnTo>
                  <a:pt x="0" y="473274"/>
                </a:lnTo>
                <a:lnTo>
                  <a:pt x="0" y="473274"/>
                </a:lnTo>
                <a:lnTo>
                  <a:pt x="0" y="482203"/>
                </a:lnTo>
                <a:lnTo>
                  <a:pt x="0" y="500063"/>
                </a:lnTo>
                <a:lnTo>
                  <a:pt x="0" y="517922"/>
                </a:lnTo>
                <a:lnTo>
                  <a:pt x="8930" y="544711"/>
                </a:lnTo>
                <a:lnTo>
                  <a:pt x="17859" y="571500"/>
                </a:lnTo>
                <a:lnTo>
                  <a:pt x="44648" y="580430"/>
                </a:lnTo>
                <a:lnTo>
                  <a:pt x="71437" y="562571"/>
                </a:lnTo>
                <a:lnTo>
                  <a:pt x="116086" y="517922"/>
                </a:lnTo>
                <a:lnTo>
                  <a:pt x="169664" y="455414"/>
                </a:lnTo>
                <a:lnTo>
                  <a:pt x="241101" y="375047"/>
                </a:lnTo>
                <a:lnTo>
                  <a:pt x="321469" y="285750"/>
                </a:lnTo>
                <a:lnTo>
                  <a:pt x="392906" y="214313"/>
                </a:lnTo>
                <a:lnTo>
                  <a:pt x="455414" y="133946"/>
                </a:lnTo>
                <a:lnTo>
                  <a:pt x="491133" y="62508"/>
                </a:lnTo>
                <a:lnTo>
                  <a:pt x="517922" y="0"/>
                </a:lnTo>
                <a:lnTo>
                  <a:pt x="51792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134070" y="3643312"/>
            <a:ext cx="1000126" cy="2187774"/>
          </a:xfrm>
          <a:custGeom>
            <a:avLst/>
            <a:gdLst/>
            <a:ahLst/>
            <a:cxnLst/>
            <a:rect l="0" t="0" r="0" b="0"/>
            <a:pathLst>
              <a:path w="1000126" h="2187774">
                <a:moveTo>
                  <a:pt x="17860" y="0"/>
                </a:moveTo>
                <a:lnTo>
                  <a:pt x="17860" y="8930"/>
                </a:lnTo>
                <a:lnTo>
                  <a:pt x="1786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0" y="53578"/>
                </a:lnTo>
                <a:lnTo>
                  <a:pt x="0" y="89297"/>
                </a:lnTo>
                <a:lnTo>
                  <a:pt x="0" y="142875"/>
                </a:lnTo>
                <a:lnTo>
                  <a:pt x="0" y="196453"/>
                </a:lnTo>
                <a:lnTo>
                  <a:pt x="0" y="267891"/>
                </a:lnTo>
                <a:lnTo>
                  <a:pt x="8930" y="348258"/>
                </a:lnTo>
                <a:lnTo>
                  <a:pt x="17860" y="437555"/>
                </a:lnTo>
                <a:lnTo>
                  <a:pt x="35719" y="535781"/>
                </a:lnTo>
                <a:lnTo>
                  <a:pt x="62508" y="651867"/>
                </a:lnTo>
                <a:lnTo>
                  <a:pt x="98227" y="776883"/>
                </a:lnTo>
                <a:lnTo>
                  <a:pt x="142875" y="919758"/>
                </a:lnTo>
                <a:lnTo>
                  <a:pt x="196453" y="1062633"/>
                </a:lnTo>
                <a:lnTo>
                  <a:pt x="267891" y="1214438"/>
                </a:lnTo>
                <a:lnTo>
                  <a:pt x="348258" y="1366243"/>
                </a:lnTo>
                <a:lnTo>
                  <a:pt x="437555" y="1509118"/>
                </a:lnTo>
                <a:lnTo>
                  <a:pt x="526852" y="1643063"/>
                </a:lnTo>
                <a:lnTo>
                  <a:pt x="607219" y="1750219"/>
                </a:lnTo>
                <a:lnTo>
                  <a:pt x="687586" y="1848446"/>
                </a:lnTo>
                <a:lnTo>
                  <a:pt x="759024" y="1937742"/>
                </a:lnTo>
                <a:lnTo>
                  <a:pt x="821532" y="2018109"/>
                </a:lnTo>
                <a:lnTo>
                  <a:pt x="875110" y="2080617"/>
                </a:lnTo>
                <a:lnTo>
                  <a:pt x="919758" y="2134195"/>
                </a:lnTo>
                <a:lnTo>
                  <a:pt x="955477" y="2169914"/>
                </a:lnTo>
                <a:lnTo>
                  <a:pt x="982266" y="2187773"/>
                </a:lnTo>
                <a:lnTo>
                  <a:pt x="1000125" y="2187773"/>
                </a:lnTo>
                <a:lnTo>
                  <a:pt x="1000125" y="218777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393156" y="5527477"/>
            <a:ext cx="339329" cy="446484"/>
          </a:xfrm>
          <a:custGeom>
            <a:avLst/>
            <a:gdLst/>
            <a:ahLst/>
            <a:cxnLst/>
            <a:rect l="0" t="0" r="0" b="0"/>
            <a:pathLst>
              <a:path w="339329" h="446484">
                <a:moveTo>
                  <a:pt x="80367" y="35718"/>
                </a:moveTo>
                <a:lnTo>
                  <a:pt x="71438" y="26789"/>
                </a:lnTo>
                <a:lnTo>
                  <a:pt x="62508" y="17859"/>
                </a:lnTo>
                <a:lnTo>
                  <a:pt x="44649" y="0"/>
                </a:lnTo>
                <a:lnTo>
                  <a:pt x="26789" y="0"/>
                </a:lnTo>
                <a:lnTo>
                  <a:pt x="17860" y="17859"/>
                </a:lnTo>
                <a:lnTo>
                  <a:pt x="0" y="44648"/>
                </a:lnTo>
                <a:lnTo>
                  <a:pt x="0" y="98225"/>
                </a:lnTo>
                <a:lnTo>
                  <a:pt x="0" y="160733"/>
                </a:lnTo>
                <a:lnTo>
                  <a:pt x="8930" y="232171"/>
                </a:lnTo>
                <a:lnTo>
                  <a:pt x="17860" y="303608"/>
                </a:lnTo>
                <a:lnTo>
                  <a:pt x="44649" y="357186"/>
                </a:lnTo>
                <a:lnTo>
                  <a:pt x="71438" y="401835"/>
                </a:lnTo>
                <a:lnTo>
                  <a:pt x="98227" y="437553"/>
                </a:lnTo>
                <a:lnTo>
                  <a:pt x="142875" y="446483"/>
                </a:lnTo>
                <a:lnTo>
                  <a:pt x="187524" y="446483"/>
                </a:lnTo>
                <a:lnTo>
                  <a:pt x="241102" y="437553"/>
                </a:lnTo>
                <a:lnTo>
                  <a:pt x="285750" y="401835"/>
                </a:lnTo>
                <a:lnTo>
                  <a:pt x="312539" y="366116"/>
                </a:lnTo>
                <a:lnTo>
                  <a:pt x="339328" y="303608"/>
                </a:lnTo>
                <a:lnTo>
                  <a:pt x="339328" y="3036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643188" y="5706070"/>
            <a:ext cx="142876" cy="232172"/>
          </a:xfrm>
          <a:custGeom>
            <a:avLst/>
            <a:gdLst/>
            <a:ahLst/>
            <a:cxnLst/>
            <a:rect l="0" t="0" r="0" b="0"/>
            <a:pathLst>
              <a:path w="142876" h="232172">
                <a:moveTo>
                  <a:pt x="8929" y="0"/>
                </a:moveTo>
                <a:lnTo>
                  <a:pt x="8929" y="26789"/>
                </a:lnTo>
                <a:lnTo>
                  <a:pt x="8929" y="53578"/>
                </a:lnTo>
                <a:lnTo>
                  <a:pt x="0" y="98226"/>
                </a:lnTo>
                <a:lnTo>
                  <a:pt x="8929" y="142875"/>
                </a:lnTo>
                <a:lnTo>
                  <a:pt x="17859" y="178593"/>
                </a:lnTo>
                <a:lnTo>
                  <a:pt x="26789" y="205382"/>
                </a:lnTo>
                <a:lnTo>
                  <a:pt x="44648" y="223242"/>
                </a:lnTo>
                <a:lnTo>
                  <a:pt x="62507" y="232171"/>
                </a:lnTo>
                <a:lnTo>
                  <a:pt x="89296" y="214312"/>
                </a:lnTo>
                <a:lnTo>
                  <a:pt x="98226" y="196453"/>
                </a:lnTo>
                <a:lnTo>
                  <a:pt x="116085" y="160734"/>
                </a:lnTo>
                <a:lnTo>
                  <a:pt x="116085" y="125015"/>
                </a:lnTo>
                <a:lnTo>
                  <a:pt x="107156" y="80367"/>
                </a:lnTo>
                <a:lnTo>
                  <a:pt x="98226" y="53578"/>
                </a:lnTo>
                <a:lnTo>
                  <a:pt x="80367" y="35718"/>
                </a:lnTo>
                <a:lnTo>
                  <a:pt x="71437" y="44648"/>
                </a:lnTo>
                <a:lnTo>
                  <a:pt x="62507" y="71437"/>
                </a:lnTo>
                <a:lnTo>
                  <a:pt x="62507" y="98226"/>
                </a:lnTo>
                <a:lnTo>
                  <a:pt x="71437" y="133945"/>
                </a:lnTo>
                <a:lnTo>
                  <a:pt x="89296" y="160734"/>
                </a:lnTo>
                <a:lnTo>
                  <a:pt x="107156" y="178593"/>
                </a:lnTo>
                <a:lnTo>
                  <a:pt x="125015" y="187523"/>
                </a:lnTo>
                <a:lnTo>
                  <a:pt x="142875" y="178593"/>
                </a:lnTo>
                <a:lnTo>
                  <a:pt x="142875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911078" y="5518547"/>
            <a:ext cx="553642" cy="821531"/>
          </a:xfrm>
          <a:custGeom>
            <a:avLst/>
            <a:gdLst/>
            <a:ahLst/>
            <a:cxnLst/>
            <a:rect l="0" t="0" r="0" b="0"/>
            <a:pathLst>
              <a:path w="553642" h="821531">
                <a:moveTo>
                  <a:pt x="0" y="187523"/>
                </a:moveTo>
                <a:lnTo>
                  <a:pt x="0" y="196452"/>
                </a:lnTo>
                <a:lnTo>
                  <a:pt x="0" y="205382"/>
                </a:lnTo>
                <a:lnTo>
                  <a:pt x="8930" y="232171"/>
                </a:lnTo>
                <a:lnTo>
                  <a:pt x="8930" y="258960"/>
                </a:lnTo>
                <a:lnTo>
                  <a:pt x="17860" y="285749"/>
                </a:lnTo>
                <a:lnTo>
                  <a:pt x="26789" y="321468"/>
                </a:lnTo>
                <a:lnTo>
                  <a:pt x="44649" y="357187"/>
                </a:lnTo>
                <a:lnTo>
                  <a:pt x="53578" y="383976"/>
                </a:lnTo>
                <a:lnTo>
                  <a:pt x="62508" y="410765"/>
                </a:lnTo>
                <a:lnTo>
                  <a:pt x="62508" y="419694"/>
                </a:lnTo>
                <a:lnTo>
                  <a:pt x="71438" y="419694"/>
                </a:lnTo>
                <a:lnTo>
                  <a:pt x="71438" y="410765"/>
                </a:lnTo>
                <a:lnTo>
                  <a:pt x="80367" y="383976"/>
                </a:lnTo>
                <a:lnTo>
                  <a:pt x="71438" y="339327"/>
                </a:lnTo>
                <a:lnTo>
                  <a:pt x="71438" y="285749"/>
                </a:lnTo>
                <a:lnTo>
                  <a:pt x="71438" y="223241"/>
                </a:lnTo>
                <a:lnTo>
                  <a:pt x="71438" y="178593"/>
                </a:lnTo>
                <a:lnTo>
                  <a:pt x="80367" y="142874"/>
                </a:lnTo>
                <a:lnTo>
                  <a:pt x="98227" y="133944"/>
                </a:lnTo>
                <a:lnTo>
                  <a:pt x="107156" y="151804"/>
                </a:lnTo>
                <a:lnTo>
                  <a:pt x="133945" y="187523"/>
                </a:lnTo>
                <a:lnTo>
                  <a:pt x="142875" y="241101"/>
                </a:lnTo>
                <a:lnTo>
                  <a:pt x="160735" y="294679"/>
                </a:lnTo>
                <a:lnTo>
                  <a:pt x="178594" y="339327"/>
                </a:lnTo>
                <a:lnTo>
                  <a:pt x="187524" y="375046"/>
                </a:lnTo>
                <a:lnTo>
                  <a:pt x="196453" y="392905"/>
                </a:lnTo>
                <a:lnTo>
                  <a:pt x="205383" y="401835"/>
                </a:lnTo>
                <a:lnTo>
                  <a:pt x="214313" y="392905"/>
                </a:lnTo>
                <a:lnTo>
                  <a:pt x="214313" y="366116"/>
                </a:lnTo>
                <a:lnTo>
                  <a:pt x="223242" y="321468"/>
                </a:lnTo>
                <a:lnTo>
                  <a:pt x="223242" y="258960"/>
                </a:lnTo>
                <a:lnTo>
                  <a:pt x="232172" y="187523"/>
                </a:lnTo>
                <a:lnTo>
                  <a:pt x="232172" y="133944"/>
                </a:lnTo>
                <a:lnTo>
                  <a:pt x="241102" y="98226"/>
                </a:lnTo>
                <a:lnTo>
                  <a:pt x="258961" y="89296"/>
                </a:lnTo>
                <a:lnTo>
                  <a:pt x="267891" y="116085"/>
                </a:lnTo>
                <a:lnTo>
                  <a:pt x="285750" y="160733"/>
                </a:lnTo>
                <a:lnTo>
                  <a:pt x="303610" y="232171"/>
                </a:lnTo>
                <a:lnTo>
                  <a:pt x="312539" y="303608"/>
                </a:lnTo>
                <a:lnTo>
                  <a:pt x="330399" y="375046"/>
                </a:lnTo>
                <a:lnTo>
                  <a:pt x="348258" y="437554"/>
                </a:lnTo>
                <a:lnTo>
                  <a:pt x="357188" y="482202"/>
                </a:lnTo>
                <a:lnTo>
                  <a:pt x="366117" y="508991"/>
                </a:lnTo>
                <a:lnTo>
                  <a:pt x="366117" y="517921"/>
                </a:lnTo>
                <a:lnTo>
                  <a:pt x="366117" y="500062"/>
                </a:lnTo>
                <a:lnTo>
                  <a:pt x="357188" y="464343"/>
                </a:lnTo>
                <a:lnTo>
                  <a:pt x="348258" y="410765"/>
                </a:lnTo>
                <a:lnTo>
                  <a:pt x="339328" y="348257"/>
                </a:lnTo>
                <a:lnTo>
                  <a:pt x="330399" y="276819"/>
                </a:lnTo>
                <a:lnTo>
                  <a:pt x="330399" y="214312"/>
                </a:lnTo>
                <a:lnTo>
                  <a:pt x="330399" y="160733"/>
                </a:lnTo>
                <a:lnTo>
                  <a:pt x="339328" y="142874"/>
                </a:lnTo>
                <a:lnTo>
                  <a:pt x="348258" y="133944"/>
                </a:lnTo>
                <a:lnTo>
                  <a:pt x="366117" y="142874"/>
                </a:lnTo>
                <a:lnTo>
                  <a:pt x="375047" y="160733"/>
                </a:lnTo>
                <a:lnTo>
                  <a:pt x="392906" y="196452"/>
                </a:lnTo>
                <a:lnTo>
                  <a:pt x="410766" y="241101"/>
                </a:lnTo>
                <a:lnTo>
                  <a:pt x="428625" y="294679"/>
                </a:lnTo>
                <a:lnTo>
                  <a:pt x="446485" y="357187"/>
                </a:lnTo>
                <a:lnTo>
                  <a:pt x="455414" y="437554"/>
                </a:lnTo>
                <a:lnTo>
                  <a:pt x="473274" y="526851"/>
                </a:lnTo>
                <a:lnTo>
                  <a:pt x="491133" y="607218"/>
                </a:lnTo>
                <a:lnTo>
                  <a:pt x="500063" y="687585"/>
                </a:lnTo>
                <a:lnTo>
                  <a:pt x="517922" y="750093"/>
                </a:lnTo>
                <a:lnTo>
                  <a:pt x="517922" y="803671"/>
                </a:lnTo>
                <a:lnTo>
                  <a:pt x="526852" y="821530"/>
                </a:lnTo>
                <a:lnTo>
                  <a:pt x="526852" y="821530"/>
                </a:lnTo>
                <a:lnTo>
                  <a:pt x="517922" y="803671"/>
                </a:lnTo>
                <a:lnTo>
                  <a:pt x="500063" y="750093"/>
                </a:lnTo>
                <a:lnTo>
                  <a:pt x="482203" y="678655"/>
                </a:lnTo>
                <a:lnTo>
                  <a:pt x="464344" y="589358"/>
                </a:lnTo>
                <a:lnTo>
                  <a:pt x="437555" y="473273"/>
                </a:lnTo>
                <a:lnTo>
                  <a:pt x="410766" y="357187"/>
                </a:lnTo>
                <a:lnTo>
                  <a:pt x="401836" y="241101"/>
                </a:lnTo>
                <a:lnTo>
                  <a:pt x="401836" y="142874"/>
                </a:lnTo>
                <a:lnTo>
                  <a:pt x="410766" y="71437"/>
                </a:lnTo>
                <a:lnTo>
                  <a:pt x="428625" y="26789"/>
                </a:lnTo>
                <a:lnTo>
                  <a:pt x="446485" y="8930"/>
                </a:lnTo>
                <a:lnTo>
                  <a:pt x="473274" y="0"/>
                </a:lnTo>
                <a:lnTo>
                  <a:pt x="482203" y="8930"/>
                </a:lnTo>
                <a:lnTo>
                  <a:pt x="500063" y="35719"/>
                </a:lnTo>
                <a:lnTo>
                  <a:pt x="500063" y="89296"/>
                </a:lnTo>
                <a:lnTo>
                  <a:pt x="500063" y="151804"/>
                </a:lnTo>
                <a:lnTo>
                  <a:pt x="491133" y="232171"/>
                </a:lnTo>
                <a:lnTo>
                  <a:pt x="473274" y="303608"/>
                </a:lnTo>
                <a:lnTo>
                  <a:pt x="464344" y="366116"/>
                </a:lnTo>
                <a:lnTo>
                  <a:pt x="446485" y="401835"/>
                </a:lnTo>
                <a:lnTo>
                  <a:pt x="446485" y="419694"/>
                </a:lnTo>
                <a:lnTo>
                  <a:pt x="446485" y="410765"/>
                </a:lnTo>
                <a:lnTo>
                  <a:pt x="455414" y="375046"/>
                </a:lnTo>
                <a:lnTo>
                  <a:pt x="464344" y="321468"/>
                </a:lnTo>
                <a:lnTo>
                  <a:pt x="482203" y="241101"/>
                </a:lnTo>
                <a:lnTo>
                  <a:pt x="500063" y="169663"/>
                </a:lnTo>
                <a:lnTo>
                  <a:pt x="526852" y="107155"/>
                </a:lnTo>
                <a:lnTo>
                  <a:pt x="553641" y="53578"/>
                </a:lnTo>
                <a:lnTo>
                  <a:pt x="553641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500438" y="5616773"/>
            <a:ext cx="98227" cy="250032"/>
          </a:xfrm>
          <a:custGeom>
            <a:avLst/>
            <a:gdLst/>
            <a:ahLst/>
            <a:cxnLst/>
            <a:rect l="0" t="0" r="0" b="0"/>
            <a:pathLst>
              <a:path w="98227" h="250032">
                <a:moveTo>
                  <a:pt x="44648" y="0"/>
                </a:moveTo>
                <a:lnTo>
                  <a:pt x="35718" y="17859"/>
                </a:lnTo>
                <a:lnTo>
                  <a:pt x="26789" y="44648"/>
                </a:lnTo>
                <a:lnTo>
                  <a:pt x="17859" y="89297"/>
                </a:lnTo>
                <a:lnTo>
                  <a:pt x="8929" y="142875"/>
                </a:lnTo>
                <a:lnTo>
                  <a:pt x="0" y="187523"/>
                </a:lnTo>
                <a:lnTo>
                  <a:pt x="8929" y="223242"/>
                </a:lnTo>
                <a:lnTo>
                  <a:pt x="8929" y="241101"/>
                </a:lnTo>
                <a:lnTo>
                  <a:pt x="26789" y="250031"/>
                </a:lnTo>
                <a:lnTo>
                  <a:pt x="35718" y="250031"/>
                </a:lnTo>
                <a:lnTo>
                  <a:pt x="53578" y="232172"/>
                </a:lnTo>
                <a:lnTo>
                  <a:pt x="71437" y="196453"/>
                </a:lnTo>
                <a:lnTo>
                  <a:pt x="80367" y="160734"/>
                </a:lnTo>
                <a:lnTo>
                  <a:pt x="89296" y="125015"/>
                </a:lnTo>
                <a:lnTo>
                  <a:pt x="80367" y="89297"/>
                </a:lnTo>
                <a:lnTo>
                  <a:pt x="71437" y="62507"/>
                </a:lnTo>
                <a:lnTo>
                  <a:pt x="53578" y="53578"/>
                </a:lnTo>
                <a:lnTo>
                  <a:pt x="35718" y="62507"/>
                </a:lnTo>
                <a:lnTo>
                  <a:pt x="17859" y="89297"/>
                </a:lnTo>
                <a:lnTo>
                  <a:pt x="8929" y="125015"/>
                </a:lnTo>
                <a:lnTo>
                  <a:pt x="8929" y="160734"/>
                </a:lnTo>
                <a:lnTo>
                  <a:pt x="17859" y="187523"/>
                </a:lnTo>
                <a:lnTo>
                  <a:pt x="35718" y="214312"/>
                </a:lnTo>
                <a:lnTo>
                  <a:pt x="53578" y="223242"/>
                </a:lnTo>
                <a:lnTo>
                  <a:pt x="80367" y="205382"/>
                </a:lnTo>
                <a:lnTo>
                  <a:pt x="98226" y="187523"/>
                </a:lnTo>
                <a:lnTo>
                  <a:pt x="98226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714750" y="5572125"/>
            <a:ext cx="232173" cy="312539"/>
          </a:xfrm>
          <a:custGeom>
            <a:avLst/>
            <a:gdLst/>
            <a:ahLst/>
            <a:cxnLst/>
            <a:rect l="0" t="0" r="0" b="0"/>
            <a:pathLst>
              <a:path w="232173" h="312539">
                <a:moveTo>
                  <a:pt x="26789" y="0"/>
                </a:moveTo>
                <a:lnTo>
                  <a:pt x="26789" y="26788"/>
                </a:lnTo>
                <a:lnTo>
                  <a:pt x="26789" y="53577"/>
                </a:lnTo>
                <a:lnTo>
                  <a:pt x="17859" y="107155"/>
                </a:lnTo>
                <a:lnTo>
                  <a:pt x="17859" y="169663"/>
                </a:lnTo>
                <a:lnTo>
                  <a:pt x="8930" y="214312"/>
                </a:lnTo>
                <a:lnTo>
                  <a:pt x="0" y="258960"/>
                </a:lnTo>
                <a:lnTo>
                  <a:pt x="0" y="294679"/>
                </a:lnTo>
                <a:lnTo>
                  <a:pt x="0" y="312538"/>
                </a:lnTo>
                <a:lnTo>
                  <a:pt x="0" y="312538"/>
                </a:lnTo>
                <a:lnTo>
                  <a:pt x="0" y="303609"/>
                </a:lnTo>
                <a:lnTo>
                  <a:pt x="0" y="267890"/>
                </a:lnTo>
                <a:lnTo>
                  <a:pt x="8930" y="214312"/>
                </a:lnTo>
                <a:lnTo>
                  <a:pt x="17859" y="151804"/>
                </a:lnTo>
                <a:lnTo>
                  <a:pt x="26789" y="98226"/>
                </a:lnTo>
                <a:lnTo>
                  <a:pt x="44648" y="53577"/>
                </a:lnTo>
                <a:lnTo>
                  <a:pt x="62508" y="26788"/>
                </a:lnTo>
                <a:lnTo>
                  <a:pt x="80367" y="35718"/>
                </a:lnTo>
                <a:lnTo>
                  <a:pt x="89297" y="62507"/>
                </a:lnTo>
                <a:lnTo>
                  <a:pt x="107156" y="107155"/>
                </a:lnTo>
                <a:lnTo>
                  <a:pt x="116086" y="160734"/>
                </a:lnTo>
                <a:lnTo>
                  <a:pt x="125016" y="214312"/>
                </a:lnTo>
                <a:lnTo>
                  <a:pt x="133945" y="267890"/>
                </a:lnTo>
                <a:lnTo>
                  <a:pt x="142875" y="294679"/>
                </a:lnTo>
                <a:lnTo>
                  <a:pt x="142875" y="312538"/>
                </a:lnTo>
                <a:lnTo>
                  <a:pt x="160734" y="312538"/>
                </a:lnTo>
                <a:lnTo>
                  <a:pt x="169664" y="303609"/>
                </a:lnTo>
                <a:lnTo>
                  <a:pt x="196453" y="267890"/>
                </a:lnTo>
                <a:lnTo>
                  <a:pt x="214313" y="223241"/>
                </a:lnTo>
                <a:lnTo>
                  <a:pt x="232172" y="169663"/>
                </a:lnTo>
                <a:lnTo>
                  <a:pt x="232172" y="1696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991570" y="5670351"/>
            <a:ext cx="151806" cy="285751"/>
          </a:xfrm>
          <a:custGeom>
            <a:avLst/>
            <a:gdLst/>
            <a:ahLst/>
            <a:cxnLst/>
            <a:rect l="0" t="0" r="0" b="0"/>
            <a:pathLst>
              <a:path w="151806" h="285751">
                <a:moveTo>
                  <a:pt x="0" y="169664"/>
                </a:moveTo>
                <a:lnTo>
                  <a:pt x="0" y="178594"/>
                </a:lnTo>
                <a:lnTo>
                  <a:pt x="0" y="187523"/>
                </a:lnTo>
                <a:lnTo>
                  <a:pt x="0" y="196453"/>
                </a:lnTo>
                <a:lnTo>
                  <a:pt x="8930" y="205383"/>
                </a:lnTo>
                <a:lnTo>
                  <a:pt x="26789" y="205383"/>
                </a:lnTo>
                <a:lnTo>
                  <a:pt x="26789" y="196453"/>
                </a:lnTo>
                <a:lnTo>
                  <a:pt x="44649" y="169664"/>
                </a:lnTo>
                <a:lnTo>
                  <a:pt x="44649" y="142875"/>
                </a:lnTo>
                <a:lnTo>
                  <a:pt x="53578" y="107156"/>
                </a:lnTo>
                <a:lnTo>
                  <a:pt x="44649" y="62508"/>
                </a:lnTo>
                <a:lnTo>
                  <a:pt x="35719" y="35719"/>
                </a:lnTo>
                <a:lnTo>
                  <a:pt x="26789" y="8929"/>
                </a:lnTo>
                <a:lnTo>
                  <a:pt x="17860" y="0"/>
                </a:lnTo>
                <a:lnTo>
                  <a:pt x="8930" y="8929"/>
                </a:lnTo>
                <a:lnTo>
                  <a:pt x="0" y="44648"/>
                </a:lnTo>
                <a:lnTo>
                  <a:pt x="0" y="89297"/>
                </a:lnTo>
                <a:lnTo>
                  <a:pt x="0" y="142875"/>
                </a:lnTo>
                <a:lnTo>
                  <a:pt x="17860" y="196453"/>
                </a:lnTo>
                <a:lnTo>
                  <a:pt x="35719" y="241101"/>
                </a:lnTo>
                <a:lnTo>
                  <a:pt x="53578" y="267890"/>
                </a:lnTo>
                <a:lnTo>
                  <a:pt x="80368" y="285750"/>
                </a:lnTo>
                <a:lnTo>
                  <a:pt x="98227" y="285750"/>
                </a:lnTo>
                <a:lnTo>
                  <a:pt x="125016" y="267890"/>
                </a:lnTo>
                <a:lnTo>
                  <a:pt x="142875" y="241101"/>
                </a:lnTo>
                <a:lnTo>
                  <a:pt x="151805" y="196453"/>
                </a:lnTo>
                <a:lnTo>
                  <a:pt x="15180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161234" y="5313164"/>
            <a:ext cx="383978" cy="705446"/>
          </a:xfrm>
          <a:custGeom>
            <a:avLst/>
            <a:gdLst/>
            <a:ahLst/>
            <a:cxnLst/>
            <a:rect l="0" t="0" r="0" b="0"/>
            <a:pathLst>
              <a:path w="383978" h="705446">
                <a:moveTo>
                  <a:pt x="0" y="267890"/>
                </a:moveTo>
                <a:lnTo>
                  <a:pt x="0" y="285749"/>
                </a:lnTo>
                <a:lnTo>
                  <a:pt x="0" y="312538"/>
                </a:lnTo>
                <a:lnTo>
                  <a:pt x="0" y="357187"/>
                </a:lnTo>
                <a:lnTo>
                  <a:pt x="8930" y="410765"/>
                </a:lnTo>
                <a:lnTo>
                  <a:pt x="8930" y="473273"/>
                </a:lnTo>
                <a:lnTo>
                  <a:pt x="17860" y="526851"/>
                </a:lnTo>
                <a:lnTo>
                  <a:pt x="17860" y="580429"/>
                </a:lnTo>
                <a:lnTo>
                  <a:pt x="17860" y="616148"/>
                </a:lnTo>
                <a:lnTo>
                  <a:pt x="26789" y="634007"/>
                </a:lnTo>
                <a:lnTo>
                  <a:pt x="26789" y="634007"/>
                </a:lnTo>
                <a:lnTo>
                  <a:pt x="35719" y="616148"/>
                </a:lnTo>
                <a:lnTo>
                  <a:pt x="35719" y="589359"/>
                </a:lnTo>
                <a:lnTo>
                  <a:pt x="44649" y="544710"/>
                </a:lnTo>
                <a:lnTo>
                  <a:pt x="53579" y="500062"/>
                </a:lnTo>
                <a:lnTo>
                  <a:pt x="62508" y="455413"/>
                </a:lnTo>
                <a:lnTo>
                  <a:pt x="80368" y="428624"/>
                </a:lnTo>
                <a:lnTo>
                  <a:pt x="89297" y="419695"/>
                </a:lnTo>
                <a:lnTo>
                  <a:pt x="116086" y="437554"/>
                </a:lnTo>
                <a:lnTo>
                  <a:pt x="133946" y="473273"/>
                </a:lnTo>
                <a:lnTo>
                  <a:pt x="160735" y="526851"/>
                </a:lnTo>
                <a:lnTo>
                  <a:pt x="178594" y="571499"/>
                </a:lnTo>
                <a:lnTo>
                  <a:pt x="205383" y="616148"/>
                </a:lnTo>
                <a:lnTo>
                  <a:pt x="232172" y="651866"/>
                </a:lnTo>
                <a:lnTo>
                  <a:pt x="250032" y="669726"/>
                </a:lnTo>
                <a:lnTo>
                  <a:pt x="258961" y="660796"/>
                </a:lnTo>
                <a:lnTo>
                  <a:pt x="267891" y="642937"/>
                </a:lnTo>
                <a:lnTo>
                  <a:pt x="267891" y="607218"/>
                </a:lnTo>
                <a:lnTo>
                  <a:pt x="267891" y="553640"/>
                </a:lnTo>
                <a:lnTo>
                  <a:pt x="267891" y="482202"/>
                </a:lnTo>
                <a:lnTo>
                  <a:pt x="258961" y="392906"/>
                </a:lnTo>
                <a:lnTo>
                  <a:pt x="258961" y="285749"/>
                </a:lnTo>
                <a:lnTo>
                  <a:pt x="258961" y="187524"/>
                </a:lnTo>
                <a:lnTo>
                  <a:pt x="267891" y="107156"/>
                </a:lnTo>
                <a:lnTo>
                  <a:pt x="267891" y="44649"/>
                </a:lnTo>
                <a:lnTo>
                  <a:pt x="267891" y="8930"/>
                </a:lnTo>
                <a:lnTo>
                  <a:pt x="267891" y="0"/>
                </a:lnTo>
                <a:lnTo>
                  <a:pt x="258961" y="17859"/>
                </a:lnTo>
                <a:lnTo>
                  <a:pt x="258961" y="62508"/>
                </a:lnTo>
                <a:lnTo>
                  <a:pt x="250032" y="133945"/>
                </a:lnTo>
                <a:lnTo>
                  <a:pt x="250032" y="214313"/>
                </a:lnTo>
                <a:lnTo>
                  <a:pt x="258961" y="312538"/>
                </a:lnTo>
                <a:lnTo>
                  <a:pt x="276821" y="419695"/>
                </a:lnTo>
                <a:lnTo>
                  <a:pt x="294680" y="508991"/>
                </a:lnTo>
                <a:lnTo>
                  <a:pt x="312539" y="589359"/>
                </a:lnTo>
                <a:lnTo>
                  <a:pt x="339329" y="651866"/>
                </a:lnTo>
                <a:lnTo>
                  <a:pt x="357188" y="696515"/>
                </a:lnTo>
                <a:lnTo>
                  <a:pt x="375047" y="705445"/>
                </a:lnTo>
                <a:lnTo>
                  <a:pt x="383977" y="696515"/>
                </a:lnTo>
                <a:lnTo>
                  <a:pt x="383977" y="669726"/>
                </a:lnTo>
                <a:lnTo>
                  <a:pt x="375047" y="625077"/>
                </a:lnTo>
                <a:lnTo>
                  <a:pt x="357188" y="562570"/>
                </a:lnTo>
                <a:lnTo>
                  <a:pt x="312539" y="491132"/>
                </a:lnTo>
                <a:lnTo>
                  <a:pt x="258961" y="410765"/>
                </a:lnTo>
                <a:lnTo>
                  <a:pt x="196454" y="330398"/>
                </a:lnTo>
                <a:lnTo>
                  <a:pt x="133946" y="276820"/>
                </a:lnTo>
                <a:lnTo>
                  <a:pt x="133946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214813" y="5554266"/>
            <a:ext cx="482204" cy="35719"/>
          </a:xfrm>
          <a:custGeom>
            <a:avLst/>
            <a:gdLst/>
            <a:ahLst/>
            <a:cxnLst/>
            <a:rect l="0" t="0" r="0" b="0"/>
            <a:pathLst>
              <a:path w="482204" h="35719">
                <a:moveTo>
                  <a:pt x="0" y="17859"/>
                </a:moveTo>
                <a:lnTo>
                  <a:pt x="17859" y="17859"/>
                </a:lnTo>
                <a:lnTo>
                  <a:pt x="53578" y="17859"/>
                </a:lnTo>
                <a:lnTo>
                  <a:pt x="107156" y="17859"/>
                </a:lnTo>
                <a:lnTo>
                  <a:pt x="169664" y="8929"/>
                </a:lnTo>
                <a:lnTo>
                  <a:pt x="232171" y="0"/>
                </a:lnTo>
                <a:lnTo>
                  <a:pt x="294679" y="0"/>
                </a:lnTo>
                <a:lnTo>
                  <a:pt x="366117" y="8929"/>
                </a:lnTo>
                <a:lnTo>
                  <a:pt x="419695" y="17859"/>
                </a:lnTo>
                <a:lnTo>
                  <a:pt x="482203" y="35718"/>
                </a:lnTo>
                <a:lnTo>
                  <a:pt x="482203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982766" y="5572125"/>
            <a:ext cx="401837" cy="348258"/>
          </a:xfrm>
          <a:custGeom>
            <a:avLst/>
            <a:gdLst/>
            <a:ahLst/>
            <a:cxnLst/>
            <a:rect l="0" t="0" r="0" b="0"/>
            <a:pathLst>
              <a:path w="401837" h="348258">
                <a:moveTo>
                  <a:pt x="8929" y="62507"/>
                </a:moveTo>
                <a:lnTo>
                  <a:pt x="8929" y="80366"/>
                </a:lnTo>
                <a:lnTo>
                  <a:pt x="0" y="107155"/>
                </a:lnTo>
                <a:lnTo>
                  <a:pt x="0" y="151804"/>
                </a:lnTo>
                <a:lnTo>
                  <a:pt x="0" y="205382"/>
                </a:lnTo>
                <a:lnTo>
                  <a:pt x="0" y="250030"/>
                </a:lnTo>
                <a:lnTo>
                  <a:pt x="8929" y="294679"/>
                </a:lnTo>
                <a:lnTo>
                  <a:pt x="17859" y="321468"/>
                </a:lnTo>
                <a:lnTo>
                  <a:pt x="26789" y="339327"/>
                </a:lnTo>
                <a:lnTo>
                  <a:pt x="35718" y="348257"/>
                </a:lnTo>
                <a:lnTo>
                  <a:pt x="44648" y="339327"/>
                </a:lnTo>
                <a:lnTo>
                  <a:pt x="44648" y="321468"/>
                </a:lnTo>
                <a:lnTo>
                  <a:pt x="53578" y="285749"/>
                </a:lnTo>
                <a:lnTo>
                  <a:pt x="53578" y="232171"/>
                </a:lnTo>
                <a:lnTo>
                  <a:pt x="53578" y="187523"/>
                </a:lnTo>
                <a:lnTo>
                  <a:pt x="53578" y="142874"/>
                </a:lnTo>
                <a:lnTo>
                  <a:pt x="53578" y="125015"/>
                </a:lnTo>
                <a:lnTo>
                  <a:pt x="62507" y="125015"/>
                </a:lnTo>
                <a:lnTo>
                  <a:pt x="71437" y="151804"/>
                </a:lnTo>
                <a:lnTo>
                  <a:pt x="98226" y="187523"/>
                </a:lnTo>
                <a:lnTo>
                  <a:pt x="116086" y="232171"/>
                </a:lnTo>
                <a:lnTo>
                  <a:pt x="142875" y="267890"/>
                </a:lnTo>
                <a:lnTo>
                  <a:pt x="169664" y="294679"/>
                </a:lnTo>
                <a:lnTo>
                  <a:pt x="187523" y="312538"/>
                </a:lnTo>
                <a:lnTo>
                  <a:pt x="205382" y="312538"/>
                </a:lnTo>
                <a:lnTo>
                  <a:pt x="223242" y="294679"/>
                </a:lnTo>
                <a:lnTo>
                  <a:pt x="232172" y="267890"/>
                </a:lnTo>
                <a:lnTo>
                  <a:pt x="250031" y="232171"/>
                </a:lnTo>
                <a:lnTo>
                  <a:pt x="250031" y="187523"/>
                </a:lnTo>
                <a:lnTo>
                  <a:pt x="250031" y="133945"/>
                </a:lnTo>
                <a:lnTo>
                  <a:pt x="250031" y="71437"/>
                </a:lnTo>
                <a:lnTo>
                  <a:pt x="241101" y="26788"/>
                </a:lnTo>
                <a:lnTo>
                  <a:pt x="241101" y="0"/>
                </a:lnTo>
                <a:lnTo>
                  <a:pt x="241101" y="0"/>
                </a:lnTo>
                <a:lnTo>
                  <a:pt x="241101" y="26788"/>
                </a:lnTo>
                <a:lnTo>
                  <a:pt x="250031" y="80366"/>
                </a:lnTo>
                <a:lnTo>
                  <a:pt x="267890" y="133945"/>
                </a:lnTo>
                <a:lnTo>
                  <a:pt x="285750" y="187523"/>
                </a:lnTo>
                <a:lnTo>
                  <a:pt x="303609" y="232171"/>
                </a:lnTo>
                <a:lnTo>
                  <a:pt x="321468" y="267890"/>
                </a:lnTo>
                <a:lnTo>
                  <a:pt x="339328" y="276820"/>
                </a:lnTo>
                <a:lnTo>
                  <a:pt x="348257" y="276820"/>
                </a:lnTo>
                <a:lnTo>
                  <a:pt x="366117" y="267890"/>
                </a:lnTo>
                <a:lnTo>
                  <a:pt x="383976" y="250030"/>
                </a:lnTo>
                <a:lnTo>
                  <a:pt x="392906" y="223241"/>
                </a:lnTo>
                <a:lnTo>
                  <a:pt x="401836" y="196452"/>
                </a:lnTo>
                <a:lnTo>
                  <a:pt x="401836" y="19645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420320" y="5643562"/>
            <a:ext cx="89298" cy="196454"/>
          </a:xfrm>
          <a:custGeom>
            <a:avLst/>
            <a:gdLst/>
            <a:ahLst/>
            <a:cxnLst/>
            <a:rect l="0" t="0" r="0" b="0"/>
            <a:pathLst>
              <a:path w="89298" h="196454">
                <a:moveTo>
                  <a:pt x="8930" y="0"/>
                </a:moveTo>
                <a:lnTo>
                  <a:pt x="0" y="0"/>
                </a:lnTo>
                <a:lnTo>
                  <a:pt x="0" y="17859"/>
                </a:lnTo>
                <a:lnTo>
                  <a:pt x="8930" y="35718"/>
                </a:lnTo>
                <a:lnTo>
                  <a:pt x="17860" y="71437"/>
                </a:lnTo>
                <a:lnTo>
                  <a:pt x="26789" y="107156"/>
                </a:lnTo>
                <a:lnTo>
                  <a:pt x="44649" y="142875"/>
                </a:lnTo>
                <a:lnTo>
                  <a:pt x="53578" y="169664"/>
                </a:lnTo>
                <a:lnTo>
                  <a:pt x="71438" y="187523"/>
                </a:lnTo>
                <a:lnTo>
                  <a:pt x="80368" y="196453"/>
                </a:lnTo>
                <a:lnTo>
                  <a:pt x="89297" y="196453"/>
                </a:lnTo>
                <a:lnTo>
                  <a:pt x="89297" y="196453"/>
                </a:lnTo>
                <a:lnTo>
                  <a:pt x="80368" y="169664"/>
                </a:lnTo>
                <a:lnTo>
                  <a:pt x="80368" y="142875"/>
                </a:lnTo>
                <a:lnTo>
                  <a:pt x="8036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339953" y="5348883"/>
            <a:ext cx="53579" cy="80368"/>
          </a:xfrm>
          <a:custGeom>
            <a:avLst/>
            <a:gdLst/>
            <a:ahLst/>
            <a:cxnLst/>
            <a:rect l="0" t="0" r="0" b="0"/>
            <a:pathLst>
              <a:path w="53579" h="80368">
                <a:moveTo>
                  <a:pt x="53578" y="0"/>
                </a:moveTo>
                <a:lnTo>
                  <a:pt x="44649" y="0"/>
                </a:lnTo>
                <a:lnTo>
                  <a:pt x="35719" y="0"/>
                </a:lnTo>
                <a:lnTo>
                  <a:pt x="17860" y="8930"/>
                </a:lnTo>
                <a:lnTo>
                  <a:pt x="8930" y="17859"/>
                </a:lnTo>
                <a:lnTo>
                  <a:pt x="0" y="17859"/>
                </a:ln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17860" y="62508"/>
                </a:lnTo>
                <a:lnTo>
                  <a:pt x="26789" y="71437"/>
                </a:lnTo>
                <a:lnTo>
                  <a:pt x="44649" y="80367"/>
                </a:lnTo>
                <a:lnTo>
                  <a:pt x="4464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554266" y="5536406"/>
            <a:ext cx="205383" cy="383977"/>
          </a:xfrm>
          <a:custGeom>
            <a:avLst/>
            <a:gdLst/>
            <a:ahLst/>
            <a:cxnLst/>
            <a:rect l="0" t="0" r="0" b="0"/>
            <a:pathLst>
              <a:path w="205383" h="383977">
                <a:moveTo>
                  <a:pt x="116086" y="0"/>
                </a:moveTo>
                <a:lnTo>
                  <a:pt x="107156" y="0"/>
                </a:lnTo>
                <a:lnTo>
                  <a:pt x="98226" y="0"/>
                </a:lnTo>
                <a:lnTo>
                  <a:pt x="71437" y="0"/>
                </a:lnTo>
                <a:lnTo>
                  <a:pt x="53578" y="8930"/>
                </a:lnTo>
                <a:lnTo>
                  <a:pt x="26789" y="35719"/>
                </a:lnTo>
                <a:lnTo>
                  <a:pt x="8929" y="62507"/>
                </a:lnTo>
                <a:lnTo>
                  <a:pt x="0" y="98226"/>
                </a:lnTo>
                <a:lnTo>
                  <a:pt x="8929" y="133945"/>
                </a:lnTo>
                <a:lnTo>
                  <a:pt x="26789" y="160734"/>
                </a:lnTo>
                <a:lnTo>
                  <a:pt x="53578" y="187523"/>
                </a:lnTo>
                <a:lnTo>
                  <a:pt x="80367" y="196453"/>
                </a:lnTo>
                <a:lnTo>
                  <a:pt x="125015" y="205382"/>
                </a:lnTo>
                <a:lnTo>
                  <a:pt x="160734" y="205382"/>
                </a:lnTo>
                <a:lnTo>
                  <a:pt x="187523" y="214312"/>
                </a:lnTo>
                <a:lnTo>
                  <a:pt x="205382" y="223242"/>
                </a:lnTo>
                <a:lnTo>
                  <a:pt x="205382" y="241101"/>
                </a:lnTo>
                <a:lnTo>
                  <a:pt x="187523" y="267890"/>
                </a:lnTo>
                <a:lnTo>
                  <a:pt x="160734" y="303609"/>
                </a:lnTo>
                <a:lnTo>
                  <a:pt x="133945" y="330398"/>
                </a:lnTo>
                <a:lnTo>
                  <a:pt x="107156" y="357187"/>
                </a:lnTo>
                <a:lnTo>
                  <a:pt x="89297" y="375046"/>
                </a:lnTo>
                <a:lnTo>
                  <a:pt x="80367" y="383976"/>
                </a:lnTo>
                <a:lnTo>
                  <a:pt x="80367" y="375046"/>
                </a:lnTo>
                <a:lnTo>
                  <a:pt x="89297" y="348257"/>
                </a:lnTo>
                <a:lnTo>
                  <a:pt x="107156" y="312539"/>
                </a:lnTo>
                <a:lnTo>
                  <a:pt x="107156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768578" y="5598913"/>
            <a:ext cx="348259" cy="401837"/>
          </a:xfrm>
          <a:custGeom>
            <a:avLst/>
            <a:gdLst/>
            <a:ahLst/>
            <a:cxnLst/>
            <a:rect l="0" t="0" r="0" b="0"/>
            <a:pathLst>
              <a:path w="348259" h="401837">
                <a:moveTo>
                  <a:pt x="0" y="178594"/>
                </a:moveTo>
                <a:lnTo>
                  <a:pt x="0" y="178594"/>
                </a:lnTo>
                <a:lnTo>
                  <a:pt x="8930" y="187524"/>
                </a:lnTo>
                <a:lnTo>
                  <a:pt x="8930" y="196453"/>
                </a:lnTo>
                <a:lnTo>
                  <a:pt x="26789" y="196453"/>
                </a:lnTo>
                <a:lnTo>
                  <a:pt x="44649" y="187524"/>
                </a:lnTo>
                <a:lnTo>
                  <a:pt x="71438" y="169664"/>
                </a:lnTo>
                <a:lnTo>
                  <a:pt x="98227" y="142875"/>
                </a:lnTo>
                <a:lnTo>
                  <a:pt x="125016" y="116086"/>
                </a:lnTo>
                <a:lnTo>
                  <a:pt x="151805" y="80367"/>
                </a:lnTo>
                <a:lnTo>
                  <a:pt x="169664" y="44649"/>
                </a:lnTo>
                <a:lnTo>
                  <a:pt x="169664" y="17860"/>
                </a:lnTo>
                <a:lnTo>
                  <a:pt x="151805" y="0"/>
                </a:lnTo>
                <a:lnTo>
                  <a:pt x="125016" y="0"/>
                </a:lnTo>
                <a:lnTo>
                  <a:pt x="98227" y="17860"/>
                </a:lnTo>
                <a:lnTo>
                  <a:pt x="71438" y="71438"/>
                </a:lnTo>
                <a:lnTo>
                  <a:pt x="53578" y="133946"/>
                </a:lnTo>
                <a:lnTo>
                  <a:pt x="44649" y="214313"/>
                </a:lnTo>
                <a:lnTo>
                  <a:pt x="44649" y="276821"/>
                </a:lnTo>
                <a:lnTo>
                  <a:pt x="62508" y="339328"/>
                </a:lnTo>
                <a:lnTo>
                  <a:pt x="89297" y="375047"/>
                </a:lnTo>
                <a:lnTo>
                  <a:pt x="125016" y="401836"/>
                </a:lnTo>
                <a:lnTo>
                  <a:pt x="178594" y="401836"/>
                </a:lnTo>
                <a:lnTo>
                  <a:pt x="232172" y="383977"/>
                </a:lnTo>
                <a:lnTo>
                  <a:pt x="285750" y="348258"/>
                </a:lnTo>
                <a:lnTo>
                  <a:pt x="348258" y="303610"/>
                </a:lnTo>
                <a:lnTo>
                  <a:pt x="348258" y="3036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447234" y="5598913"/>
            <a:ext cx="294681" cy="339329"/>
          </a:xfrm>
          <a:custGeom>
            <a:avLst/>
            <a:gdLst/>
            <a:ahLst/>
            <a:cxnLst/>
            <a:rect l="0" t="0" r="0" b="0"/>
            <a:pathLst>
              <a:path w="294681" h="339329">
                <a:moveTo>
                  <a:pt x="26789" y="187524"/>
                </a:moveTo>
                <a:lnTo>
                  <a:pt x="17860" y="196453"/>
                </a:lnTo>
                <a:lnTo>
                  <a:pt x="8930" y="196453"/>
                </a:lnTo>
                <a:lnTo>
                  <a:pt x="0" y="205383"/>
                </a:lnTo>
                <a:lnTo>
                  <a:pt x="0" y="214313"/>
                </a:lnTo>
                <a:lnTo>
                  <a:pt x="0" y="223242"/>
                </a:lnTo>
                <a:lnTo>
                  <a:pt x="8930" y="214313"/>
                </a:lnTo>
                <a:lnTo>
                  <a:pt x="26789" y="205383"/>
                </a:lnTo>
                <a:lnTo>
                  <a:pt x="53579" y="187524"/>
                </a:lnTo>
                <a:lnTo>
                  <a:pt x="71438" y="169664"/>
                </a:lnTo>
                <a:lnTo>
                  <a:pt x="98227" y="142875"/>
                </a:lnTo>
                <a:lnTo>
                  <a:pt x="116086" y="116086"/>
                </a:lnTo>
                <a:lnTo>
                  <a:pt x="133946" y="80367"/>
                </a:lnTo>
                <a:lnTo>
                  <a:pt x="133946" y="44649"/>
                </a:lnTo>
                <a:lnTo>
                  <a:pt x="125016" y="17860"/>
                </a:lnTo>
                <a:lnTo>
                  <a:pt x="107157" y="0"/>
                </a:lnTo>
                <a:lnTo>
                  <a:pt x="89297" y="0"/>
                </a:lnTo>
                <a:lnTo>
                  <a:pt x="71438" y="26789"/>
                </a:lnTo>
                <a:lnTo>
                  <a:pt x="53579" y="71438"/>
                </a:lnTo>
                <a:lnTo>
                  <a:pt x="44649" y="133946"/>
                </a:lnTo>
                <a:lnTo>
                  <a:pt x="35719" y="187524"/>
                </a:lnTo>
                <a:lnTo>
                  <a:pt x="35719" y="250032"/>
                </a:lnTo>
                <a:lnTo>
                  <a:pt x="53579" y="294680"/>
                </a:lnTo>
                <a:lnTo>
                  <a:pt x="71438" y="330399"/>
                </a:lnTo>
                <a:lnTo>
                  <a:pt x="98227" y="339328"/>
                </a:lnTo>
                <a:lnTo>
                  <a:pt x="133946" y="339328"/>
                </a:lnTo>
                <a:lnTo>
                  <a:pt x="178594" y="321469"/>
                </a:lnTo>
                <a:lnTo>
                  <a:pt x="214313" y="294680"/>
                </a:lnTo>
                <a:lnTo>
                  <a:pt x="258961" y="250032"/>
                </a:lnTo>
                <a:lnTo>
                  <a:pt x="294680" y="196453"/>
                </a:lnTo>
                <a:lnTo>
                  <a:pt x="29468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750844" y="5572125"/>
            <a:ext cx="285751" cy="660797"/>
          </a:xfrm>
          <a:custGeom>
            <a:avLst/>
            <a:gdLst/>
            <a:ahLst/>
            <a:cxnLst/>
            <a:rect l="0" t="0" r="0" b="0"/>
            <a:pathLst>
              <a:path w="285751" h="660797">
                <a:moveTo>
                  <a:pt x="80367" y="0"/>
                </a:moveTo>
                <a:lnTo>
                  <a:pt x="71437" y="0"/>
                </a:lnTo>
                <a:lnTo>
                  <a:pt x="62508" y="0"/>
                </a:lnTo>
                <a:lnTo>
                  <a:pt x="44648" y="0"/>
                </a:lnTo>
                <a:lnTo>
                  <a:pt x="26789" y="0"/>
                </a:lnTo>
                <a:lnTo>
                  <a:pt x="17859" y="17859"/>
                </a:lnTo>
                <a:lnTo>
                  <a:pt x="8929" y="26788"/>
                </a:lnTo>
                <a:lnTo>
                  <a:pt x="0" y="44648"/>
                </a:lnTo>
                <a:lnTo>
                  <a:pt x="8929" y="62507"/>
                </a:lnTo>
                <a:lnTo>
                  <a:pt x="17859" y="80366"/>
                </a:lnTo>
                <a:lnTo>
                  <a:pt x="35719" y="80366"/>
                </a:lnTo>
                <a:lnTo>
                  <a:pt x="62508" y="89296"/>
                </a:lnTo>
                <a:lnTo>
                  <a:pt x="98226" y="98226"/>
                </a:lnTo>
                <a:lnTo>
                  <a:pt x="133945" y="107155"/>
                </a:lnTo>
                <a:lnTo>
                  <a:pt x="169664" y="133945"/>
                </a:lnTo>
                <a:lnTo>
                  <a:pt x="205383" y="169663"/>
                </a:lnTo>
                <a:lnTo>
                  <a:pt x="232172" y="214312"/>
                </a:lnTo>
                <a:lnTo>
                  <a:pt x="250031" y="285749"/>
                </a:lnTo>
                <a:lnTo>
                  <a:pt x="267890" y="357187"/>
                </a:lnTo>
                <a:lnTo>
                  <a:pt x="267890" y="428624"/>
                </a:lnTo>
                <a:lnTo>
                  <a:pt x="267890" y="500062"/>
                </a:lnTo>
                <a:lnTo>
                  <a:pt x="258961" y="562570"/>
                </a:lnTo>
                <a:lnTo>
                  <a:pt x="250031" y="607218"/>
                </a:lnTo>
                <a:lnTo>
                  <a:pt x="241101" y="634007"/>
                </a:lnTo>
                <a:lnTo>
                  <a:pt x="241101" y="651866"/>
                </a:lnTo>
                <a:lnTo>
                  <a:pt x="241101" y="660796"/>
                </a:lnTo>
                <a:lnTo>
                  <a:pt x="250031" y="642937"/>
                </a:lnTo>
                <a:lnTo>
                  <a:pt x="258961" y="625077"/>
                </a:lnTo>
                <a:lnTo>
                  <a:pt x="276820" y="589359"/>
                </a:lnTo>
                <a:lnTo>
                  <a:pt x="285750" y="535780"/>
                </a:lnTo>
                <a:lnTo>
                  <a:pt x="285750" y="473273"/>
                </a:lnTo>
                <a:lnTo>
                  <a:pt x="285750" y="410765"/>
                </a:lnTo>
                <a:lnTo>
                  <a:pt x="267890" y="330398"/>
                </a:lnTo>
                <a:lnTo>
                  <a:pt x="232172" y="267890"/>
                </a:lnTo>
                <a:lnTo>
                  <a:pt x="196453" y="214312"/>
                </a:lnTo>
                <a:lnTo>
                  <a:pt x="151804" y="187523"/>
                </a:lnTo>
                <a:lnTo>
                  <a:pt x="116086" y="187523"/>
                </a:lnTo>
                <a:lnTo>
                  <a:pt x="80367" y="214312"/>
                </a:lnTo>
                <a:lnTo>
                  <a:pt x="44648" y="250030"/>
                </a:lnTo>
                <a:lnTo>
                  <a:pt x="26789" y="285749"/>
                </a:lnTo>
                <a:lnTo>
                  <a:pt x="17859" y="312538"/>
                </a:lnTo>
                <a:lnTo>
                  <a:pt x="17859" y="321468"/>
                </a:lnTo>
                <a:lnTo>
                  <a:pt x="35719" y="330398"/>
                </a:lnTo>
                <a:lnTo>
                  <a:pt x="53578" y="321468"/>
                </a:lnTo>
                <a:lnTo>
                  <a:pt x="80367" y="303609"/>
                </a:lnTo>
                <a:lnTo>
                  <a:pt x="107156" y="276820"/>
                </a:lnTo>
                <a:lnTo>
                  <a:pt x="142875" y="241101"/>
                </a:lnTo>
                <a:lnTo>
                  <a:pt x="169664" y="205382"/>
                </a:lnTo>
                <a:lnTo>
                  <a:pt x="196453" y="160734"/>
                </a:lnTo>
                <a:lnTo>
                  <a:pt x="214312" y="116085"/>
                </a:lnTo>
                <a:lnTo>
                  <a:pt x="214312" y="11608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036594" y="5607843"/>
            <a:ext cx="294680" cy="232173"/>
          </a:xfrm>
          <a:custGeom>
            <a:avLst/>
            <a:gdLst/>
            <a:ahLst/>
            <a:cxnLst/>
            <a:rect l="0" t="0" r="0" b="0"/>
            <a:pathLst>
              <a:path w="294680" h="232173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35719"/>
                </a:lnTo>
                <a:lnTo>
                  <a:pt x="17859" y="71437"/>
                </a:lnTo>
                <a:lnTo>
                  <a:pt x="17859" y="107156"/>
                </a:lnTo>
                <a:lnTo>
                  <a:pt x="26789" y="151805"/>
                </a:lnTo>
                <a:lnTo>
                  <a:pt x="26789" y="178594"/>
                </a:lnTo>
                <a:lnTo>
                  <a:pt x="35719" y="205383"/>
                </a:lnTo>
                <a:lnTo>
                  <a:pt x="44648" y="223242"/>
                </a:lnTo>
                <a:lnTo>
                  <a:pt x="53578" y="232172"/>
                </a:lnTo>
                <a:lnTo>
                  <a:pt x="62508" y="223242"/>
                </a:lnTo>
                <a:lnTo>
                  <a:pt x="71437" y="196453"/>
                </a:lnTo>
                <a:lnTo>
                  <a:pt x="89297" y="169664"/>
                </a:lnTo>
                <a:lnTo>
                  <a:pt x="107156" y="125016"/>
                </a:lnTo>
                <a:lnTo>
                  <a:pt x="116086" y="89297"/>
                </a:lnTo>
                <a:lnTo>
                  <a:pt x="125015" y="53578"/>
                </a:lnTo>
                <a:lnTo>
                  <a:pt x="133945" y="26789"/>
                </a:lnTo>
                <a:lnTo>
                  <a:pt x="142875" y="26789"/>
                </a:lnTo>
                <a:lnTo>
                  <a:pt x="151804" y="35719"/>
                </a:lnTo>
                <a:lnTo>
                  <a:pt x="160734" y="62508"/>
                </a:lnTo>
                <a:lnTo>
                  <a:pt x="178594" y="98227"/>
                </a:lnTo>
                <a:lnTo>
                  <a:pt x="187523" y="133945"/>
                </a:lnTo>
                <a:lnTo>
                  <a:pt x="205383" y="160734"/>
                </a:lnTo>
                <a:lnTo>
                  <a:pt x="223242" y="187523"/>
                </a:lnTo>
                <a:lnTo>
                  <a:pt x="241101" y="205383"/>
                </a:lnTo>
                <a:lnTo>
                  <a:pt x="258961" y="205383"/>
                </a:lnTo>
                <a:lnTo>
                  <a:pt x="276820" y="205383"/>
                </a:lnTo>
                <a:lnTo>
                  <a:pt x="294679" y="187523"/>
                </a:lnTo>
                <a:lnTo>
                  <a:pt x="294679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277695" y="5304234"/>
            <a:ext cx="294681" cy="482204"/>
          </a:xfrm>
          <a:custGeom>
            <a:avLst/>
            <a:gdLst/>
            <a:ahLst/>
            <a:cxnLst/>
            <a:rect l="0" t="0" r="0" b="0"/>
            <a:pathLst>
              <a:path w="294681" h="482204">
                <a:moveTo>
                  <a:pt x="53578" y="250032"/>
                </a:moveTo>
                <a:lnTo>
                  <a:pt x="44649" y="258961"/>
                </a:lnTo>
                <a:lnTo>
                  <a:pt x="35719" y="267891"/>
                </a:lnTo>
                <a:lnTo>
                  <a:pt x="26789" y="294679"/>
                </a:lnTo>
                <a:lnTo>
                  <a:pt x="17860" y="321468"/>
                </a:lnTo>
                <a:lnTo>
                  <a:pt x="8930" y="348257"/>
                </a:lnTo>
                <a:lnTo>
                  <a:pt x="0" y="375046"/>
                </a:lnTo>
                <a:lnTo>
                  <a:pt x="0" y="401836"/>
                </a:lnTo>
                <a:lnTo>
                  <a:pt x="0" y="419695"/>
                </a:lnTo>
                <a:lnTo>
                  <a:pt x="0" y="428625"/>
                </a:lnTo>
                <a:lnTo>
                  <a:pt x="8930" y="428625"/>
                </a:lnTo>
                <a:lnTo>
                  <a:pt x="17860" y="419695"/>
                </a:lnTo>
                <a:lnTo>
                  <a:pt x="26789" y="401836"/>
                </a:lnTo>
                <a:lnTo>
                  <a:pt x="44649" y="392906"/>
                </a:lnTo>
                <a:lnTo>
                  <a:pt x="53578" y="383976"/>
                </a:lnTo>
                <a:lnTo>
                  <a:pt x="71438" y="392906"/>
                </a:lnTo>
                <a:lnTo>
                  <a:pt x="80368" y="401836"/>
                </a:lnTo>
                <a:lnTo>
                  <a:pt x="98227" y="428625"/>
                </a:lnTo>
                <a:lnTo>
                  <a:pt x="107157" y="455414"/>
                </a:lnTo>
                <a:lnTo>
                  <a:pt x="125016" y="473273"/>
                </a:lnTo>
                <a:lnTo>
                  <a:pt x="142875" y="482203"/>
                </a:lnTo>
                <a:lnTo>
                  <a:pt x="169664" y="473273"/>
                </a:lnTo>
                <a:lnTo>
                  <a:pt x="187524" y="455414"/>
                </a:lnTo>
                <a:lnTo>
                  <a:pt x="205383" y="428625"/>
                </a:lnTo>
                <a:lnTo>
                  <a:pt x="214313" y="392906"/>
                </a:lnTo>
                <a:lnTo>
                  <a:pt x="232172" y="348257"/>
                </a:lnTo>
                <a:lnTo>
                  <a:pt x="241102" y="294679"/>
                </a:lnTo>
                <a:lnTo>
                  <a:pt x="250032" y="232172"/>
                </a:lnTo>
                <a:lnTo>
                  <a:pt x="258961" y="160735"/>
                </a:lnTo>
                <a:lnTo>
                  <a:pt x="258961" y="98227"/>
                </a:lnTo>
                <a:lnTo>
                  <a:pt x="258961" y="44649"/>
                </a:lnTo>
                <a:lnTo>
                  <a:pt x="250032" y="17860"/>
                </a:lnTo>
                <a:lnTo>
                  <a:pt x="241102" y="0"/>
                </a:lnTo>
                <a:lnTo>
                  <a:pt x="223243" y="8930"/>
                </a:lnTo>
                <a:lnTo>
                  <a:pt x="205383" y="26789"/>
                </a:lnTo>
                <a:lnTo>
                  <a:pt x="187524" y="62508"/>
                </a:lnTo>
                <a:lnTo>
                  <a:pt x="178594" y="107157"/>
                </a:lnTo>
                <a:lnTo>
                  <a:pt x="169664" y="169664"/>
                </a:lnTo>
                <a:lnTo>
                  <a:pt x="169664" y="232172"/>
                </a:lnTo>
                <a:lnTo>
                  <a:pt x="169664" y="294679"/>
                </a:lnTo>
                <a:lnTo>
                  <a:pt x="187524" y="357187"/>
                </a:lnTo>
                <a:lnTo>
                  <a:pt x="205383" y="401836"/>
                </a:lnTo>
                <a:lnTo>
                  <a:pt x="223243" y="437554"/>
                </a:lnTo>
                <a:lnTo>
                  <a:pt x="241102" y="464343"/>
                </a:lnTo>
                <a:lnTo>
                  <a:pt x="258961" y="473273"/>
                </a:lnTo>
                <a:lnTo>
                  <a:pt x="276821" y="473273"/>
                </a:lnTo>
                <a:lnTo>
                  <a:pt x="276821" y="455414"/>
                </a:lnTo>
                <a:lnTo>
                  <a:pt x="285750" y="428625"/>
                </a:lnTo>
                <a:lnTo>
                  <a:pt x="294680" y="392906"/>
                </a:lnTo>
                <a:lnTo>
                  <a:pt x="294680" y="357187"/>
                </a:lnTo>
                <a:lnTo>
                  <a:pt x="294680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643813" y="5634632"/>
            <a:ext cx="26790" cy="62509"/>
          </a:xfrm>
          <a:custGeom>
            <a:avLst/>
            <a:gdLst/>
            <a:ahLst/>
            <a:cxnLst/>
            <a:rect l="0" t="0" r="0" b="0"/>
            <a:pathLst>
              <a:path w="26790" h="62509">
                <a:moveTo>
                  <a:pt x="0" y="0"/>
                </a:moveTo>
                <a:lnTo>
                  <a:pt x="0" y="8930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35719"/>
                </a:lnTo>
                <a:lnTo>
                  <a:pt x="8929" y="44648"/>
                </a:lnTo>
                <a:lnTo>
                  <a:pt x="8929" y="44648"/>
                </a:lnTo>
                <a:lnTo>
                  <a:pt x="8929" y="44648"/>
                </a:lnTo>
                <a:lnTo>
                  <a:pt x="8929" y="53578"/>
                </a:lnTo>
                <a:lnTo>
                  <a:pt x="17859" y="62508"/>
                </a:lnTo>
                <a:lnTo>
                  <a:pt x="17859" y="62508"/>
                </a:lnTo>
                <a:lnTo>
                  <a:pt x="26789" y="62508"/>
                </a:lnTo>
                <a:lnTo>
                  <a:pt x="26789" y="53578"/>
                </a:lnTo>
                <a:lnTo>
                  <a:pt x="2678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652742" y="5304234"/>
            <a:ext cx="35720" cy="133947"/>
          </a:xfrm>
          <a:custGeom>
            <a:avLst/>
            <a:gdLst/>
            <a:ahLst/>
            <a:cxnLst/>
            <a:rect l="0" t="0" r="0" b="0"/>
            <a:pathLst>
              <a:path w="35720" h="133947">
                <a:moveTo>
                  <a:pt x="35719" y="133946"/>
                </a:moveTo>
                <a:lnTo>
                  <a:pt x="26789" y="125016"/>
                </a:lnTo>
                <a:lnTo>
                  <a:pt x="17860" y="98227"/>
                </a:lnTo>
                <a:lnTo>
                  <a:pt x="8930" y="71438"/>
                </a:lnTo>
                <a:lnTo>
                  <a:pt x="8930" y="44649"/>
                </a:ln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777758" y="5304234"/>
            <a:ext cx="125016" cy="375047"/>
          </a:xfrm>
          <a:custGeom>
            <a:avLst/>
            <a:gdLst/>
            <a:ahLst/>
            <a:cxnLst/>
            <a:rect l="0" t="0" r="0" b="0"/>
            <a:pathLst>
              <a:path w="125016" h="375047">
                <a:moveTo>
                  <a:pt x="17859" y="26789"/>
                </a:moveTo>
                <a:lnTo>
                  <a:pt x="17859" y="1786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30" y="35719"/>
                </a:lnTo>
                <a:lnTo>
                  <a:pt x="8930" y="80368"/>
                </a:lnTo>
                <a:lnTo>
                  <a:pt x="0" y="125016"/>
                </a:lnTo>
                <a:lnTo>
                  <a:pt x="0" y="178594"/>
                </a:lnTo>
                <a:lnTo>
                  <a:pt x="8930" y="232172"/>
                </a:lnTo>
                <a:lnTo>
                  <a:pt x="17859" y="276820"/>
                </a:lnTo>
                <a:lnTo>
                  <a:pt x="44648" y="312539"/>
                </a:lnTo>
                <a:lnTo>
                  <a:pt x="62508" y="339328"/>
                </a:lnTo>
                <a:lnTo>
                  <a:pt x="89297" y="366117"/>
                </a:lnTo>
                <a:lnTo>
                  <a:pt x="107156" y="375046"/>
                </a:lnTo>
                <a:lnTo>
                  <a:pt x="125015" y="375046"/>
                </a:lnTo>
                <a:lnTo>
                  <a:pt x="125015" y="375046"/>
                </a:lnTo>
                <a:lnTo>
                  <a:pt x="125015" y="366117"/>
                </a:lnTo>
                <a:lnTo>
                  <a:pt x="116086" y="348257"/>
                </a:lnTo>
                <a:lnTo>
                  <a:pt x="107156" y="330398"/>
                </a:lnTo>
                <a:lnTo>
                  <a:pt x="107156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652742" y="5518547"/>
            <a:ext cx="303611" cy="62508"/>
          </a:xfrm>
          <a:custGeom>
            <a:avLst/>
            <a:gdLst/>
            <a:ahLst/>
            <a:cxnLst/>
            <a:rect l="0" t="0" r="0" b="0"/>
            <a:pathLst>
              <a:path w="303611" h="62508">
                <a:moveTo>
                  <a:pt x="0" y="62507"/>
                </a:moveTo>
                <a:lnTo>
                  <a:pt x="0" y="62507"/>
                </a:lnTo>
                <a:lnTo>
                  <a:pt x="8930" y="62507"/>
                </a:lnTo>
                <a:lnTo>
                  <a:pt x="35719" y="62507"/>
                </a:lnTo>
                <a:lnTo>
                  <a:pt x="62508" y="53578"/>
                </a:lnTo>
                <a:lnTo>
                  <a:pt x="98227" y="44648"/>
                </a:lnTo>
                <a:lnTo>
                  <a:pt x="133946" y="35719"/>
                </a:lnTo>
                <a:lnTo>
                  <a:pt x="178594" y="26789"/>
                </a:lnTo>
                <a:lnTo>
                  <a:pt x="214313" y="26789"/>
                </a:lnTo>
                <a:lnTo>
                  <a:pt x="250031" y="17859"/>
                </a:lnTo>
                <a:lnTo>
                  <a:pt x="276821" y="8930"/>
                </a:lnTo>
                <a:lnTo>
                  <a:pt x="303610" y="0"/>
                </a:lnTo>
                <a:lnTo>
                  <a:pt x="30361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974211" y="5509617"/>
            <a:ext cx="151806" cy="357188"/>
          </a:xfrm>
          <a:custGeom>
            <a:avLst/>
            <a:gdLst/>
            <a:ahLst/>
            <a:cxnLst/>
            <a:rect l="0" t="0" r="0" b="0"/>
            <a:pathLst>
              <a:path w="151806" h="357188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80367"/>
                </a:lnTo>
                <a:lnTo>
                  <a:pt x="0" y="89296"/>
                </a:lnTo>
                <a:lnTo>
                  <a:pt x="8930" y="107156"/>
                </a:lnTo>
                <a:lnTo>
                  <a:pt x="8930" y="107156"/>
                </a:lnTo>
                <a:lnTo>
                  <a:pt x="17859" y="107156"/>
                </a:lnTo>
                <a:lnTo>
                  <a:pt x="26789" y="89296"/>
                </a:lnTo>
                <a:lnTo>
                  <a:pt x="35719" y="80367"/>
                </a:lnTo>
                <a:lnTo>
                  <a:pt x="44648" y="62508"/>
                </a:lnTo>
                <a:lnTo>
                  <a:pt x="62508" y="44649"/>
                </a:lnTo>
                <a:lnTo>
                  <a:pt x="71437" y="44649"/>
                </a:lnTo>
                <a:lnTo>
                  <a:pt x="71437" y="53578"/>
                </a:lnTo>
                <a:lnTo>
                  <a:pt x="80367" y="80367"/>
                </a:lnTo>
                <a:lnTo>
                  <a:pt x="98227" y="125015"/>
                </a:lnTo>
                <a:lnTo>
                  <a:pt x="116086" y="169663"/>
                </a:lnTo>
                <a:lnTo>
                  <a:pt x="125016" y="223242"/>
                </a:lnTo>
                <a:lnTo>
                  <a:pt x="142875" y="276820"/>
                </a:lnTo>
                <a:lnTo>
                  <a:pt x="151805" y="312538"/>
                </a:lnTo>
                <a:lnTo>
                  <a:pt x="142875" y="339328"/>
                </a:lnTo>
                <a:lnTo>
                  <a:pt x="133945" y="357187"/>
                </a:lnTo>
                <a:lnTo>
                  <a:pt x="107156" y="357187"/>
                </a:lnTo>
                <a:lnTo>
                  <a:pt x="80367" y="357187"/>
                </a:lnTo>
                <a:lnTo>
                  <a:pt x="53578" y="348257"/>
                </a:lnTo>
                <a:lnTo>
                  <a:pt x="53578" y="3482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286500" y="2232422"/>
            <a:ext cx="258962" cy="312540"/>
          </a:xfrm>
          <a:custGeom>
            <a:avLst/>
            <a:gdLst/>
            <a:ahLst/>
            <a:cxnLst/>
            <a:rect l="0" t="0" r="0" b="0"/>
            <a:pathLst>
              <a:path w="258962" h="312540">
                <a:moveTo>
                  <a:pt x="116086" y="62507"/>
                </a:moveTo>
                <a:lnTo>
                  <a:pt x="107156" y="53578"/>
                </a:lnTo>
                <a:lnTo>
                  <a:pt x="107156" y="44648"/>
                </a:lnTo>
                <a:lnTo>
                  <a:pt x="98227" y="35718"/>
                </a:lnTo>
                <a:lnTo>
                  <a:pt x="89297" y="17859"/>
                </a:lnTo>
                <a:lnTo>
                  <a:pt x="80367" y="8929"/>
                </a:lnTo>
                <a:lnTo>
                  <a:pt x="62508" y="0"/>
                </a:lnTo>
                <a:lnTo>
                  <a:pt x="44648" y="0"/>
                </a:lnTo>
                <a:lnTo>
                  <a:pt x="26789" y="8929"/>
                </a:lnTo>
                <a:lnTo>
                  <a:pt x="17859" y="35718"/>
                </a:lnTo>
                <a:lnTo>
                  <a:pt x="8930" y="71437"/>
                </a:lnTo>
                <a:lnTo>
                  <a:pt x="0" y="107156"/>
                </a:lnTo>
                <a:lnTo>
                  <a:pt x="0" y="151804"/>
                </a:lnTo>
                <a:lnTo>
                  <a:pt x="0" y="187523"/>
                </a:lnTo>
                <a:lnTo>
                  <a:pt x="8930" y="214312"/>
                </a:lnTo>
                <a:lnTo>
                  <a:pt x="17859" y="232172"/>
                </a:lnTo>
                <a:lnTo>
                  <a:pt x="26789" y="241101"/>
                </a:lnTo>
                <a:lnTo>
                  <a:pt x="44648" y="232172"/>
                </a:lnTo>
                <a:lnTo>
                  <a:pt x="62508" y="214312"/>
                </a:lnTo>
                <a:lnTo>
                  <a:pt x="71438" y="187523"/>
                </a:lnTo>
                <a:lnTo>
                  <a:pt x="89297" y="160734"/>
                </a:lnTo>
                <a:lnTo>
                  <a:pt x="98227" y="125015"/>
                </a:lnTo>
                <a:lnTo>
                  <a:pt x="107156" y="89297"/>
                </a:lnTo>
                <a:lnTo>
                  <a:pt x="116086" y="62507"/>
                </a:lnTo>
                <a:lnTo>
                  <a:pt x="116086" y="44648"/>
                </a:lnTo>
                <a:lnTo>
                  <a:pt x="125016" y="53578"/>
                </a:lnTo>
                <a:lnTo>
                  <a:pt x="125016" y="80367"/>
                </a:lnTo>
                <a:lnTo>
                  <a:pt x="125016" y="116086"/>
                </a:lnTo>
                <a:lnTo>
                  <a:pt x="133945" y="169664"/>
                </a:lnTo>
                <a:lnTo>
                  <a:pt x="142875" y="223242"/>
                </a:lnTo>
                <a:lnTo>
                  <a:pt x="160734" y="267891"/>
                </a:lnTo>
                <a:lnTo>
                  <a:pt x="178594" y="303609"/>
                </a:lnTo>
                <a:lnTo>
                  <a:pt x="196453" y="312539"/>
                </a:lnTo>
                <a:lnTo>
                  <a:pt x="223242" y="303609"/>
                </a:lnTo>
                <a:lnTo>
                  <a:pt x="241102" y="267891"/>
                </a:lnTo>
                <a:lnTo>
                  <a:pt x="258961" y="223242"/>
                </a:lnTo>
                <a:lnTo>
                  <a:pt x="258961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607969" y="2241351"/>
            <a:ext cx="169665" cy="53579"/>
          </a:xfrm>
          <a:custGeom>
            <a:avLst/>
            <a:gdLst/>
            <a:ahLst/>
            <a:cxnLst/>
            <a:rect l="0" t="0" r="0" b="0"/>
            <a:pathLst>
              <a:path w="169665" h="53579">
                <a:moveTo>
                  <a:pt x="8929" y="53578"/>
                </a:moveTo>
                <a:lnTo>
                  <a:pt x="8929" y="53578"/>
                </a:lnTo>
                <a:lnTo>
                  <a:pt x="0" y="44649"/>
                </a:lnTo>
                <a:lnTo>
                  <a:pt x="0" y="44649"/>
                </a:lnTo>
                <a:lnTo>
                  <a:pt x="8929" y="35719"/>
                </a:lnTo>
                <a:lnTo>
                  <a:pt x="8929" y="35719"/>
                </a:lnTo>
                <a:lnTo>
                  <a:pt x="26789" y="26789"/>
                </a:lnTo>
                <a:lnTo>
                  <a:pt x="44648" y="17860"/>
                </a:lnTo>
                <a:lnTo>
                  <a:pt x="62508" y="17860"/>
                </a:lnTo>
                <a:lnTo>
                  <a:pt x="89297" y="8930"/>
                </a:lnTo>
                <a:lnTo>
                  <a:pt x="116086" y="8930"/>
                </a:lnTo>
                <a:lnTo>
                  <a:pt x="133945" y="8930"/>
                </a:lnTo>
                <a:lnTo>
                  <a:pt x="151804" y="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643688" y="2312789"/>
            <a:ext cx="178594" cy="71438"/>
          </a:xfrm>
          <a:custGeom>
            <a:avLst/>
            <a:gdLst/>
            <a:ahLst/>
            <a:cxnLst/>
            <a:rect l="0" t="0" r="0" b="0"/>
            <a:pathLst>
              <a:path w="178594" h="71438">
                <a:moveTo>
                  <a:pt x="0" y="71437"/>
                </a:moveTo>
                <a:lnTo>
                  <a:pt x="8929" y="71437"/>
                </a:lnTo>
                <a:lnTo>
                  <a:pt x="17859" y="62508"/>
                </a:lnTo>
                <a:lnTo>
                  <a:pt x="35718" y="53578"/>
                </a:lnTo>
                <a:lnTo>
                  <a:pt x="62507" y="44648"/>
                </a:lnTo>
                <a:lnTo>
                  <a:pt x="89296" y="35719"/>
                </a:lnTo>
                <a:lnTo>
                  <a:pt x="116085" y="17859"/>
                </a:lnTo>
                <a:lnTo>
                  <a:pt x="142875" y="8930"/>
                </a:lnTo>
                <a:lnTo>
                  <a:pt x="160734" y="8930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884789" y="2178844"/>
            <a:ext cx="160735" cy="35719"/>
          </a:xfrm>
          <a:custGeom>
            <a:avLst/>
            <a:gdLst/>
            <a:ahLst/>
            <a:cxnLst/>
            <a:rect l="0" t="0" r="0" b="0"/>
            <a:pathLst>
              <a:path w="160735" h="35719">
                <a:moveTo>
                  <a:pt x="0" y="35718"/>
                </a:moveTo>
                <a:lnTo>
                  <a:pt x="0" y="35718"/>
                </a:lnTo>
                <a:lnTo>
                  <a:pt x="8930" y="35718"/>
                </a:lnTo>
                <a:lnTo>
                  <a:pt x="17859" y="26789"/>
                </a:lnTo>
                <a:lnTo>
                  <a:pt x="35719" y="26789"/>
                </a:lnTo>
                <a:lnTo>
                  <a:pt x="62508" y="17859"/>
                </a:lnTo>
                <a:lnTo>
                  <a:pt x="89297" y="17859"/>
                </a:lnTo>
                <a:lnTo>
                  <a:pt x="116086" y="8929"/>
                </a:lnTo>
                <a:lnTo>
                  <a:pt x="142875" y="0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956227" y="2214562"/>
            <a:ext cx="232172" cy="89298"/>
          </a:xfrm>
          <a:custGeom>
            <a:avLst/>
            <a:gdLst/>
            <a:ahLst/>
            <a:cxnLst/>
            <a:rect l="0" t="0" r="0" b="0"/>
            <a:pathLst>
              <a:path w="232172" h="89298">
                <a:moveTo>
                  <a:pt x="0" y="89297"/>
                </a:moveTo>
                <a:lnTo>
                  <a:pt x="0" y="89297"/>
                </a:lnTo>
                <a:lnTo>
                  <a:pt x="0" y="80367"/>
                </a:lnTo>
                <a:lnTo>
                  <a:pt x="17859" y="71438"/>
                </a:lnTo>
                <a:lnTo>
                  <a:pt x="35718" y="62508"/>
                </a:lnTo>
                <a:lnTo>
                  <a:pt x="62507" y="53578"/>
                </a:lnTo>
                <a:lnTo>
                  <a:pt x="98226" y="44649"/>
                </a:lnTo>
                <a:lnTo>
                  <a:pt x="133945" y="35719"/>
                </a:lnTo>
                <a:lnTo>
                  <a:pt x="160734" y="26789"/>
                </a:lnTo>
                <a:lnTo>
                  <a:pt x="187523" y="17860"/>
                </a:lnTo>
                <a:lnTo>
                  <a:pt x="214312" y="8930"/>
                </a:lnTo>
                <a:lnTo>
                  <a:pt x="232171" y="0"/>
                </a:lnTo>
                <a:lnTo>
                  <a:pt x="23217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215188" y="1946672"/>
            <a:ext cx="303610" cy="321469"/>
          </a:xfrm>
          <a:custGeom>
            <a:avLst/>
            <a:gdLst/>
            <a:ahLst/>
            <a:cxnLst/>
            <a:rect l="0" t="0" r="0" b="0"/>
            <a:pathLst>
              <a:path w="303610" h="321469">
                <a:moveTo>
                  <a:pt x="17859" y="17859"/>
                </a:moveTo>
                <a:lnTo>
                  <a:pt x="8929" y="8929"/>
                </a:lnTo>
                <a:lnTo>
                  <a:pt x="8929" y="8929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8929" y="17859"/>
                </a:lnTo>
                <a:lnTo>
                  <a:pt x="8929" y="35718"/>
                </a:lnTo>
                <a:lnTo>
                  <a:pt x="17859" y="71437"/>
                </a:lnTo>
                <a:lnTo>
                  <a:pt x="26789" y="116086"/>
                </a:lnTo>
                <a:lnTo>
                  <a:pt x="26789" y="160734"/>
                </a:lnTo>
                <a:lnTo>
                  <a:pt x="35718" y="214312"/>
                </a:lnTo>
                <a:lnTo>
                  <a:pt x="35718" y="250031"/>
                </a:lnTo>
                <a:lnTo>
                  <a:pt x="35718" y="285750"/>
                </a:lnTo>
                <a:lnTo>
                  <a:pt x="35718" y="312539"/>
                </a:lnTo>
                <a:lnTo>
                  <a:pt x="44648" y="321468"/>
                </a:lnTo>
                <a:lnTo>
                  <a:pt x="44648" y="321468"/>
                </a:lnTo>
                <a:lnTo>
                  <a:pt x="53578" y="303609"/>
                </a:lnTo>
                <a:lnTo>
                  <a:pt x="71437" y="267890"/>
                </a:lnTo>
                <a:lnTo>
                  <a:pt x="98226" y="232172"/>
                </a:lnTo>
                <a:lnTo>
                  <a:pt x="125015" y="196453"/>
                </a:lnTo>
                <a:lnTo>
                  <a:pt x="160734" y="169664"/>
                </a:lnTo>
                <a:lnTo>
                  <a:pt x="196453" y="151804"/>
                </a:lnTo>
                <a:lnTo>
                  <a:pt x="232171" y="151804"/>
                </a:lnTo>
                <a:lnTo>
                  <a:pt x="267890" y="151804"/>
                </a:lnTo>
                <a:lnTo>
                  <a:pt x="294679" y="160734"/>
                </a:lnTo>
                <a:lnTo>
                  <a:pt x="303609" y="178593"/>
                </a:lnTo>
                <a:lnTo>
                  <a:pt x="285750" y="205382"/>
                </a:lnTo>
                <a:lnTo>
                  <a:pt x="267890" y="232172"/>
                </a:lnTo>
                <a:lnTo>
                  <a:pt x="223242" y="258961"/>
                </a:lnTo>
                <a:lnTo>
                  <a:pt x="187523" y="285750"/>
                </a:lnTo>
                <a:lnTo>
                  <a:pt x="151804" y="303609"/>
                </a:lnTo>
                <a:lnTo>
                  <a:pt x="133945" y="321468"/>
                </a:lnTo>
                <a:lnTo>
                  <a:pt x="125015" y="321468"/>
                </a:lnTo>
                <a:lnTo>
                  <a:pt x="133945" y="321468"/>
                </a:lnTo>
                <a:lnTo>
                  <a:pt x="151804" y="312539"/>
                </a:lnTo>
                <a:lnTo>
                  <a:pt x="151804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465094" y="2536031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465094" y="2544961"/>
            <a:ext cx="1" cy="17860"/>
          </a:xfrm>
          <a:custGeom>
            <a:avLst/>
            <a:gdLst/>
            <a:ahLst/>
            <a:cxnLst/>
            <a:rect l="0" t="0" r="0" b="0"/>
            <a:pathLst>
              <a:path w="1" h="17860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482953" y="2562820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6482953" y="2562820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6465094" y="2562820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482953" y="2562820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491883" y="2571750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196703" y="5152430"/>
            <a:ext cx="276821" cy="312540"/>
          </a:xfrm>
          <a:custGeom>
            <a:avLst/>
            <a:gdLst/>
            <a:ahLst/>
            <a:cxnLst/>
            <a:rect l="0" t="0" r="0" b="0"/>
            <a:pathLst>
              <a:path w="276821" h="312540">
                <a:moveTo>
                  <a:pt x="151805" y="26789"/>
                </a:moveTo>
                <a:lnTo>
                  <a:pt x="142875" y="17859"/>
                </a:lnTo>
                <a:lnTo>
                  <a:pt x="142875" y="17859"/>
                </a:lnTo>
                <a:lnTo>
                  <a:pt x="133945" y="17859"/>
                </a:lnTo>
                <a:lnTo>
                  <a:pt x="125016" y="8929"/>
                </a:lnTo>
                <a:lnTo>
                  <a:pt x="116086" y="8929"/>
                </a:lnTo>
                <a:lnTo>
                  <a:pt x="98227" y="0"/>
                </a:lnTo>
                <a:lnTo>
                  <a:pt x="89297" y="0"/>
                </a:lnTo>
                <a:lnTo>
                  <a:pt x="71438" y="0"/>
                </a:lnTo>
                <a:lnTo>
                  <a:pt x="62508" y="0"/>
                </a:lnTo>
                <a:lnTo>
                  <a:pt x="44649" y="8929"/>
                </a:lnTo>
                <a:lnTo>
                  <a:pt x="26789" y="26789"/>
                </a:lnTo>
                <a:lnTo>
                  <a:pt x="17860" y="53578"/>
                </a:lnTo>
                <a:lnTo>
                  <a:pt x="0" y="89297"/>
                </a:lnTo>
                <a:lnTo>
                  <a:pt x="0" y="133945"/>
                </a:lnTo>
                <a:lnTo>
                  <a:pt x="0" y="169664"/>
                </a:lnTo>
                <a:lnTo>
                  <a:pt x="8930" y="205383"/>
                </a:lnTo>
                <a:lnTo>
                  <a:pt x="26789" y="223242"/>
                </a:lnTo>
                <a:lnTo>
                  <a:pt x="53578" y="232172"/>
                </a:lnTo>
                <a:lnTo>
                  <a:pt x="71438" y="223242"/>
                </a:lnTo>
                <a:lnTo>
                  <a:pt x="98227" y="205383"/>
                </a:lnTo>
                <a:lnTo>
                  <a:pt x="116086" y="178593"/>
                </a:lnTo>
                <a:lnTo>
                  <a:pt x="125016" y="151804"/>
                </a:lnTo>
                <a:lnTo>
                  <a:pt x="133945" y="125015"/>
                </a:lnTo>
                <a:lnTo>
                  <a:pt x="142875" y="98226"/>
                </a:lnTo>
                <a:lnTo>
                  <a:pt x="142875" y="89297"/>
                </a:lnTo>
                <a:lnTo>
                  <a:pt x="133945" y="80367"/>
                </a:lnTo>
                <a:lnTo>
                  <a:pt x="133945" y="98226"/>
                </a:lnTo>
                <a:lnTo>
                  <a:pt x="133945" y="125015"/>
                </a:lnTo>
                <a:lnTo>
                  <a:pt x="142875" y="160734"/>
                </a:lnTo>
                <a:lnTo>
                  <a:pt x="151805" y="205383"/>
                </a:lnTo>
                <a:lnTo>
                  <a:pt x="169664" y="250031"/>
                </a:lnTo>
                <a:lnTo>
                  <a:pt x="187524" y="285750"/>
                </a:lnTo>
                <a:lnTo>
                  <a:pt x="205383" y="303609"/>
                </a:lnTo>
                <a:lnTo>
                  <a:pt x="223242" y="312539"/>
                </a:lnTo>
                <a:lnTo>
                  <a:pt x="241102" y="303609"/>
                </a:lnTo>
                <a:lnTo>
                  <a:pt x="258961" y="276820"/>
                </a:lnTo>
                <a:lnTo>
                  <a:pt x="276820" y="241101"/>
                </a:lnTo>
                <a:lnTo>
                  <a:pt x="276820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437805" y="5143500"/>
            <a:ext cx="214313" cy="241103"/>
          </a:xfrm>
          <a:custGeom>
            <a:avLst/>
            <a:gdLst/>
            <a:ahLst/>
            <a:cxnLst/>
            <a:rect l="0" t="0" r="0" b="0"/>
            <a:pathLst>
              <a:path w="214313" h="241103">
                <a:moveTo>
                  <a:pt x="89297" y="0"/>
                </a:moveTo>
                <a:lnTo>
                  <a:pt x="80367" y="0"/>
                </a:lnTo>
                <a:lnTo>
                  <a:pt x="71437" y="8930"/>
                </a:lnTo>
                <a:lnTo>
                  <a:pt x="44648" y="17859"/>
                </a:lnTo>
                <a:lnTo>
                  <a:pt x="26789" y="26789"/>
                </a:lnTo>
                <a:lnTo>
                  <a:pt x="17859" y="44648"/>
                </a:lnTo>
                <a:lnTo>
                  <a:pt x="0" y="62508"/>
                </a:lnTo>
                <a:lnTo>
                  <a:pt x="0" y="89297"/>
                </a:lnTo>
                <a:lnTo>
                  <a:pt x="8929" y="107156"/>
                </a:lnTo>
                <a:lnTo>
                  <a:pt x="26789" y="125016"/>
                </a:lnTo>
                <a:lnTo>
                  <a:pt x="53578" y="133945"/>
                </a:lnTo>
                <a:lnTo>
                  <a:pt x="89297" y="133945"/>
                </a:lnTo>
                <a:lnTo>
                  <a:pt x="125015" y="133945"/>
                </a:lnTo>
                <a:lnTo>
                  <a:pt x="160734" y="133945"/>
                </a:lnTo>
                <a:lnTo>
                  <a:pt x="187523" y="142875"/>
                </a:lnTo>
                <a:lnTo>
                  <a:pt x="205383" y="142875"/>
                </a:lnTo>
                <a:lnTo>
                  <a:pt x="214312" y="151805"/>
                </a:lnTo>
                <a:lnTo>
                  <a:pt x="205383" y="169664"/>
                </a:lnTo>
                <a:lnTo>
                  <a:pt x="187523" y="187523"/>
                </a:lnTo>
                <a:lnTo>
                  <a:pt x="160734" y="205383"/>
                </a:lnTo>
                <a:lnTo>
                  <a:pt x="125015" y="223242"/>
                </a:lnTo>
                <a:lnTo>
                  <a:pt x="98226" y="232172"/>
                </a:lnTo>
                <a:lnTo>
                  <a:pt x="80367" y="241102"/>
                </a:lnTo>
                <a:lnTo>
                  <a:pt x="71437" y="241102"/>
                </a:lnTo>
                <a:lnTo>
                  <a:pt x="80367" y="232172"/>
                </a:lnTo>
                <a:lnTo>
                  <a:pt x="107156" y="214313"/>
                </a:lnTo>
                <a:lnTo>
                  <a:pt x="107156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678906" y="5098852"/>
            <a:ext cx="151806" cy="276821"/>
          </a:xfrm>
          <a:custGeom>
            <a:avLst/>
            <a:gdLst/>
            <a:ahLst/>
            <a:cxnLst/>
            <a:rect l="0" t="0" r="0" b="0"/>
            <a:pathLst>
              <a:path w="151806" h="276821">
                <a:moveTo>
                  <a:pt x="151805" y="0"/>
                </a:moveTo>
                <a:lnTo>
                  <a:pt x="142875" y="0"/>
                </a:lnTo>
                <a:lnTo>
                  <a:pt x="116086" y="0"/>
                </a:lnTo>
                <a:lnTo>
                  <a:pt x="89297" y="8929"/>
                </a:lnTo>
                <a:lnTo>
                  <a:pt x="62508" y="17859"/>
                </a:lnTo>
                <a:lnTo>
                  <a:pt x="35719" y="35718"/>
                </a:lnTo>
                <a:lnTo>
                  <a:pt x="17860" y="53578"/>
                </a:lnTo>
                <a:lnTo>
                  <a:pt x="8930" y="71437"/>
                </a:lnTo>
                <a:lnTo>
                  <a:pt x="0" y="89296"/>
                </a:lnTo>
                <a:lnTo>
                  <a:pt x="8930" y="107156"/>
                </a:lnTo>
                <a:lnTo>
                  <a:pt x="26789" y="125015"/>
                </a:lnTo>
                <a:lnTo>
                  <a:pt x="53578" y="142875"/>
                </a:lnTo>
                <a:lnTo>
                  <a:pt x="80367" y="160734"/>
                </a:lnTo>
                <a:lnTo>
                  <a:pt x="107157" y="178593"/>
                </a:lnTo>
                <a:lnTo>
                  <a:pt x="133946" y="196453"/>
                </a:lnTo>
                <a:lnTo>
                  <a:pt x="151805" y="214312"/>
                </a:lnTo>
                <a:lnTo>
                  <a:pt x="151805" y="232171"/>
                </a:lnTo>
                <a:lnTo>
                  <a:pt x="142875" y="250031"/>
                </a:lnTo>
                <a:lnTo>
                  <a:pt x="125016" y="267890"/>
                </a:lnTo>
                <a:lnTo>
                  <a:pt x="98227" y="276820"/>
                </a:lnTo>
                <a:lnTo>
                  <a:pt x="71438" y="276820"/>
                </a:lnTo>
                <a:lnTo>
                  <a:pt x="44649" y="267890"/>
                </a:lnTo>
                <a:lnTo>
                  <a:pt x="26789" y="258961"/>
                </a:lnTo>
                <a:lnTo>
                  <a:pt x="26789" y="241101"/>
                </a:lnTo>
                <a:lnTo>
                  <a:pt x="44649" y="223242"/>
                </a:lnTo>
                <a:lnTo>
                  <a:pt x="71438" y="196453"/>
                </a:lnTo>
                <a:lnTo>
                  <a:pt x="71438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955727" y="5116711"/>
            <a:ext cx="669727" cy="294681"/>
          </a:xfrm>
          <a:custGeom>
            <a:avLst/>
            <a:gdLst/>
            <a:ahLst/>
            <a:cxnLst/>
            <a:rect l="0" t="0" r="0" b="0"/>
            <a:pathLst>
              <a:path w="669727" h="294681">
                <a:moveTo>
                  <a:pt x="8929" y="0"/>
                </a:moveTo>
                <a:lnTo>
                  <a:pt x="8929" y="8930"/>
                </a:lnTo>
                <a:lnTo>
                  <a:pt x="8929" y="17859"/>
                </a:lnTo>
                <a:lnTo>
                  <a:pt x="0" y="35719"/>
                </a:lnTo>
                <a:lnTo>
                  <a:pt x="0" y="53578"/>
                </a:lnTo>
                <a:lnTo>
                  <a:pt x="8929" y="89297"/>
                </a:lnTo>
                <a:lnTo>
                  <a:pt x="8929" y="125016"/>
                </a:lnTo>
                <a:lnTo>
                  <a:pt x="17859" y="160734"/>
                </a:lnTo>
                <a:lnTo>
                  <a:pt x="26789" y="196453"/>
                </a:lnTo>
                <a:lnTo>
                  <a:pt x="35718" y="223242"/>
                </a:lnTo>
                <a:lnTo>
                  <a:pt x="44648" y="241102"/>
                </a:lnTo>
                <a:lnTo>
                  <a:pt x="53578" y="250031"/>
                </a:lnTo>
                <a:lnTo>
                  <a:pt x="71437" y="250031"/>
                </a:lnTo>
                <a:lnTo>
                  <a:pt x="80367" y="241102"/>
                </a:lnTo>
                <a:lnTo>
                  <a:pt x="89296" y="214312"/>
                </a:lnTo>
                <a:lnTo>
                  <a:pt x="107156" y="178594"/>
                </a:lnTo>
                <a:lnTo>
                  <a:pt x="116086" y="133945"/>
                </a:lnTo>
                <a:lnTo>
                  <a:pt x="125015" y="98227"/>
                </a:lnTo>
                <a:lnTo>
                  <a:pt x="133945" y="62508"/>
                </a:lnTo>
                <a:lnTo>
                  <a:pt x="142875" y="53578"/>
                </a:lnTo>
                <a:lnTo>
                  <a:pt x="151804" y="53578"/>
                </a:lnTo>
                <a:lnTo>
                  <a:pt x="151804" y="71437"/>
                </a:lnTo>
                <a:lnTo>
                  <a:pt x="151804" y="107156"/>
                </a:lnTo>
                <a:lnTo>
                  <a:pt x="160734" y="160734"/>
                </a:lnTo>
                <a:lnTo>
                  <a:pt x="169664" y="205383"/>
                </a:lnTo>
                <a:lnTo>
                  <a:pt x="178593" y="241102"/>
                </a:lnTo>
                <a:lnTo>
                  <a:pt x="187523" y="276820"/>
                </a:lnTo>
                <a:lnTo>
                  <a:pt x="196453" y="294680"/>
                </a:lnTo>
                <a:lnTo>
                  <a:pt x="205382" y="294680"/>
                </a:lnTo>
                <a:lnTo>
                  <a:pt x="223242" y="285750"/>
                </a:lnTo>
                <a:lnTo>
                  <a:pt x="232171" y="258961"/>
                </a:lnTo>
                <a:lnTo>
                  <a:pt x="241101" y="214312"/>
                </a:lnTo>
                <a:lnTo>
                  <a:pt x="258961" y="160734"/>
                </a:lnTo>
                <a:lnTo>
                  <a:pt x="267890" y="116086"/>
                </a:lnTo>
                <a:lnTo>
                  <a:pt x="276820" y="71437"/>
                </a:lnTo>
                <a:lnTo>
                  <a:pt x="285750" y="53578"/>
                </a:lnTo>
                <a:lnTo>
                  <a:pt x="294679" y="53578"/>
                </a:lnTo>
                <a:lnTo>
                  <a:pt x="294679" y="71437"/>
                </a:lnTo>
                <a:lnTo>
                  <a:pt x="294679" y="98227"/>
                </a:lnTo>
                <a:lnTo>
                  <a:pt x="294679" y="133945"/>
                </a:lnTo>
                <a:lnTo>
                  <a:pt x="294679" y="178594"/>
                </a:lnTo>
                <a:lnTo>
                  <a:pt x="294679" y="223242"/>
                </a:lnTo>
                <a:lnTo>
                  <a:pt x="294679" y="258961"/>
                </a:lnTo>
                <a:lnTo>
                  <a:pt x="294679" y="276820"/>
                </a:lnTo>
                <a:lnTo>
                  <a:pt x="303609" y="285750"/>
                </a:lnTo>
                <a:lnTo>
                  <a:pt x="312539" y="285750"/>
                </a:lnTo>
                <a:lnTo>
                  <a:pt x="321468" y="267891"/>
                </a:lnTo>
                <a:lnTo>
                  <a:pt x="330398" y="232172"/>
                </a:lnTo>
                <a:lnTo>
                  <a:pt x="348257" y="187523"/>
                </a:lnTo>
                <a:lnTo>
                  <a:pt x="366117" y="151805"/>
                </a:lnTo>
                <a:lnTo>
                  <a:pt x="375046" y="116086"/>
                </a:lnTo>
                <a:lnTo>
                  <a:pt x="392906" y="98227"/>
                </a:lnTo>
                <a:lnTo>
                  <a:pt x="401836" y="89297"/>
                </a:lnTo>
                <a:lnTo>
                  <a:pt x="401836" y="98227"/>
                </a:lnTo>
                <a:lnTo>
                  <a:pt x="410765" y="125016"/>
                </a:lnTo>
                <a:lnTo>
                  <a:pt x="419695" y="151805"/>
                </a:lnTo>
                <a:lnTo>
                  <a:pt x="419695" y="187523"/>
                </a:lnTo>
                <a:lnTo>
                  <a:pt x="419695" y="214312"/>
                </a:lnTo>
                <a:lnTo>
                  <a:pt x="419695" y="241102"/>
                </a:lnTo>
                <a:lnTo>
                  <a:pt x="428625" y="258961"/>
                </a:lnTo>
                <a:lnTo>
                  <a:pt x="428625" y="258961"/>
                </a:lnTo>
                <a:lnTo>
                  <a:pt x="437554" y="258961"/>
                </a:lnTo>
                <a:lnTo>
                  <a:pt x="446484" y="241102"/>
                </a:lnTo>
                <a:lnTo>
                  <a:pt x="464343" y="214312"/>
                </a:lnTo>
                <a:lnTo>
                  <a:pt x="473273" y="178594"/>
                </a:lnTo>
                <a:lnTo>
                  <a:pt x="473273" y="133945"/>
                </a:lnTo>
                <a:lnTo>
                  <a:pt x="491132" y="107156"/>
                </a:lnTo>
                <a:lnTo>
                  <a:pt x="491132" y="89297"/>
                </a:lnTo>
                <a:lnTo>
                  <a:pt x="500062" y="89297"/>
                </a:lnTo>
                <a:lnTo>
                  <a:pt x="500062" y="107156"/>
                </a:lnTo>
                <a:lnTo>
                  <a:pt x="508992" y="133945"/>
                </a:lnTo>
                <a:lnTo>
                  <a:pt x="508992" y="160734"/>
                </a:lnTo>
                <a:lnTo>
                  <a:pt x="508992" y="196453"/>
                </a:lnTo>
                <a:lnTo>
                  <a:pt x="517921" y="223242"/>
                </a:lnTo>
                <a:lnTo>
                  <a:pt x="526851" y="241102"/>
                </a:lnTo>
                <a:lnTo>
                  <a:pt x="535781" y="258961"/>
                </a:lnTo>
                <a:lnTo>
                  <a:pt x="544711" y="258961"/>
                </a:lnTo>
                <a:lnTo>
                  <a:pt x="553640" y="250031"/>
                </a:lnTo>
                <a:lnTo>
                  <a:pt x="562570" y="232172"/>
                </a:lnTo>
                <a:lnTo>
                  <a:pt x="571500" y="205383"/>
                </a:lnTo>
                <a:lnTo>
                  <a:pt x="580429" y="169664"/>
                </a:lnTo>
                <a:lnTo>
                  <a:pt x="598289" y="133945"/>
                </a:lnTo>
                <a:lnTo>
                  <a:pt x="607218" y="107156"/>
                </a:lnTo>
                <a:lnTo>
                  <a:pt x="616148" y="98227"/>
                </a:lnTo>
                <a:lnTo>
                  <a:pt x="625078" y="107156"/>
                </a:lnTo>
                <a:lnTo>
                  <a:pt x="634007" y="125016"/>
                </a:lnTo>
                <a:lnTo>
                  <a:pt x="642937" y="160734"/>
                </a:lnTo>
                <a:lnTo>
                  <a:pt x="651867" y="205383"/>
                </a:lnTo>
                <a:lnTo>
                  <a:pt x="660796" y="232172"/>
                </a:lnTo>
                <a:lnTo>
                  <a:pt x="669726" y="258961"/>
                </a:lnTo>
                <a:lnTo>
                  <a:pt x="669726" y="276820"/>
                </a:lnTo>
                <a:lnTo>
                  <a:pt x="669726" y="267891"/>
                </a:lnTo>
                <a:lnTo>
                  <a:pt x="660796" y="250031"/>
                </a:lnTo>
                <a:lnTo>
                  <a:pt x="660796" y="223242"/>
                </a:lnTo>
                <a:lnTo>
                  <a:pt x="66079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3500438" y="5080992"/>
            <a:ext cx="44649" cy="35720"/>
          </a:xfrm>
          <a:custGeom>
            <a:avLst/>
            <a:gdLst/>
            <a:ahLst/>
            <a:cxnLst/>
            <a:rect l="0" t="0" r="0" b="0"/>
            <a:pathLst>
              <a:path w="44649" h="35720">
                <a:moveTo>
                  <a:pt x="44648" y="17860"/>
                </a:moveTo>
                <a:lnTo>
                  <a:pt x="35718" y="26789"/>
                </a:lnTo>
                <a:lnTo>
                  <a:pt x="26789" y="26789"/>
                </a:lnTo>
                <a:lnTo>
                  <a:pt x="8929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8929" y="17860"/>
                </a:lnTo>
                <a:lnTo>
                  <a:pt x="17859" y="17860"/>
                </a:lnTo>
                <a:lnTo>
                  <a:pt x="35718" y="8930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750469" y="5134570"/>
            <a:ext cx="169665" cy="196454"/>
          </a:xfrm>
          <a:custGeom>
            <a:avLst/>
            <a:gdLst/>
            <a:ahLst/>
            <a:cxnLst/>
            <a:rect l="0" t="0" r="0" b="0"/>
            <a:pathLst>
              <a:path w="169665" h="196454">
                <a:moveTo>
                  <a:pt x="17859" y="0"/>
                </a:moveTo>
                <a:lnTo>
                  <a:pt x="17859" y="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8929" y="71438"/>
                </a:lnTo>
                <a:lnTo>
                  <a:pt x="17859" y="98227"/>
                </a:lnTo>
                <a:lnTo>
                  <a:pt x="26789" y="125016"/>
                </a:lnTo>
                <a:lnTo>
                  <a:pt x="26789" y="151805"/>
                </a:lnTo>
                <a:lnTo>
                  <a:pt x="35719" y="169664"/>
                </a:lnTo>
                <a:lnTo>
                  <a:pt x="35719" y="178594"/>
                </a:lnTo>
                <a:lnTo>
                  <a:pt x="44648" y="178594"/>
                </a:lnTo>
                <a:lnTo>
                  <a:pt x="44648" y="169664"/>
                </a:lnTo>
                <a:lnTo>
                  <a:pt x="44648" y="142875"/>
                </a:lnTo>
                <a:lnTo>
                  <a:pt x="44648" y="107157"/>
                </a:lnTo>
                <a:lnTo>
                  <a:pt x="53578" y="71438"/>
                </a:lnTo>
                <a:lnTo>
                  <a:pt x="62508" y="35719"/>
                </a:lnTo>
                <a:lnTo>
                  <a:pt x="71437" y="8930"/>
                </a:lnTo>
                <a:lnTo>
                  <a:pt x="80367" y="0"/>
                </a:lnTo>
                <a:lnTo>
                  <a:pt x="98226" y="17860"/>
                </a:lnTo>
                <a:lnTo>
                  <a:pt x="107156" y="35719"/>
                </a:lnTo>
                <a:lnTo>
                  <a:pt x="116086" y="71438"/>
                </a:lnTo>
                <a:lnTo>
                  <a:pt x="125015" y="116086"/>
                </a:lnTo>
                <a:lnTo>
                  <a:pt x="133945" y="151805"/>
                </a:lnTo>
                <a:lnTo>
                  <a:pt x="133945" y="178594"/>
                </a:lnTo>
                <a:lnTo>
                  <a:pt x="142875" y="196453"/>
                </a:lnTo>
                <a:lnTo>
                  <a:pt x="142875" y="196453"/>
                </a:lnTo>
                <a:lnTo>
                  <a:pt x="151804" y="178594"/>
                </a:lnTo>
                <a:lnTo>
                  <a:pt x="160734" y="160735"/>
                </a:lnTo>
                <a:lnTo>
                  <a:pt x="169664" y="125016"/>
                </a:lnTo>
                <a:lnTo>
                  <a:pt x="16966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982641" y="5143500"/>
            <a:ext cx="98227" cy="383978"/>
          </a:xfrm>
          <a:custGeom>
            <a:avLst/>
            <a:gdLst/>
            <a:ahLst/>
            <a:cxnLst/>
            <a:rect l="0" t="0" r="0" b="0"/>
            <a:pathLst>
              <a:path w="98227" h="383978">
                <a:moveTo>
                  <a:pt x="17859" y="44648"/>
                </a:moveTo>
                <a:lnTo>
                  <a:pt x="17859" y="44648"/>
                </a:lnTo>
                <a:lnTo>
                  <a:pt x="8929" y="44648"/>
                </a:lnTo>
                <a:lnTo>
                  <a:pt x="0" y="35719"/>
                </a:lnTo>
                <a:lnTo>
                  <a:pt x="0" y="26789"/>
                </a:lnTo>
                <a:lnTo>
                  <a:pt x="0" y="1785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53578"/>
                </a:lnTo>
                <a:lnTo>
                  <a:pt x="0" y="89297"/>
                </a:lnTo>
                <a:lnTo>
                  <a:pt x="0" y="133945"/>
                </a:lnTo>
                <a:lnTo>
                  <a:pt x="8929" y="178594"/>
                </a:lnTo>
                <a:lnTo>
                  <a:pt x="8929" y="205383"/>
                </a:lnTo>
                <a:lnTo>
                  <a:pt x="17859" y="223242"/>
                </a:lnTo>
                <a:lnTo>
                  <a:pt x="26789" y="232172"/>
                </a:lnTo>
                <a:lnTo>
                  <a:pt x="35718" y="223242"/>
                </a:lnTo>
                <a:lnTo>
                  <a:pt x="35718" y="205383"/>
                </a:lnTo>
                <a:lnTo>
                  <a:pt x="44648" y="178594"/>
                </a:lnTo>
                <a:lnTo>
                  <a:pt x="53578" y="151805"/>
                </a:lnTo>
                <a:lnTo>
                  <a:pt x="62507" y="125016"/>
                </a:lnTo>
                <a:lnTo>
                  <a:pt x="71437" y="116086"/>
                </a:lnTo>
                <a:lnTo>
                  <a:pt x="80367" y="116086"/>
                </a:lnTo>
                <a:lnTo>
                  <a:pt x="80367" y="133945"/>
                </a:lnTo>
                <a:lnTo>
                  <a:pt x="89297" y="160734"/>
                </a:lnTo>
                <a:lnTo>
                  <a:pt x="98226" y="196453"/>
                </a:lnTo>
                <a:lnTo>
                  <a:pt x="98226" y="232172"/>
                </a:lnTo>
                <a:lnTo>
                  <a:pt x="89297" y="276820"/>
                </a:lnTo>
                <a:lnTo>
                  <a:pt x="89297" y="312539"/>
                </a:lnTo>
                <a:lnTo>
                  <a:pt x="71437" y="348258"/>
                </a:lnTo>
                <a:lnTo>
                  <a:pt x="53578" y="375047"/>
                </a:lnTo>
                <a:lnTo>
                  <a:pt x="35718" y="383977"/>
                </a:lnTo>
                <a:lnTo>
                  <a:pt x="8929" y="375047"/>
                </a:lnTo>
                <a:lnTo>
                  <a:pt x="8929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402086" y="5268516"/>
            <a:ext cx="1580556" cy="241102"/>
          </a:xfrm>
          <a:custGeom>
            <a:avLst/>
            <a:gdLst/>
            <a:ahLst/>
            <a:cxnLst/>
            <a:rect l="0" t="0" r="0" b="0"/>
            <a:pathLst>
              <a:path w="1580556" h="241102">
                <a:moveTo>
                  <a:pt x="0" y="241101"/>
                </a:moveTo>
                <a:lnTo>
                  <a:pt x="0" y="241101"/>
                </a:lnTo>
                <a:lnTo>
                  <a:pt x="0" y="241101"/>
                </a:lnTo>
                <a:lnTo>
                  <a:pt x="8930" y="241101"/>
                </a:lnTo>
                <a:lnTo>
                  <a:pt x="26789" y="241101"/>
                </a:lnTo>
                <a:lnTo>
                  <a:pt x="35719" y="232172"/>
                </a:lnTo>
                <a:lnTo>
                  <a:pt x="53578" y="232172"/>
                </a:lnTo>
                <a:lnTo>
                  <a:pt x="71437" y="223242"/>
                </a:lnTo>
                <a:lnTo>
                  <a:pt x="107156" y="214312"/>
                </a:lnTo>
                <a:lnTo>
                  <a:pt x="142875" y="214312"/>
                </a:lnTo>
                <a:lnTo>
                  <a:pt x="196453" y="214312"/>
                </a:lnTo>
                <a:lnTo>
                  <a:pt x="258961" y="214312"/>
                </a:lnTo>
                <a:lnTo>
                  <a:pt x="348258" y="223242"/>
                </a:lnTo>
                <a:lnTo>
                  <a:pt x="446484" y="232172"/>
                </a:lnTo>
                <a:lnTo>
                  <a:pt x="562570" y="241101"/>
                </a:lnTo>
                <a:lnTo>
                  <a:pt x="696516" y="241101"/>
                </a:lnTo>
                <a:lnTo>
                  <a:pt x="839391" y="232172"/>
                </a:lnTo>
                <a:lnTo>
                  <a:pt x="982266" y="205382"/>
                </a:lnTo>
                <a:lnTo>
                  <a:pt x="1116211" y="169664"/>
                </a:lnTo>
                <a:lnTo>
                  <a:pt x="1250156" y="133945"/>
                </a:lnTo>
                <a:lnTo>
                  <a:pt x="1357312" y="89297"/>
                </a:lnTo>
                <a:lnTo>
                  <a:pt x="1455539" y="53578"/>
                </a:lnTo>
                <a:lnTo>
                  <a:pt x="1526977" y="17859"/>
                </a:lnTo>
                <a:lnTo>
                  <a:pt x="1580555" y="0"/>
                </a:lnTo>
                <a:lnTo>
                  <a:pt x="158055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6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534400" cy="5364163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/>
              <a:t>import static </a:t>
            </a:r>
            <a:r>
              <a:rPr lang="en-US" dirty="0" err="1"/>
              <a:t>org.junit.Assert</a:t>
            </a:r>
            <a:r>
              <a:rPr lang="en-US" dirty="0"/>
              <a:t>.*;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import </a:t>
            </a:r>
            <a:r>
              <a:rPr lang="en-US" dirty="0"/>
              <a:t>static </a:t>
            </a:r>
            <a:r>
              <a:rPr lang="en-US" dirty="0" err="1"/>
              <a:t>org.hamcrest.Matchers</a:t>
            </a:r>
            <a:r>
              <a:rPr lang="en-US" dirty="0"/>
              <a:t>.*;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// </a:t>
            </a:r>
            <a:r>
              <a:rPr lang="en-US" dirty="0"/>
              <a:t>provided by additional jar  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import </a:t>
            </a:r>
            <a:r>
              <a:rPr lang="en-US" dirty="0" err="1"/>
              <a:t>org.junit.Test</a:t>
            </a:r>
            <a:r>
              <a:rPr lang="en-US" dirty="0"/>
              <a:t>;  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public </a:t>
            </a:r>
            <a:r>
              <a:rPr lang="en-US" dirty="0"/>
              <a:t>class Junit4FeaturesTest {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@</a:t>
            </a:r>
            <a:r>
              <a:rPr lang="en-US" dirty="0"/>
              <a:t>Test public void </a:t>
            </a:r>
            <a:r>
              <a:rPr lang="en-US" dirty="0" smtClean="0"/>
              <a:t>	</a:t>
            </a:r>
            <a:r>
              <a:rPr lang="en-US" dirty="0" err="1" smtClean="0"/>
              <a:t>testNumericComparison</a:t>
            </a:r>
            <a:r>
              <a:rPr lang="en-US" dirty="0"/>
              <a:t>() { </a:t>
            </a:r>
            <a:r>
              <a:rPr lang="en-US" dirty="0" smtClean="0"/>
              <a:t>			     	     </a:t>
            </a:r>
            <a:r>
              <a:rPr lang="en-US" dirty="0" err="1" smtClean="0"/>
              <a:t>assertThat</a:t>
            </a:r>
            <a:r>
              <a:rPr lang="en-US" dirty="0" smtClean="0"/>
              <a:t>(1,lessThan(2</a:t>
            </a:r>
            <a:r>
              <a:rPr lang="en-US" dirty="0"/>
              <a:t>)); </a:t>
            </a:r>
            <a:r>
              <a:rPr lang="en-US" dirty="0" smtClean="0"/>
              <a:t>	     	 	     	     </a:t>
            </a:r>
            <a:r>
              <a:rPr lang="en-US" dirty="0" err="1" smtClean="0"/>
              <a:t>assertThat</a:t>
            </a:r>
            <a:r>
              <a:rPr lang="en-US" dirty="0" smtClean="0"/>
              <a:t>(2,greaterThan(1</a:t>
            </a:r>
            <a:r>
              <a:rPr lang="en-US" dirty="0"/>
              <a:t>));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    </a:t>
            </a:r>
            <a:r>
              <a:rPr lang="en-US" dirty="0" err="1" smtClean="0"/>
              <a:t>assertThat</a:t>
            </a:r>
            <a:r>
              <a:rPr lang="en-US" dirty="0" smtClean="0"/>
              <a:t>(2,greaterThanOrEqualTo(2</a:t>
            </a:r>
            <a:r>
              <a:rPr lang="en-US" dirty="0"/>
              <a:t>)); </a:t>
            </a:r>
            <a:r>
              <a:rPr lang="en-US" dirty="0" smtClean="0"/>
              <a:t>	  	     </a:t>
            </a:r>
            <a:r>
              <a:rPr lang="en-US" dirty="0" err="1" smtClean="0"/>
              <a:t>assertThat</a:t>
            </a:r>
            <a:r>
              <a:rPr lang="en-US" dirty="0" smtClean="0"/>
              <a:t>(1,lessThanOrEqualTo(1</a:t>
            </a:r>
            <a:r>
              <a:rPr lang="en-US" dirty="0"/>
              <a:t>));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4600" y="6356350"/>
            <a:ext cx="3810000" cy="365125"/>
          </a:xfrm>
        </p:spPr>
        <p:txBody>
          <a:bodyPr/>
          <a:lstStyle/>
          <a:p>
            <a:r>
              <a:rPr lang="en-US" sz="1400" b="1" dirty="0"/>
              <a:t>http://www.acgavin.com/hamcrest-and-junit4-4</a:t>
            </a:r>
            <a:endParaRPr lang="en-US" sz="1400" b="1" dirty="0" smtClean="0"/>
          </a:p>
        </p:txBody>
      </p:sp>
      <p:sp>
        <p:nvSpPr>
          <p:cNvPr id="5" name="Freeform 4"/>
          <p:cNvSpPr/>
          <p:nvPr/>
        </p:nvSpPr>
        <p:spPr>
          <a:xfrm>
            <a:off x="1544836" y="3509367"/>
            <a:ext cx="901899" cy="53579"/>
          </a:xfrm>
          <a:custGeom>
            <a:avLst/>
            <a:gdLst/>
            <a:ahLst/>
            <a:cxnLst/>
            <a:rect l="0" t="0" r="0" b="0"/>
            <a:pathLst>
              <a:path w="901899" h="53579">
                <a:moveTo>
                  <a:pt x="26789" y="53578"/>
                </a:moveTo>
                <a:lnTo>
                  <a:pt x="17859" y="53578"/>
                </a:lnTo>
                <a:lnTo>
                  <a:pt x="17859" y="53578"/>
                </a:lnTo>
                <a:lnTo>
                  <a:pt x="17859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17859" y="44648"/>
                </a:lnTo>
                <a:lnTo>
                  <a:pt x="26789" y="44648"/>
                </a:lnTo>
                <a:lnTo>
                  <a:pt x="35719" y="35719"/>
                </a:lnTo>
                <a:lnTo>
                  <a:pt x="44648" y="35719"/>
                </a:lnTo>
                <a:lnTo>
                  <a:pt x="62508" y="26789"/>
                </a:lnTo>
                <a:lnTo>
                  <a:pt x="80367" y="26789"/>
                </a:lnTo>
                <a:lnTo>
                  <a:pt x="89297" y="26789"/>
                </a:lnTo>
                <a:lnTo>
                  <a:pt x="107156" y="17859"/>
                </a:lnTo>
                <a:lnTo>
                  <a:pt x="133945" y="17859"/>
                </a:lnTo>
                <a:lnTo>
                  <a:pt x="151805" y="17859"/>
                </a:lnTo>
                <a:lnTo>
                  <a:pt x="178594" y="8929"/>
                </a:lnTo>
                <a:lnTo>
                  <a:pt x="196453" y="17859"/>
                </a:lnTo>
                <a:lnTo>
                  <a:pt x="223242" y="17859"/>
                </a:lnTo>
                <a:lnTo>
                  <a:pt x="250031" y="17859"/>
                </a:lnTo>
                <a:lnTo>
                  <a:pt x="276820" y="17859"/>
                </a:lnTo>
                <a:lnTo>
                  <a:pt x="303609" y="17859"/>
                </a:lnTo>
                <a:lnTo>
                  <a:pt x="339328" y="17859"/>
                </a:lnTo>
                <a:lnTo>
                  <a:pt x="375047" y="17859"/>
                </a:lnTo>
                <a:lnTo>
                  <a:pt x="410766" y="17859"/>
                </a:lnTo>
                <a:lnTo>
                  <a:pt x="446484" y="17859"/>
                </a:lnTo>
                <a:lnTo>
                  <a:pt x="482203" y="17859"/>
                </a:lnTo>
                <a:lnTo>
                  <a:pt x="517922" y="8929"/>
                </a:lnTo>
                <a:lnTo>
                  <a:pt x="544711" y="8929"/>
                </a:lnTo>
                <a:lnTo>
                  <a:pt x="580430" y="8929"/>
                </a:lnTo>
                <a:lnTo>
                  <a:pt x="607219" y="8929"/>
                </a:lnTo>
                <a:lnTo>
                  <a:pt x="634008" y="17859"/>
                </a:lnTo>
                <a:lnTo>
                  <a:pt x="660797" y="17859"/>
                </a:lnTo>
                <a:lnTo>
                  <a:pt x="687586" y="17859"/>
                </a:lnTo>
                <a:lnTo>
                  <a:pt x="714375" y="17859"/>
                </a:lnTo>
                <a:lnTo>
                  <a:pt x="741164" y="17859"/>
                </a:lnTo>
                <a:lnTo>
                  <a:pt x="776883" y="17859"/>
                </a:lnTo>
                <a:lnTo>
                  <a:pt x="803672" y="17859"/>
                </a:lnTo>
                <a:lnTo>
                  <a:pt x="830461" y="8929"/>
                </a:lnTo>
                <a:lnTo>
                  <a:pt x="857250" y="8929"/>
                </a:lnTo>
                <a:lnTo>
                  <a:pt x="875109" y="0"/>
                </a:lnTo>
                <a:lnTo>
                  <a:pt x="892969" y="0"/>
                </a:lnTo>
                <a:lnTo>
                  <a:pt x="901898" y="0"/>
                </a:lnTo>
                <a:lnTo>
                  <a:pt x="90189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741414" y="3509367"/>
            <a:ext cx="1553767" cy="35720"/>
          </a:xfrm>
          <a:custGeom>
            <a:avLst/>
            <a:gdLst/>
            <a:ahLst/>
            <a:cxnLst/>
            <a:rect l="0" t="0" r="0" b="0"/>
            <a:pathLst>
              <a:path w="1553767" h="35720">
                <a:moveTo>
                  <a:pt x="8930" y="35719"/>
                </a:moveTo>
                <a:lnTo>
                  <a:pt x="8930" y="3571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53578" y="17859"/>
                </a:lnTo>
                <a:lnTo>
                  <a:pt x="71438" y="17859"/>
                </a:lnTo>
                <a:lnTo>
                  <a:pt x="89297" y="17859"/>
                </a:lnTo>
                <a:lnTo>
                  <a:pt x="116086" y="17859"/>
                </a:lnTo>
                <a:lnTo>
                  <a:pt x="142875" y="17859"/>
                </a:lnTo>
                <a:lnTo>
                  <a:pt x="178594" y="17859"/>
                </a:lnTo>
                <a:lnTo>
                  <a:pt x="214313" y="17859"/>
                </a:lnTo>
                <a:lnTo>
                  <a:pt x="250031" y="17859"/>
                </a:lnTo>
                <a:lnTo>
                  <a:pt x="294680" y="26789"/>
                </a:lnTo>
                <a:lnTo>
                  <a:pt x="339328" y="26789"/>
                </a:lnTo>
                <a:lnTo>
                  <a:pt x="383977" y="26789"/>
                </a:lnTo>
                <a:lnTo>
                  <a:pt x="437555" y="26789"/>
                </a:lnTo>
                <a:lnTo>
                  <a:pt x="491133" y="35719"/>
                </a:lnTo>
                <a:lnTo>
                  <a:pt x="544711" y="35719"/>
                </a:lnTo>
                <a:lnTo>
                  <a:pt x="598289" y="35719"/>
                </a:lnTo>
                <a:lnTo>
                  <a:pt x="660797" y="35719"/>
                </a:lnTo>
                <a:lnTo>
                  <a:pt x="723305" y="35719"/>
                </a:lnTo>
                <a:lnTo>
                  <a:pt x="785813" y="26789"/>
                </a:lnTo>
                <a:lnTo>
                  <a:pt x="848320" y="26789"/>
                </a:lnTo>
                <a:lnTo>
                  <a:pt x="910828" y="17859"/>
                </a:lnTo>
                <a:lnTo>
                  <a:pt x="973336" y="17859"/>
                </a:lnTo>
                <a:lnTo>
                  <a:pt x="1035844" y="17859"/>
                </a:lnTo>
                <a:lnTo>
                  <a:pt x="1098352" y="17859"/>
                </a:lnTo>
                <a:lnTo>
                  <a:pt x="1160859" y="8929"/>
                </a:lnTo>
                <a:lnTo>
                  <a:pt x="1223367" y="8929"/>
                </a:lnTo>
                <a:lnTo>
                  <a:pt x="1285875" y="8929"/>
                </a:lnTo>
                <a:lnTo>
                  <a:pt x="1357313" y="8929"/>
                </a:lnTo>
                <a:lnTo>
                  <a:pt x="1419820" y="0"/>
                </a:lnTo>
                <a:lnTo>
                  <a:pt x="1491258" y="0"/>
                </a:lnTo>
                <a:lnTo>
                  <a:pt x="1553766" y="0"/>
                </a:lnTo>
                <a:lnTo>
                  <a:pt x="155376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536281" y="3491507"/>
            <a:ext cx="53579" cy="17861"/>
          </a:xfrm>
          <a:custGeom>
            <a:avLst/>
            <a:gdLst/>
            <a:ahLst/>
            <a:cxnLst/>
            <a:rect l="0" t="0" r="0" b="0"/>
            <a:pathLst>
              <a:path w="53579" h="17861">
                <a:moveTo>
                  <a:pt x="0" y="0"/>
                </a:moveTo>
                <a:lnTo>
                  <a:pt x="17860" y="0"/>
                </a:lnTo>
                <a:lnTo>
                  <a:pt x="26789" y="8930"/>
                </a:lnTo>
                <a:lnTo>
                  <a:pt x="53578" y="17860"/>
                </a:lnTo>
                <a:lnTo>
                  <a:pt x="53578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366742" y="3170039"/>
            <a:ext cx="1687712" cy="884040"/>
          </a:xfrm>
          <a:custGeom>
            <a:avLst/>
            <a:gdLst/>
            <a:ahLst/>
            <a:cxnLst/>
            <a:rect l="0" t="0" r="0" b="0"/>
            <a:pathLst>
              <a:path w="1687712" h="884040">
                <a:moveTo>
                  <a:pt x="17860" y="884039"/>
                </a:moveTo>
                <a:lnTo>
                  <a:pt x="8930" y="884039"/>
                </a:lnTo>
                <a:lnTo>
                  <a:pt x="8930" y="875109"/>
                </a:lnTo>
                <a:lnTo>
                  <a:pt x="0" y="875109"/>
                </a:lnTo>
                <a:lnTo>
                  <a:pt x="8930" y="875109"/>
                </a:lnTo>
                <a:lnTo>
                  <a:pt x="8930" y="866179"/>
                </a:lnTo>
                <a:lnTo>
                  <a:pt x="35719" y="866179"/>
                </a:lnTo>
                <a:lnTo>
                  <a:pt x="71438" y="848320"/>
                </a:lnTo>
                <a:lnTo>
                  <a:pt x="125016" y="821531"/>
                </a:lnTo>
                <a:lnTo>
                  <a:pt x="205383" y="776882"/>
                </a:lnTo>
                <a:lnTo>
                  <a:pt x="312539" y="714375"/>
                </a:lnTo>
                <a:lnTo>
                  <a:pt x="446485" y="625078"/>
                </a:lnTo>
                <a:lnTo>
                  <a:pt x="607219" y="526851"/>
                </a:lnTo>
                <a:lnTo>
                  <a:pt x="794742" y="410765"/>
                </a:lnTo>
                <a:lnTo>
                  <a:pt x="1000125" y="294679"/>
                </a:lnTo>
                <a:lnTo>
                  <a:pt x="1214438" y="187523"/>
                </a:lnTo>
                <a:lnTo>
                  <a:pt x="1446610" y="89297"/>
                </a:lnTo>
                <a:lnTo>
                  <a:pt x="1687711" y="0"/>
                </a:lnTo>
                <a:lnTo>
                  <a:pt x="168771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991570" y="4947047"/>
            <a:ext cx="44650" cy="803672"/>
          </a:xfrm>
          <a:custGeom>
            <a:avLst/>
            <a:gdLst/>
            <a:ahLst/>
            <a:cxnLst/>
            <a:rect l="0" t="0" r="0" b="0"/>
            <a:pathLst>
              <a:path w="44650" h="803672">
                <a:moveTo>
                  <a:pt x="8930" y="0"/>
                </a:moveTo>
                <a:lnTo>
                  <a:pt x="8930" y="17859"/>
                </a:lnTo>
                <a:lnTo>
                  <a:pt x="8930" y="44648"/>
                </a:lnTo>
                <a:lnTo>
                  <a:pt x="8930" y="98226"/>
                </a:lnTo>
                <a:lnTo>
                  <a:pt x="0" y="169664"/>
                </a:lnTo>
                <a:lnTo>
                  <a:pt x="0" y="232172"/>
                </a:lnTo>
                <a:lnTo>
                  <a:pt x="0" y="303609"/>
                </a:lnTo>
                <a:lnTo>
                  <a:pt x="0" y="375047"/>
                </a:lnTo>
                <a:lnTo>
                  <a:pt x="0" y="437555"/>
                </a:lnTo>
                <a:lnTo>
                  <a:pt x="0" y="500062"/>
                </a:lnTo>
                <a:lnTo>
                  <a:pt x="0" y="553641"/>
                </a:lnTo>
                <a:lnTo>
                  <a:pt x="8930" y="607219"/>
                </a:lnTo>
                <a:lnTo>
                  <a:pt x="17860" y="660796"/>
                </a:lnTo>
                <a:lnTo>
                  <a:pt x="26789" y="714374"/>
                </a:lnTo>
                <a:lnTo>
                  <a:pt x="35719" y="759023"/>
                </a:lnTo>
                <a:lnTo>
                  <a:pt x="44649" y="803671"/>
                </a:lnTo>
                <a:lnTo>
                  <a:pt x="44649" y="8036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982641" y="4170164"/>
            <a:ext cx="125016" cy="1669852"/>
          </a:xfrm>
          <a:custGeom>
            <a:avLst/>
            <a:gdLst/>
            <a:ahLst/>
            <a:cxnLst/>
            <a:rect l="0" t="0" r="0" b="0"/>
            <a:pathLst>
              <a:path w="125016" h="1669852">
                <a:moveTo>
                  <a:pt x="17859" y="0"/>
                </a:moveTo>
                <a:lnTo>
                  <a:pt x="17859" y="0"/>
                </a:lnTo>
                <a:lnTo>
                  <a:pt x="8929" y="0"/>
                </a:lnTo>
                <a:lnTo>
                  <a:pt x="8929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16086"/>
                </a:lnTo>
                <a:lnTo>
                  <a:pt x="8929" y="160734"/>
                </a:lnTo>
                <a:lnTo>
                  <a:pt x="8929" y="223242"/>
                </a:lnTo>
                <a:lnTo>
                  <a:pt x="17859" y="285750"/>
                </a:lnTo>
                <a:lnTo>
                  <a:pt x="26789" y="366117"/>
                </a:lnTo>
                <a:lnTo>
                  <a:pt x="35718" y="455414"/>
                </a:lnTo>
                <a:lnTo>
                  <a:pt x="35718" y="553640"/>
                </a:lnTo>
                <a:lnTo>
                  <a:pt x="44648" y="669726"/>
                </a:lnTo>
                <a:lnTo>
                  <a:pt x="53578" y="803672"/>
                </a:lnTo>
                <a:lnTo>
                  <a:pt x="71437" y="937617"/>
                </a:lnTo>
                <a:lnTo>
                  <a:pt x="80367" y="1080492"/>
                </a:lnTo>
                <a:lnTo>
                  <a:pt x="98226" y="1214438"/>
                </a:lnTo>
                <a:lnTo>
                  <a:pt x="116086" y="1339453"/>
                </a:lnTo>
                <a:lnTo>
                  <a:pt x="125015" y="1446609"/>
                </a:lnTo>
                <a:lnTo>
                  <a:pt x="125015" y="1535906"/>
                </a:lnTo>
                <a:lnTo>
                  <a:pt x="116086" y="1607343"/>
                </a:lnTo>
                <a:lnTo>
                  <a:pt x="107156" y="1669851"/>
                </a:lnTo>
                <a:lnTo>
                  <a:pt x="107156" y="166985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830836" y="3946921"/>
            <a:ext cx="258962" cy="116087"/>
          </a:xfrm>
          <a:custGeom>
            <a:avLst/>
            <a:gdLst/>
            <a:ahLst/>
            <a:cxnLst/>
            <a:rect l="0" t="0" r="0" b="0"/>
            <a:pathLst>
              <a:path w="258962" h="116087">
                <a:moveTo>
                  <a:pt x="17859" y="26790"/>
                </a:moveTo>
                <a:lnTo>
                  <a:pt x="17859" y="26790"/>
                </a:lnTo>
                <a:lnTo>
                  <a:pt x="17859" y="26790"/>
                </a:lnTo>
                <a:lnTo>
                  <a:pt x="17859" y="26790"/>
                </a:lnTo>
                <a:lnTo>
                  <a:pt x="8930" y="26790"/>
                </a:lnTo>
                <a:lnTo>
                  <a:pt x="8930" y="26790"/>
                </a:lnTo>
                <a:lnTo>
                  <a:pt x="8930" y="2679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62508" y="0"/>
                </a:lnTo>
                <a:lnTo>
                  <a:pt x="80367" y="8930"/>
                </a:lnTo>
                <a:lnTo>
                  <a:pt x="107156" y="17860"/>
                </a:lnTo>
                <a:lnTo>
                  <a:pt x="125016" y="26790"/>
                </a:lnTo>
                <a:lnTo>
                  <a:pt x="142875" y="26790"/>
                </a:lnTo>
                <a:lnTo>
                  <a:pt x="169664" y="44649"/>
                </a:lnTo>
                <a:lnTo>
                  <a:pt x="187523" y="53579"/>
                </a:lnTo>
                <a:lnTo>
                  <a:pt x="205383" y="71438"/>
                </a:lnTo>
                <a:lnTo>
                  <a:pt x="223242" y="89297"/>
                </a:lnTo>
                <a:lnTo>
                  <a:pt x="241102" y="107157"/>
                </a:lnTo>
                <a:lnTo>
                  <a:pt x="258961" y="116086"/>
                </a:lnTo>
                <a:lnTo>
                  <a:pt x="258961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902273" y="3857625"/>
            <a:ext cx="125017" cy="232172"/>
          </a:xfrm>
          <a:custGeom>
            <a:avLst/>
            <a:gdLst/>
            <a:ahLst/>
            <a:cxnLst/>
            <a:rect l="0" t="0" r="0" b="0"/>
            <a:pathLst>
              <a:path w="125017" h="232172">
                <a:moveTo>
                  <a:pt x="125016" y="0"/>
                </a:moveTo>
                <a:lnTo>
                  <a:pt x="116086" y="17859"/>
                </a:lnTo>
                <a:lnTo>
                  <a:pt x="98227" y="35718"/>
                </a:lnTo>
                <a:lnTo>
                  <a:pt x="71438" y="71437"/>
                </a:lnTo>
                <a:lnTo>
                  <a:pt x="44649" y="107156"/>
                </a:lnTo>
                <a:lnTo>
                  <a:pt x="26790" y="160734"/>
                </a:lnTo>
                <a:lnTo>
                  <a:pt x="8930" y="196453"/>
                </a:lnTo>
                <a:lnTo>
                  <a:pt x="0" y="223242"/>
                </a:lnTo>
                <a:lnTo>
                  <a:pt x="0" y="232171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5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/>
          <a:lstStyle/>
          <a:p>
            <a:r>
              <a:rPr lang="en-US" dirty="0" err="1" smtClean="0"/>
              <a:t>Hamcrest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038600" cy="365125"/>
          </a:xfrm>
        </p:spPr>
        <p:txBody>
          <a:bodyPr/>
          <a:lstStyle/>
          <a:p>
            <a:r>
              <a:rPr lang="en-US" b="1" dirty="0"/>
              <a:t>http://junit.org/javadoc/4.10/org/hamcrest/Matcher.html</a:t>
            </a:r>
            <a:endParaRPr lang="en-US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990600"/>
            <a:ext cx="859163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2205633" y="6125765"/>
            <a:ext cx="4482704" cy="714376"/>
          </a:xfrm>
          <a:custGeom>
            <a:avLst/>
            <a:gdLst/>
            <a:ahLst/>
            <a:cxnLst/>
            <a:rect l="0" t="0" r="0" b="0"/>
            <a:pathLst>
              <a:path w="4482704" h="714376">
                <a:moveTo>
                  <a:pt x="4161234" y="151805"/>
                </a:moveTo>
                <a:lnTo>
                  <a:pt x="4161234" y="151805"/>
                </a:lnTo>
                <a:lnTo>
                  <a:pt x="4161234" y="151805"/>
                </a:lnTo>
                <a:lnTo>
                  <a:pt x="4152305" y="142875"/>
                </a:lnTo>
                <a:lnTo>
                  <a:pt x="4152305" y="142875"/>
                </a:lnTo>
                <a:lnTo>
                  <a:pt x="4152305" y="142875"/>
                </a:lnTo>
                <a:lnTo>
                  <a:pt x="4152305" y="142875"/>
                </a:lnTo>
                <a:lnTo>
                  <a:pt x="4152305" y="133945"/>
                </a:lnTo>
                <a:lnTo>
                  <a:pt x="4152305" y="133945"/>
                </a:lnTo>
                <a:lnTo>
                  <a:pt x="4161234" y="133945"/>
                </a:lnTo>
                <a:lnTo>
                  <a:pt x="4161234" y="133945"/>
                </a:lnTo>
                <a:lnTo>
                  <a:pt x="4161234" y="133945"/>
                </a:lnTo>
                <a:lnTo>
                  <a:pt x="4161234" y="133945"/>
                </a:lnTo>
                <a:lnTo>
                  <a:pt x="4161234" y="133945"/>
                </a:lnTo>
                <a:lnTo>
                  <a:pt x="4152305" y="133945"/>
                </a:lnTo>
                <a:lnTo>
                  <a:pt x="4152305" y="133945"/>
                </a:lnTo>
                <a:lnTo>
                  <a:pt x="4143375" y="133945"/>
                </a:lnTo>
                <a:lnTo>
                  <a:pt x="4134445" y="133945"/>
                </a:lnTo>
                <a:lnTo>
                  <a:pt x="4116586" y="133945"/>
                </a:lnTo>
                <a:lnTo>
                  <a:pt x="4107656" y="133945"/>
                </a:lnTo>
                <a:lnTo>
                  <a:pt x="4089797" y="133945"/>
                </a:lnTo>
                <a:lnTo>
                  <a:pt x="4080867" y="133945"/>
                </a:lnTo>
                <a:lnTo>
                  <a:pt x="4063008" y="133945"/>
                </a:lnTo>
                <a:lnTo>
                  <a:pt x="4045148" y="133945"/>
                </a:lnTo>
                <a:lnTo>
                  <a:pt x="4018359" y="133945"/>
                </a:lnTo>
                <a:lnTo>
                  <a:pt x="4000500" y="133945"/>
                </a:lnTo>
                <a:lnTo>
                  <a:pt x="3973711" y="133945"/>
                </a:lnTo>
                <a:lnTo>
                  <a:pt x="3946922" y="133945"/>
                </a:lnTo>
                <a:lnTo>
                  <a:pt x="3920133" y="133945"/>
                </a:lnTo>
                <a:lnTo>
                  <a:pt x="3884414" y="133945"/>
                </a:lnTo>
                <a:lnTo>
                  <a:pt x="3857625" y="133945"/>
                </a:lnTo>
                <a:lnTo>
                  <a:pt x="3821906" y="133945"/>
                </a:lnTo>
                <a:lnTo>
                  <a:pt x="3786187" y="133945"/>
                </a:lnTo>
                <a:lnTo>
                  <a:pt x="3750469" y="133945"/>
                </a:lnTo>
                <a:lnTo>
                  <a:pt x="3714750" y="125015"/>
                </a:lnTo>
                <a:lnTo>
                  <a:pt x="3687961" y="125015"/>
                </a:lnTo>
                <a:lnTo>
                  <a:pt x="3652242" y="125015"/>
                </a:lnTo>
                <a:lnTo>
                  <a:pt x="3616523" y="116086"/>
                </a:lnTo>
                <a:lnTo>
                  <a:pt x="3580805" y="116086"/>
                </a:lnTo>
                <a:lnTo>
                  <a:pt x="3545086" y="116086"/>
                </a:lnTo>
                <a:lnTo>
                  <a:pt x="3500437" y="116086"/>
                </a:lnTo>
                <a:lnTo>
                  <a:pt x="3464719" y="116086"/>
                </a:lnTo>
                <a:lnTo>
                  <a:pt x="3429000" y="107156"/>
                </a:lnTo>
                <a:lnTo>
                  <a:pt x="3384351" y="107156"/>
                </a:lnTo>
                <a:lnTo>
                  <a:pt x="3339703" y="98226"/>
                </a:lnTo>
                <a:lnTo>
                  <a:pt x="3303984" y="98226"/>
                </a:lnTo>
                <a:lnTo>
                  <a:pt x="3259336" y="98226"/>
                </a:lnTo>
                <a:lnTo>
                  <a:pt x="3205758" y="98226"/>
                </a:lnTo>
                <a:lnTo>
                  <a:pt x="3161109" y="98226"/>
                </a:lnTo>
                <a:lnTo>
                  <a:pt x="3107531" y="98226"/>
                </a:lnTo>
                <a:lnTo>
                  <a:pt x="3062883" y="89297"/>
                </a:lnTo>
                <a:lnTo>
                  <a:pt x="3009305" y="89297"/>
                </a:lnTo>
                <a:lnTo>
                  <a:pt x="2955726" y="89297"/>
                </a:lnTo>
                <a:lnTo>
                  <a:pt x="2902148" y="89297"/>
                </a:lnTo>
                <a:lnTo>
                  <a:pt x="2848570" y="89297"/>
                </a:lnTo>
                <a:lnTo>
                  <a:pt x="2786062" y="80367"/>
                </a:lnTo>
                <a:lnTo>
                  <a:pt x="2732484" y="80367"/>
                </a:lnTo>
                <a:lnTo>
                  <a:pt x="2678906" y="80367"/>
                </a:lnTo>
                <a:lnTo>
                  <a:pt x="2625328" y="80367"/>
                </a:lnTo>
                <a:lnTo>
                  <a:pt x="2571750" y="80367"/>
                </a:lnTo>
                <a:lnTo>
                  <a:pt x="2509242" y="80367"/>
                </a:lnTo>
                <a:lnTo>
                  <a:pt x="2455664" y="71437"/>
                </a:lnTo>
                <a:lnTo>
                  <a:pt x="2402086" y="71437"/>
                </a:lnTo>
                <a:lnTo>
                  <a:pt x="2339578" y="71437"/>
                </a:lnTo>
                <a:lnTo>
                  <a:pt x="2286000" y="71437"/>
                </a:lnTo>
                <a:lnTo>
                  <a:pt x="2223492" y="71437"/>
                </a:lnTo>
                <a:lnTo>
                  <a:pt x="2169914" y="80367"/>
                </a:lnTo>
                <a:lnTo>
                  <a:pt x="2107406" y="80367"/>
                </a:lnTo>
                <a:lnTo>
                  <a:pt x="2053828" y="80367"/>
                </a:lnTo>
                <a:lnTo>
                  <a:pt x="2000250" y="80367"/>
                </a:lnTo>
                <a:lnTo>
                  <a:pt x="1946672" y="71437"/>
                </a:lnTo>
                <a:lnTo>
                  <a:pt x="1893094" y="71437"/>
                </a:lnTo>
                <a:lnTo>
                  <a:pt x="1830586" y="71437"/>
                </a:lnTo>
                <a:lnTo>
                  <a:pt x="1777008" y="71437"/>
                </a:lnTo>
                <a:lnTo>
                  <a:pt x="1723430" y="62508"/>
                </a:lnTo>
                <a:lnTo>
                  <a:pt x="1678781" y="62508"/>
                </a:lnTo>
                <a:lnTo>
                  <a:pt x="1625203" y="62508"/>
                </a:lnTo>
                <a:lnTo>
                  <a:pt x="1571625" y="62508"/>
                </a:lnTo>
                <a:lnTo>
                  <a:pt x="1518047" y="62508"/>
                </a:lnTo>
                <a:lnTo>
                  <a:pt x="1464469" y="62508"/>
                </a:lnTo>
                <a:lnTo>
                  <a:pt x="1410890" y="62508"/>
                </a:lnTo>
                <a:lnTo>
                  <a:pt x="1357312" y="62508"/>
                </a:lnTo>
                <a:lnTo>
                  <a:pt x="1303734" y="62508"/>
                </a:lnTo>
                <a:lnTo>
                  <a:pt x="1259086" y="62508"/>
                </a:lnTo>
                <a:lnTo>
                  <a:pt x="1205508" y="62508"/>
                </a:lnTo>
                <a:lnTo>
                  <a:pt x="1160859" y="71437"/>
                </a:lnTo>
                <a:lnTo>
                  <a:pt x="1116211" y="71437"/>
                </a:lnTo>
                <a:lnTo>
                  <a:pt x="1062633" y="71437"/>
                </a:lnTo>
                <a:lnTo>
                  <a:pt x="1017984" y="71437"/>
                </a:lnTo>
                <a:lnTo>
                  <a:pt x="973336" y="80367"/>
                </a:lnTo>
                <a:lnTo>
                  <a:pt x="937617" y="80367"/>
                </a:lnTo>
                <a:lnTo>
                  <a:pt x="892969" y="80367"/>
                </a:lnTo>
                <a:lnTo>
                  <a:pt x="848320" y="80367"/>
                </a:lnTo>
                <a:lnTo>
                  <a:pt x="812601" y="89297"/>
                </a:lnTo>
                <a:lnTo>
                  <a:pt x="776883" y="89297"/>
                </a:lnTo>
                <a:lnTo>
                  <a:pt x="732234" y="98226"/>
                </a:lnTo>
                <a:lnTo>
                  <a:pt x="696515" y="98226"/>
                </a:lnTo>
                <a:lnTo>
                  <a:pt x="660797" y="98226"/>
                </a:lnTo>
                <a:lnTo>
                  <a:pt x="625078" y="107156"/>
                </a:lnTo>
                <a:lnTo>
                  <a:pt x="589359" y="116086"/>
                </a:lnTo>
                <a:lnTo>
                  <a:pt x="562570" y="116086"/>
                </a:lnTo>
                <a:lnTo>
                  <a:pt x="526851" y="125015"/>
                </a:lnTo>
                <a:lnTo>
                  <a:pt x="500062" y="125015"/>
                </a:lnTo>
                <a:lnTo>
                  <a:pt x="464344" y="125015"/>
                </a:lnTo>
                <a:lnTo>
                  <a:pt x="437555" y="133945"/>
                </a:lnTo>
                <a:lnTo>
                  <a:pt x="401836" y="142875"/>
                </a:lnTo>
                <a:lnTo>
                  <a:pt x="375047" y="142875"/>
                </a:lnTo>
                <a:lnTo>
                  <a:pt x="348258" y="151805"/>
                </a:lnTo>
                <a:lnTo>
                  <a:pt x="321469" y="160734"/>
                </a:lnTo>
                <a:lnTo>
                  <a:pt x="294680" y="160734"/>
                </a:lnTo>
                <a:lnTo>
                  <a:pt x="276820" y="169664"/>
                </a:lnTo>
                <a:lnTo>
                  <a:pt x="250031" y="178594"/>
                </a:lnTo>
                <a:lnTo>
                  <a:pt x="223242" y="187523"/>
                </a:lnTo>
                <a:lnTo>
                  <a:pt x="205383" y="196453"/>
                </a:lnTo>
                <a:lnTo>
                  <a:pt x="187523" y="205383"/>
                </a:lnTo>
                <a:lnTo>
                  <a:pt x="169664" y="214312"/>
                </a:lnTo>
                <a:lnTo>
                  <a:pt x="151805" y="223242"/>
                </a:lnTo>
                <a:lnTo>
                  <a:pt x="133945" y="232172"/>
                </a:lnTo>
                <a:lnTo>
                  <a:pt x="116086" y="250031"/>
                </a:lnTo>
                <a:lnTo>
                  <a:pt x="98226" y="258961"/>
                </a:lnTo>
                <a:lnTo>
                  <a:pt x="80367" y="276820"/>
                </a:lnTo>
                <a:lnTo>
                  <a:pt x="62508" y="294680"/>
                </a:lnTo>
                <a:lnTo>
                  <a:pt x="53578" y="312539"/>
                </a:lnTo>
                <a:lnTo>
                  <a:pt x="35719" y="330398"/>
                </a:lnTo>
                <a:lnTo>
                  <a:pt x="26789" y="339328"/>
                </a:lnTo>
                <a:lnTo>
                  <a:pt x="17859" y="348258"/>
                </a:lnTo>
                <a:lnTo>
                  <a:pt x="17859" y="357187"/>
                </a:lnTo>
                <a:lnTo>
                  <a:pt x="17859" y="366117"/>
                </a:lnTo>
                <a:lnTo>
                  <a:pt x="8930" y="375047"/>
                </a:lnTo>
                <a:lnTo>
                  <a:pt x="0" y="392906"/>
                </a:lnTo>
                <a:lnTo>
                  <a:pt x="0" y="410765"/>
                </a:lnTo>
                <a:lnTo>
                  <a:pt x="0" y="428625"/>
                </a:lnTo>
                <a:lnTo>
                  <a:pt x="0" y="446484"/>
                </a:lnTo>
                <a:lnTo>
                  <a:pt x="0" y="464344"/>
                </a:lnTo>
                <a:lnTo>
                  <a:pt x="0" y="464344"/>
                </a:lnTo>
                <a:lnTo>
                  <a:pt x="0" y="473273"/>
                </a:lnTo>
                <a:lnTo>
                  <a:pt x="0" y="491133"/>
                </a:lnTo>
                <a:lnTo>
                  <a:pt x="8930" y="500062"/>
                </a:lnTo>
                <a:lnTo>
                  <a:pt x="8930" y="517922"/>
                </a:lnTo>
                <a:lnTo>
                  <a:pt x="17859" y="526851"/>
                </a:lnTo>
                <a:lnTo>
                  <a:pt x="17859" y="544711"/>
                </a:lnTo>
                <a:lnTo>
                  <a:pt x="26789" y="553640"/>
                </a:lnTo>
                <a:lnTo>
                  <a:pt x="35719" y="571500"/>
                </a:lnTo>
                <a:lnTo>
                  <a:pt x="44648" y="589359"/>
                </a:lnTo>
                <a:lnTo>
                  <a:pt x="53578" y="598289"/>
                </a:lnTo>
                <a:lnTo>
                  <a:pt x="62508" y="616148"/>
                </a:lnTo>
                <a:lnTo>
                  <a:pt x="71437" y="625078"/>
                </a:lnTo>
                <a:lnTo>
                  <a:pt x="80367" y="634008"/>
                </a:lnTo>
                <a:lnTo>
                  <a:pt x="89297" y="642937"/>
                </a:lnTo>
                <a:lnTo>
                  <a:pt x="107156" y="651867"/>
                </a:lnTo>
                <a:lnTo>
                  <a:pt x="116086" y="651867"/>
                </a:lnTo>
                <a:lnTo>
                  <a:pt x="133945" y="660797"/>
                </a:lnTo>
                <a:lnTo>
                  <a:pt x="142875" y="669726"/>
                </a:lnTo>
                <a:lnTo>
                  <a:pt x="160734" y="678656"/>
                </a:lnTo>
                <a:lnTo>
                  <a:pt x="178594" y="678656"/>
                </a:lnTo>
                <a:lnTo>
                  <a:pt x="205383" y="687586"/>
                </a:lnTo>
                <a:lnTo>
                  <a:pt x="223242" y="696515"/>
                </a:lnTo>
                <a:lnTo>
                  <a:pt x="241101" y="696515"/>
                </a:lnTo>
                <a:lnTo>
                  <a:pt x="267890" y="705445"/>
                </a:lnTo>
                <a:lnTo>
                  <a:pt x="285750" y="705445"/>
                </a:lnTo>
                <a:lnTo>
                  <a:pt x="312539" y="705445"/>
                </a:lnTo>
                <a:lnTo>
                  <a:pt x="339328" y="705445"/>
                </a:lnTo>
                <a:lnTo>
                  <a:pt x="366117" y="714375"/>
                </a:lnTo>
                <a:lnTo>
                  <a:pt x="392906" y="714375"/>
                </a:lnTo>
                <a:lnTo>
                  <a:pt x="410765" y="714375"/>
                </a:lnTo>
                <a:lnTo>
                  <a:pt x="437555" y="714375"/>
                </a:lnTo>
                <a:lnTo>
                  <a:pt x="473273" y="714375"/>
                </a:lnTo>
                <a:lnTo>
                  <a:pt x="500062" y="714375"/>
                </a:lnTo>
                <a:lnTo>
                  <a:pt x="526851" y="714375"/>
                </a:lnTo>
                <a:lnTo>
                  <a:pt x="562570" y="714375"/>
                </a:lnTo>
                <a:lnTo>
                  <a:pt x="598289" y="714375"/>
                </a:lnTo>
                <a:lnTo>
                  <a:pt x="625078" y="705445"/>
                </a:lnTo>
                <a:lnTo>
                  <a:pt x="660797" y="705445"/>
                </a:lnTo>
                <a:lnTo>
                  <a:pt x="696515" y="714375"/>
                </a:lnTo>
                <a:lnTo>
                  <a:pt x="732234" y="714375"/>
                </a:lnTo>
                <a:lnTo>
                  <a:pt x="776883" y="714375"/>
                </a:lnTo>
                <a:lnTo>
                  <a:pt x="812601" y="714375"/>
                </a:lnTo>
                <a:lnTo>
                  <a:pt x="848320" y="714375"/>
                </a:lnTo>
                <a:lnTo>
                  <a:pt x="884039" y="714375"/>
                </a:lnTo>
                <a:lnTo>
                  <a:pt x="928687" y="714375"/>
                </a:lnTo>
                <a:lnTo>
                  <a:pt x="964406" y="714375"/>
                </a:lnTo>
                <a:lnTo>
                  <a:pt x="1009055" y="714375"/>
                </a:lnTo>
                <a:lnTo>
                  <a:pt x="1044773" y="714375"/>
                </a:lnTo>
                <a:lnTo>
                  <a:pt x="1098351" y="714375"/>
                </a:lnTo>
                <a:lnTo>
                  <a:pt x="1143000" y="705445"/>
                </a:lnTo>
                <a:lnTo>
                  <a:pt x="1187648" y="705445"/>
                </a:lnTo>
                <a:lnTo>
                  <a:pt x="1232297" y="705445"/>
                </a:lnTo>
                <a:lnTo>
                  <a:pt x="1285875" y="696515"/>
                </a:lnTo>
                <a:lnTo>
                  <a:pt x="1330523" y="687586"/>
                </a:lnTo>
                <a:lnTo>
                  <a:pt x="1375172" y="687586"/>
                </a:lnTo>
                <a:lnTo>
                  <a:pt x="1428750" y="678656"/>
                </a:lnTo>
                <a:lnTo>
                  <a:pt x="1473398" y="678656"/>
                </a:lnTo>
                <a:lnTo>
                  <a:pt x="1518047" y="678656"/>
                </a:lnTo>
                <a:lnTo>
                  <a:pt x="1562695" y="678656"/>
                </a:lnTo>
                <a:lnTo>
                  <a:pt x="1616273" y="678656"/>
                </a:lnTo>
                <a:lnTo>
                  <a:pt x="1660922" y="678656"/>
                </a:lnTo>
                <a:lnTo>
                  <a:pt x="1705570" y="678656"/>
                </a:lnTo>
                <a:lnTo>
                  <a:pt x="1750219" y="669726"/>
                </a:lnTo>
                <a:lnTo>
                  <a:pt x="1794867" y="669726"/>
                </a:lnTo>
                <a:lnTo>
                  <a:pt x="1839515" y="669726"/>
                </a:lnTo>
                <a:lnTo>
                  <a:pt x="1884164" y="660797"/>
                </a:lnTo>
                <a:lnTo>
                  <a:pt x="1928812" y="660797"/>
                </a:lnTo>
                <a:lnTo>
                  <a:pt x="1973461" y="660797"/>
                </a:lnTo>
                <a:lnTo>
                  <a:pt x="2018109" y="651867"/>
                </a:lnTo>
                <a:lnTo>
                  <a:pt x="2062758" y="651867"/>
                </a:lnTo>
                <a:lnTo>
                  <a:pt x="2107406" y="651867"/>
                </a:lnTo>
                <a:lnTo>
                  <a:pt x="2152055" y="642937"/>
                </a:lnTo>
                <a:lnTo>
                  <a:pt x="2196703" y="642937"/>
                </a:lnTo>
                <a:lnTo>
                  <a:pt x="2241351" y="642937"/>
                </a:lnTo>
                <a:lnTo>
                  <a:pt x="2294930" y="634008"/>
                </a:lnTo>
                <a:lnTo>
                  <a:pt x="2339578" y="634008"/>
                </a:lnTo>
                <a:lnTo>
                  <a:pt x="2384226" y="625078"/>
                </a:lnTo>
                <a:lnTo>
                  <a:pt x="2428875" y="625078"/>
                </a:lnTo>
                <a:lnTo>
                  <a:pt x="2473523" y="625078"/>
                </a:lnTo>
                <a:lnTo>
                  <a:pt x="2518172" y="625078"/>
                </a:lnTo>
                <a:lnTo>
                  <a:pt x="2553890" y="625078"/>
                </a:lnTo>
                <a:lnTo>
                  <a:pt x="2598539" y="625078"/>
                </a:lnTo>
                <a:lnTo>
                  <a:pt x="2643187" y="625078"/>
                </a:lnTo>
                <a:lnTo>
                  <a:pt x="2678906" y="625078"/>
                </a:lnTo>
                <a:lnTo>
                  <a:pt x="2723555" y="625078"/>
                </a:lnTo>
                <a:lnTo>
                  <a:pt x="2759273" y="625078"/>
                </a:lnTo>
                <a:lnTo>
                  <a:pt x="2794992" y="625078"/>
                </a:lnTo>
                <a:lnTo>
                  <a:pt x="2830711" y="625078"/>
                </a:lnTo>
                <a:lnTo>
                  <a:pt x="2866430" y="625078"/>
                </a:lnTo>
                <a:lnTo>
                  <a:pt x="2911078" y="625078"/>
                </a:lnTo>
                <a:lnTo>
                  <a:pt x="2946797" y="625078"/>
                </a:lnTo>
                <a:lnTo>
                  <a:pt x="2982515" y="634008"/>
                </a:lnTo>
                <a:lnTo>
                  <a:pt x="3018234" y="634008"/>
                </a:lnTo>
                <a:lnTo>
                  <a:pt x="3053953" y="634008"/>
                </a:lnTo>
                <a:lnTo>
                  <a:pt x="3089672" y="642937"/>
                </a:lnTo>
                <a:lnTo>
                  <a:pt x="3134320" y="642937"/>
                </a:lnTo>
                <a:lnTo>
                  <a:pt x="3170039" y="642937"/>
                </a:lnTo>
                <a:lnTo>
                  <a:pt x="3205758" y="642937"/>
                </a:lnTo>
                <a:lnTo>
                  <a:pt x="3250406" y="634008"/>
                </a:lnTo>
                <a:lnTo>
                  <a:pt x="3286125" y="634008"/>
                </a:lnTo>
                <a:lnTo>
                  <a:pt x="3330773" y="625078"/>
                </a:lnTo>
                <a:lnTo>
                  <a:pt x="3366492" y="625078"/>
                </a:lnTo>
                <a:lnTo>
                  <a:pt x="3402211" y="625078"/>
                </a:lnTo>
                <a:lnTo>
                  <a:pt x="3437930" y="616148"/>
                </a:lnTo>
                <a:lnTo>
                  <a:pt x="3482578" y="616148"/>
                </a:lnTo>
                <a:lnTo>
                  <a:pt x="3518297" y="607219"/>
                </a:lnTo>
                <a:lnTo>
                  <a:pt x="3554015" y="607219"/>
                </a:lnTo>
                <a:lnTo>
                  <a:pt x="3589734" y="607219"/>
                </a:lnTo>
                <a:lnTo>
                  <a:pt x="3625453" y="607219"/>
                </a:lnTo>
                <a:lnTo>
                  <a:pt x="3661172" y="607219"/>
                </a:lnTo>
                <a:lnTo>
                  <a:pt x="3687961" y="607219"/>
                </a:lnTo>
                <a:lnTo>
                  <a:pt x="3723680" y="607219"/>
                </a:lnTo>
                <a:lnTo>
                  <a:pt x="3759398" y="607219"/>
                </a:lnTo>
                <a:lnTo>
                  <a:pt x="3786187" y="607219"/>
                </a:lnTo>
                <a:lnTo>
                  <a:pt x="3812976" y="607219"/>
                </a:lnTo>
                <a:lnTo>
                  <a:pt x="3839765" y="607219"/>
                </a:lnTo>
                <a:lnTo>
                  <a:pt x="3875484" y="607219"/>
                </a:lnTo>
                <a:lnTo>
                  <a:pt x="3902273" y="616148"/>
                </a:lnTo>
                <a:lnTo>
                  <a:pt x="3929062" y="616148"/>
                </a:lnTo>
                <a:lnTo>
                  <a:pt x="3946922" y="616148"/>
                </a:lnTo>
                <a:lnTo>
                  <a:pt x="3973711" y="616148"/>
                </a:lnTo>
                <a:lnTo>
                  <a:pt x="4000500" y="607219"/>
                </a:lnTo>
                <a:lnTo>
                  <a:pt x="4027289" y="607219"/>
                </a:lnTo>
                <a:lnTo>
                  <a:pt x="4054078" y="607219"/>
                </a:lnTo>
                <a:lnTo>
                  <a:pt x="4071937" y="598289"/>
                </a:lnTo>
                <a:lnTo>
                  <a:pt x="4098726" y="589359"/>
                </a:lnTo>
                <a:lnTo>
                  <a:pt x="4125515" y="580430"/>
                </a:lnTo>
                <a:lnTo>
                  <a:pt x="4152305" y="562570"/>
                </a:lnTo>
                <a:lnTo>
                  <a:pt x="4170164" y="553640"/>
                </a:lnTo>
                <a:lnTo>
                  <a:pt x="4196953" y="544711"/>
                </a:lnTo>
                <a:lnTo>
                  <a:pt x="4223742" y="526851"/>
                </a:lnTo>
                <a:lnTo>
                  <a:pt x="4277320" y="491133"/>
                </a:lnTo>
                <a:lnTo>
                  <a:pt x="4313039" y="455414"/>
                </a:lnTo>
                <a:lnTo>
                  <a:pt x="4348758" y="410765"/>
                </a:lnTo>
                <a:lnTo>
                  <a:pt x="4375547" y="375047"/>
                </a:lnTo>
                <a:lnTo>
                  <a:pt x="4393406" y="339328"/>
                </a:lnTo>
                <a:lnTo>
                  <a:pt x="4411265" y="303609"/>
                </a:lnTo>
                <a:lnTo>
                  <a:pt x="4429125" y="276820"/>
                </a:lnTo>
                <a:lnTo>
                  <a:pt x="4446984" y="250031"/>
                </a:lnTo>
                <a:lnTo>
                  <a:pt x="4455914" y="223242"/>
                </a:lnTo>
                <a:lnTo>
                  <a:pt x="4464844" y="196453"/>
                </a:lnTo>
                <a:lnTo>
                  <a:pt x="4473773" y="169664"/>
                </a:lnTo>
                <a:lnTo>
                  <a:pt x="4482703" y="151805"/>
                </a:lnTo>
                <a:lnTo>
                  <a:pt x="4482703" y="133945"/>
                </a:lnTo>
                <a:lnTo>
                  <a:pt x="4473773" y="116086"/>
                </a:lnTo>
                <a:lnTo>
                  <a:pt x="4473773" y="98226"/>
                </a:lnTo>
                <a:lnTo>
                  <a:pt x="4464844" y="80367"/>
                </a:lnTo>
                <a:lnTo>
                  <a:pt x="4455914" y="62508"/>
                </a:lnTo>
                <a:lnTo>
                  <a:pt x="4438055" y="53578"/>
                </a:lnTo>
                <a:lnTo>
                  <a:pt x="4429125" y="44648"/>
                </a:lnTo>
                <a:lnTo>
                  <a:pt x="4411265" y="35719"/>
                </a:lnTo>
                <a:lnTo>
                  <a:pt x="4393406" y="26789"/>
                </a:lnTo>
                <a:lnTo>
                  <a:pt x="4375547" y="17859"/>
                </a:lnTo>
                <a:lnTo>
                  <a:pt x="4357687" y="8930"/>
                </a:lnTo>
                <a:lnTo>
                  <a:pt x="4330898" y="8930"/>
                </a:lnTo>
                <a:lnTo>
                  <a:pt x="4304109" y="0"/>
                </a:lnTo>
                <a:lnTo>
                  <a:pt x="4277320" y="0"/>
                </a:lnTo>
                <a:lnTo>
                  <a:pt x="4250531" y="0"/>
                </a:lnTo>
                <a:lnTo>
                  <a:pt x="4214812" y="0"/>
                </a:lnTo>
                <a:lnTo>
                  <a:pt x="4188023" y="0"/>
                </a:lnTo>
                <a:lnTo>
                  <a:pt x="4152305" y="8930"/>
                </a:lnTo>
                <a:lnTo>
                  <a:pt x="4116586" y="8930"/>
                </a:lnTo>
                <a:lnTo>
                  <a:pt x="4089797" y="17859"/>
                </a:lnTo>
                <a:lnTo>
                  <a:pt x="4054078" y="35719"/>
                </a:lnTo>
                <a:lnTo>
                  <a:pt x="4027289" y="53578"/>
                </a:lnTo>
                <a:lnTo>
                  <a:pt x="3991570" y="62508"/>
                </a:lnTo>
                <a:lnTo>
                  <a:pt x="3946922" y="71437"/>
                </a:lnTo>
                <a:lnTo>
                  <a:pt x="3946922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884164" y="2723555"/>
            <a:ext cx="1285876" cy="107157"/>
          </a:xfrm>
          <a:custGeom>
            <a:avLst/>
            <a:gdLst/>
            <a:ahLst/>
            <a:cxnLst/>
            <a:rect l="0" t="0" r="0" b="0"/>
            <a:pathLst>
              <a:path w="1285876" h="107157">
                <a:moveTo>
                  <a:pt x="0" y="89296"/>
                </a:moveTo>
                <a:lnTo>
                  <a:pt x="0" y="89296"/>
                </a:lnTo>
                <a:lnTo>
                  <a:pt x="8930" y="89296"/>
                </a:lnTo>
                <a:lnTo>
                  <a:pt x="17859" y="89296"/>
                </a:lnTo>
                <a:lnTo>
                  <a:pt x="26789" y="80366"/>
                </a:lnTo>
                <a:lnTo>
                  <a:pt x="44649" y="71437"/>
                </a:lnTo>
                <a:lnTo>
                  <a:pt x="62508" y="71437"/>
                </a:lnTo>
                <a:lnTo>
                  <a:pt x="80367" y="62508"/>
                </a:lnTo>
                <a:lnTo>
                  <a:pt x="98227" y="53578"/>
                </a:lnTo>
                <a:lnTo>
                  <a:pt x="125016" y="44648"/>
                </a:lnTo>
                <a:lnTo>
                  <a:pt x="151805" y="35718"/>
                </a:lnTo>
                <a:lnTo>
                  <a:pt x="178594" y="26789"/>
                </a:lnTo>
                <a:lnTo>
                  <a:pt x="205383" y="17859"/>
                </a:lnTo>
                <a:lnTo>
                  <a:pt x="232172" y="8929"/>
                </a:lnTo>
                <a:lnTo>
                  <a:pt x="258961" y="8929"/>
                </a:lnTo>
                <a:lnTo>
                  <a:pt x="285750" y="0"/>
                </a:lnTo>
                <a:lnTo>
                  <a:pt x="312539" y="0"/>
                </a:lnTo>
                <a:lnTo>
                  <a:pt x="339328" y="0"/>
                </a:lnTo>
                <a:lnTo>
                  <a:pt x="366117" y="0"/>
                </a:lnTo>
                <a:lnTo>
                  <a:pt x="401836" y="0"/>
                </a:lnTo>
                <a:lnTo>
                  <a:pt x="437555" y="0"/>
                </a:lnTo>
                <a:lnTo>
                  <a:pt x="464344" y="0"/>
                </a:lnTo>
                <a:lnTo>
                  <a:pt x="500063" y="0"/>
                </a:lnTo>
                <a:lnTo>
                  <a:pt x="535781" y="0"/>
                </a:lnTo>
                <a:lnTo>
                  <a:pt x="580430" y="0"/>
                </a:lnTo>
                <a:lnTo>
                  <a:pt x="616149" y="0"/>
                </a:lnTo>
                <a:lnTo>
                  <a:pt x="660797" y="8929"/>
                </a:lnTo>
                <a:lnTo>
                  <a:pt x="705445" y="17859"/>
                </a:lnTo>
                <a:lnTo>
                  <a:pt x="741164" y="17859"/>
                </a:lnTo>
                <a:lnTo>
                  <a:pt x="785813" y="26789"/>
                </a:lnTo>
                <a:lnTo>
                  <a:pt x="830461" y="35718"/>
                </a:lnTo>
                <a:lnTo>
                  <a:pt x="875109" y="44648"/>
                </a:lnTo>
                <a:lnTo>
                  <a:pt x="919758" y="44648"/>
                </a:lnTo>
                <a:lnTo>
                  <a:pt x="973336" y="53578"/>
                </a:lnTo>
                <a:lnTo>
                  <a:pt x="1017984" y="53578"/>
                </a:lnTo>
                <a:lnTo>
                  <a:pt x="1071563" y="53578"/>
                </a:lnTo>
                <a:lnTo>
                  <a:pt x="1116211" y="62508"/>
                </a:lnTo>
                <a:lnTo>
                  <a:pt x="1151930" y="62508"/>
                </a:lnTo>
                <a:lnTo>
                  <a:pt x="1187649" y="71437"/>
                </a:lnTo>
                <a:lnTo>
                  <a:pt x="1223367" y="71437"/>
                </a:lnTo>
                <a:lnTo>
                  <a:pt x="1250156" y="80366"/>
                </a:lnTo>
                <a:lnTo>
                  <a:pt x="1276945" y="89296"/>
                </a:lnTo>
                <a:lnTo>
                  <a:pt x="1285875" y="98226"/>
                </a:lnTo>
                <a:lnTo>
                  <a:pt x="1285875" y="107156"/>
                </a:lnTo>
                <a:lnTo>
                  <a:pt x="128587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84289" y="3536156"/>
            <a:ext cx="89298" cy="169665"/>
          </a:xfrm>
          <a:custGeom>
            <a:avLst/>
            <a:gdLst/>
            <a:ahLst/>
            <a:cxnLst/>
            <a:rect l="0" t="0" r="0" b="0"/>
            <a:pathLst>
              <a:path w="89298" h="169665">
                <a:moveTo>
                  <a:pt x="0" y="169664"/>
                </a:moveTo>
                <a:lnTo>
                  <a:pt x="8930" y="160734"/>
                </a:lnTo>
                <a:lnTo>
                  <a:pt x="17859" y="142875"/>
                </a:lnTo>
                <a:lnTo>
                  <a:pt x="35719" y="107156"/>
                </a:lnTo>
                <a:lnTo>
                  <a:pt x="53578" y="62508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384477" y="3580804"/>
            <a:ext cx="35719" cy="160736"/>
          </a:xfrm>
          <a:custGeom>
            <a:avLst/>
            <a:gdLst/>
            <a:ahLst/>
            <a:cxnLst/>
            <a:rect l="0" t="0" r="0" b="0"/>
            <a:pathLst>
              <a:path w="35719" h="160736">
                <a:moveTo>
                  <a:pt x="0" y="160735"/>
                </a:moveTo>
                <a:lnTo>
                  <a:pt x="0" y="151805"/>
                </a:lnTo>
                <a:lnTo>
                  <a:pt x="0" y="133946"/>
                </a:lnTo>
                <a:lnTo>
                  <a:pt x="0" y="107157"/>
                </a:lnTo>
                <a:lnTo>
                  <a:pt x="17859" y="62508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027414" y="3339703"/>
            <a:ext cx="196454" cy="446485"/>
          </a:xfrm>
          <a:custGeom>
            <a:avLst/>
            <a:gdLst/>
            <a:ahLst/>
            <a:cxnLst/>
            <a:rect l="0" t="0" r="0" b="0"/>
            <a:pathLst>
              <a:path w="196454" h="446485">
                <a:moveTo>
                  <a:pt x="0" y="446484"/>
                </a:moveTo>
                <a:lnTo>
                  <a:pt x="0" y="437554"/>
                </a:lnTo>
                <a:lnTo>
                  <a:pt x="0" y="437554"/>
                </a:lnTo>
                <a:lnTo>
                  <a:pt x="0" y="419695"/>
                </a:lnTo>
                <a:lnTo>
                  <a:pt x="8930" y="401836"/>
                </a:lnTo>
                <a:lnTo>
                  <a:pt x="17859" y="357187"/>
                </a:lnTo>
                <a:lnTo>
                  <a:pt x="44649" y="303609"/>
                </a:lnTo>
                <a:lnTo>
                  <a:pt x="80367" y="223242"/>
                </a:lnTo>
                <a:lnTo>
                  <a:pt x="133945" y="116086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768578" y="3143250"/>
            <a:ext cx="366118" cy="580430"/>
          </a:xfrm>
          <a:custGeom>
            <a:avLst/>
            <a:gdLst/>
            <a:ahLst/>
            <a:cxnLst/>
            <a:rect l="0" t="0" r="0" b="0"/>
            <a:pathLst>
              <a:path w="366118" h="580430">
                <a:moveTo>
                  <a:pt x="0" y="580429"/>
                </a:moveTo>
                <a:lnTo>
                  <a:pt x="0" y="571500"/>
                </a:lnTo>
                <a:lnTo>
                  <a:pt x="8930" y="553640"/>
                </a:lnTo>
                <a:lnTo>
                  <a:pt x="26789" y="517921"/>
                </a:lnTo>
                <a:lnTo>
                  <a:pt x="53578" y="455414"/>
                </a:lnTo>
                <a:lnTo>
                  <a:pt x="98227" y="383976"/>
                </a:lnTo>
                <a:lnTo>
                  <a:pt x="151805" y="294679"/>
                </a:lnTo>
                <a:lnTo>
                  <a:pt x="223242" y="196453"/>
                </a:lnTo>
                <a:lnTo>
                  <a:pt x="294680" y="98226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590109" y="3295054"/>
            <a:ext cx="196455" cy="491134"/>
          </a:xfrm>
          <a:custGeom>
            <a:avLst/>
            <a:gdLst/>
            <a:ahLst/>
            <a:cxnLst/>
            <a:rect l="0" t="0" r="0" b="0"/>
            <a:pathLst>
              <a:path w="196455" h="491134">
                <a:moveTo>
                  <a:pt x="8930" y="491133"/>
                </a:moveTo>
                <a:lnTo>
                  <a:pt x="0" y="491133"/>
                </a:lnTo>
                <a:lnTo>
                  <a:pt x="0" y="491133"/>
                </a:lnTo>
                <a:lnTo>
                  <a:pt x="0" y="482203"/>
                </a:lnTo>
                <a:lnTo>
                  <a:pt x="0" y="464344"/>
                </a:lnTo>
                <a:lnTo>
                  <a:pt x="8930" y="428625"/>
                </a:lnTo>
                <a:lnTo>
                  <a:pt x="26789" y="383977"/>
                </a:lnTo>
                <a:lnTo>
                  <a:pt x="53579" y="321469"/>
                </a:lnTo>
                <a:lnTo>
                  <a:pt x="98227" y="258961"/>
                </a:lnTo>
                <a:lnTo>
                  <a:pt x="133946" y="178594"/>
                </a:lnTo>
                <a:lnTo>
                  <a:pt x="169664" y="80367"/>
                </a:lnTo>
                <a:lnTo>
                  <a:pt x="196454" y="0"/>
                </a:lnTo>
                <a:lnTo>
                  <a:pt x="19645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349133" y="3375421"/>
            <a:ext cx="205384" cy="410767"/>
          </a:xfrm>
          <a:custGeom>
            <a:avLst/>
            <a:gdLst/>
            <a:ahLst/>
            <a:cxnLst/>
            <a:rect l="0" t="0" r="0" b="0"/>
            <a:pathLst>
              <a:path w="205384" h="410767">
                <a:moveTo>
                  <a:pt x="26789" y="392907"/>
                </a:moveTo>
                <a:lnTo>
                  <a:pt x="17859" y="401836"/>
                </a:lnTo>
                <a:lnTo>
                  <a:pt x="8930" y="410766"/>
                </a:lnTo>
                <a:lnTo>
                  <a:pt x="0" y="410766"/>
                </a:lnTo>
                <a:lnTo>
                  <a:pt x="0" y="410766"/>
                </a:lnTo>
                <a:lnTo>
                  <a:pt x="0" y="392907"/>
                </a:lnTo>
                <a:lnTo>
                  <a:pt x="17859" y="366118"/>
                </a:lnTo>
                <a:lnTo>
                  <a:pt x="44648" y="312540"/>
                </a:lnTo>
                <a:lnTo>
                  <a:pt x="71437" y="250032"/>
                </a:lnTo>
                <a:lnTo>
                  <a:pt x="116086" y="169665"/>
                </a:lnTo>
                <a:lnTo>
                  <a:pt x="160734" y="89297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911703" y="3339703"/>
            <a:ext cx="223243" cy="437555"/>
          </a:xfrm>
          <a:custGeom>
            <a:avLst/>
            <a:gdLst/>
            <a:ahLst/>
            <a:cxnLst/>
            <a:rect l="0" t="0" r="0" b="0"/>
            <a:pathLst>
              <a:path w="223243" h="437555">
                <a:moveTo>
                  <a:pt x="0" y="437554"/>
                </a:moveTo>
                <a:lnTo>
                  <a:pt x="0" y="437554"/>
                </a:lnTo>
                <a:lnTo>
                  <a:pt x="0" y="437554"/>
                </a:lnTo>
                <a:lnTo>
                  <a:pt x="0" y="428625"/>
                </a:lnTo>
                <a:lnTo>
                  <a:pt x="0" y="419695"/>
                </a:lnTo>
                <a:lnTo>
                  <a:pt x="8930" y="401836"/>
                </a:lnTo>
                <a:lnTo>
                  <a:pt x="17860" y="366117"/>
                </a:lnTo>
                <a:lnTo>
                  <a:pt x="44649" y="321468"/>
                </a:lnTo>
                <a:lnTo>
                  <a:pt x="80367" y="258961"/>
                </a:lnTo>
                <a:lnTo>
                  <a:pt x="133945" y="187523"/>
                </a:lnTo>
                <a:lnTo>
                  <a:pt x="178594" y="98226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492132" y="3464718"/>
            <a:ext cx="187524" cy="410767"/>
          </a:xfrm>
          <a:custGeom>
            <a:avLst/>
            <a:gdLst/>
            <a:ahLst/>
            <a:cxnLst/>
            <a:rect l="0" t="0" r="0" b="0"/>
            <a:pathLst>
              <a:path w="187524" h="410767">
                <a:moveTo>
                  <a:pt x="0" y="410766"/>
                </a:moveTo>
                <a:lnTo>
                  <a:pt x="0" y="410766"/>
                </a:lnTo>
                <a:lnTo>
                  <a:pt x="0" y="410766"/>
                </a:lnTo>
                <a:lnTo>
                  <a:pt x="0" y="401836"/>
                </a:lnTo>
                <a:lnTo>
                  <a:pt x="0" y="383977"/>
                </a:lnTo>
                <a:lnTo>
                  <a:pt x="17859" y="348258"/>
                </a:lnTo>
                <a:lnTo>
                  <a:pt x="44648" y="294680"/>
                </a:lnTo>
                <a:lnTo>
                  <a:pt x="80367" y="214313"/>
                </a:lnTo>
                <a:lnTo>
                  <a:pt x="133945" y="125016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080742" y="3527226"/>
            <a:ext cx="1169790" cy="607220"/>
          </a:xfrm>
          <a:custGeom>
            <a:avLst/>
            <a:gdLst/>
            <a:ahLst/>
            <a:cxnLst/>
            <a:rect l="0" t="0" r="0" b="0"/>
            <a:pathLst>
              <a:path w="1169790" h="607220">
                <a:moveTo>
                  <a:pt x="1107281" y="125016"/>
                </a:moveTo>
                <a:lnTo>
                  <a:pt x="1107281" y="125016"/>
                </a:lnTo>
                <a:lnTo>
                  <a:pt x="1098352" y="125016"/>
                </a:lnTo>
                <a:lnTo>
                  <a:pt x="1089422" y="116086"/>
                </a:lnTo>
                <a:lnTo>
                  <a:pt x="1071563" y="116086"/>
                </a:lnTo>
                <a:lnTo>
                  <a:pt x="1053703" y="107156"/>
                </a:lnTo>
                <a:lnTo>
                  <a:pt x="1035844" y="98227"/>
                </a:lnTo>
                <a:lnTo>
                  <a:pt x="1017985" y="89297"/>
                </a:lnTo>
                <a:lnTo>
                  <a:pt x="991196" y="80367"/>
                </a:lnTo>
                <a:lnTo>
                  <a:pt x="964406" y="62508"/>
                </a:lnTo>
                <a:lnTo>
                  <a:pt x="937617" y="53578"/>
                </a:lnTo>
                <a:lnTo>
                  <a:pt x="901899" y="35719"/>
                </a:lnTo>
                <a:lnTo>
                  <a:pt x="866180" y="26789"/>
                </a:lnTo>
                <a:lnTo>
                  <a:pt x="830461" y="26789"/>
                </a:lnTo>
                <a:lnTo>
                  <a:pt x="785813" y="26789"/>
                </a:lnTo>
                <a:lnTo>
                  <a:pt x="732235" y="35719"/>
                </a:lnTo>
                <a:lnTo>
                  <a:pt x="678656" y="44649"/>
                </a:lnTo>
                <a:lnTo>
                  <a:pt x="616149" y="53578"/>
                </a:lnTo>
                <a:lnTo>
                  <a:pt x="562571" y="71438"/>
                </a:lnTo>
                <a:lnTo>
                  <a:pt x="500063" y="80367"/>
                </a:lnTo>
                <a:lnTo>
                  <a:pt x="455414" y="89297"/>
                </a:lnTo>
                <a:lnTo>
                  <a:pt x="401836" y="98227"/>
                </a:lnTo>
                <a:lnTo>
                  <a:pt x="357188" y="98227"/>
                </a:lnTo>
                <a:lnTo>
                  <a:pt x="321469" y="107156"/>
                </a:lnTo>
                <a:lnTo>
                  <a:pt x="276821" y="116086"/>
                </a:lnTo>
                <a:lnTo>
                  <a:pt x="241102" y="125016"/>
                </a:lnTo>
                <a:lnTo>
                  <a:pt x="205383" y="142875"/>
                </a:lnTo>
                <a:lnTo>
                  <a:pt x="160735" y="160735"/>
                </a:lnTo>
                <a:lnTo>
                  <a:pt x="133946" y="187524"/>
                </a:lnTo>
                <a:lnTo>
                  <a:pt x="98227" y="214313"/>
                </a:lnTo>
                <a:lnTo>
                  <a:pt x="62508" y="250031"/>
                </a:lnTo>
                <a:lnTo>
                  <a:pt x="44649" y="276820"/>
                </a:lnTo>
                <a:lnTo>
                  <a:pt x="17860" y="312539"/>
                </a:lnTo>
                <a:lnTo>
                  <a:pt x="8930" y="339328"/>
                </a:lnTo>
                <a:lnTo>
                  <a:pt x="8930" y="375047"/>
                </a:lnTo>
                <a:lnTo>
                  <a:pt x="0" y="401836"/>
                </a:lnTo>
                <a:lnTo>
                  <a:pt x="8930" y="419695"/>
                </a:lnTo>
                <a:lnTo>
                  <a:pt x="17860" y="437555"/>
                </a:lnTo>
                <a:lnTo>
                  <a:pt x="26789" y="446485"/>
                </a:lnTo>
                <a:lnTo>
                  <a:pt x="26789" y="446485"/>
                </a:lnTo>
                <a:lnTo>
                  <a:pt x="44649" y="446485"/>
                </a:lnTo>
                <a:lnTo>
                  <a:pt x="53578" y="455414"/>
                </a:lnTo>
                <a:lnTo>
                  <a:pt x="71438" y="464344"/>
                </a:lnTo>
                <a:lnTo>
                  <a:pt x="98227" y="464344"/>
                </a:lnTo>
                <a:lnTo>
                  <a:pt x="116086" y="482203"/>
                </a:lnTo>
                <a:lnTo>
                  <a:pt x="151805" y="491133"/>
                </a:lnTo>
                <a:lnTo>
                  <a:pt x="178594" y="508992"/>
                </a:lnTo>
                <a:lnTo>
                  <a:pt x="214313" y="517922"/>
                </a:lnTo>
                <a:lnTo>
                  <a:pt x="250031" y="535781"/>
                </a:lnTo>
                <a:lnTo>
                  <a:pt x="276821" y="535781"/>
                </a:lnTo>
                <a:lnTo>
                  <a:pt x="312539" y="535781"/>
                </a:lnTo>
                <a:lnTo>
                  <a:pt x="339328" y="535781"/>
                </a:lnTo>
                <a:lnTo>
                  <a:pt x="375047" y="526852"/>
                </a:lnTo>
                <a:lnTo>
                  <a:pt x="401836" y="526852"/>
                </a:lnTo>
                <a:lnTo>
                  <a:pt x="437555" y="517922"/>
                </a:lnTo>
                <a:lnTo>
                  <a:pt x="473274" y="517922"/>
                </a:lnTo>
                <a:lnTo>
                  <a:pt x="517922" y="517922"/>
                </a:lnTo>
                <a:lnTo>
                  <a:pt x="562571" y="526852"/>
                </a:lnTo>
                <a:lnTo>
                  <a:pt x="607219" y="535781"/>
                </a:lnTo>
                <a:lnTo>
                  <a:pt x="651867" y="553641"/>
                </a:lnTo>
                <a:lnTo>
                  <a:pt x="687586" y="571500"/>
                </a:lnTo>
                <a:lnTo>
                  <a:pt x="723305" y="580430"/>
                </a:lnTo>
                <a:lnTo>
                  <a:pt x="759024" y="598289"/>
                </a:lnTo>
                <a:lnTo>
                  <a:pt x="794742" y="598289"/>
                </a:lnTo>
                <a:lnTo>
                  <a:pt x="821531" y="607219"/>
                </a:lnTo>
                <a:lnTo>
                  <a:pt x="857250" y="607219"/>
                </a:lnTo>
                <a:lnTo>
                  <a:pt x="884039" y="598289"/>
                </a:lnTo>
                <a:lnTo>
                  <a:pt x="919758" y="598289"/>
                </a:lnTo>
                <a:lnTo>
                  <a:pt x="937617" y="598289"/>
                </a:lnTo>
                <a:lnTo>
                  <a:pt x="964406" y="589360"/>
                </a:lnTo>
                <a:lnTo>
                  <a:pt x="982266" y="580430"/>
                </a:lnTo>
                <a:lnTo>
                  <a:pt x="1000125" y="571500"/>
                </a:lnTo>
                <a:lnTo>
                  <a:pt x="1009055" y="562570"/>
                </a:lnTo>
                <a:lnTo>
                  <a:pt x="1026914" y="553641"/>
                </a:lnTo>
                <a:lnTo>
                  <a:pt x="1035844" y="544711"/>
                </a:lnTo>
                <a:lnTo>
                  <a:pt x="1035844" y="544711"/>
                </a:lnTo>
                <a:lnTo>
                  <a:pt x="1044774" y="544711"/>
                </a:lnTo>
                <a:lnTo>
                  <a:pt x="1053703" y="544711"/>
                </a:lnTo>
                <a:lnTo>
                  <a:pt x="1053703" y="553641"/>
                </a:lnTo>
                <a:lnTo>
                  <a:pt x="1062633" y="553641"/>
                </a:lnTo>
                <a:lnTo>
                  <a:pt x="1071563" y="553641"/>
                </a:lnTo>
                <a:lnTo>
                  <a:pt x="1080492" y="544711"/>
                </a:lnTo>
                <a:lnTo>
                  <a:pt x="1089422" y="544711"/>
                </a:lnTo>
                <a:lnTo>
                  <a:pt x="1107281" y="526852"/>
                </a:lnTo>
                <a:lnTo>
                  <a:pt x="1116211" y="517922"/>
                </a:lnTo>
                <a:lnTo>
                  <a:pt x="1116211" y="500063"/>
                </a:lnTo>
                <a:lnTo>
                  <a:pt x="1125141" y="482203"/>
                </a:lnTo>
                <a:lnTo>
                  <a:pt x="1125141" y="473274"/>
                </a:lnTo>
                <a:lnTo>
                  <a:pt x="1134071" y="464344"/>
                </a:lnTo>
                <a:lnTo>
                  <a:pt x="1134071" y="464344"/>
                </a:lnTo>
                <a:lnTo>
                  <a:pt x="1134071" y="464344"/>
                </a:lnTo>
                <a:lnTo>
                  <a:pt x="1143000" y="464344"/>
                </a:lnTo>
                <a:lnTo>
                  <a:pt x="1151930" y="464344"/>
                </a:lnTo>
                <a:lnTo>
                  <a:pt x="1151930" y="473274"/>
                </a:lnTo>
                <a:lnTo>
                  <a:pt x="1160860" y="473274"/>
                </a:lnTo>
                <a:lnTo>
                  <a:pt x="1160860" y="473274"/>
                </a:lnTo>
                <a:lnTo>
                  <a:pt x="1160860" y="464344"/>
                </a:lnTo>
                <a:lnTo>
                  <a:pt x="1160860" y="455414"/>
                </a:lnTo>
                <a:lnTo>
                  <a:pt x="1151930" y="446485"/>
                </a:lnTo>
                <a:lnTo>
                  <a:pt x="1143000" y="437555"/>
                </a:lnTo>
                <a:lnTo>
                  <a:pt x="1134071" y="419695"/>
                </a:lnTo>
                <a:lnTo>
                  <a:pt x="1125141" y="401836"/>
                </a:lnTo>
                <a:lnTo>
                  <a:pt x="1125141" y="383977"/>
                </a:lnTo>
                <a:lnTo>
                  <a:pt x="1134071" y="357188"/>
                </a:lnTo>
                <a:lnTo>
                  <a:pt x="1143000" y="330399"/>
                </a:lnTo>
                <a:lnTo>
                  <a:pt x="1151930" y="294680"/>
                </a:lnTo>
                <a:lnTo>
                  <a:pt x="1160860" y="250031"/>
                </a:lnTo>
                <a:lnTo>
                  <a:pt x="1169789" y="205383"/>
                </a:lnTo>
                <a:lnTo>
                  <a:pt x="1169789" y="151805"/>
                </a:lnTo>
                <a:lnTo>
                  <a:pt x="1160860" y="107156"/>
                </a:lnTo>
                <a:lnTo>
                  <a:pt x="1134071" y="62508"/>
                </a:lnTo>
                <a:lnTo>
                  <a:pt x="1107281" y="35719"/>
                </a:lnTo>
                <a:lnTo>
                  <a:pt x="1080492" y="17860"/>
                </a:lnTo>
                <a:lnTo>
                  <a:pt x="1053703" y="0"/>
                </a:lnTo>
                <a:lnTo>
                  <a:pt x="105370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Autofit/>
          </a:bodyPr>
          <a:lstStyle/>
          <a:p>
            <a:r>
              <a:rPr lang="en-US" sz="3200" dirty="0"/>
              <a:t>http://hamcrest.org/JavaHamcrest/javadoc/1.3/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400" dirty="0" err="1"/>
              <a:t>org.hamcrest</a:t>
            </a:r>
            <a:r>
              <a:rPr lang="en-US" sz="4400" dirty="0"/>
              <a:t> </a:t>
            </a:r>
            <a:br>
              <a:rPr lang="en-US" sz="4400" dirty="0"/>
            </a:br>
            <a:r>
              <a:rPr lang="en-US" sz="4400" dirty="0"/>
              <a:t>Interface Matcher&lt;T&gt;</a:t>
            </a:r>
          </a:p>
          <a:p>
            <a:r>
              <a:rPr lang="en-US" sz="4400" dirty="0"/>
              <a:t>All </a:t>
            </a:r>
            <a:r>
              <a:rPr lang="en-US" sz="4400" dirty="0" err="1"/>
              <a:t>Superinterfaces</a:t>
            </a:r>
            <a:r>
              <a:rPr lang="en-US" sz="4400" dirty="0"/>
              <a:t>: </a:t>
            </a:r>
            <a:r>
              <a:rPr lang="en-US" dirty="0" err="1">
                <a:hlinkClick r:id="rId2" tooltip="interface in org.hamcrest"/>
              </a:rPr>
              <a:t>SelfDescribing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sz="4400" dirty="0" smtClean="0"/>
              <a:t>All </a:t>
            </a:r>
            <a:r>
              <a:rPr lang="en-US" sz="4400" dirty="0"/>
              <a:t>Known Implementing Classes</a:t>
            </a:r>
            <a:r>
              <a:rPr lang="en-US" dirty="0"/>
              <a:t>: </a:t>
            </a:r>
            <a:r>
              <a:rPr lang="en-US" dirty="0" err="1">
                <a:hlinkClick r:id="rId3" tooltip="class in org.hamcrest.core"/>
              </a:rPr>
              <a:t>AllOf</a:t>
            </a:r>
            <a:r>
              <a:rPr lang="en-US" dirty="0"/>
              <a:t>, </a:t>
            </a:r>
            <a:r>
              <a:rPr lang="en-US" dirty="0" err="1">
                <a:hlinkClick r:id="rId4" tooltip="class in org.hamcrest.core"/>
              </a:rPr>
              <a:t>AnyOf</a:t>
            </a:r>
            <a:r>
              <a:rPr lang="en-US" dirty="0"/>
              <a:t>, </a:t>
            </a:r>
            <a:r>
              <a:rPr lang="en-US" dirty="0" err="1">
                <a:hlinkClick r:id="rId5" tooltip="class in org.hamcrest"/>
              </a:rPr>
              <a:t>BaseMatcher</a:t>
            </a:r>
            <a:r>
              <a:rPr lang="en-US" dirty="0"/>
              <a:t>, </a:t>
            </a:r>
            <a:r>
              <a:rPr lang="en-US" dirty="0" err="1">
                <a:hlinkClick r:id="rId6" tooltip="class in org.hamcrest.number"/>
              </a:rPr>
              <a:t>BigDecimalCloseTo</a:t>
            </a:r>
            <a:r>
              <a:rPr lang="en-US" dirty="0"/>
              <a:t>, </a:t>
            </a:r>
            <a:r>
              <a:rPr lang="en-US" dirty="0" err="1">
                <a:hlinkClick r:id="rId7" tooltip="class in org.hamcrest.core"/>
              </a:rPr>
              <a:t>CombinableMatcher</a:t>
            </a:r>
            <a:r>
              <a:rPr lang="en-US" dirty="0"/>
              <a:t>, </a:t>
            </a:r>
            <a:r>
              <a:rPr lang="en-US" dirty="0" err="1">
                <a:hlinkClick r:id="rId8" tooltip="class in org.hamcrest"/>
              </a:rPr>
              <a:t>CustomMatcher</a:t>
            </a:r>
            <a:r>
              <a:rPr lang="en-US" dirty="0"/>
              <a:t>, </a:t>
            </a:r>
            <a:r>
              <a:rPr lang="en-US" dirty="0" err="1">
                <a:hlinkClick r:id="rId9" tooltip="class in org.hamcrest"/>
              </a:rPr>
              <a:t>CustomTypeSafeMatcher</a:t>
            </a:r>
            <a:r>
              <a:rPr lang="en-US" dirty="0"/>
              <a:t>, </a:t>
            </a:r>
            <a:r>
              <a:rPr lang="en-US" dirty="0" err="1">
                <a:hlinkClick r:id="rId10" tooltip="class in org.hamcrest.core"/>
              </a:rPr>
              <a:t>DescribedAs</a:t>
            </a:r>
            <a:r>
              <a:rPr lang="en-US" dirty="0"/>
              <a:t>, </a:t>
            </a:r>
            <a:r>
              <a:rPr lang="en-US" dirty="0" err="1">
                <a:hlinkClick r:id="rId11" tooltip="class in org.hamcrest"/>
              </a:rPr>
              <a:t>DiagnosingMatcher</a:t>
            </a:r>
            <a:r>
              <a:rPr lang="en-US" dirty="0"/>
              <a:t>, </a:t>
            </a:r>
            <a:r>
              <a:rPr lang="en-US" dirty="0">
                <a:hlinkClick r:id="rId12" tooltip="class in org.hamcrest.core"/>
              </a:rPr>
              <a:t>Every</a:t>
            </a:r>
            <a:r>
              <a:rPr lang="en-US" dirty="0"/>
              <a:t>, </a:t>
            </a:r>
            <a:r>
              <a:rPr lang="en-US" dirty="0" err="1">
                <a:hlinkClick r:id="rId13" tooltip="class in org.hamcrest"/>
              </a:rPr>
              <a:t>FeatureMatcher</a:t>
            </a:r>
            <a:r>
              <a:rPr lang="en-US" dirty="0"/>
              <a:t>, </a:t>
            </a:r>
            <a:r>
              <a:rPr lang="en-US" dirty="0" err="1">
                <a:hlinkClick r:id="rId14" tooltip="class in org.hamcrest.beans"/>
              </a:rPr>
              <a:t>HasProperty</a:t>
            </a:r>
            <a:r>
              <a:rPr lang="en-US" dirty="0"/>
              <a:t>, </a:t>
            </a:r>
            <a:r>
              <a:rPr lang="en-US" dirty="0" err="1">
                <a:hlinkClick r:id="rId15" tooltip="class in org.hamcrest.beans"/>
              </a:rPr>
              <a:t>HasPropertyWithValue</a:t>
            </a:r>
            <a:r>
              <a:rPr lang="en-US" dirty="0"/>
              <a:t>, </a:t>
            </a:r>
            <a:r>
              <a:rPr lang="en-US" dirty="0" err="1">
                <a:hlinkClick r:id="rId16" tooltip="class in org.hamcrest.object"/>
              </a:rPr>
              <a:t>HasToString</a:t>
            </a:r>
            <a:r>
              <a:rPr lang="en-US" dirty="0"/>
              <a:t>, </a:t>
            </a:r>
            <a:r>
              <a:rPr lang="en-US" dirty="0" err="1">
                <a:hlinkClick r:id="rId17" tooltip="class in org.hamcrest.xml"/>
              </a:rPr>
              <a:t>HasXPath</a:t>
            </a:r>
            <a:r>
              <a:rPr lang="en-US" dirty="0"/>
              <a:t>, </a:t>
            </a:r>
            <a:r>
              <a:rPr lang="en-US" dirty="0">
                <a:hlinkClick r:id="rId18" tooltip="class in org.hamcrest.core"/>
              </a:rPr>
              <a:t>Is</a:t>
            </a:r>
            <a:r>
              <a:rPr lang="en-US" dirty="0"/>
              <a:t>, </a:t>
            </a:r>
            <a:r>
              <a:rPr lang="en-US" dirty="0" err="1">
                <a:hlinkClick r:id="rId19" tooltip="class in org.hamcrest.core"/>
              </a:rPr>
              <a:t>IsAnything</a:t>
            </a:r>
            <a:r>
              <a:rPr lang="en-US" dirty="0"/>
              <a:t>, </a:t>
            </a:r>
            <a:r>
              <a:rPr lang="en-US" dirty="0" err="1">
                <a:hlinkClick r:id="rId20" tooltip="class in org.hamcrest.collection"/>
              </a:rPr>
              <a:t>IsArray</a:t>
            </a:r>
            <a:r>
              <a:rPr lang="en-US" dirty="0"/>
              <a:t>, </a:t>
            </a:r>
            <a:r>
              <a:rPr lang="en-US" dirty="0" err="1">
                <a:hlinkClick r:id="rId21" tooltip="class in org.hamcrest.collection"/>
              </a:rPr>
              <a:t>IsArrayContaining</a:t>
            </a:r>
            <a:r>
              <a:rPr lang="en-US" dirty="0"/>
              <a:t>, </a:t>
            </a:r>
            <a:r>
              <a:rPr lang="en-US" dirty="0" err="1">
                <a:hlinkClick r:id="rId22" tooltip="class in org.hamcrest.collection"/>
              </a:rPr>
              <a:t>IsArrayContainingInAnyOrder</a:t>
            </a:r>
            <a:r>
              <a:rPr lang="en-US" dirty="0"/>
              <a:t>, </a:t>
            </a:r>
            <a:r>
              <a:rPr lang="en-US" dirty="0" err="1">
                <a:hlinkClick r:id="rId23" tooltip="class in org.hamcrest.collection"/>
              </a:rPr>
              <a:t>IsArrayContainingInOrder</a:t>
            </a:r>
            <a:r>
              <a:rPr lang="en-US" dirty="0"/>
              <a:t>, </a:t>
            </a:r>
            <a:r>
              <a:rPr lang="en-US" dirty="0" err="1">
                <a:hlinkClick r:id="rId24" tooltip="class in org.hamcrest.collection"/>
              </a:rPr>
              <a:t>IsArrayWithSize</a:t>
            </a:r>
            <a:r>
              <a:rPr lang="en-US" dirty="0"/>
              <a:t>, </a:t>
            </a:r>
            <a:r>
              <a:rPr lang="en-US" dirty="0" err="1">
                <a:hlinkClick r:id="rId25" tooltip="class in org.hamcrest.number"/>
              </a:rPr>
              <a:t>IsCloseTo</a:t>
            </a:r>
            <a:r>
              <a:rPr lang="en-US" dirty="0"/>
              <a:t>, </a:t>
            </a:r>
            <a:r>
              <a:rPr lang="en-US" dirty="0" err="1">
                <a:hlinkClick r:id="rId26" tooltip="class in org.hamcrest.core"/>
              </a:rPr>
              <a:t>IsCollectionContaining</a:t>
            </a:r>
            <a:r>
              <a:rPr lang="en-US" dirty="0"/>
              <a:t>, </a:t>
            </a:r>
            <a:r>
              <a:rPr lang="en-US" dirty="0" err="1">
                <a:hlinkClick r:id="rId27" tooltip="class in org.hamcrest.collection"/>
              </a:rPr>
              <a:t>IsCollectionWithSize</a:t>
            </a:r>
            <a:r>
              <a:rPr lang="en-US" dirty="0"/>
              <a:t>, </a:t>
            </a:r>
            <a:r>
              <a:rPr lang="en-US" dirty="0" err="1">
                <a:hlinkClick r:id="rId28" tooltip="class in org.hamcrest.object"/>
              </a:rPr>
              <a:t>IsCompatibleType</a:t>
            </a:r>
            <a:r>
              <a:rPr lang="en-US" dirty="0"/>
              <a:t>, </a:t>
            </a:r>
            <a:r>
              <a:rPr lang="en-US" dirty="0" err="1">
                <a:hlinkClick r:id="rId29" tooltip="class in org.hamcrest.collection"/>
              </a:rPr>
              <a:t>IsEmptyCollection</a:t>
            </a:r>
            <a:r>
              <a:rPr lang="en-US" dirty="0"/>
              <a:t>, </a:t>
            </a:r>
            <a:r>
              <a:rPr lang="en-US" dirty="0" err="1">
                <a:hlinkClick r:id="rId30" tooltip="class in org.hamcrest.collection"/>
              </a:rPr>
              <a:t>IsEmptyIterable</a:t>
            </a:r>
            <a:r>
              <a:rPr lang="en-US" dirty="0"/>
              <a:t>, </a:t>
            </a:r>
            <a:r>
              <a:rPr lang="en-US" dirty="0" err="1">
                <a:hlinkClick r:id="rId31" tooltip="class in org.hamcrest.text"/>
              </a:rPr>
              <a:t>IsEmptyString</a:t>
            </a:r>
            <a:r>
              <a:rPr lang="en-US" dirty="0"/>
              <a:t>, </a:t>
            </a:r>
            <a:r>
              <a:rPr lang="en-US" dirty="0" err="1">
                <a:hlinkClick r:id="rId32" tooltip="class in org.hamcrest.core"/>
              </a:rPr>
              <a:t>IsEqual</a:t>
            </a:r>
            <a:r>
              <a:rPr lang="en-US" dirty="0"/>
              <a:t>, </a:t>
            </a:r>
            <a:r>
              <a:rPr lang="en-US" dirty="0" err="1">
                <a:hlinkClick r:id="rId33" tooltip="class in org.hamcrest.text"/>
              </a:rPr>
              <a:t>IsEqualIgnoringCase</a:t>
            </a:r>
            <a:r>
              <a:rPr lang="en-US" dirty="0"/>
              <a:t>, </a:t>
            </a:r>
            <a:r>
              <a:rPr lang="en-US" dirty="0" err="1">
                <a:hlinkClick r:id="rId34" tooltip="class in org.hamcrest.text"/>
              </a:rPr>
              <a:t>IsEqualIgnoringWhiteSpace</a:t>
            </a:r>
            <a:r>
              <a:rPr lang="en-US" dirty="0"/>
              <a:t>, </a:t>
            </a:r>
            <a:r>
              <a:rPr lang="en-US" dirty="0" err="1">
                <a:hlinkClick r:id="rId35" tooltip="class in org.hamcrest.object"/>
              </a:rPr>
              <a:t>IsEventFrom</a:t>
            </a:r>
            <a:r>
              <a:rPr lang="en-US" dirty="0"/>
              <a:t>, </a:t>
            </a:r>
            <a:r>
              <a:rPr lang="en-US" dirty="0" err="1">
                <a:hlinkClick r:id="rId36" tooltip="class in org.hamcrest.collection"/>
              </a:rPr>
              <a:t>IsIn</a:t>
            </a:r>
            <a:r>
              <a:rPr lang="en-US" dirty="0"/>
              <a:t>, </a:t>
            </a:r>
            <a:r>
              <a:rPr lang="en-US" dirty="0" err="1">
                <a:hlinkClick r:id="rId37" tooltip="class in org.hamcrest.core"/>
              </a:rPr>
              <a:t>IsInstanceOf</a:t>
            </a:r>
            <a:r>
              <a:rPr lang="en-US" dirty="0"/>
              <a:t>, </a:t>
            </a:r>
            <a:r>
              <a:rPr lang="en-US" dirty="0" err="1">
                <a:hlinkClick r:id="rId38" tooltip="class in org.hamcrest.collection"/>
              </a:rPr>
              <a:t>IsIterableContainingInAnyOrder</a:t>
            </a:r>
            <a:r>
              <a:rPr lang="en-US" dirty="0"/>
              <a:t>, </a:t>
            </a:r>
            <a:r>
              <a:rPr lang="en-US" dirty="0" err="1">
                <a:hlinkClick r:id="rId39" tooltip="class in org.hamcrest.collection"/>
              </a:rPr>
              <a:t>IsIterableContainingInOrder</a:t>
            </a:r>
            <a:r>
              <a:rPr lang="en-US" dirty="0"/>
              <a:t>, </a:t>
            </a:r>
            <a:r>
              <a:rPr lang="en-US" dirty="0" err="1">
                <a:hlinkClick r:id="rId40" tooltip="class in org.hamcrest.collection"/>
              </a:rPr>
              <a:t>IsIterableWithSize</a:t>
            </a:r>
            <a:r>
              <a:rPr lang="en-US" dirty="0"/>
              <a:t>, </a:t>
            </a:r>
            <a:r>
              <a:rPr lang="en-US" dirty="0" err="1">
                <a:hlinkClick r:id="rId41" tooltip="class in org.hamcrest.collection"/>
              </a:rPr>
              <a:t>IsMapContaining</a:t>
            </a:r>
            <a:r>
              <a:rPr lang="en-US" dirty="0"/>
              <a:t>, </a:t>
            </a:r>
            <a:r>
              <a:rPr lang="en-US" dirty="0" err="1">
                <a:hlinkClick r:id="rId42" tooltip="class in org.hamcrest.core"/>
              </a:rPr>
              <a:t>IsNot</a:t>
            </a:r>
            <a:r>
              <a:rPr lang="en-US" dirty="0"/>
              <a:t>, </a:t>
            </a:r>
            <a:r>
              <a:rPr lang="en-US" dirty="0" err="1">
                <a:hlinkClick r:id="rId43" tooltip="class in org.hamcrest.core"/>
              </a:rPr>
              <a:t>IsNull</a:t>
            </a:r>
            <a:r>
              <a:rPr lang="en-US" dirty="0"/>
              <a:t>, </a:t>
            </a:r>
            <a:r>
              <a:rPr lang="en-US" dirty="0" err="1">
                <a:hlinkClick r:id="rId44" tooltip="class in org.hamcrest.core"/>
              </a:rPr>
              <a:t>IsSame</a:t>
            </a:r>
            <a:r>
              <a:rPr lang="en-US" dirty="0"/>
              <a:t>, </a:t>
            </a:r>
            <a:r>
              <a:rPr lang="en-US" dirty="0" err="1">
                <a:hlinkClick r:id="rId45" tooltip="class in org.hamcrest.number"/>
              </a:rPr>
              <a:t>OrderingComparison</a:t>
            </a:r>
            <a:r>
              <a:rPr lang="en-US" dirty="0"/>
              <a:t>, </a:t>
            </a:r>
            <a:r>
              <a:rPr lang="en-US" dirty="0" err="1">
                <a:hlinkClick r:id="rId46" tooltip="class in org.hamcrest.beans"/>
              </a:rPr>
              <a:t>SamePropertyValuesAs</a:t>
            </a:r>
            <a:r>
              <a:rPr lang="en-US" dirty="0"/>
              <a:t>, </a:t>
            </a:r>
            <a:r>
              <a:rPr lang="en-US" dirty="0" err="1">
                <a:hlinkClick r:id="rId47" tooltip="class in org.hamcrest.beans"/>
              </a:rPr>
              <a:t>SamePropertyValuesAs.PropertyMatcher</a:t>
            </a:r>
            <a:r>
              <a:rPr lang="en-US" dirty="0"/>
              <a:t>, </a:t>
            </a:r>
            <a:r>
              <a:rPr lang="en-US" dirty="0" err="1">
                <a:hlinkClick r:id="rId48" tooltip="class in org.hamcrest.core"/>
              </a:rPr>
              <a:t>StringContains</a:t>
            </a:r>
            <a:r>
              <a:rPr lang="en-US" dirty="0"/>
              <a:t>, </a:t>
            </a:r>
            <a:r>
              <a:rPr lang="en-US" dirty="0" err="1">
                <a:hlinkClick r:id="rId49" tooltip="class in org.hamcrest.text"/>
              </a:rPr>
              <a:t>StringContainsInOrder</a:t>
            </a:r>
            <a:r>
              <a:rPr lang="en-US" dirty="0"/>
              <a:t>, </a:t>
            </a:r>
            <a:r>
              <a:rPr lang="en-US" dirty="0" err="1">
                <a:hlinkClick r:id="rId50" tooltip="class in org.hamcrest.core"/>
              </a:rPr>
              <a:t>StringEndsWith</a:t>
            </a:r>
            <a:r>
              <a:rPr lang="en-US" dirty="0"/>
              <a:t>, </a:t>
            </a:r>
            <a:r>
              <a:rPr lang="en-US" dirty="0" err="1">
                <a:hlinkClick r:id="rId51" tooltip="class in org.hamcrest.core"/>
              </a:rPr>
              <a:t>StringStartsWith</a:t>
            </a:r>
            <a:r>
              <a:rPr lang="en-US" dirty="0"/>
              <a:t>, </a:t>
            </a:r>
            <a:r>
              <a:rPr lang="en-US" dirty="0" err="1">
                <a:hlinkClick r:id="rId52" tooltip="class in org.hamcrest.core"/>
              </a:rPr>
              <a:t>SubstringMatcher</a:t>
            </a:r>
            <a:r>
              <a:rPr lang="en-US" dirty="0"/>
              <a:t>, </a:t>
            </a:r>
            <a:r>
              <a:rPr lang="en-US" dirty="0" err="1">
                <a:hlinkClick r:id="rId53" tooltip="class in org.hamcrest"/>
              </a:rPr>
              <a:t>TypeSafeDiagnosingMatcher</a:t>
            </a:r>
            <a:r>
              <a:rPr lang="en-US" dirty="0"/>
              <a:t>, </a:t>
            </a:r>
            <a:r>
              <a:rPr lang="en-US" dirty="0" err="1">
                <a:hlinkClick r:id="rId54" tooltip="class in org.hamcrest"/>
              </a:rPr>
              <a:t>TypeSafeMatcher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4098727" y="5348883"/>
            <a:ext cx="71438" cy="53579"/>
          </a:xfrm>
          <a:custGeom>
            <a:avLst/>
            <a:gdLst/>
            <a:ahLst/>
            <a:cxnLst/>
            <a:rect l="0" t="0" r="0" b="0"/>
            <a:pathLst>
              <a:path w="71438" h="53579">
                <a:moveTo>
                  <a:pt x="17859" y="0"/>
                </a:moveTo>
                <a:lnTo>
                  <a:pt x="17859" y="8930"/>
                </a:lnTo>
                <a:lnTo>
                  <a:pt x="8929" y="17859"/>
                </a:lnTo>
                <a:lnTo>
                  <a:pt x="0" y="35719"/>
                </a:lnTo>
                <a:lnTo>
                  <a:pt x="0" y="44648"/>
                </a:lnTo>
                <a:lnTo>
                  <a:pt x="17859" y="53578"/>
                </a:lnTo>
                <a:lnTo>
                  <a:pt x="44648" y="44648"/>
                </a:lnTo>
                <a:lnTo>
                  <a:pt x="71437" y="8930"/>
                </a:lnTo>
                <a:lnTo>
                  <a:pt x="7143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848945" y="5322094"/>
            <a:ext cx="357189" cy="107157"/>
          </a:xfrm>
          <a:custGeom>
            <a:avLst/>
            <a:gdLst/>
            <a:ahLst/>
            <a:cxnLst/>
            <a:rect l="0" t="0" r="0" b="0"/>
            <a:pathLst>
              <a:path w="357189" h="107157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71437"/>
                </a:lnTo>
                <a:lnTo>
                  <a:pt x="8930" y="80367"/>
                </a:lnTo>
                <a:lnTo>
                  <a:pt x="17860" y="89297"/>
                </a:lnTo>
                <a:lnTo>
                  <a:pt x="35719" y="107156"/>
                </a:lnTo>
                <a:lnTo>
                  <a:pt x="71438" y="107156"/>
                </a:lnTo>
                <a:lnTo>
                  <a:pt x="116086" y="98226"/>
                </a:lnTo>
                <a:lnTo>
                  <a:pt x="187524" y="80367"/>
                </a:lnTo>
                <a:lnTo>
                  <a:pt x="267891" y="44648"/>
                </a:lnTo>
                <a:lnTo>
                  <a:pt x="357188" y="0"/>
                </a:lnTo>
                <a:lnTo>
                  <a:pt x="3571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411141" y="3964781"/>
            <a:ext cx="1491258" cy="133946"/>
          </a:xfrm>
          <a:custGeom>
            <a:avLst/>
            <a:gdLst/>
            <a:ahLst/>
            <a:cxnLst/>
            <a:rect l="0" t="0" r="0" b="0"/>
            <a:pathLst>
              <a:path w="1491258" h="133946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8929" y="53578"/>
                </a:lnTo>
                <a:lnTo>
                  <a:pt x="8929" y="53578"/>
                </a:lnTo>
                <a:lnTo>
                  <a:pt x="17859" y="62508"/>
                </a:lnTo>
                <a:lnTo>
                  <a:pt x="26789" y="71437"/>
                </a:lnTo>
                <a:lnTo>
                  <a:pt x="35718" y="71437"/>
                </a:lnTo>
                <a:lnTo>
                  <a:pt x="53578" y="71437"/>
                </a:lnTo>
                <a:lnTo>
                  <a:pt x="71437" y="62508"/>
                </a:lnTo>
                <a:lnTo>
                  <a:pt x="89297" y="62508"/>
                </a:lnTo>
                <a:lnTo>
                  <a:pt x="116086" y="53578"/>
                </a:lnTo>
                <a:lnTo>
                  <a:pt x="142875" y="53578"/>
                </a:lnTo>
                <a:lnTo>
                  <a:pt x="169664" y="44648"/>
                </a:lnTo>
                <a:lnTo>
                  <a:pt x="187523" y="44648"/>
                </a:lnTo>
                <a:lnTo>
                  <a:pt x="214312" y="44648"/>
                </a:lnTo>
                <a:lnTo>
                  <a:pt x="241101" y="35719"/>
                </a:lnTo>
                <a:lnTo>
                  <a:pt x="267890" y="35719"/>
                </a:lnTo>
                <a:lnTo>
                  <a:pt x="294679" y="35719"/>
                </a:lnTo>
                <a:lnTo>
                  <a:pt x="321468" y="35719"/>
                </a:lnTo>
                <a:lnTo>
                  <a:pt x="348257" y="35719"/>
                </a:lnTo>
                <a:lnTo>
                  <a:pt x="375047" y="35719"/>
                </a:lnTo>
                <a:lnTo>
                  <a:pt x="410765" y="35719"/>
                </a:lnTo>
                <a:lnTo>
                  <a:pt x="437554" y="26789"/>
                </a:lnTo>
                <a:lnTo>
                  <a:pt x="473273" y="26789"/>
                </a:lnTo>
                <a:lnTo>
                  <a:pt x="508992" y="26789"/>
                </a:lnTo>
                <a:lnTo>
                  <a:pt x="535781" y="17859"/>
                </a:lnTo>
                <a:lnTo>
                  <a:pt x="580429" y="8930"/>
                </a:lnTo>
                <a:lnTo>
                  <a:pt x="625078" y="8930"/>
                </a:lnTo>
                <a:lnTo>
                  <a:pt x="669726" y="0"/>
                </a:lnTo>
                <a:lnTo>
                  <a:pt x="714375" y="0"/>
                </a:lnTo>
                <a:lnTo>
                  <a:pt x="759023" y="0"/>
                </a:lnTo>
                <a:lnTo>
                  <a:pt x="794742" y="0"/>
                </a:lnTo>
                <a:lnTo>
                  <a:pt x="839390" y="0"/>
                </a:lnTo>
                <a:lnTo>
                  <a:pt x="884039" y="0"/>
                </a:lnTo>
                <a:lnTo>
                  <a:pt x="928687" y="0"/>
                </a:lnTo>
                <a:lnTo>
                  <a:pt x="973336" y="0"/>
                </a:lnTo>
                <a:lnTo>
                  <a:pt x="1017984" y="0"/>
                </a:lnTo>
                <a:lnTo>
                  <a:pt x="1062632" y="8930"/>
                </a:lnTo>
                <a:lnTo>
                  <a:pt x="1107281" y="8930"/>
                </a:lnTo>
                <a:lnTo>
                  <a:pt x="1143000" y="17859"/>
                </a:lnTo>
                <a:lnTo>
                  <a:pt x="1187648" y="26789"/>
                </a:lnTo>
                <a:lnTo>
                  <a:pt x="1223367" y="26789"/>
                </a:lnTo>
                <a:lnTo>
                  <a:pt x="1259086" y="35719"/>
                </a:lnTo>
                <a:lnTo>
                  <a:pt x="1285875" y="35719"/>
                </a:lnTo>
                <a:lnTo>
                  <a:pt x="1321593" y="44648"/>
                </a:lnTo>
                <a:lnTo>
                  <a:pt x="1357312" y="53578"/>
                </a:lnTo>
                <a:lnTo>
                  <a:pt x="1384101" y="53578"/>
                </a:lnTo>
                <a:lnTo>
                  <a:pt x="1410890" y="71437"/>
                </a:lnTo>
                <a:lnTo>
                  <a:pt x="1437679" y="80367"/>
                </a:lnTo>
                <a:lnTo>
                  <a:pt x="1455539" y="98226"/>
                </a:lnTo>
                <a:lnTo>
                  <a:pt x="1473398" y="116086"/>
                </a:lnTo>
                <a:lnTo>
                  <a:pt x="1491257" y="133945"/>
                </a:lnTo>
                <a:lnTo>
                  <a:pt x="1491257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036469" y="3964781"/>
            <a:ext cx="1946673" cy="89298"/>
          </a:xfrm>
          <a:custGeom>
            <a:avLst/>
            <a:gdLst/>
            <a:ahLst/>
            <a:cxnLst/>
            <a:rect l="0" t="0" r="0" b="0"/>
            <a:pathLst>
              <a:path w="1946673" h="89298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8929" y="89297"/>
                </a:lnTo>
                <a:lnTo>
                  <a:pt x="17859" y="80367"/>
                </a:lnTo>
                <a:lnTo>
                  <a:pt x="26789" y="80367"/>
                </a:lnTo>
                <a:lnTo>
                  <a:pt x="35719" y="80367"/>
                </a:lnTo>
                <a:lnTo>
                  <a:pt x="53578" y="80367"/>
                </a:lnTo>
                <a:lnTo>
                  <a:pt x="71437" y="71437"/>
                </a:lnTo>
                <a:lnTo>
                  <a:pt x="89297" y="71437"/>
                </a:lnTo>
                <a:lnTo>
                  <a:pt x="107156" y="71437"/>
                </a:lnTo>
                <a:lnTo>
                  <a:pt x="133945" y="71437"/>
                </a:lnTo>
                <a:lnTo>
                  <a:pt x="151804" y="71437"/>
                </a:lnTo>
                <a:lnTo>
                  <a:pt x="169664" y="71437"/>
                </a:lnTo>
                <a:lnTo>
                  <a:pt x="187523" y="71437"/>
                </a:lnTo>
                <a:lnTo>
                  <a:pt x="205383" y="80367"/>
                </a:lnTo>
                <a:lnTo>
                  <a:pt x="232172" y="80367"/>
                </a:lnTo>
                <a:lnTo>
                  <a:pt x="250031" y="80367"/>
                </a:lnTo>
                <a:lnTo>
                  <a:pt x="267890" y="80367"/>
                </a:lnTo>
                <a:lnTo>
                  <a:pt x="294679" y="80367"/>
                </a:lnTo>
                <a:lnTo>
                  <a:pt x="321469" y="80367"/>
                </a:lnTo>
                <a:lnTo>
                  <a:pt x="348258" y="80367"/>
                </a:lnTo>
                <a:lnTo>
                  <a:pt x="375047" y="71437"/>
                </a:lnTo>
                <a:lnTo>
                  <a:pt x="410765" y="71437"/>
                </a:lnTo>
                <a:lnTo>
                  <a:pt x="455414" y="71437"/>
                </a:lnTo>
                <a:lnTo>
                  <a:pt x="491133" y="62508"/>
                </a:lnTo>
                <a:lnTo>
                  <a:pt x="535781" y="62508"/>
                </a:lnTo>
                <a:lnTo>
                  <a:pt x="571500" y="62508"/>
                </a:lnTo>
                <a:lnTo>
                  <a:pt x="607219" y="62508"/>
                </a:lnTo>
                <a:lnTo>
                  <a:pt x="651867" y="62508"/>
                </a:lnTo>
                <a:lnTo>
                  <a:pt x="687586" y="62508"/>
                </a:lnTo>
                <a:lnTo>
                  <a:pt x="714375" y="62508"/>
                </a:lnTo>
                <a:lnTo>
                  <a:pt x="750094" y="53578"/>
                </a:lnTo>
                <a:lnTo>
                  <a:pt x="794742" y="53578"/>
                </a:lnTo>
                <a:lnTo>
                  <a:pt x="830461" y="53578"/>
                </a:lnTo>
                <a:lnTo>
                  <a:pt x="875109" y="53578"/>
                </a:lnTo>
                <a:lnTo>
                  <a:pt x="919758" y="44648"/>
                </a:lnTo>
                <a:lnTo>
                  <a:pt x="964406" y="44648"/>
                </a:lnTo>
                <a:lnTo>
                  <a:pt x="1009054" y="35719"/>
                </a:lnTo>
                <a:lnTo>
                  <a:pt x="1062633" y="35719"/>
                </a:lnTo>
                <a:lnTo>
                  <a:pt x="1107281" y="26789"/>
                </a:lnTo>
                <a:lnTo>
                  <a:pt x="1151929" y="17859"/>
                </a:lnTo>
                <a:lnTo>
                  <a:pt x="1196578" y="17859"/>
                </a:lnTo>
                <a:lnTo>
                  <a:pt x="1241226" y="17859"/>
                </a:lnTo>
                <a:lnTo>
                  <a:pt x="1294804" y="8930"/>
                </a:lnTo>
                <a:lnTo>
                  <a:pt x="1339453" y="8930"/>
                </a:lnTo>
                <a:lnTo>
                  <a:pt x="1393031" y="8930"/>
                </a:lnTo>
                <a:lnTo>
                  <a:pt x="1446609" y="8930"/>
                </a:lnTo>
                <a:lnTo>
                  <a:pt x="1500187" y="0"/>
                </a:lnTo>
                <a:lnTo>
                  <a:pt x="1553765" y="0"/>
                </a:lnTo>
                <a:lnTo>
                  <a:pt x="1607344" y="0"/>
                </a:lnTo>
                <a:lnTo>
                  <a:pt x="1660922" y="0"/>
                </a:lnTo>
                <a:lnTo>
                  <a:pt x="1714500" y="0"/>
                </a:lnTo>
                <a:lnTo>
                  <a:pt x="1759148" y="0"/>
                </a:lnTo>
                <a:lnTo>
                  <a:pt x="1803797" y="0"/>
                </a:lnTo>
                <a:lnTo>
                  <a:pt x="1848445" y="8930"/>
                </a:lnTo>
                <a:lnTo>
                  <a:pt x="1875234" y="8930"/>
                </a:lnTo>
                <a:lnTo>
                  <a:pt x="1910953" y="26789"/>
                </a:lnTo>
                <a:lnTo>
                  <a:pt x="1928812" y="35719"/>
                </a:lnTo>
                <a:lnTo>
                  <a:pt x="1946672" y="53578"/>
                </a:lnTo>
                <a:lnTo>
                  <a:pt x="194667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Advantages of this assertion syntax include:</a:t>
            </a:r>
          </a:p>
          <a:p>
            <a:r>
              <a:rPr lang="en-US" dirty="0"/>
              <a:t>More readable and </a:t>
            </a:r>
            <a:r>
              <a:rPr lang="en-US" dirty="0" err="1"/>
              <a:t>typeable</a:t>
            </a:r>
            <a:r>
              <a:rPr lang="en-US" dirty="0"/>
              <a:t>: this syntax allows you to think in terms of subject, verb, object (assert "x is 3") </a:t>
            </a:r>
            <a:r>
              <a:rPr lang="en-US" dirty="0" err="1"/>
              <a:t>rathern</a:t>
            </a:r>
            <a:r>
              <a:rPr lang="en-US" dirty="0"/>
              <a:t> than </a:t>
            </a:r>
            <a:r>
              <a:rPr lang="en-US" dirty="0" err="1"/>
              <a:t>assertEquals</a:t>
            </a:r>
            <a:r>
              <a:rPr lang="en-US" dirty="0"/>
              <a:t>, which uses verb, object, subject (assert "equals 3 x")</a:t>
            </a:r>
          </a:p>
          <a:p>
            <a:r>
              <a:rPr lang="en-US" dirty="0"/>
              <a:t>Combinations: any matcher statement s can be negated (not(s)), combined (either(s).or(t)), mapped to a collection (each(s)), or used in custom combinations (</a:t>
            </a:r>
            <a:r>
              <a:rPr lang="en-US" dirty="0" err="1"/>
              <a:t>afterFiveSeconds</a:t>
            </a:r>
            <a:r>
              <a:rPr lang="en-US" dirty="0"/>
              <a:t>(s))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sz="1400" b="1" dirty="0"/>
              <a:t>http://junit.sourceforge.net/README.html</a:t>
            </a:r>
            <a:endParaRPr lang="en-US" sz="1400" b="1" dirty="0" smtClean="0"/>
          </a:p>
        </p:txBody>
      </p:sp>
      <p:sp>
        <p:nvSpPr>
          <p:cNvPr id="5" name="Freeform 4"/>
          <p:cNvSpPr/>
          <p:nvPr/>
        </p:nvSpPr>
        <p:spPr>
          <a:xfrm>
            <a:off x="6170414" y="750094"/>
            <a:ext cx="312540" cy="232173"/>
          </a:xfrm>
          <a:custGeom>
            <a:avLst/>
            <a:gdLst/>
            <a:ahLst/>
            <a:cxnLst/>
            <a:rect l="0" t="0" r="0" b="0"/>
            <a:pathLst>
              <a:path w="312540" h="23217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35718"/>
                </a:lnTo>
                <a:lnTo>
                  <a:pt x="8930" y="71437"/>
                </a:lnTo>
                <a:lnTo>
                  <a:pt x="8930" y="107156"/>
                </a:lnTo>
                <a:lnTo>
                  <a:pt x="17859" y="142875"/>
                </a:lnTo>
                <a:lnTo>
                  <a:pt x="26789" y="169664"/>
                </a:lnTo>
                <a:lnTo>
                  <a:pt x="35719" y="187523"/>
                </a:lnTo>
                <a:lnTo>
                  <a:pt x="35719" y="205382"/>
                </a:lnTo>
                <a:lnTo>
                  <a:pt x="44649" y="205382"/>
                </a:lnTo>
                <a:lnTo>
                  <a:pt x="53578" y="196453"/>
                </a:lnTo>
                <a:lnTo>
                  <a:pt x="62508" y="178593"/>
                </a:lnTo>
                <a:lnTo>
                  <a:pt x="71438" y="160734"/>
                </a:lnTo>
                <a:lnTo>
                  <a:pt x="71438" y="133945"/>
                </a:lnTo>
                <a:lnTo>
                  <a:pt x="80367" y="116086"/>
                </a:lnTo>
                <a:lnTo>
                  <a:pt x="80367" y="107156"/>
                </a:lnTo>
                <a:lnTo>
                  <a:pt x="89297" y="116086"/>
                </a:lnTo>
                <a:lnTo>
                  <a:pt x="89297" y="133945"/>
                </a:lnTo>
                <a:lnTo>
                  <a:pt x="89297" y="160734"/>
                </a:lnTo>
                <a:lnTo>
                  <a:pt x="98227" y="187523"/>
                </a:lnTo>
                <a:lnTo>
                  <a:pt x="98227" y="205382"/>
                </a:lnTo>
                <a:lnTo>
                  <a:pt x="98227" y="223242"/>
                </a:lnTo>
                <a:lnTo>
                  <a:pt x="107156" y="232172"/>
                </a:lnTo>
                <a:lnTo>
                  <a:pt x="107156" y="232172"/>
                </a:lnTo>
                <a:lnTo>
                  <a:pt x="116086" y="214312"/>
                </a:lnTo>
                <a:lnTo>
                  <a:pt x="125016" y="196453"/>
                </a:lnTo>
                <a:lnTo>
                  <a:pt x="133945" y="169664"/>
                </a:lnTo>
                <a:lnTo>
                  <a:pt x="151805" y="151804"/>
                </a:lnTo>
                <a:lnTo>
                  <a:pt x="160734" y="142875"/>
                </a:lnTo>
                <a:lnTo>
                  <a:pt x="178594" y="142875"/>
                </a:lnTo>
                <a:lnTo>
                  <a:pt x="196453" y="160734"/>
                </a:lnTo>
                <a:lnTo>
                  <a:pt x="214313" y="169664"/>
                </a:lnTo>
                <a:lnTo>
                  <a:pt x="232172" y="187523"/>
                </a:lnTo>
                <a:lnTo>
                  <a:pt x="258961" y="205382"/>
                </a:lnTo>
                <a:lnTo>
                  <a:pt x="276820" y="214312"/>
                </a:lnTo>
                <a:lnTo>
                  <a:pt x="294680" y="214312"/>
                </a:lnTo>
                <a:lnTo>
                  <a:pt x="303609" y="205382"/>
                </a:lnTo>
                <a:lnTo>
                  <a:pt x="312539" y="187523"/>
                </a:lnTo>
                <a:lnTo>
                  <a:pt x="312539" y="160734"/>
                </a:lnTo>
                <a:lnTo>
                  <a:pt x="294680" y="107156"/>
                </a:lnTo>
                <a:lnTo>
                  <a:pt x="276820" y="35718"/>
                </a:lnTo>
                <a:lnTo>
                  <a:pt x="276820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232922" y="517922"/>
            <a:ext cx="80368" cy="35720"/>
          </a:xfrm>
          <a:custGeom>
            <a:avLst/>
            <a:gdLst/>
            <a:ahLst/>
            <a:cxnLst/>
            <a:rect l="0" t="0" r="0" b="0"/>
            <a:pathLst>
              <a:path w="80368" h="35720">
                <a:moveTo>
                  <a:pt x="35719" y="35719"/>
                </a:moveTo>
                <a:lnTo>
                  <a:pt x="26789" y="35719"/>
                </a:lnTo>
                <a:lnTo>
                  <a:pt x="17859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17859"/>
                </a:lnTo>
                <a:lnTo>
                  <a:pt x="53578" y="17859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724055" y="759023"/>
            <a:ext cx="116087" cy="205384"/>
          </a:xfrm>
          <a:custGeom>
            <a:avLst/>
            <a:gdLst/>
            <a:ahLst/>
            <a:cxnLst/>
            <a:rect l="0" t="0" r="0" b="0"/>
            <a:pathLst>
              <a:path w="116087" h="205384">
                <a:moveTo>
                  <a:pt x="35718" y="0"/>
                </a:moveTo>
                <a:lnTo>
                  <a:pt x="35718" y="0"/>
                </a:lnTo>
                <a:lnTo>
                  <a:pt x="26789" y="17860"/>
                </a:lnTo>
                <a:lnTo>
                  <a:pt x="17859" y="44649"/>
                </a:lnTo>
                <a:lnTo>
                  <a:pt x="8929" y="80368"/>
                </a:lnTo>
                <a:lnTo>
                  <a:pt x="0" y="116086"/>
                </a:lnTo>
                <a:lnTo>
                  <a:pt x="0" y="151805"/>
                </a:lnTo>
                <a:lnTo>
                  <a:pt x="8929" y="178594"/>
                </a:lnTo>
                <a:lnTo>
                  <a:pt x="17859" y="196453"/>
                </a:lnTo>
                <a:lnTo>
                  <a:pt x="26789" y="205383"/>
                </a:lnTo>
                <a:lnTo>
                  <a:pt x="44648" y="196453"/>
                </a:lnTo>
                <a:lnTo>
                  <a:pt x="71437" y="178594"/>
                </a:lnTo>
                <a:lnTo>
                  <a:pt x="89297" y="142875"/>
                </a:lnTo>
                <a:lnTo>
                  <a:pt x="116086" y="107157"/>
                </a:lnTo>
                <a:lnTo>
                  <a:pt x="116086" y="71438"/>
                </a:lnTo>
                <a:lnTo>
                  <a:pt x="116086" y="35719"/>
                </a:lnTo>
                <a:lnTo>
                  <a:pt x="98226" y="8930"/>
                </a:lnTo>
                <a:lnTo>
                  <a:pt x="80367" y="0"/>
                </a:lnTo>
                <a:lnTo>
                  <a:pt x="53578" y="17860"/>
                </a:lnTo>
                <a:lnTo>
                  <a:pt x="35718" y="44649"/>
                </a:lnTo>
                <a:lnTo>
                  <a:pt x="17859" y="80368"/>
                </a:lnTo>
                <a:lnTo>
                  <a:pt x="8929" y="116086"/>
                </a:lnTo>
                <a:lnTo>
                  <a:pt x="17859" y="133946"/>
                </a:lnTo>
                <a:lnTo>
                  <a:pt x="26789" y="142875"/>
                </a:lnTo>
                <a:lnTo>
                  <a:pt x="2678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911578" y="785812"/>
            <a:ext cx="410767" cy="223244"/>
          </a:xfrm>
          <a:custGeom>
            <a:avLst/>
            <a:gdLst/>
            <a:ahLst/>
            <a:cxnLst/>
            <a:rect l="0" t="0" r="0" b="0"/>
            <a:pathLst>
              <a:path w="410767" h="223244">
                <a:moveTo>
                  <a:pt x="35719" y="0"/>
                </a:moveTo>
                <a:lnTo>
                  <a:pt x="35719" y="8930"/>
                </a:lnTo>
                <a:lnTo>
                  <a:pt x="26789" y="35719"/>
                </a:lnTo>
                <a:lnTo>
                  <a:pt x="17860" y="62508"/>
                </a:lnTo>
                <a:lnTo>
                  <a:pt x="8930" y="89297"/>
                </a:lnTo>
                <a:lnTo>
                  <a:pt x="0" y="116086"/>
                </a:lnTo>
                <a:lnTo>
                  <a:pt x="0" y="133946"/>
                </a:lnTo>
                <a:lnTo>
                  <a:pt x="0" y="151805"/>
                </a:lnTo>
                <a:lnTo>
                  <a:pt x="8930" y="160735"/>
                </a:lnTo>
                <a:lnTo>
                  <a:pt x="17860" y="160735"/>
                </a:lnTo>
                <a:lnTo>
                  <a:pt x="35719" y="160735"/>
                </a:lnTo>
                <a:lnTo>
                  <a:pt x="53578" y="142875"/>
                </a:lnTo>
                <a:lnTo>
                  <a:pt x="71438" y="125016"/>
                </a:lnTo>
                <a:lnTo>
                  <a:pt x="89297" y="89297"/>
                </a:lnTo>
                <a:lnTo>
                  <a:pt x="98227" y="53579"/>
                </a:lnTo>
                <a:lnTo>
                  <a:pt x="107156" y="35719"/>
                </a:lnTo>
                <a:lnTo>
                  <a:pt x="107156" y="17860"/>
                </a:lnTo>
                <a:lnTo>
                  <a:pt x="107156" y="26789"/>
                </a:lnTo>
                <a:lnTo>
                  <a:pt x="107156" y="53579"/>
                </a:lnTo>
                <a:lnTo>
                  <a:pt x="107156" y="80368"/>
                </a:lnTo>
                <a:lnTo>
                  <a:pt x="107156" y="116086"/>
                </a:lnTo>
                <a:lnTo>
                  <a:pt x="107156" y="151805"/>
                </a:lnTo>
                <a:lnTo>
                  <a:pt x="107156" y="178594"/>
                </a:lnTo>
                <a:lnTo>
                  <a:pt x="116086" y="205383"/>
                </a:lnTo>
                <a:lnTo>
                  <a:pt x="125016" y="223243"/>
                </a:lnTo>
                <a:lnTo>
                  <a:pt x="133945" y="223243"/>
                </a:lnTo>
                <a:lnTo>
                  <a:pt x="142875" y="214313"/>
                </a:lnTo>
                <a:lnTo>
                  <a:pt x="160735" y="196454"/>
                </a:lnTo>
                <a:lnTo>
                  <a:pt x="178594" y="160735"/>
                </a:lnTo>
                <a:lnTo>
                  <a:pt x="196453" y="125016"/>
                </a:lnTo>
                <a:lnTo>
                  <a:pt x="214313" y="80368"/>
                </a:lnTo>
                <a:lnTo>
                  <a:pt x="223242" y="53579"/>
                </a:lnTo>
                <a:lnTo>
                  <a:pt x="232172" y="44649"/>
                </a:lnTo>
                <a:lnTo>
                  <a:pt x="232172" y="44649"/>
                </a:lnTo>
                <a:lnTo>
                  <a:pt x="232172" y="71438"/>
                </a:lnTo>
                <a:lnTo>
                  <a:pt x="232172" y="98227"/>
                </a:lnTo>
                <a:lnTo>
                  <a:pt x="232172" y="125016"/>
                </a:lnTo>
                <a:lnTo>
                  <a:pt x="232172" y="151805"/>
                </a:lnTo>
                <a:lnTo>
                  <a:pt x="241102" y="178594"/>
                </a:lnTo>
                <a:lnTo>
                  <a:pt x="241102" y="205383"/>
                </a:lnTo>
                <a:lnTo>
                  <a:pt x="241102" y="214313"/>
                </a:lnTo>
                <a:lnTo>
                  <a:pt x="250031" y="214313"/>
                </a:lnTo>
                <a:lnTo>
                  <a:pt x="258961" y="205383"/>
                </a:lnTo>
                <a:lnTo>
                  <a:pt x="267891" y="178594"/>
                </a:lnTo>
                <a:lnTo>
                  <a:pt x="285750" y="133946"/>
                </a:lnTo>
                <a:lnTo>
                  <a:pt x="303610" y="98227"/>
                </a:lnTo>
                <a:lnTo>
                  <a:pt x="321469" y="53579"/>
                </a:lnTo>
                <a:lnTo>
                  <a:pt x="330399" y="26789"/>
                </a:lnTo>
                <a:lnTo>
                  <a:pt x="339328" y="17860"/>
                </a:lnTo>
                <a:lnTo>
                  <a:pt x="357188" y="17860"/>
                </a:lnTo>
                <a:lnTo>
                  <a:pt x="366117" y="35719"/>
                </a:lnTo>
                <a:lnTo>
                  <a:pt x="375047" y="44649"/>
                </a:lnTo>
                <a:lnTo>
                  <a:pt x="383977" y="62508"/>
                </a:lnTo>
                <a:lnTo>
                  <a:pt x="392906" y="80368"/>
                </a:lnTo>
                <a:lnTo>
                  <a:pt x="401836" y="89297"/>
                </a:lnTo>
                <a:lnTo>
                  <a:pt x="410766" y="89297"/>
                </a:lnTo>
                <a:lnTo>
                  <a:pt x="41076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563445" y="526852"/>
            <a:ext cx="53579" cy="500063"/>
          </a:xfrm>
          <a:custGeom>
            <a:avLst/>
            <a:gdLst/>
            <a:ahLst/>
            <a:cxnLst/>
            <a:rect l="0" t="0" r="0" b="0"/>
            <a:pathLst>
              <a:path w="53579" h="500063">
                <a:moveTo>
                  <a:pt x="44649" y="8929"/>
                </a:moveTo>
                <a:lnTo>
                  <a:pt x="35719" y="0"/>
                </a:lnTo>
                <a:lnTo>
                  <a:pt x="26789" y="0"/>
                </a:lnTo>
                <a:lnTo>
                  <a:pt x="17860" y="8929"/>
                </a:lnTo>
                <a:lnTo>
                  <a:pt x="8930" y="26789"/>
                </a:lnTo>
                <a:lnTo>
                  <a:pt x="8930" y="53578"/>
                </a:lnTo>
                <a:lnTo>
                  <a:pt x="0" y="107156"/>
                </a:lnTo>
                <a:lnTo>
                  <a:pt x="0" y="169664"/>
                </a:lnTo>
                <a:lnTo>
                  <a:pt x="8930" y="241101"/>
                </a:lnTo>
                <a:lnTo>
                  <a:pt x="17860" y="312539"/>
                </a:lnTo>
                <a:lnTo>
                  <a:pt x="26789" y="383976"/>
                </a:lnTo>
                <a:lnTo>
                  <a:pt x="35719" y="437554"/>
                </a:lnTo>
                <a:lnTo>
                  <a:pt x="44649" y="473273"/>
                </a:lnTo>
                <a:lnTo>
                  <a:pt x="53578" y="491132"/>
                </a:lnTo>
                <a:lnTo>
                  <a:pt x="53578" y="500062"/>
                </a:lnTo>
                <a:lnTo>
                  <a:pt x="44649" y="491132"/>
                </a:lnTo>
                <a:lnTo>
                  <a:pt x="35719" y="464343"/>
                </a:lnTo>
                <a:lnTo>
                  <a:pt x="17860" y="419695"/>
                </a:lnTo>
                <a:lnTo>
                  <a:pt x="17860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277695" y="526852"/>
            <a:ext cx="455415" cy="71438"/>
          </a:xfrm>
          <a:custGeom>
            <a:avLst/>
            <a:gdLst/>
            <a:ahLst/>
            <a:cxnLst/>
            <a:rect l="0" t="0" r="0" b="0"/>
            <a:pathLst>
              <a:path w="455415" h="71438">
                <a:moveTo>
                  <a:pt x="0" y="71437"/>
                </a:moveTo>
                <a:lnTo>
                  <a:pt x="8930" y="71437"/>
                </a:lnTo>
                <a:lnTo>
                  <a:pt x="26789" y="62507"/>
                </a:lnTo>
                <a:lnTo>
                  <a:pt x="62508" y="53578"/>
                </a:lnTo>
                <a:lnTo>
                  <a:pt x="98227" y="44648"/>
                </a:lnTo>
                <a:lnTo>
                  <a:pt x="142875" y="35718"/>
                </a:lnTo>
                <a:lnTo>
                  <a:pt x="187524" y="17859"/>
                </a:lnTo>
                <a:lnTo>
                  <a:pt x="241102" y="8929"/>
                </a:lnTo>
                <a:lnTo>
                  <a:pt x="294680" y="0"/>
                </a:lnTo>
                <a:lnTo>
                  <a:pt x="348258" y="0"/>
                </a:lnTo>
                <a:lnTo>
                  <a:pt x="401836" y="0"/>
                </a:lnTo>
                <a:lnTo>
                  <a:pt x="455414" y="0"/>
                </a:lnTo>
                <a:lnTo>
                  <a:pt x="45541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715250" y="821531"/>
            <a:ext cx="267892" cy="214314"/>
          </a:xfrm>
          <a:custGeom>
            <a:avLst/>
            <a:gdLst/>
            <a:ahLst/>
            <a:cxnLst/>
            <a:rect l="0" t="0" r="0" b="0"/>
            <a:pathLst>
              <a:path w="267892" h="214314">
                <a:moveTo>
                  <a:pt x="8930" y="133945"/>
                </a:moveTo>
                <a:lnTo>
                  <a:pt x="8930" y="133945"/>
                </a:lnTo>
                <a:lnTo>
                  <a:pt x="0" y="151805"/>
                </a:lnTo>
                <a:lnTo>
                  <a:pt x="0" y="160735"/>
                </a:lnTo>
                <a:lnTo>
                  <a:pt x="8930" y="169664"/>
                </a:lnTo>
                <a:lnTo>
                  <a:pt x="26789" y="169664"/>
                </a:lnTo>
                <a:lnTo>
                  <a:pt x="44648" y="169664"/>
                </a:lnTo>
                <a:lnTo>
                  <a:pt x="80367" y="151805"/>
                </a:lnTo>
                <a:lnTo>
                  <a:pt x="107156" y="133945"/>
                </a:lnTo>
                <a:lnTo>
                  <a:pt x="142875" y="107156"/>
                </a:lnTo>
                <a:lnTo>
                  <a:pt x="160734" y="71438"/>
                </a:lnTo>
                <a:lnTo>
                  <a:pt x="178594" y="35719"/>
                </a:lnTo>
                <a:lnTo>
                  <a:pt x="187523" y="8930"/>
                </a:lnTo>
                <a:lnTo>
                  <a:pt x="178594" y="0"/>
                </a:lnTo>
                <a:lnTo>
                  <a:pt x="160734" y="17860"/>
                </a:lnTo>
                <a:lnTo>
                  <a:pt x="133945" y="44649"/>
                </a:lnTo>
                <a:lnTo>
                  <a:pt x="107156" y="80367"/>
                </a:lnTo>
                <a:lnTo>
                  <a:pt x="89297" y="125016"/>
                </a:lnTo>
                <a:lnTo>
                  <a:pt x="80367" y="160735"/>
                </a:lnTo>
                <a:lnTo>
                  <a:pt x="71438" y="187524"/>
                </a:lnTo>
                <a:lnTo>
                  <a:pt x="89297" y="205383"/>
                </a:lnTo>
                <a:lnTo>
                  <a:pt x="107156" y="214313"/>
                </a:lnTo>
                <a:lnTo>
                  <a:pt x="142875" y="214313"/>
                </a:lnTo>
                <a:lnTo>
                  <a:pt x="178594" y="196453"/>
                </a:lnTo>
                <a:lnTo>
                  <a:pt x="223242" y="169664"/>
                </a:lnTo>
                <a:lnTo>
                  <a:pt x="267891" y="133945"/>
                </a:lnTo>
                <a:lnTo>
                  <a:pt x="267891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027789" y="776883"/>
            <a:ext cx="125017" cy="241102"/>
          </a:xfrm>
          <a:custGeom>
            <a:avLst/>
            <a:gdLst/>
            <a:ahLst/>
            <a:cxnLst/>
            <a:rect l="0" t="0" r="0" b="0"/>
            <a:pathLst>
              <a:path w="125017" h="241102">
                <a:moveTo>
                  <a:pt x="53578" y="0"/>
                </a:moveTo>
                <a:lnTo>
                  <a:pt x="44649" y="0"/>
                </a:lnTo>
                <a:lnTo>
                  <a:pt x="26789" y="17859"/>
                </a:lnTo>
                <a:lnTo>
                  <a:pt x="8930" y="35718"/>
                </a:lnTo>
                <a:lnTo>
                  <a:pt x="0" y="53578"/>
                </a:lnTo>
                <a:lnTo>
                  <a:pt x="0" y="71437"/>
                </a:lnTo>
                <a:lnTo>
                  <a:pt x="8930" y="80367"/>
                </a:lnTo>
                <a:lnTo>
                  <a:pt x="26789" y="98226"/>
                </a:lnTo>
                <a:lnTo>
                  <a:pt x="53578" y="107156"/>
                </a:lnTo>
                <a:lnTo>
                  <a:pt x="80367" y="125015"/>
                </a:lnTo>
                <a:lnTo>
                  <a:pt x="107156" y="142875"/>
                </a:lnTo>
                <a:lnTo>
                  <a:pt x="125016" y="169664"/>
                </a:lnTo>
                <a:lnTo>
                  <a:pt x="125016" y="187523"/>
                </a:lnTo>
                <a:lnTo>
                  <a:pt x="125016" y="214312"/>
                </a:lnTo>
                <a:lnTo>
                  <a:pt x="107156" y="232172"/>
                </a:lnTo>
                <a:lnTo>
                  <a:pt x="80367" y="241101"/>
                </a:lnTo>
                <a:lnTo>
                  <a:pt x="44649" y="241101"/>
                </a:lnTo>
                <a:lnTo>
                  <a:pt x="26789" y="232172"/>
                </a:lnTo>
                <a:lnTo>
                  <a:pt x="17859" y="214312"/>
                </a:lnTo>
                <a:lnTo>
                  <a:pt x="17859" y="187523"/>
                </a:lnTo>
                <a:lnTo>
                  <a:pt x="26789" y="151804"/>
                </a:lnTo>
                <a:lnTo>
                  <a:pt x="53578" y="98226"/>
                </a:lnTo>
                <a:lnTo>
                  <a:pt x="53578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259960" y="482203"/>
            <a:ext cx="107157" cy="508993"/>
          </a:xfrm>
          <a:custGeom>
            <a:avLst/>
            <a:gdLst/>
            <a:ahLst/>
            <a:cxnLst/>
            <a:rect l="0" t="0" r="0" b="0"/>
            <a:pathLst>
              <a:path w="107157" h="508993">
                <a:moveTo>
                  <a:pt x="53578" y="0"/>
                </a:moveTo>
                <a:lnTo>
                  <a:pt x="53578" y="8930"/>
                </a:lnTo>
                <a:lnTo>
                  <a:pt x="44649" y="17859"/>
                </a:lnTo>
                <a:lnTo>
                  <a:pt x="35719" y="35719"/>
                </a:lnTo>
                <a:lnTo>
                  <a:pt x="26789" y="62508"/>
                </a:lnTo>
                <a:lnTo>
                  <a:pt x="17860" y="107156"/>
                </a:lnTo>
                <a:lnTo>
                  <a:pt x="8930" y="160735"/>
                </a:lnTo>
                <a:lnTo>
                  <a:pt x="0" y="214313"/>
                </a:lnTo>
                <a:lnTo>
                  <a:pt x="0" y="276820"/>
                </a:lnTo>
                <a:lnTo>
                  <a:pt x="0" y="339328"/>
                </a:lnTo>
                <a:lnTo>
                  <a:pt x="8930" y="392906"/>
                </a:lnTo>
                <a:lnTo>
                  <a:pt x="26789" y="437555"/>
                </a:lnTo>
                <a:lnTo>
                  <a:pt x="35719" y="473273"/>
                </a:lnTo>
                <a:lnTo>
                  <a:pt x="53578" y="500063"/>
                </a:lnTo>
                <a:lnTo>
                  <a:pt x="80367" y="508992"/>
                </a:lnTo>
                <a:lnTo>
                  <a:pt x="89297" y="500063"/>
                </a:lnTo>
                <a:lnTo>
                  <a:pt x="107156" y="482203"/>
                </a:lnTo>
                <a:lnTo>
                  <a:pt x="107156" y="446484"/>
                </a:lnTo>
                <a:lnTo>
                  <a:pt x="107156" y="44648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161734" y="723305"/>
            <a:ext cx="285751" cy="26790"/>
          </a:xfrm>
          <a:custGeom>
            <a:avLst/>
            <a:gdLst/>
            <a:ahLst/>
            <a:cxnLst/>
            <a:rect l="0" t="0" r="0" b="0"/>
            <a:pathLst>
              <a:path w="285751" h="26790">
                <a:moveTo>
                  <a:pt x="0" y="0"/>
                </a:moveTo>
                <a:lnTo>
                  <a:pt x="0" y="8929"/>
                </a:lnTo>
                <a:lnTo>
                  <a:pt x="8930" y="8929"/>
                </a:lnTo>
                <a:lnTo>
                  <a:pt x="26789" y="17859"/>
                </a:lnTo>
                <a:lnTo>
                  <a:pt x="53578" y="17859"/>
                </a:lnTo>
                <a:lnTo>
                  <a:pt x="107156" y="26789"/>
                </a:lnTo>
                <a:lnTo>
                  <a:pt x="160734" y="26789"/>
                </a:lnTo>
                <a:lnTo>
                  <a:pt x="214312" y="26789"/>
                </a:lnTo>
                <a:lnTo>
                  <a:pt x="250031" y="26789"/>
                </a:lnTo>
                <a:lnTo>
                  <a:pt x="285750" y="26789"/>
                </a:lnTo>
                <a:lnTo>
                  <a:pt x="28575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098727" y="2616398"/>
            <a:ext cx="1375172" cy="17861"/>
          </a:xfrm>
          <a:custGeom>
            <a:avLst/>
            <a:gdLst/>
            <a:ahLst/>
            <a:cxnLst/>
            <a:rect l="0" t="0" r="0" b="0"/>
            <a:pathLst>
              <a:path w="1375172" h="17861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26789" y="0"/>
                </a:lnTo>
                <a:lnTo>
                  <a:pt x="62507" y="0"/>
                </a:lnTo>
                <a:lnTo>
                  <a:pt x="116086" y="8930"/>
                </a:lnTo>
                <a:lnTo>
                  <a:pt x="205382" y="8930"/>
                </a:lnTo>
                <a:lnTo>
                  <a:pt x="303609" y="8930"/>
                </a:lnTo>
                <a:lnTo>
                  <a:pt x="419695" y="17860"/>
                </a:lnTo>
                <a:lnTo>
                  <a:pt x="544711" y="17860"/>
                </a:lnTo>
                <a:lnTo>
                  <a:pt x="687586" y="8930"/>
                </a:lnTo>
                <a:lnTo>
                  <a:pt x="839390" y="8930"/>
                </a:lnTo>
                <a:lnTo>
                  <a:pt x="991195" y="0"/>
                </a:lnTo>
                <a:lnTo>
                  <a:pt x="1143000" y="0"/>
                </a:lnTo>
                <a:lnTo>
                  <a:pt x="1268015" y="0"/>
                </a:lnTo>
                <a:lnTo>
                  <a:pt x="1375171" y="0"/>
                </a:lnTo>
                <a:lnTo>
                  <a:pt x="137517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348758" y="3187898"/>
            <a:ext cx="214313" cy="383978"/>
          </a:xfrm>
          <a:custGeom>
            <a:avLst/>
            <a:gdLst/>
            <a:ahLst/>
            <a:cxnLst/>
            <a:rect l="0" t="0" r="0" b="0"/>
            <a:pathLst>
              <a:path w="214313" h="383978">
                <a:moveTo>
                  <a:pt x="169664" y="8930"/>
                </a:moveTo>
                <a:lnTo>
                  <a:pt x="169664" y="8930"/>
                </a:lnTo>
                <a:lnTo>
                  <a:pt x="169664" y="0"/>
                </a:lnTo>
                <a:lnTo>
                  <a:pt x="169664" y="0"/>
                </a:lnTo>
                <a:lnTo>
                  <a:pt x="160734" y="8930"/>
                </a:lnTo>
                <a:lnTo>
                  <a:pt x="142875" y="26789"/>
                </a:lnTo>
                <a:lnTo>
                  <a:pt x="116086" y="71438"/>
                </a:lnTo>
                <a:lnTo>
                  <a:pt x="89297" y="116086"/>
                </a:lnTo>
                <a:lnTo>
                  <a:pt x="62508" y="178594"/>
                </a:lnTo>
                <a:lnTo>
                  <a:pt x="35719" y="232172"/>
                </a:lnTo>
                <a:lnTo>
                  <a:pt x="17859" y="276820"/>
                </a:lnTo>
                <a:lnTo>
                  <a:pt x="0" y="303609"/>
                </a:lnTo>
                <a:lnTo>
                  <a:pt x="0" y="321469"/>
                </a:lnTo>
                <a:lnTo>
                  <a:pt x="0" y="321469"/>
                </a:lnTo>
                <a:lnTo>
                  <a:pt x="8930" y="303609"/>
                </a:lnTo>
                <a:lnTo>
                  <a:pt x="26789" y="276820"/>
                </a:lnTo>
                <a:lnTo>
                  <a:pt x="44648" y="241102"/>
                </a:lnTo>
                <a:lnTo>
                  <a:pt x="71437" y="187523"/>
                </a:lnTo>
                <a:lnTo>
                  <a:pt x="98226" y="133945"/>
                </a:lnTo>
                <a:lnTo>
                  <a:pt x="116086" y="80367"/>
                </a:lnTo>
                <a:lnTo>
                  <a:pt x="142875" y="44648"/>
                </a:lnTo>
                <a:lnTo>
                  <a:pt x="160734" y="17859"/>
                </a:lnTo>
                <a:lnTo>
                  <a:pt x="160734" y="17859"/>
                </a:lnTo>
                <a:lnTo>
                  <a:pt x="151805" y="44648"/>
                </a:lnTo>
                <a:lnTo>
                  <a:pt x="133945" y="80367"/>
                </a:lnTo>
                <a:lnTo>
                  <a:pt x="107156" y="133945"/>
                </a:lnTo>
                <a:lnTo>
                  <a:pt x="80367" y="187523"/>
                </a:lnTo>
                <a:lnTo>
                  <a:pt x="53578" y="232172"/>
                </a:lnTo>
                <a:lnTo>
                  <a:pt x="44648" y="267891"/>
                </a:lnTo>
                <a:lnTo>
                  <a:pt x="35719" y="294680"/>
                </a:lnTo>
                <a:lnTo>
                  <a:pt x="26789" y="303609"/>
                </a:lnTo>
                <a:lnTo>
                  <a:pt x="35719" y="294680"/>
                </a:lnTo>
                <a:lnTo>
                  <a:pt x="53578" y="267891"/>
                </a:lnTo>
                <a:lnTo>
                  <a:pt x="71437" y="241102"/>
                </a:lnTo>
                <a:lnTo>
                  <a:pt x="98226" y="187523"/>
                </a:lnTo>
                <a:lnTo>
                  <a:pt x="133945" y="142875"/>
                </a:lnTo>
                <a:lnTo>
                  <a:pt x="160734" y="98227"/>
                </a:lnTo>
                <a:lnTo>
                  <a:pt x="178594" y="80367"/>
                </a:lnTo>
                <a:lnTo>
                  <a:pt x="178594" y="80367"/>
                </a:lnTo>
                <a:lnTo>
                  <a:pt x="169664" y="98227"/>
                </a:lnTo>
                <a:lnTo>
                  <a:pt x="142875" y="133945"/>
                </a:lnTo>
                <a:lnTo>
                  <a:pt x="116086" y="187523"/>
                </a:lnTo>
                <a:lnTo>
                  <a:pt x="89297" y="232172"/>
                </a:lnTo>
                <a:lnTo>
                  <a:pt x="62508" y="276820"/>
                </a:lnTo>
                <a:lnTo>
                  <a:pt x="44648" y="303609"/>
                </a:lnTo>
                <a:lnTo>
                  <a:pt x="44648" y="321469"/>
                </a:lnTo>
                <a:lnTo>
                  <a:pt x="53578" y="312539"/>
                </a:lnTo>
                <a:lnTo>
                  <a:pt x="71437" y="294680"/>
                </a:lnTo>
                <a:lnTo>
                  <a:pt x="98226" y="258961"/>
                </a:lnTo>
                <a:lnTo>
                  <a:pt x="133945" y="223242"/>
                </a:lnTo>
                <a:lnTo>
                  <a:pt x="169664" y="178594"/>
                </a:lnTo>
                <a:lnTo>
                  <a:pt x="205383" y="142875"/>
                </a:lnTo>
                <a:lnTo>
                  <a:pt x="214312" y="125016"/>
                </a:lnTo>
                <a:lnTo>
                  <a:pt x="214312" y="133945"/>
                </a:lnTo>
                <a:lnTo>
                  <a:pt x="196453" y="160734"/>
                </a:lnTo>
                <a:lnTo>
                  <a:pt x="160734" y="196453"/>
                </a:lnTo>
                <a:lnTo>
                  <a:pt x="142875" y="241102"/>
                </a:lnTo>
                <a:lnTo>
                  <a:pt x="125015" y="294680"/>
                </a:lnTo>
                <a:lnTo>
                  <a:pt x="116086" y="339328"/>
                </a:lnTo>
                <a:lnTo>
                  <a:pt x="116086" y="375047"/>
                </a:lnTo>
                <a:lnTo>
                  <a:pt x="116086" y="383977"/>
                </a:lnTo>
                <a:lnTo>
                  <a:pt x="116086" y="375047"/>
                </a:lnTo>
                <a:lnTo>
                  <a:pt x="116086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116211" y="3491507"/>
            <a:ext cx="2196704" cy="44650"/>
          </a:xfrm>
          <a:custGeom>
            <a:avLst/>
            <a:gdLst/>
            <a:ahLst/>
            <a:cxnLst/>
            <a:rect l="0" t="0" r="0" b="0"/>
            <a:pathLst>
              <a:path w="2196704" h="44650">
                <a:moveTo>
                  <a:pt x="0" y="35719"/>
                </a:moveTo>
                <a:lnTo>
                  <a:pt x="8930" y="35719"/>
                </a:lnTo>
                <a:lnTo>
                  <a:pt x="8930" y="35719"/>
                </a:lnTo>
                <a:lnTo>
                  <a:pt x="17859" y="35719"/>
                </a:lnTo>
                <a:lnTo>
                  <a:pt x="26789" y="35719"/>
                </a:lnTo>
                <a:lnTo>
                  <a:pt x="35719" y="26789"/>
                </a:lnTo>
                <a:lnTo>
                  <a:pt x="53578" y="26789"/>
                </a:lnTo>
                <a:lnTo>
                  <a:pt x="71438" y="26789"/>
                </a:lnTo>
                <a:lnTo>
                  <a:pt x="98227" y="35719"/>
                </a:lnTo>
                <a:lnTo>
                  <a:pt x="125016" y="35719"/>
                </a:lnTo>
                <a:lnTo>
                  <a:pt x="151805" y="35719"/>
                </a:lnTo>
                <a:lnTo>
                  <a:pt x="187523" y="35719"/>
                </a:lnTo>
                <a:lnTo>
                  <a:pt x="232172" y="44649"/>
                </a:lnTo>
                <a:lnTo>
                  <a:pt x="276820" y="44649"/>
                </a:lnTo>
                <a:lnTo>
                  <a:pt x="339328" y="44649"/>
                </a:lnTo>
                <a:lnTo>
                  <a:pt x="401836" y="44649"/>
                </a:lnTo>
                <a:lnTo>
                  <a:pt x="473273" y="35719"/>
                </a:lnTo>
                <a:lnTo>
                  <a:pt x="553641" y="26789"/>
                </a:lnTo>
                <a:lnTo>
                  <a:pt x="634008" y="17860"/>
                </a:lnTo>
                <a:lnTo>
                  <a:pt x="723305" y="17860"/>
                </a:lnTo>
                <a:lnTo>
                  <a:pt x="812602" y="8930"/>
                </a:lnTo>
                <a:lnTo>
                  <a:pt x="901898" y="8930"/>
                </a:lnTo>
                <a:lnTo>
                  <a:pt x="991195" y="0"/>
                </a:lnTo>
                <a:lnTo>
                  <a:pt x="1080492" y="8930"/>
                </a:lnTo>
                <a:lnTo>
                  <a:pt x="1178719" y="8930"/>
                </a:lnTo>
                <a:lnTo>
                  <a:pt x="1285875" y="8930"/>
                </a:lnTo>
                <a:lnTo>
                  <a:pt x="1384102" y="8930"/>
                </a:lnTo>
                <a:lnTo>
                  <a:pt x="1482328" y="17860"/>
                </a:lnTo>
                <a:lnTo>
                  <a:pt x="1589484" y="17860"/>
                </a:lnTo>
                <a:lnTo>
                  <a:pt x="1687711" y="17860"/>
                </a:lnTo>
                <a:lnTo>
                  <a:pt x="1785937" y="17860"/>
                </a:lnTo>
                <a:lnTo>
                  <a:pt x="1875234" y="17860"/>
                </a:lnTo>
                <a:lnTo>
                  <a:pt x="1946672" y="17860"/>
                </a:lnTo>
                <a:lnTo>
                  <a:pt x="2018109" y="17860"/>
                </a:lnTo>
                <a:lnTo>
                  <a:pt x="2080617" y="17860"/>
                </a:lnTo>
                <a:lnTo>
                  <a:pt x="2125266" y="17860"/>
                </a:lnTo>
                <a:lnTo>
                  <a:pt x="2169914" y="17860"/>
                </a:lnTo>
                <a:lnTo>
                  <a:pt x="2196703" y="17860"/>
                </a:lnTo>
                <a:lnTo>
                  <a:pt x="2196703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188148" y="3991570"/>
            <a:ext cx="2687837" cy="26790"/>
          </a:xfrm>
          <a:custGeom>
            <a:avLst/>
            <a:gdLst/>
            <a:ahLst/>
            <a:cxnLst/>
            <a:rect l="0" t="0" r="0" b="0"/>
            <a:pathLst>
              <a:path w="2687837" h="26790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90" y="0"/>
                </a:lnTo>
                <a:lnTo>
                  <a:pt x="44649" y="0"/>
                </a:lnTo>
                <a:lnTo>
                  <a:pt x="71438" y="0"/>
                </a:lnTo>
                <a:lnTo>
                  <a:pt x="107157" y="0"/>
                </a:lnTo>
                <a:lnTo>
                  <a:pt x="142875" y="0"/>
                </a:lnTo>
                <a:lnTo>
                  <a:pt x="187524" y="0"/>
                </a:lnTo>
                <a:lnTo>
                  <a:pt x="241102" y="8930"/>
                </a:lnTo>
                <a:lnTo>
                  <a:pt x="294680" y="8930"/>
                </a:lnTo>
                <a:lnTo>
                  <a:pt x="366118" y="8930"/>
                </a:lnTo>
                <a:lnTo>
                  <a:pt x="437555" y="8930"/>
                </a:lnTo>
                <a:lnTo>
                  <a:pt x="526852" y="17859"/>
                </a:lnTo>
                <a:lnTo>
                  <a:pt x="607219" y="17859"/>
                </a:lnTo>
                <a:lnTo>
                  <a:pt x="714375" y="17859"/>
                </a:lnTo>
                <a:lnTo>
                  <a:pt x="812602" y="17859"/>
                </a:lnTo>
                <a:lnTo>
                  <a:pt x="928688" y="17859"/>
                </a:lnTo>
                <a:lnTo>
                  <a:pt x="1044774" y="8930"/>
                </a:lnTo>
                <a:lnTo>
                  <a:pt x="1169790" y="8930"/>
                </a:lnTo>
                <a:lnTo>
                  <a:pt x="1294805" y="8930"/>
                </a:lnTo>
                <a:lnTo>
                  <a:pt x="1428750" y="8930"/>
                </a:lnTo>
                <a:lnTo>
                  <a:pt x="1562696" y="8930"/>
                </a:lnTo>
                <a:lnTo>
                  <a:pt x="1696641" y="8930"/>
                </a:lnTo>
                <a:lnTo>
                  <a:pt x="1839516" y="8930"/>
                </a:lnTo>
                <a:lnTo>
                  <a:pt x="1973461" y="17859"/>
                </a:lnTo>
                <a:lnTo>
                  <a:pt x="2116336" y="17859"/>
                </a:lnTo>
                <a:lnTo>
                  <a:pt x="2241352" y="17859"/>
                </a:lnTo>
                <a:lnTo>
                  <a:pt x="2366368" y="17859"/>
                </a:lnTo>
                <a:lnTo>
                  <a:pt x="2473524" y="17859"/>
                </a:lnTo>
                <a:lnTo>
                  <a:pt x="2562821" y="26789"/>
                </a:lnTo>
                <a:lnTo>
                  <a:pt x="2634258" y="26789"/>
                </a:lnTo>
                <a:lnTo>
                  <a:pt x="2687836" y="26789"/>
                </a:lnTo>
                <a:lnTo>
                  <a:pt x="268783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018359" y="4420195"/>
            <a:ext cx="1946673" cy="98227"/>
          </a:xfrm>
          <a:custGeom>
            <a:avLst/>
            <a:gdLst/>
            <a:ahLst/>
            <a:cxnLst/>
            <a:rect l="0" t="0" r="0" b="0"/>
            <a:pathLst>
              <a:path w="1946673" h="98227">
                <a:moveTo>
                  <a:pt x="0" y="89297"/>
                </a:moveTo>
                <a:lnTo>
                  <a:pt x="0" y="89297"/>
                </a:ln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17860" y="80367"/>
                </a:lnTo>
                <a:lnTo>
                  <a:pt x="26789" y="80367"/>
                </a:lnTo>
                <a:lnTo>
                  <a:pt x="35719" y="80367"/>
                </a:lnTo>
                <a:lnTo>
                  <a:pt x="53579" y="89297"/>
                </a:lnTo>
                <a:lnTo>
                  <a:pt x="71438" y="89297"/>
                </a:lnTo>
                <a:lnTo>
                  <a:pt x="98227" y="89297"/>
                </a:lnTo>
                <a:lnTo>
                  <a:pt x="133946" y="89297"/>
                </a:lnTo>
                <a:lnTo>
                  <a:pt x="169664" y="89297"/>
                </a:lnTo>
                <a:lnTo>
                  <a:pt x="223243" y="98226"/>
                </a:lnTo>
                <a:lnTo>
                  <a:pt x="276821" y="98226"/>
                </a:lnTo>
                <a:lnTo>
                  <a:pt x="330399" y="98226"/>
                </a:lnTo>
                <a:lnTo>
                  <a:pt x="401836" y="89297"/>
                </a:lnTo>
                <a:lnTo>
                  <a:pt x="482204" y="80367"/>
                </a:lnTo>
                <a:lnTo>
                  <a:pt x="571500" y="71437"/>
                </a:lnTo>
                <a:lnTo>
                  <a:pt x="669727" y="62508"/>
                </a:lnTo>
                <a:lnTo>
                  <a:pt x="776883" y="44648"/>
                </a:lnTo>
                <a:lnTo>
                  <a:pt x="884039" y="26789"/>
                </a:lnTo>
                <a:lnTo>
                  <a:pt x="1009055" y="17859"/>
                </a:lnTo>
                <a:lnTo>
                  <a:pt x="1134071" y="8930"/>
                </a:lnTo>
                <a:lnTo>
                  <a:pt x="1268016" y="0"/>
                </a:lnTo>
                <a:lnTo>
                  <a:pt x="1401961" y="0"/>
                </a:lnTo>
                <a:lnTo>
                  <a:pt x="1518047" y="0"/>
                </a:lnTo>
                <a:lnTo>
                  <a:pt x="1625204" y="8930"/>
                </a:lnTo>
                <a:lnTo>
                  <a:pt x="1723430" y="26789"/>
                </a:lnTo>
                <a:lnTo>
                  <a:pt x="1803797" y="44648"/>
                </a:lnTo>
                <a:lnTo>
                  <a:pt x="1875235" y="62508"/>
                </a:lnTo>
                <a:lnTo>
                  <a:pt x="1946672" y="80367"/>
                </a:lnTo>
                <a:lnTo>
                  <a:pt x="1946672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509242" y="4964906"/>
            <a:ext cx="669728" cy="71439"/>
          </a:xfrm>
          <a:custGeom>
            <a:avLst/>
            <a:gdLst/>
            <a:ahLst/>
            <a:cxnLst/>
            <a:rect l="0" t="0" r="0" b="0"/>
            <a:pathLst>
              <a:path w="669728" h="71439">
                <a:moveTo>
                  <a:pt x="89297" y="44649"/>
                </a:moveTo>
                <a:lnTo>
                  <a:pt x="80367" y="35719"/>
                </a:lnTo>
                <a:lnTo>
                  <a:pt x="71438" y="35719"/>
                </a:lnTo>
                <a:lnTo>
                  <a:pt x="53578" y="26789"/>
                </a:lnTo>
                <a:lnTo>
                  <a:pt x="44649" y="17860"/>
                </a:lnTo>
                <a:lnTo>
                  <a:pt x="35719" y="8930"/>
                </a:lnTo>
                <a:lnTo>
                  <a:pt x="1786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17860" y="17860"/>
                </a:lnTo>
                <a:lnTo>
                  <a:pt x="35719" y="35719"/>
                </a:lnTo>
                <a:lnTo>
                  <a:pt x="71438" y="53578"/>
                </a:lnTo>
                <a:lnTo>
                  <a:pt x="116086" y="62508"/>
                </a:lnTo>
                <a:lnTo>
                  <a:pt x="178594" y="71438"/>
                </a:lnTo>
                <a:lnTo>
                  <a:pt x="241102" y="71438"/>
                </a:lnTo>
                <a:lnTo>
                  <a:pt x="312539" y="71438"/>
                </a:lnTo>
                <a:lnTo>
                  <a:pt x="392906" y="71438"/>
                </a:lnTo>
                <a:lnTo>
                  <a:pt x="473274" y="62508"/>
                </a:lnTo>
                <a:lnTo>
                  <a:pt x="544711" y="62508"/>
                </a:lnTo>
                <a:lnTo>
                  <a:pt x="616149" y="62508"/>
                </a:lnTo>
                <a:lnTo>
                  <a:pt x="669727" y="62508"/>
                </a:lnTo>
                <a:lnTo>
                  <a:pt x="66972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670352" y="4955977"/>
            <a:ext cx="616149" cy="26790"/>
          </a:xfrm>
          <a:custGeom>
            <a:avLst/>
            <a:gdLst/>
            <a:ahLst/>
            <a:cxnLst/>
            <a:rect l="0" t="0" r="0" b="0"/>
            <a:pathLst>
              <a:path w="616149" h="26790">
                <a:moveTo>
                  <a:pt x="8929" y="17859"/>
                </a:moveTo>
                <a:lnTo>
                  <a:pt x="8929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35718" y="17859"/>
                </a:lnTo>
                <a:lnTo>
                  <a:pt x="71437" y="17859"/>
                </a:lnTo>
                <a:lnTo>
                  <a:pt x="116086" y="8929"/>
                </a:lnTo>
                <a:lnTo>
                  <a:pt x="160734" y="8929"/>
                </a:lnTo>
                <a:lnTo>
                  <a:pt x="223242" y="0"/>
                </a:lnTo>
                <a:lnTo>
                  <a:pt x="285750" y="0"/>
                </a:lnTo>
                <a:lnTo>
                  <a:pt x="357187" y="0"/>
                </a:lnTo>
                <a:lnTo>
                  <a:pt x="419695" y="0"/>
                </a:lnTo>
                <a:lnTo>
                  <a:pt x="482203" y="8929"/>
                </a:lnTo>
                <a:lnTo>
                  <a:pt x="535781" y="17859"/>
                </a:lnTo>
                <a:lnTo>
                  <a:pt x="580429" y="17859"/>
                </a:lnTo>
                <a:lnTo>
                  <a:pt x="607218" y="26789"/>
                </a:lnTo>
                <a:lnTo>
                  <a:pt x="616148" y="26789"/>
                </a:lnTo>
                <a:lnTo>
                  <a:pt x="607218" y="17859"/>
                </a:lnTo>
                <a:lnTo>
                  <a:pt x="589359" y="8929"/>
                </a:lnTo>
                <a:lnTo>
                  <a:pt x="58935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268766" y="5000625"/>
            <a:ext cx="26790" cy="1"/>
          </a:xfrm>
          <a:custGeom>
            <a:avLst/>
            <a:gdLst/>
            <a:ahLst/>
            <a:cxnLst/>
            <a:rect l="0" t="0" r="0" b="0"/>
            <a:pathLst>
              <a:path w="26790" h="1">
                <a:moveTo>
                  <a:pt x="2678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224117" y="5000625"/>
            <a:ext cx="401837" cy="26790"/>
          </a:xfrm>
          <a:custGeom>
            <a:avLst/>
            <a:gdLst/>
            <a:ahLst/>
            <a:cxnLst/>
            <a:rect l="0" t="0" r="0" b="0"/>
            <a:pathLst>
              <a:path w="401837" h="26790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8930"/>
                </a:lnTo>
                <a:lnTo>
                  <a:pt x="53578" y="8930"/>
                </a:lnTo>
                <a:lnTo>
                  <a:pt x="98227" y="17859"/>
                </a:lnTo>
                <a:lnTo>
                  <a:pt x="160735" y="17859"/>
                </a:lnTo>
                <a:lnTo>
                  <a:pt x="223242" y="26789"/>
                </a:lnTo>
                <a:lnTo>
                  <a:pt x="285750" y="26789"/>
                </a:lnTo>
                <a:lnTo>
                  <a:pt x="339328" y="26789"/>
                </a:lnTo>
                <a:lnTo>
                  <a:pt x="375047" y="17859"/>
                </a:lnTo>
                <a:lnTo>
                  <a:pt x="401836" y="17859"/>
                </a:lnTo>
                <a:lnTo>
                  <a:pt x="40183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554391" y="4902398"/>
            <a:ext cx="53579" cy="8931"/>
          </a:xfrm>
          <a:custGeom>
            <a:avLst/>
            <a:gdLst/>
            <a:ahLst/>
            <a:cxnLst/>
            <a:rect l="0" t="0" r="0" b="0"/>
            <a:pathLst>
              <a:path w="53579" h="8931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402711" y="4884539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857750" y="5384602"/>
            <a:ext cx="946548" cy="53579"/>
          </a:xfrm>
          <a:custGeom>
            <a:avLst/>
            <a:gdLst/>
            <a:ahLst/>
            <a:cxnLst/>
            <a:rect l="0" t="0" r="0" b="0"/>
            <a:pathLst>
              <a:path w="946548" h="53579">
                <a:moveTo>
                  <a:pt x="0" y="8929"/>
                </a:move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53578" y="17859"/>
                </a:lnTo>
                <a:lnTo>
                  <a:pt x="80367" y="17859"/>
                </a:lnTo>
                <a:lnTo>
                  <a:pt x="98227" y="17859"/>
                </a:lnTo>
                <a:lnTo>
                  <a:pt x="125016" y="17859"/>
                </a:lnTo>
                <a:lnTo>
                  <a:pt x="160734" y="17859"/>
                </a:lnTo>
                <a:lnTo>
                  <a:pt x="196453" y="26789"/>
                </a:lnTo>
                <a:lnTo>
                  <a:pt x="241102" y="35718"/>
                </a:lnTo>
                <a:lnTo>
                  <a:pt x="294680" y="35718"/>
                </a:lnTo>
                <a:lnTo>
                  <a:pt x="348258" y="44648"/>
                </a:lnTo>
                <a:lnTo>
                  <a:pt x="401836" y="44648"/>
                </a:lnTo>
                <a:lnTo>
                  <a:pt x="464344" y="44648"/>
                </a:lnTo>
                <a:lnTo>
                  <a:pt x="517922" y="35718"/>
                </a:lnTo>
                <a:lnTo>
                  <a:pt x="571500" y="26789"/>
                </a:lnTo>
                <a:lnTo>
                  <a:pt x="634008" y="26789"/>
                </a:lnTo>
                <a:lnTo>
                  <a:pt x="678656" y="17859"/>
                </a:lnTo>
                <a:lnTo>
                  <a:pt x="723305" y="8929"/>
                </a:lnTo>
                <a:lnTo>
                  <a:pt x="767953" y="0"/>
                </a:lnTo>
                <a:lnTo>
                  <a:pt x="803672" y="0"/>
                </a:lnTo>
                <a:lnTo>
                  <a:pt x="839391" y="0"/>
                </a:lnTo>
                <a:lnTo>
                  <a:pt x="866180" y="0"/>
                </a:lnTo>
                <a:lnTo>
                  <a:pt x="892969" y="8929"/>
                </a:lnTo>
                <a:lnTo>
                  <a:pt x="910828" y="26789"/>
                </a:lnTo>
                <a:lnTo>
                  <a:pt x="928688" y="44648"/>
                </a:lnTo>
                <a:lnTo>
                  <a:pt x="946547" y="53578"/>
                </a:lnTo>
                <a:lnTo>
                  <a:pt x="946547" y="53578"/>
                </a:lnTo>
                <a:lnTo>
                  <a:pt x="94654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795242" y="5893593"/>
            <a:ext cx="2312790" cy="116087"/>
          </a:xfrm>
          <a:custGeom>
            <a:avLst/>
            <a:gdLst/>
            <a:ahLst/>
            <a:cxnLst/>
            <a:rect l="0" t="0" r="0" b="0"/>
            <a:pathLst>
              <a:path w="2312790" h="116087">
                <a:moveTo>
                  <a:pt x="0" y="116086"/>
                </a:moveTo>
                <a:lnTo>
                  <a:pt x="8930" y="116086"/>
                </a:lnTo>
                <a:lnTo>
                  <a:pt x="17860" y="107156"/>
                </a:lnTo>
                <a:lnTo>
                  <a:pt x="44649" y="107156"/>
                </a:lnTo>
                <a:lnTo>
                  <a:pt x="71438" y="107156"/>
                </a:lnTo>
                <a:lnTo>
                  <a:pt x="107156" y="107156"/>
                </a:lnTo>
                <a:lnTo>
                  <a:pt x="142875" y="98227"/>
                </a:lnTo>
                <a:lnTo>
                  <a:pt x="178594" y="98227"/>
                </a:lnTo>
                <a:lnTo>
                  <a:pt x="232172" y="98227"/>
                </a:lnTo>
                <a:lnTo>
                  <a:pt x="276821" y="98227"/>
                </a:lnTo>
                <a:lnTo>
                  <a:pt x="330399" y="107156"/>
                </a:lnTo>
                <a:lnTo>
                  <a:pt x="383977" y="107156"/>
                </a:lnTo>
                <a:lnTo>
                  <a:pt x="446485" y="107156"/>
                </a:lnTo>
                <a:lnTo>
                  <a:pt x="500063" y="98227"/>
                </a:lnTo>
                <a:lnTo>
                  <a:pt x="571500" y="98227"/>
                </a:lnTo>
                <a:lnTo>
                  <a:pt x="634008" y="89297"/>
                </a:lnTo>
                <a:lnTo>
                  <a:pt x="696516" y="71437"/>
                </a:lnTo>
                <a:lnTo>
                  <a:pt x="759024" y="62508"/>
                </a:lnTo>
                <a:lnTo>
                  <a:pt x="821531" y="53578"/>
                </a:lnTo>
                <a:lnTo>
                  <a:pt x="875110" y="44648"/>
                </a:lnTo>
                <a:lnTo>
                  <a:pt x="937617" y="35719"/>
                </a:lnTo>
                <a:lnTo>
                  <a:pt x="982266" y="35719"/>
                </a:lnTo>
                <a:lnTo>
                  <a:pt x="1035844" y="35719"/>
                </a:lnTo>
                <a:lnTo>
                  <a:pt x="1080492" y="35719"/>
                </a:lnTo>
                <a:lnTo>
                  <a:pt x="1134071" y="44648"/>
                </a:lnTo>
                <a:lnTo>
                  <a:pt x="1178719" y="44648"/>
                </a:lnTo>
                <a:lnTo>
                  <a:pt x="1232297" y="44648"/>
                </a:lnTo>
                <a:lnTo>
                  <a:pt x="1294805" y="44648"/>
                </a:lnTo>
                <a:lnTo>
                  <a:pt x="1339453" y="35719"/>
                </a:lnTo>
                <a:lnTo>
                  <a:pt x="1401961" y="35719"/>
                </a:lnTo>
                <a:lnTo>
                  <a:pt x="1455539" y="26789"/>
                </a:lnTo>
                <a:lnTo>
                  <a:pt x="1509117" y="26789"/>
                </a:lnTo>
                <a:lnTo>
                  <a:pt x="1562696" y="26789"/>
                </a:lnTo>
                <a:lnTo>
                  <a:pt x="1616274" y="26789"/>
                </a:lnTo>
                <a:lnTo>
                  <a:pt x="1669852" y="26789"/>
                </a:lnTo>
                <a:lnTo>
                  <a:pt x="1723430" y="26789"/>
                </a:lnTo>
                <a:lnTo>
                  <a:pt x="1785938" y="35719"/>
                </a:lnTo>
                <a:lnTo>
                  <a:pt x="1839516" y="35719"/>
                </a:lnTo>
                <a:lnTo>
                  <a:pt x="1893094" y="35719"/>
                </a:lnTo>
                <a:lnTo>
                  <a:pt x="1955602" y="35719"/>
                </a:lnTo>
                <a:lnTo>
                  <a:pt x="2009180" y="26789"/>
                </a:lnTo>
                <a:lnTo>
                  <a:pt x="2062758" y="26789"/>
                </a:lnTo>
                <a:lnTo>
                  <a:pt x="2107406" y="17859"/>
                </a:lnTo>
                <a:lnTo>
                  <a:pt x="2152055" y="17859"/>
                </a:lnTo>
                <a:lnTo>
                  <a:pt x="2187774" y="8930"/>
                </a:lnTo>
                <a:lnTo>
                  <a:pt x="2223492" y="0"/>
                </a:lnTo>
                <a:lnTo>
                  <a:pt x="2250281" y="0"/>
                </a:lnTo>
                <a:lnTo>
                  <a:pt x="2268141" y="0"/>
                </a:lnTo>
                <a:lnTo>
                  <a:pt x="2286000" y="8930"/>
                </a:lnTo>
                <a:lnTo>
                  <a:pt x="2303860" y="8930"/>
                </a:lnTo>
                <a:lnTo>
                  <a:pt x="2312789" y="17859"/>
                </a:lnTo>
                <a:lnTo>
                  <a:pt x="2312789" y="26789"/>
                </a:lnTo>
                <a:lnTo>
                  <a:pt x="2303860" y="26789"/>
                </a:lnTo>
                <a:lnTo>
                  <a:pt x="2294930" y="35719"/>
                </a:lnTo>
                <a:lnTo>
                  <a:pt x="2286000" y="26789"/>
                </a:lnTo>
                <a:lnTo>
                  <a:pt x="2268141" y="26789"/>
                </a:lnTo>
                <a:lnTo>
                  <a:pt x="226814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098977" y="6036468"/>
            <a:ext cx="312540" cy="258962"/>
          </a:xfrm>
          <a:custGeom>
            <a:avLst/>
            <a:gdLst/>
            <a:ahLst/>
            <a:cxnLst/>
            <a:rect l="0" t="0" r="0" b="0"/>
            <a:pathLst>
              <a:path w="312540" h="258962">
                <a:moveTo>
                  <a:pt x="0" y="26789"/>
                </a:moveTo>
                <a:lnTo>
                  <a:pt x="0" y="26789"/>
                </a:lnTo>
                <a:lnTo>
                  <a:pt x="0" y="44648"/>
                </a:lnTo>
                <a:lnTo>
                  <a:pt x="8929" y="53578"/>
                </a:lnTo>
                <a:lnTo>
                  <a:pt x="17859" y="80367"/>
                </a:lnTo>
                <a:lnTo>
                  <a:pt x="26789" y="98227"/>
                </a:lnTo>
                <a:lnTo>
                  <a:pt x="35718" y="125016"/>
                </a:lnTo>
                <a:lnTo>
                  <a:pt x="44648" y="151805"/>
                </a:lnTo>
                <a:lnTo>
                  <a:pt x="44648" y="169664"/>
                </a:lnTo>
                <a:lnTo>
                  <a:pt x="44648" y="178594"/>
                </a:lnTo>
                <a:lnTo>
                  <a:pt x="44648" y="187523"/>
                </a:lnTo>
                <a:lnTo>
                  <a:pt x="44648" y="196453"/>
                </a:lnTo>
                <a:lnTo>
                  <a:pt x="35718" y="196453"/>
                </a:lnTo>
                <a:lnTo>
                  <a:pt x="35718" y="196453"/>
                </a:lnTo>
                <a:lnTo>
                  <a:pt x="35718" y="187523"/>
                </a:lnTo>
                <a:lnTo>
                  <a:pt x="26789" y="178594"/>
                </a:lnTo>
                <a:lnTo>
                  <a:pt x="26789" y="169664"/>
                </a:lnTo>
                <a:lnTo>
                  <a:pt x="26789" y="142875"/>
                </a:lnTo>
                <a:lnTo>
                  <a:pt x="26789" y="116086"/>
                </a:lnTo>
                <a:lnTo>
                  <a:pt x="26789" y="89297"/>
                </a:lnTo>
                <a:lnTo>
                  <a:pt x="44648" y="62508"/>
                </a:lnTo>
                <a:lnTo>
                  <a:pt x="53578" y="35719"/>
                </a:lnTo>
                <a:lnTo>
                  <a:pt x="71437" y="17859"/>
                </a:lnTo>
                <a:lnTo>
                  <a:pt x="89296" y="8930"/>
                </a:lnTo>
                <a:lnTo>
                  <a:pt x="107156" y="0"/>
                </a:lnTo>
                <a:lnTo>
                  <a:pt x="133945" y="8930"/>
                </a:lnTo>
                <a:lnTo>
                  <a:pt x="160734" y="8930"/>
                </a:lnTo>
                <a:lnTo>
                  <a:pt x="178593" y="17859"/>
                </a:lnTo>
                <a:lnTo>
                  <a:pt x="196453" y="26789"/>
                </a:lnTo>
                <a:lnTo>
                  <a:pt x="205382" y="44648"/>
                </a:lnTo>
                <a:lnTo>
                  <a:pt x="205382" y="44648"/>
                </a:lnTo>
                <a:lnTo>
                  <a:pt x="205382" y="53578"/>
                </a:lnTo>
                <a:lnTo>
                  <a:pt x="187523" y="53578"/>
                </a:lnTo>
                <a:lnTo>
                  <a:pt x="169664" y="53578"/>
                </a:lnTo>
                <a:lnTo>
                  <a:pt x="151804" y="62508"/>
                </a:lnTo>
                <a:lnTo>
                  <a:pt x="133945" y="71437"/>
                </a:lnTo>
                <a:lnTo>
                  <a:pt x="116086" y="80367"/>
                </a:lnTo>
                <a:lnTo>
                  <a:pt x="107156" y="116086"/>
                </a:lnTo>
                <a:lnTo>
                  <a:pt x="107156" y="151805"/>
                </a:lnTo>
                <a:lnTo>
                  <a:pt x="116086" y="187523"/>
                </a:lnTo>
                <a:lnTo>
                  <a:pt x="133945" y="232172"/>
                </a:lnTo>
                <a:lnTo>
                  <a:pt x="151804" y="250031"/>
                </a:lnTo>
                <a:lnTo>
                  <a:pt x="178593" y="258961"/>
                </a:lnTo>
                <a:lnTo>
                  <a:pt x="214312" y="258961"/>
                </a:lnTo>
                <a:lnTo>
                  <a:pt x="241101" y="250031"/>
                </a:lnTo>
                <a:lnTo>
                  <a:pt x="267890" y="232172"/>
                </a:lnTo>
                <a:lnTo>
                  <a:pt x="285750" y="205383"/>
                </a:lnTo>
                <a:lnTo>
                  <a:pt x="312539" y="196453"/>
                </a:lnTo>
                <a:lnTo>
                  <a:pt x="31253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393656" y="6134695"/>
            <a:ext cx="267892" cy="178594"/>
          </a:xfrm>
          <a:custGeom>
            <a:avLst/>
            <a:gdLst/>
            <a:ahLst/>
            <a:cxnLst/>
            <a:rect l="0" t="0" r="0" b="0"/>
            <a:pathLst>
              <a:path w="267892" h="178594">
                <a:moveTo>
                  <a:pt x="17860" y="53578"/>
                </a:moveTo>
                <a:lnTo>
                  <a:pt x="8930" y="53578"/>
                </a:lnTo>
                <a:lnTo>
                  <a:pt x="0" y="62507"/>
                </a:lnTo>
                <a:lnTo>
                  <a:pt x="0" y="80367"/>
                </a:lnTo>
                <a:lnTo>
                  <a:pt x="0" y="98226"/>
                </a:lnTo>
                <a:lnTo>
                  <a:pt x="8930" y="107156"/>
                </a:lnTo>
                <a:lnTo>
                  <a:pt x="26789" y="116085"/>
                </a:lnTo>
                <a:lnTo>
                  <a:pt x="53578" y="116085"/>
                </a:lnTo>
                <a:lnTo>
                  <a:pt x="89297" y="116085"/>
                </a:lnTo>
                <a:lnTo>
                  <a:pt x="116086" y="107156"/>
                </a:lnTo>
                <a:lnTo>
                  <a:pt x="142875" y="98226"/>
                </a:lnTo>
                <a:lnTo>
                  <a:pt x="160735" y="80367"/>
                </a:lnTo>
                <a:lnTo>
                  <a:pt x="178594" y="62507"/>
                </a:lnTo>
                <a:lnTo>
                  <a:pt x="187524" y="44648"/>
                </a:lnTo>
                <a:lnTo>
                  <a:pt x="196453" y="26789"/>
                </a:lnTo>
                <a:lnTo>
                  <a:pt x="196453" y="8929"/>
                </a:lnTo>
                <a:lnTo>
                  <a:pt x="187524" y="0"/>
                </a:lnTo>
                <a:lnTo>
                  <a:pt x="187524" y="0"/>
                </a:lnTo>
                <a:lnTo>
                  <a:pt x="178594" y="8929"/>
                </a:lnTo>
                <a:lnTo>
                  <a:pt x="169664" y="35718"/>
                </a:lnTo>
                <a:lnTo>
                  <a:pt x="160735" y="71437"/>
                </a:lnTo>
                <a:lnTo>
                  <a:pt x="160735" y="107156"/>
                </a:lnTo>
                <a:lnTo>
                  <a:pt x="169664" y="142875"/>
                </a:lnTo>
                <a:lnTo>
                  <a:pt x="178594" y="160734"/>
                </a:lnTo>
                <a:lnTo>
                  <a:pt x="196453" y="178593"/>
                </a:lnTo>
                <a:lnTo>
                  <a:pt x="214313" y="178593"/>
                </a:lnTo>
                <a:lnTo>
                  <a:pt x="241102" y="169664"/>
                </a:lnTo>
                <a:lnTo>
                  <a:pt x="267891" y="160734"/>
                </a:lnTo>
                <a:lnTo>
                  <a:pt x="267891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777633" y="6036468"/>
            <a:ext cx="375048" cy="330399"/>
          </a:xfrm>
          <a:custGeom>
            <a:avLst/>
            <a:gdLst/>
            <a:ahLst/>
            <a:cxnLst/>
            <a:rect l="0" t="0" r="0" b="0"/>
            <a:pathLst>
              <a:path w="375048" h="330399">
                <a:moveTo>
                  <a:pt x="35719" y="160734"/>
                </a:moveTo>
                <a:lnTo>
                  <a:pt x="35719" y="160734"/>
                </a:lnTo>
                <a:lnTo>
                  <a:pt x="26789" y="160734"/>
                </a:lnTo>
                <a:lnTo>
                  <a:pt x="17859" y="160734"/>
                </a:lnTo>
                <a:lnTo>
                  <a:pt x="8930" y="169664"/>
                </a:lnTo>
                <a:lnTo>
                  <a:pt x="0" y="196453"/>
                </a:lnTo>
                <a:lnTo>
                  <a:pt x="0" y="223242"/>
                </a:lnTo>
                <a:lnTo>
                  <a:pt x="0" y="258961"/>
                </a:lnTo>
                <a:lnTo>
                  <a:pt x="0" y="285750"/>
                </a:lnTo>
                <a:lnTo>
                  <a:pt x="8930" y="312539"/>
                </a:lnTo>
                <a:lnTo>
                  <a:pt x="8930" y="330398"/>
                </a:lnTo>
                <a:lnTo>
                  <a:pt x="17859" y="330398"/>
                </a:lnTo>
                <a:lnTo>
                  <a:pt x="35719" y="312539"/>
                </a:lnTo>
                <a:lnTo>
                  <a:pt x="53578" y="285750"/>
                </a:lnTo>
                <a:lnTo>
                  <a:pt x="71437" y="258961"/>
                </a:lnTo>
                <a:lnTo>
                  <a:pt x="89297" y="223242"/>
                </a:lnTo>
                <a:lnTo>
                  <a:pt x="98226" y="196453"/>
                </a:lnTo>
                <a:lnTo>
                  <a:pt x="107156" y="178594"/>
                </a:lnTo>
                <a:lnTo>
                  <a:pt x="116086" y="169664"/>
                </a:lnTo>
                <a:lnTo>
                  <a:pt x="125015" y="169664"/>
                </a:lnTo>
                <a:lnTo>
                  <a:pt x="133945" y="178594"/>
                </a:lnTo>
                <a:lnTo>
                  <a:pt x="142875" y="196453"/>
                </a:lnTo>
                <a:lnTo>
                  <a:pt x="151805" y="223242"/>
                </a:lnTo>
                <a:lnTo>
                  <a:pt x="169664" y="241102"/>
                </a:lnTo>
                <a:lnTo>
                  <a:pt x="187523" y="258961"/>
                </a:lnTo>
                <a:lnTo>
                  <a:pt x="205383" y="267891"/>
                </a:lnTo>
                <a:lnTo>
                  <a:pt x="232172" y="267891"/>
                </a:lnTo>
                <a:lnTo>
                  <a:pt x="250031" y="267891"/>
                </a:lnTo>
                <a:lnTo>
                  <a:pt x="276820" y="258961"/>
                </a:lnTo>
                <a:lnTo>
                  <a:pt x="294680" y="241102"/>
                </a:lnTo>
                <a:lnTo>
                  <a:pt x="303609" y="214312"/>
                </a:lnTo>
                <a:lnTo>
                  <a:pt x="312539" y="187523"/>
                </a:lnTo>
                <a:lnTo>
                  <a:pt x="312539" y="151805"/>
                </a:lnTo>
                <a:lnTo>
                  <a:pt x="303609" y="107156"/>
                </a:lnTo>
                <a:lnTo>
                  <a:pt x="294680" y="62508"/>
                </a:lnTo>
                <a:lnTo>
                  <a:pt x="276820" y="26789"/>
                </a:lnTo>
                <a:lnTo>
                  <a:pt x="258961" y="0"/>
                </a:lnTo>
                <a:lnTo>
                  <a:pt x="241101" y="0"/>
                </a:lnTo>
                <a:lnTo>
                  <a:pt x="232172" y="8930"/>
                </a:lnTo>
                <a:lnTo>
                  <a:pt x="214312" y="44648"/>
                </a:lnTo>
                <a:lnTo>
                  <a:pt x="214312" y="80367"/>
                </a:lnTo>
                <a:lnTo>
                  <a:pt x="214312" y="125016"/>
                </a:lnTo>
                <a:lnTo>
                  <a:pt x="223242" y="178594"/>
                </a:lnTo>
                <a:lnTo>
                  <a:pt x="232172" y="214312"/>
                </a:lnTo>
                <a:lnTo>
                  <a:pt x="258961" y="250031"/>
                </a:lnTo>
                <a:lnTo>
                  <a:pt x="276820" y="267891"/>
                </a:lnTo>
                <a:lnTo>
                  <a:pt x="303609" y="267891"/>
                </a:lnTo>
                <a:lnTo>
                  <a:pt x="330398" y="258961"/>
                </a:lnTo>
                <a:lnTo>
                  <a:pt x="357187" y="241102"/>
                </a:lnTo>
                <a:lnTo>
                  <a:pt x="375047" y="214312"/>
                </a:lnTo>
                <a:lnTo>
                  <a:pt x="375047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331273" y="6000749"/>
            <a:ext cx="89298" cy="276822"/>
          </a:xfrm>
          <a:custGeom>
            <a:avLst/>
            <a:gdLst/>
            <a:ahLst/>
            <a:cxnLst/>
            <a:rect l="0" t="0" r="0" b="0"/>
            <a:pathLst>
              <a:path w="89298" h="276822">
                <a:moveTo>
                  <a:pt x="1786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0" y="35719"/>
                </a:lnTo>
                <a:lnTo>
                  <a:pt x="0" y="71438"/>
                </a:lnTo>
                <a:lnTo>
                  <a:pt x="8930" y="107156"/>
                </a:lnTo>
                <a:lnTo>
                  <a:pt x="17860" y="142875"/>
                </a:lnTo>
                <a:lnTo>
                  <a:pt x="26790" y="187524"/>
                </a:lnTo>
                <a:lnTo>
                  <a:pt x="35719" y="223242"/>
                </a:lnTo>
                <a:lnTo>
                  <a:pt x="53579" y="250031"/>
                </a:lnTo>
                <a:lnTo>
                  <a:pt x="62508" y="267891"/>
                </a:lnTo>
                <a:lnTo>
                  <a:pt x="71438" y="276821"/>
                </a:lnTo>
                <a:lnTo>
                  <a:pt x="80368" y="267891"/>
                </a:lnTo>
                <a:lnTo>
                  <a:pt x="89297" y="258961"/>
                </a:lnTo>
                <a:lnTo>
                  <a:pt x="89297" y="241102"/>
                </a:lnTo>
                <a:lnTo>
                  <a:pt x="80368" y="205383"/>
                </a:lnTo>
                <a:lnTo>
                  <a:pt x="80368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143750" y="6000749"/>
            <a:ext cx="437556" cy="35720"/>
          </a:xfrm>
          <a:custGeom>
            <a:avLst/>
            <a:gdLst/>
            <a:ahLst/>
            <a:cxnLst/>
            <a:rect l="0" t="0" r="0" b="0"/>
            <a:pathLst>
              <a:path w="437556" h="35720">
                <a:moveTo>
                  <a:pt x="0" y="17860"/>
                </a:moveTo>
                <a:lnTo>
                  <a:pt x="0" y="17860"/>
                </a:lnTo>
                <a:lnTo>
                  <a:pt x="17859" y="17860"/>
                </a:lnTo>
                <a:lnTo>
                  <a:pt x="53578" y="8930"/>
                </a:lnTo>
                <a:lnTo>
                  <a:pt x="98227" y="0"/>
                </a:lnTo>
                <a:lnTo>
                  <a:pt x="151805" y="0"/>
                </a:lnTo>
                <a:lnTo>
                  <a:pt x="214313" y="0"/>
                </a:lnTo>
                <a:lnTo>
                  <a:pt x="276820" y="0"/>
                </a:lnTo>
                <a:lnTo>
                  <a:pt x="321469" y="0"/>
                </a:lnTo>
                <a:lnTo>
                  <a:pt x="366117" y="0"/>
                </a:lnTo>
                <a:lnTo>
                  <a:pt x="401836" y="8930"/>
                </a:lnTo>
                <a:lnTo>
                  <a:pt x="419695" y="17860"/>
                </a:lnTo>
                <a:lnTo>
                  <a:pt x="437555" y="26789"/>
                </a:lnTo>
                <a:lnTo>
                  <a:pt x="437555" y="35719"/>
                </a:lnTo>
                <a:lnTo>
                  <a:pt x="43755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438430" y="6161484"/>
            <a:ext cx="53579" cy="178594"/>
          </a:xfrm>
          <a:custGeom>
            <a:avLst/>
            <a:gdLst/>
            <a:ahLst/>
            <a:cxnLst/>
            <a:rect l="0" t="0" r="0" b="0"/>
            <a:pathLst>
              <a:path w="53579" h="178594">
                <a:moveTo>
                  <a:pt x="17859" y="0"/>
                </a:moveTo>
                <a:lnTo>
                  <a:pt x="8929" y="0"/>
                </a:lnTo>
                <a:lnTo>
                  <a:pt x="8929" y="17859"/>
                </a:lnTo>
                <a:lnTo>
                  <a:pt x="0" y="53578"/>
                </a:lnTo>
                <a:lnTo>
                  <a:pt x="0" y="89296"/>
                </a:lnTo>
                <a:lnTo>
                  <a:pt x="8929" y="125015"/>
                </a:lnTo>
                <a:lnTo>
                  <a:pt x="17859" y="160734"/>
                </a:lnTo>
                <a:lnTo>
                  <a:pt x="35718" y="178593"/>
                </a:lnTo>
                <a:lnTo>
                  <a:pt x="44648" y="178593"/>
                </a:lnTo>
                <a:lnTo>
                  <a:pt x="53578" y="160734"/>
                </a:lnTo>
                <a:lnTo>
                  <a:pt x="53578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483078" y="6054327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60" y="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608094" y="6125765"/>
            <a:ext cx="285751" cy="223243"/>
          </a:xfrm>
          <a:custGeom>
            <a:avLst/>
            <a:gdLst/>
            <a:ahLst/>
            <a:cxnLst/>
            <a:rect l="0" t="0" r="0" b="0"/>
            <a:pathLst>
              <a:path w="285751" h="223243">
                <a:moveTo>
                  <a:pt x="17859" y="53578"/>
                </a:moveTo>
                <a:lnTo>
                  <a:pt x="8929" y="53578"/>
                </a:lnTo>
                <a:lnTo>
                  <a:pt x="8929" y="62508"/>
                </a:lnTo>
                <a:lnTo>
                  <a:pt x="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8929" y="142875"/>
                </a:lnTo>
                <a:lnTo>
                  <a:pt x="8929" y="160734"/>
                </a:lnTo>
                <a:lnTo>
                  <a:pt x="8929" y="160734"/>
                </a:lnTo>
                <a:lnTo>
                  <a:pt x="8929" y="160734"/>
                </a:lnTo>
                <a:lnTo>
                  <a:pt x="8929" y="142875"/>
                </a:lnTo>
                <a:lnTo>
                  <a:pt x="8929" y="125015"/>
                </a:lnTo>
                <a:lnTo>
                  <a:pt x="8929" y="98226"/>
                </a:lnTo>
                <a:lnTo>
                  <a:pt x="17859" y="71437"/>
                </a:lnTo>
                <a:lnTo>
                  <a:pt x="26789" y="44648"/>
                </a:lnTo>
                <a:lnTo>
                  <a:pt x="35719" y="17859"/>
                </a:lnTo>
                <a:lnTo>
                  <a:pt x="53578" y="0"/>
                </a:lnTo>
                <a:lnTo>
                  <a:pt x="62508" y="0"/>
                </a:lnTo>
                <a:lnTo>
                  <a:pt x="71437" y="8930"/>
                </a:lnTo>
                <a:lnTo>
                  <a:pt x="80367" y="17859"/>
                </a:lnTo>
                <a:lnTo>
                  <a:pt x="89297" y="44648"/>
                </a:lnTo>
                <a:lnTo>
                  <a:pt x="89297" y="80367"/>
                </a:lnTo>
                <a:lnTo>
                  <a:pt x="98226" y="116086"/>
                </a:lnTo>
                <a:lnTo>
                  <a:pt x="107156" y="151805"/>
                </a:lnTo>
                <a:lnTo>
                  <a:pt x="107156" y="169664"/>
                </a:lnTo>
                <a:lnTo>
                  <a:pt x="116086" y="187523"/>
                </a:lnTo>
                <a:lnTo>
                  <a:pt x="125015" y="187523"/>
                </a:lnTo>
                <a:lnTo>
                  <a:pt x="133945" y="178594"/>
                </a:lnTo>
                <a:lnTo>
                  <a:pt x="151804" y="160734"/>
                </a:lnTo>
                <a:lnTo>
                  <a:pt x="169664" y="133945"/>
                </a:lnTo>
                <a:lnTo>
                  <a:pt x="187523" y="98226"/>
                </a:lnTo>
                <a:lnTo>
                  <a:pt x="196453" y="71437"/>
                </a:lnTo>
                <a:lnTo>
                  <a:pt x="205383" y="53578"/>
                </a:lnTo>
                <a:lnTo>
                  <a:pt x="214312" y="35719"/>
                </a:lnTo>
                <a:lnTo>
                  <a:pt x="214312" y="35719"/>
                </a:lnTo>
                <a:lnTo>
                  <a:pt x="214312" y="53578"/>
                </a:lnTo>
                <a:lnTo>
                  <a:pt x="223242" y="80367"/>
                </a:lnTo>
                <a:lnTo>
                  <a:pt x="214312" y="116086"/>
                </a:lnTo>
                <a:lnTo>
                  <a:pt x="223242" y="151805"/>
                </a:lnTo>
                <a:lnTo>
                  <a:pt x="232172" y="178594"/>
                </a:lnTo>
                <a:lnTo>
                  <a:pt x="232172" y="205383"/>
                </a:lnTo>
                <a:lnTo>
                  <a:pt x="241101" y="223242"/>
                </a:lnTo>
                <a:lnTo>
                  <a:pt x="250031" y="223242"/>
                </a:lnTo>
                <a:lnTo>
                  <a:pt x="258961" y="205383"/>
                </a:lnTo>
                <a:lnTo>
                  <a:pt x="267890" y="187523"/>
                </a:lnTo>
                <a:lnTo>
                  <a:pt x="276820" y="151805"/>
                </a:lnTo>
                <a:lnTo>
                  <a:pt x="276820" y="116086"/>
                </a:lnTo>
                <a:lnTo>
                  <a:pt x="285750" y="71437"/>
                </a:lnTo>
                <a:lnTo>
                  <a:pt x="28575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867055" y="6161484"/>
            <a:ext cx="196454" cy="196454"/>
          </a:xfrm>
          <a:custGeom>
            <a:avLst/>
            <a:gdLst/>
            <a:ahLst/>
            <a:cxnLst/>
            <a:rect l="0" t="0" r="0" b="0"/>
            <a:pathLst>
              <a:path w="196454" h="196454">
                <a:moveTo>
                  <a:pt x="0" y="62507"/>
                </a:moveTo>
                <a:lnTo>
                  <a:pt x="0" y="62507"/>
                </a:lnTo>
                <a:lnTo>
                  <a:pt x="17859" y="62507"/>
                </a:lnTo>
                <a:lnTo>
                  <a:pt x="44648" y="62507"/>
                </a:lnTo>
                <a:lnTo>
                  <a:pt x="62508" y="62507"/>
                </a:lnTo>
                <a:lnTo>
                  <a:pt x="89297" y="53578"/>
                </a:lnTo>
                <a:lnTo>
                  <a:pt x="107156" y="44648"/>
                </a:lnTo>
                <a:lnTo>
                  <a:pt x="116086" y="35718"/>
                </a:lnTo>
                <a:lnTo>
                  <a:pt x="125015" y="17859"/>
                </a:lnTo>
                <a:lnTo>
                  <a:pt x="116086" y="8929"/>
                </a:lnTo>
                <a:lnTo>
                  <a:pt x="116086" y="0"/>
                </a:lnTo>
                <a:lnTo>
                  <a:pt x="98226" y="0"/>
                </a:lnTo>
                <a:lnTo>
                  <a:pt x="80367" y="8929"/>
                </a:lnTo>
                <a:lnTo>
                  <a:pt x="62508" y="26789"/>
                </a:lnTo>
                <a:lnTo>
                  <a:pt x="53578" y="62507"/>
                </a:lnTo>
                <a:lnTo>
                  <a:pt x="44648" y="98226"/>
                </a:lnTo>
                <a:lnTo>
                  <a:pt x="53578" y="133945"/>
                </a:lnTo>
                <a:lnTo>
                  <a:pt x="80367" y="160734"/>
                </a:lnTo>
                <a:lnTo>
                  <a:pt x="107156" y="178593"/>
                </a:lnTo>
                <a:lnTo>
                  <a:pt x="133945" y="187523"/>
                </a:lnTo>
                <a:lnTo>
                  <a:pt x="160734" y="196453"/>
                </a:lnTo>
                <a:lnTo>
                  <a:pt x="178593" y="187523"/>
                </a:lnTo>
                <a:lnTo>
                  <a:pt x="187523" y="160734"/>
                </a:lnTo>
                <a:lnTo>
                  <a:pt x="196453" y="133945"/>
                </a:lnTo>
                <a:lnTo>
                  <a:pt x="196453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2787"/>
            <a:ext cx="4476750" cy="6133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0432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/>
              <a:t>of the dilemmas posed by the move to shorter and shorter release cycles is how to release more software in less time— and continue releasing indefinitely.</a:t>
            </a:r>
          </a:p>
          <a:p>
            <a:pPr lvl="1"/>
            <a:r>
              <a:rPr lang="en-US" dirty="0"/>
              <a:t>Kent Beck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Freeman, Steve; Pryce, Nat (2009-10-12). Growing Object-Oriented Software, Guided by Tests</a:t>
            </a:r>
            <a:endParaRPr lang="en-US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1232297" y="4107656"/>
            <a:ext cx="1410892" cy="98227"/>
          </a:xfrm>
          <a:custGeom>
            <a:avLst/>
            <a:gdLst/>
            <a:ahLst/>
            <a:cxnLst/>
            <a:rect l="0" t="0" r="0" b="0"/>
            <a:pathLst>
              <a:path w="1410892" h="98227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26789" y="17859"/>
                </a:lnTo>
                <a:lnTo>
                  <a:pt x="35719" y="17859"/>
                </a:lnTo>
                <a:lnTo>
                  <a:pt x="53578" y="26789"/>
                </a:lnTo>
                <a:lnTo>
                  <a:pt x="71437" y="26789"/>
                </a:lnTo>
                <a:lnTo>
                  <a:pt x="98226" y="35719"/>
                </a:lnTo>
                <a:lnTo>
                  <a:pt x="125016" y="35719"/>
                </a:lnTo>
                <a:lnTo>
                  <a:pt x="160734" y="44648"/>
                </a:lnTo>
                <a:lnTo>
                  <a:pt x="196453" y="44648"/>
                </a:lnTo>
                <a:lnTo>
                  <a:pt x="241101" y="44648"/>
                </a:lnTo>
                <a:lnTo>
                  <a:pt x="285750" y="44648"/>
                </a:lnTo>
                <a:lnTo>
                  <a:pt x="330398" y="44648"/>
                </a:lnTo>
                <a:lnTo>
                  <a:pt x="383976" y="44648"/>
                </a:lnTo>
                <a:lnTo>
                  <a:pt x="437555" y="44648"/>
                </a:lnTo>
                <a:lnTo>
                  <a:pt x="491133" y="44648"/>
                </a:lnTo>
                <a:lnTo>
                  <a:pt x="553641" y="44648"/>
                </a:lnTo>
                <a:lnTo>
                  <a:pt x="616148" y="44648"/>
                </a:lnTo>
                <a:lnTo>
                  <a:pt x="669726" y="44648"/>
                </a:lnTo>
                <a:lnTo>
                  <a:pt x="732234" y="44648"/>
                </a:lnTo>
                <a:lnTo>
                  <a:pt x="794742" y="35719"/>
                </a:lnTo>
                <a:lnTo>
                  <a:pt x="866180" y="35719"/>
                </a:lnTo>
                <a:lnTo>
                  <a:pt x="928687" y="35719"/>
                </a:lnTo>
                <a:lnTo>
                  <a:pt x="991195" y="26789"/>
                </a:lnTo>
                <a:lnTo>
                  <a:pt x="1053703" y="26789"/>
                </a:lnTo>
                <a:lnTo>
                  <a:pt x="1125141" y="17859"/>
                </a:lnTo>
                <a:lnTo>
                  <a:pt x="1178719" y="17859"/>
                </a:lnTo>
                <a:lnTo>
                  <a:pt x="1241226" y="8930"/>
                </a:lnTo>
                <a:lnTo>
                  <a:pt x="1285875" y="0"/>
                </a:lnTo>
                <a:lnTo>
                  <a:pt x="1321594" y="8930"/>
                </a:lnTo>
                <a:lnTo>
                  <a:pt x="1357312" y="8930"/>
                </a:lnTo>
                <a:lnTo>
                  <a:pt x="1375172" y="17859"/>
                </a:lnTo>
                <a:lnTo>
                  <a:pt x="1393031" y="35719"/>
                </a:lnTo>
                <a:lnTo>
                  <a:pt x="1401961" y="53578"/>
                </a:lnTo>
                <a:lnTo>
                  <a:pt x="1410891" y="80367"/>
                </a:lnTo>
                <a:lnTo>
                  <a:pt x="1410891" y="98226"/>
                </a:lnTo>
                <a:lnTo>
                  <a:pt x="1410891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339828" y="3741539"/>
            <a:ext cx="330400" cy="625079"/>
          </a:xfrm>
          <a:custGeom>
            <a:avLst/>
            <a:gdLst/>
            <a:ahLst/>
            <a:cxnLst/>
            <a:rect l="0" t="0" r="0" b="0"/>
            <a:pathLst>
              <a:path w="330400" h="625079">
                <a:moveTo>
                  <a:pt x="71438" y="80367"/>
                </a:moveTo>
                <a:lnTo>
                  <a:pt x="71438" y="80367"/>
                </a:lnTo>
                <a:lnTo>
                  <a:pt x="62508" y="71437"/>
                </a:lnTo>
                <a:lnTo>
                  <a:pt x="62508" y="62507"/>
                </a:lnTo>
                <a:lnTo>
                  <a:pt x="62508" y="53578"/>
                </a:lnTo>
                <a:lnTo>
                  <a:pt x="62508" y="53578"/>
                </a:lnTo>
                <a:lnTo>
                  <a:pt x="62508" y="44648"/>
                </a:lnTo>
                <a:lnTo>
                  <a:pt x="53578" y="44648"/>
                </a:lnTo>
                <a:lnTo>
                  <a:pt x="53578" y="53578"/>
                </a:lnTo>
                <a:lnTo>
                  <a:pt x="53578" y="71437"/>
                </a:lnTo>
                <a:lnTo>
                  <a:pt x="44649" y="107156"/>
                </a:lnTo>
                <a:lnTo>
                  <a:pt x="35719" y="151804"/>
                </a:lnTo>
                <a:lnTo>
                  <a:pt x="35719" y="214312"/>
                </a:lnTo>
                <a:lnTo>
                  <a:pt x="26789" y="276820"/>
                </a:lnTo>
                <a:lnTo>
                  <a:pt x="26789" y="357187"/>
                </a:lnTo>
                <a:lnTo>
                  <a:pt x="26789" y="437554"/>
                </a:lnTo>
                <a:lnTo>
                  <a:pt x="26789" y="508992"/>
                </a:lnTo>
                <a:lnTo>
                  <a:pt x="26789" y="562570"/>
                </a:lnTo>
                <a:lnTo>
                  <a:pt x="26789" y="598289"/>
                </a:lnTo>
                <a:lnTo>
                  <a:pt x="17860" y="616148"/>
                </a:lnTo>
                <a:lnTo>
                  <a:pt x="17860" y="625078"/>
                </a:lnTo>
                <a:lnTo>
                  <a:pt x="17860" y="616148"/>
                </a:lnTo>
                <a:lnTo>
                  <a:pt x="8930" y="598289"/>
                </a:lnTo>
                <a:lnTo>
                  <a:pt x="8930" y="571500"/>
                </a:lnTo>
                <a:lnTo>
                  <a:pt x="0" y="535781"/>
                </a:lnTo>
                <a:lnTo>
                  <a:pt x="0" y="491132"/>
                </a:lnTo>
                <a:lnTo>
                  <a:pt x="0" y="437554"/>
                </a:lnTo>
                <a:lnTo>
                  <a:pt x="8930" y="383976"/>
                </a:lnTo>
                <a:lnTo>
                  <a:pt x="17860" y="321468"/>
                </a:lnTo>
                <a:lnTo>
                  <a:pt x="17860" y="258961"/>
                </a:lnTo>
                <a:lnTo>
                  <a:pt x="26789" y="205382"/>
                </a:lnTo>
                <a:lnTo>
                  <a:pt x="44649" y="160734"/>
                </a:lnTo>
                <a:lnTo>
                  <a:pt x="62508" y="116086"/>
                </a:lnTo>
                <a:lnTo>
                  <a:pt x="89297" y="71437"/>
                </a:lnTo>
                <a:lnTo>
                  <a:pt x="107156" y="44648"/>
                </a:lnTo>
                <a:lnTo>
                  <a:pt x="116086" y="26789"/>
                </a:lnTo>
                <a:lnTo>
                  <a:pt x="133945" y="8929"/>
                </a:lnTo>
                <a:lnTo>
                  <a:pt x="151805" y="0"/>
                </a:lnTo>
                <a:lnTo>
                  <a:pt x="160735" y="0"/>
                </a:lnTo>
                <a:lnTo>
                  <a:pt x="178594" y="17859"/>
                </a:lnTo>
                <a:lnTo>
                  <a:pt x="187524" y="44648"/>
                </a:lnTo>
                <a:lnTo>
                  <a:pt x="205383" y="80367"/>
                </a:lnTo>
                <a:lnTo>
                  <a:pt x="223242" y="133945"/>
                </a:lnTo>
                <a:lnTo>
                  <a:pt x="241102" y="187523"/>
                </a:lnTo>
                <a:lnTo>
                  <a:pt x="267891" y="258961"/>
                </a:lnTo>
                <a:lnTo>
                  <a:pt x="285750" y="330398"/>
                </a:lnTo>
                <a:lnTo>
                  <a:pt x="303610" y="392906"/>
                </a:lnTo>
                <a:lnTo>
                  <a:pt x="312539" y="446484"/>
                </a:lnTo>
                <a:lnTo>
                  <a:pt x="321469" y="500062"/>
                </a:lnTo>
                <a:lnTo>
                  <a:pt x="330399" y="535781"/>
                </a:lnTo>
                <a:lnTo>
                  <a:pt x="321469" y="571500"/>
                </a:lnTo>
                <a:lnTo>
                  <a:pt x="312539" y="598289"/>
                </a:lnTo>
                <a:lnTo>
                  <a:pt x="303610" y="616148"/>
                </a:lnTo>
                <a:lnTo>
                  <a:pt x="285750" y="616148"/>
                </a:lnTo>
                <a:lnTo>
                  <a:pt x="258961" y="616148"/>
                </a:lnTo>
                <a:lnTo>
                  <a:pt x="232172" y="607218"/>
                </a:lnTo>
                <a:lnTo>
                  <a:pt x="232172" y="6072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375547" y="4125515"/>
            <a:ext cx="214313" cy="89298"/>
          </a:xfrm>
          <a:custGeom>
            <a:avLst/>
            <a:gdLst/>
            <a:ahLst/>
            <a:cxnLst/>
            <a:rect l="0" t="0" r="0" b="0"/>
            <a:pathLst>
              <a:path w="214313" h="89298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17859" y="26789"/>
                </a:lnTo>
                <a:lnTo>
                  <a:pt x="35719" y="44649"/>
                </a:lnTo>
                <a:lnTo>
                  <a:pt x="53578" y="53578"/>
                </a:lnTo>
                <a:lnTo>
                  <a:pt x="89297" y="71438"/>
                </a:lnTo>
                <a:lnTo>
                  <a:pt x="125016" y="80367"/>
                </a:lnTo>
                <a:lnTo>
                  <a:pt x="169664" y="89297"/>
                </a:lnTo>
                <a:lnTo>
                  <a:pt x="214312" y="89297"/>
                </a:lnTo>
                <a:lnTo>
                  <a:pt x="214312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804172" y="3982640"/>
            <a:ext cx="223243" cy="678657"/>
          </a:xfrm>
          <a:custGeom>
            <a:avLst/>
            <a:gdLst/>
            <a:ahLst/>
            <a:cxnLst/>
            <a:rect l="0" t="0" r="0" b="0"/>
            <a:pathLst>
              <a:path w="223243" h="678657">
                <a:moveTo>
                  <a:pt x="205383" y="98227"/>
                </a:moveTo>
                <a:lnTo>
                  <a:pt x="205383" y="89297"/>
                </a:lnTo>
                <a:lnTo>
                  <a:pt x="196453" y="71438"/>
                </a:lnTo>
                <a:lnTo>
                  <a:pt x="187523" y="53578"/>
                </a:lnTo>
                <a:lnTo>
                  <a:pt x="169664" y="26789"/>
                </a:lnTo>
                <a:lnTo>
                  <a:pt x="142875" y="8930"/>
                </a:lnTo>
                <a:lnTo>
                  <a:pt x="116086" y="0"/>
                </a:lnTo>
                <a:lnTo>
                  <a:pt x="89297" y="0"/>
                </a:lnTo>
                <a:lnTo>
                  <a:pt x="62508" y="17860"/>
                </a:lnTo>
                <a:lnTo>
                  <a:pt x="35719" y="62508"/>
                </a:lnTo>
                <a:lnTo>
                  <a:pt x="17859" y="107156"/>
                </a:lnTo>
                <a:lnTo>
                  <a:pt x="8930" y="151805"/>
                </a:lnTo>
                <a:lnTo>
                  <a:pt x="0" y="205383"/>
                </a:lnTo>
                <a:lnTo>
                  <a:pt x="0" y="241102"/>
                </a:lnTo>
                <a:lnTo>
                  <a:pt x="8930" y="258961"/>
                </a:lnTo>
                <a:lnTo>
                  <a:pt x="26789" y="267891"/>
                </a:lnTo>
                <a:lnTo>
                  <a:pt x="35719" y="258961"/>
                </a:lnTo>
                <a:lnTo>
                  <a:pt x="62508" y="241102"/>
                </a:lnTo>
                <a:lnTo>
                  <a:pt x="80367" y="214313"/>
                </a:lnTo>
                <a:lnTo>
                  <a:pt x="98226" y="178594"/>
                </a:lnTo>
                <a:lnTo>
                  <a:pt x="116086" y="142875"/>
                </a:lnTo>
                <a:lnTo>
                  <a:pt x="133945" y="107156"/>
                </a:lnTo>
                <a:lnTo>
                  <a:pt x="151805" y="80367"/>
                </a:lnTo>
                <a:lnTo>
                  <a:pt x="169664" y="80367"/>
                </a:lnTo>
                <a:lnTo>
                  <a:pt x="178594" y="89297"/>
                </a:lnTo>
                <a:lnTo>
                  <a:pt x="196453" y="116086"/>
                </a:lnTo>
                <a:lnTo>
                  <a:pt x="205383" y="169664"/>
                </a:lnTo>
                <a:lnTo>
                  <a:pt x="214312" y="223242"/>
                </a:lnTo>
                <a:lnTo>
                  <a:pt x="214312" y="294680"/>
                </a:lnTo>
                <a:lnTo>
                  <a:pt x="223242" y="348258"/>
                </a:lnTo>
                <a:lnTo>
                  <a:pt x="223242" y="410766"/>
                </a:lnTo>
                <a:lnTo>
                  <a:pt x="214312" y="464344"/>
                </a:lnTo>
                <a:lnTo>
                  <a:pt x="205383" y="517922"/>
                </a:lnTo>
                <a:lnTo>
                  <a:pt x="178594" y="562571"/>
                </a:lnTo>
                <a:lnTo>
                  <a:pt x="151805" y="607219"/>
                </a:lnTo>
                <a:lnTo>
                  <a:pt x="116086" y="642938"/>
                </a:lnTo>
                <a:lnTo>
                  <a:pt x="89297" y="669727"/>
                </a:lnTo>
                <a:lnTo>
                  <a:pt x="71437" y="678656"/>
                </a:lnTo>
                <a:lnTo>
                  <a:pt x="71437" y="6786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179219" y="4036218"/>
            <a:ext cx="35720" cy="241103"/>
          </a:xfrm>
          <a:custGeom>
            <a:avLst/>
            <a:gdLst/>
            <a:ahLst/>
            <a:cxnLst/>
            <a:rect l="0" t="0" r="0" b="0"/>
            <a:pathLst>
              <a:path w="35720" h="241103">
                <a:moveTo>
                  <a:pt x="35719" y="0"/>
                </a:moveTo>
                <a:lnTo>
                  <a:pt x="35719" y="0"/>
                </a:lnTo>
                <a:lnTo>
                  <a:pt x="35719" y="8930"/>
                </a:lnTo>
                <a:lnTo>
                  <a:pt x="26789" y="26789"/>
                </a:lnTo>
                <a:lnTo>
                  <a:pt x="26789" y="53578"/>
                </a:lnTo>
                <a:lnTo>
                  <a:pt x="17859" y="89297"/>
                </a:lnTo>
                <a:lnTo>
                  <a:pt x="8929" y="133946"/>
                </a:lnTo>
                <a:lnTo>
                  <a:pt x="0" y="169664"/>
                </a:lnTo>
                <a:lnTo>
                  <a:pt x="0" y="205383"/>
                </a:lnTo>
                <a:lnTo>
                  <a:pt x="0" y="232172"/>
                </a:lnTo>
                <a:lnTo>
                  <a:pt x="8929" y="241102"/>
                </a:lnTo>
                <a:lnTo>
                  <a:pt x="8929" y="241102"/>
                </a:lnTo>
                <a:lnTo>
                  <a:pt x="17859" y="232172"/>
                </a:lnTo>
                <a:lnTo>
                  <a:pt x="26789" y="205383"/>
                </a:lnTo>
                <a:lnTo>
                  <a:pt x="26789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59586" y="3545086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375672" y="3634382"/>
            <a:ext cx="35720" cy="705447"/>
          </a:xfrm>
          <a:custGeom>
            <a:avLst/>
            <a:gdLst/>
            <a:ahLst/>
            <a:cxnLst/>
            <a:rect l="0" t="0" r="0" b="0"/>
            <a:pathLst>
              <a:path w="35720" h="705447">
                <a:moveTo>
                  <a:pt x="26789" y="0"/>
                </a:moveTo>
                <a:lnTo>
                  <a:pt x="26789" y="8930"/>
                </a:lnTo>
                <a:lnTo>
                  <a:pt x="26789" y="8930"/>
                </a:lnTo>
                <a:lnTo>
                  <a:pt x="35719" y="35719"/>
                </a:lnTo>
                <a:lnTo>
                  <a:pt x="35719" y="62508"/>
                </a:lnTo>
                <a:lnTo>
                  <a:pt x="35719" y="116086"/>
                </a:lnTo>
                <a:lnTo>
                  <a:pt x="26789" y="178594"/>
                </a:lnTo>
                <a:lnTo>
                  <a:pt x="17859" y="250032"/>
                </a:lnTo>
                <a:lnTo>
                  <a:pt x="8930" y="339329"/>
                </a:lnTo>
                <a:lnTo>
                  <a:pt x="0" y="419696"/>
                </a:lnTo>
                <a:lnTo>
                  <a:pt x="0" y="500063"/>
                </a:lnTo>
                <a:lnTo>
                  <a:pt x="0" y="562571"/>
                </a:lnTo>
                <a:lnTo>
                  <a:pt x="0" y="607219"/>
                </a:lnTo>
                <a:lnTo>
                  <a:pt x="0" y="651868"/>
                </a:lnTo>
                <a:lnTo>
                  <a:pt x="8930" y="678657"/>
                </a:lnTo>
                <a:lnTo>
                  <a:pt x="17859" y="696516"/>
                </a:lnTo>
                <a:lnTo>
                  <a:pt x="26789" y="705446"/>
                </a:lnTo>
                <a:lnTo>
                  <a:pt x="35719" y="696516"/>
                </a:lnTo>
                <a:lnTo>
                  <a:pt x="35719" y="6965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500688" y="3991570"/>
            <a:ext cx="187524" cy="258962"/>
          </a:xfrm>
          <a:custGeom>
            <a:avLst/>
            <a:gdLst/>
            <a:ahLst/>
            <a:cxnLst/>
            <a:rect l="0" t="0" r="0" b="0"/>
            <a:pathLst>
              <a:path w="187524" h="258962">
                <a:moveTo>
                  <a:pt x="8929" y="160734"/>
                </a:moveTo>
                <a:lnTo>
                  <a:pt x="8929" y="160734"/>
                </a:lnTo>
                <a:lnTo>
                  <a:pt x="0" y="169664"/>
                </a:lnTo>
                <a:lnTo>
                  <a:pt x="0" y="187523"/>
                </a:lnTo>
                <a:lnTo>
                  <a:pt x="8929" y="214312"/>
                </a:lnTo>
                <a:lnTo>
                  <a:pt x="17859" y="223242"/>
                </a:lnTo>
                <a:lnTo>
                  <a:pt x="26789" y="232172"/>
                </a:lnTo>
                <a:lnTo>
                  <a:pt x="44648" y="232172"/>
                </a:lnTo>
                <a:lnTo>
                  <a:pt x="71437" y="223242"/>
                </a:lnTo>
                <a:lnTo>
                  <a:pt x="98226" y="205383"/>
                </a:lnTo>
                <a:lnTo>
                  <a:pt x="125015" y="178594"/>
                </a:lnTo>
                <a:lnTo>
                  <a:pt x="151804" y="151805"/>
                </a:lnTo>
                <a:lnTo>
                  <a:pt x="169664" y="116086"/>
                </a:lnTo>
                <a:lnTo>
                  <a:pt x="187523" y="80367"/>
                </a:lnTo>
                <a:lnTo>
                  <a:pt x="187523" y="44648"/>
                </a:lnTo>
                <a:lnTo>
                  <a:pt x="187523" y="17859"/>
                </a:lnTo>
                <a:lnTo>
                  <a:pt x="169664" y="0"/>
                </a:lnTo>
                <a:lnTo>
                  <a:pt x="151804" y="8930"/>
                </a:lnTo>
                <a:lnTo>
                  <a:pt x="125015" y="35719"/>
                </a:lnTo>
                <a:lnTo>
                  <a:pt x="89296" y="80367"/>
                </a:lnTo>
                <a:lnTo>
                  <a:pt x="71437" y="133945"/>
                </a:lnTo>
                <a:lnTo>
                  <a:pt x="53578" y="178594"/>
                </a:lnTo>
                <a:lnTo>
                  <a:pt x="62507" y="223242"/>
                </a:lnTo>
                <a:lnTo>
                  <a:pt x="89296" y="250031"/>
                </a:lnTo>
                <a:lnTo>
                  <a:pt x="125015" y="258961"/>
                </a:lnTo>
                <a:lnTo>
                  <a:pt x="169664" y="258961"/>
                </a:lnTo>
                <a:lnTo>
                  <a:pt x="169664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393406" y="4518421"/>
            <a:ext cx="955478" cy="214314"/>
          </a:xfrm>
          <a:custGeom>
            <a:avLst/>
            <a:gdLst/>
            <a:ahLst/>
            <a:cxnLst/>
            <a:rect l="0" t="0" r="0" b="0"/>
            <a:pathLst>
              <a:path w="955478" h="214314">
                <a:moveTo>
                  <a:pt x="0" y="214313"/>
                </a:moveTo>
                <a:lnTo>
                  <a:pt x="0" y="214313"/>
                </a:lnTo>
                <a:lnTo>
                  <a:pt x="8930" y="205383"/>
                </a:lnTo>
                <a:lnTo>
                  <a:pt x="17860" y="196454"/>
                </a:lnTo>
                <a:lnTo>
                  <a:pt x="35719" y="187524"/>
                </a:lnTo>
                <a:lnTo>
                  <a:pt x="71438" y="169665"/>
                </a:lnTo>
                <a:lnTo>
                  <a:pt x="98227" y="160735"/>
                </a:lnTo>
                <a:lnTo>
                  <a:pt x="142875" y="142875"/>
                </a:lnTo>
                <a:lnTo>
                  <a:pt x="196453" y="133946"/>
                </a:lnTo>
                <a:lnTo>
                  <a:pt x="258961" y="116086"/>
                </a:lnTo>
                <a:lnTo>
                  <a:pt x="330399" y="107157"/>
                </a:lnTo>
                <a:lnTo>
                  <a:pt x="401836" y="98227"/>
                </a:lnTo>
                <a:lnTo>
                  <a:pt x="491133" y="89297"/>
                </a:lnTo>
                <a:lnTo>
                  <a:pt x="580430" y="80368"/>
                </a:lnTo>
                <a:lnTo>
                  <a:pt x="669727" y="62508"/>
                </a:lnTo>
                <a:lnTo>
                  <a:pt x="759024" y="44649"/>
                </a:lnTo>
                <a:lnTo>
                  <a:pt x="857250" y="26790"/>
                </a:lnTo>
                <a:lnTo>
                  <a:pt x="955477" y="0"/>
                </a:lnTo>
                <a:lnTo>
                  <a:pt x="95547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536406" y="4393406"/>
            <a:ext cx="330400" cy="71438"/>
          </a:xfrm>
          <a:custGeom>
            <a:avLst/>
            <a:gdLst/>
            <a:ahLst/>
            <a:cxnLst/>
            <a:rect l="0" t="0" r="0" b="0"/>
            <a:pathLst>
              <a:path w="330400" h="71438">
                <a:moveTo>
                  <a:pt x="0" y="71437"/>
                </a:moveTo>
                <a:lnTo>
                  <a:pt x="89297" y="44648"/>
                </a:lnTo>
                <a:lnTo>
                  <a:pt x="169664" y="26789"/>
                </a:lnTo>
                <a:lnTo>
                  <a:pt x="232172" y="8930"/>
                </a:lnTo>
                <a:lnTo>
                  <a:pt x="285750" y="0"/>
                </a:lnTo>
                <a:lnTo>
                  <a:pt x="312539" y="0"/>
                </a:lnTo>
                <a:lnTo>
                  <a:pt x="330399" y="0"/>
                </a:lnTo>
                <a:lnTo>
                  <a:pt x="3303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116836" y="3616523"/>
            <a:ext cx="303610" cy="500064"/>
          </a:xfrm>
          <a:custGeom>
            <a:avLst/>
            <a:gdLst/>
            <a:ahLst/>
            <a:cxnLst/>
            <a:rect l="0" t="0" r="0" b="0"/>
            <a:pathLst>
              <a:path w="303610" h="500064">
                <a:moveTo>
                  <a:pt x="285750" y="151805"/>
                </a:moveTo>
                <a:lnTo>
                  <a:pt x="285750" y="142875"/>
                </a:lnTo>
                <a:lnTo>
                  <a:pt x="285750" y="133945"/>
                </a:lnTo>
                <a:lnTo>
                  <a:pt x="285750" y="116086"/>
                </a:lnTo>
                <a:lnTo>
                  <a:pt x="285750" y="98227"/>
                </a:lnTo>
                <a:lnTo>
                  <a:pt x="285750" y="71438"/>
                </a:lnTo>
                <a:lnTo>
                  <a:pt x="276820" y="53578"/>
                </a:lnTo>
                <a:lnTo>
                  <a:pt x="267891" y="35719"/>
                </a:lnTo>
                <a:lnTo>
                  <a:pt x="258961" y="17859"/>
                </a:lnTo>
                <a:lnTo>
                  <a:pt x="241102" y="8930"/>
                </a:lnTo>
                <a:lnTo>
                  <a:pt x="223242" y="0"/>
                </a:lnTo>
                <a:lnTo>
                  <a:pt x="205383" y="0"/>
                </a:lnTo>
                <a:lnTo>
                  <a:pt x="187523" y="8930"/>
                </a:lnTo>
                <a:lnTo>
                  <a:pt x="160734" y="17859"/>
                </a:lnTo>
                <a:lnTo>
                  <a:pt x="142875" y="26789"/>
                </a:lnTo>
                <a:lnTo>
                  <a:pt x="116086" y="44648"/>
                </a:lnTo>
                <a:lnTo>
                  <a:pt x="89297" y="71438"/>
                </a:lnTo>
                <a:lnTo>
                  <a:pt x="62508" y="107156"/>
                </a:lnTo>
                <a:lnTo>
                  <a:pt x="44648" y="151805"/>
                </a:lnTo>
                <a:lnTo>
                  <a:pt x="17859" y="205383"/>
                </a:lnTo>
                <a:lnTo>
                  <a:pt x="8930" y="258961"/>
                </a:lnTo>
                <a:lnTo>
                  <a:pt x="0" y="312539"/>
                </a:lnTo>
                <a:lnTo>
                  <a:pt x="0" y="357188"/>
                </a:lnTo>
                <a:lnTo>
                  <a:pt x="8930" y="401836"/>
                </a:lnTo>
                <a:lnTo>
                  <a:pt x="35719" y="437555"/>
                </a:lnTo>
                <a:lnTo>
                  <a:pt x="53578" y="464344"/>
                </a:lnTo>
                <a:lnTo>
                  <a:pt x="80367" y="482203"/>
                </a:lnTo>
                <a:lnTo>
                  <a:pt x="107156" y="491133"/>
                </a:lnTo>
                <a:lnTo>
                  <a:pt x="142875" y="500063"/>
                </a:lnTo>
                <a:lnTo>
                  <a:pt x="178594" y="491133"/>
                </a:lnTo>
                <a:lnTo>
                  <a:pt x="214312" y="473273"/>
                </a:lnTo>
                <a:lnTo>
                  <a:pt x="241102" y="455414"/>
                </a:lnTo>
                <a:lnTo>
                  <a:pt x="267891" y="437555"/>
                </a:lnTo>
                <a:lnTo>
                  <a:pt x="294680" y="410766"/>
                </a:lnTo>
                <a:lnTo>
                  <a:pt x="303609" y="383977"/>
                </a:lnTo>
                <a:lnTo>
                  <a:pt x="303609" y="357188"/>
                </a:lnTo>
                <a:lnTo>
                  <a:pt x="303609" y="321469"/>
                </a:lnTo>
                <a:lnTo>
                  <a:pt x="294680" y="303609"/>
                </a:lnTo>
                <a:lnTo>
                  <a:pt x="276820" y="285750"/>
                </a:lnTo>
                <a:lnTo>
                  <a:pt x="250031" y="267891"/>
                </a:lnTo>
                <a:lnTo>
                  <a:pt x="223242" y="267891"/>
                </a:lnTo>
                <a:lnTo>
                  <a:pt x="187523" y="276820"/>
                </a:lnTo>
                <a:lnTo>
                  <a:pt x="151805" y="285750"/>
                </a:lnTo>
                <a:lnTo>
                  <a:pt x="116086" y="303609"/>
                </a:lnTo>
                <a:lnTo>
                  <a:pt x="80367" y="321469"/>
                </a:lnTo>
                <a:lnTo>
                  <a:pt x="62508" y="339328"/>
                </a:lnTo>
                <a:lnTo>
                  <a:pt x="53578" y="357188"/>
                </a:lnTo>
                <a:lnTo>
                  <a:pt x="53578" y="366117"/>
                </a:lnTo>
                <a:lnTo>
                  <a:pt x="71437" y="366117"/>
                </a:lnTo>
                <a:lnTo>
                  <a:pt x="98227" y="348258"/>
                </a:lnTo>
                <a:lnTo>
                  <a:pt x="98227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491883" y="3795117"/>
            <a:ext cx="223243" cy="223243"/>
          </a:xfrm>
          <a:custGeom>
            <a:avLst/>
            <a:gdLst/>
            <a:ahLst/>
            <a:cxnLst/>
            <a:rect l="0" t="0" r="0" b="0"/>
            <a:pathLst>
              <a:path w="223243" h="223243">
                <a:moveTo>
                  <a:pt x="3571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35719"/>
                </a:lnTo>
                <a:lnTo>
                  <a:pt x="8930" y="62508"/>
                </a:lnTo>
                <a:lnTo>
                  <a:pt x="0" y="98226"/>
                </a:lnTo>
                <a:lnTo>
                  <a:pt x="0" y="133945"/>
                </a:lnTo>
                <a:lnTo>
                  <a:pt x="0" y="169664"/>
                </a:lnTo>
                <a:lnTo>
                  <a:pt x="0" y="196453"/>
                </a:lnTo>
                <a:lnTo>
                  <a:pt x="8930" y="214312"/>
                </a:lnTo>
                <a:lnTo>
                  <a:pt x="17859" y="223242"/>
                </a:lnTo>
                <a:lnTo>
                  <a:pt x="26789" y="214312"/>
                </a:lnTo>
                <a:lnTo>
                  <a:pt x="53578" y="196453"/>
                </a:lnTo>
                <a:lnTo>
                  <a:pt x="71437" y="169664"/>
                </a:lnTo>
                <a:lnTo>
                  <a:pt x="89297" y="142875"/>
                </a:lnTo>
                <a:lnTo>
                  <a:pt x="107156" y="116086"/>
                </a:lnTo>
                <a:lnTo>
                  <a:pt x="125015" y="80367"/>
                </a:lnTo>
                <a:lnTo>
                  <a:pt x="133945" y="53578"/>
                </a:lnTo>
                <a:lnTo>
                  <a:pt x="151805" y="35719"/>
                </a:lnTo>
                <a:lnTo>
                  <a:pt x="160734" y="26789"/>
                </a:lnTo>
                <a:lnTo>
                  <a:pt x="160734" y="35719"/>
                </a:lnTo>
                <a:lnTo>
                  <a:pt x="151805" y="53578"/>
                </a:lnTo>
                <a:lnTo>
                  <a:pt x="151805" y="80367"/>
                </a:lnTo>
                <a:lnTo>
                  <a:pt x="142875" y="116086"/>
                </a:lnTo>
                <a:lnTo>
                  <a:pt x="133945" y="151804"/>
                </a:lnTo>
                <a:lnTo>
                  <a:pt x="133945" y="169664"/>
                </a:lnTo>
                <a:lnTo>
                  <a:pt x="133945" y="187523"/>
                </a:lnTo>
                <a:lnTo>
                  <a:pt x="151805" y="196453"/>
                </a:lnTo>
                <a:lnTo>
                  <a:pt x="169664" y="178594"/>
                </a:lnTo>
                <a:lnTo>
                  <a:pt x="196453" y="160734"/>
                </a:lnTo>
                <a:lnTo>
                  <a:pt x="223242" y="133945"/>
                </a:lnTo>
                <a:lnTo>
                  <a:pt x="223242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750844" y="3643312"/>
            <a:ext cx="419696" cy="526853"/>
          </a:xfrm>
          <a:custGeom>
            <a:avLst/>
            <a:gdLst/>
            <a:ahLst/>
            <a:cxnLst/>
            <a:rect l="0" t="0" r="0" b="0"/>
            <a:pathLst>
              <a:path w="419696" h="526853">
                <a:moveTo>
                  <a:pt x="0" y="178594"/>
                </a:moveTo>
                <a:lnTo>
                  <a:pt x="0" y="17859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0734"/>
                </a:lnTo>
                <a:lnTo>
                  <a:pt x="0" y="169664"/>
                </a:lnTo>
                <a:lnTo>
                  <a:pt x="0" y="169664"/>
                </a:lnTo>
                <a:lnTo>
                  <a:pt x="0" y="178594"/>
                </a:lnTo>
                <a:lnTo>
                  <a:pt x="8929" y="187524"/>
                </a:lnTo>
                <a:lnTo>
                  <a:pt x="8929" y="187524"/>
                </a:lnTo>
                <a:lnTo>
                  <a:pt x="26789" y="187524"/>
                </a:lnTo>
                <a:lnTo>
                  <a:pt x="35719" y="187524"/>
                </a:lnTo>
                <a:lnTo>
                  <a:pt x="53578" y="169664"/>
                </a:lnTo>
                <a:lnTo>
                  <a:pt x="71437" y="160734"/>
                </a:lnTo>
                <a:lnTo>
                  <a:pt x="89297" y="142875"/>
                </a:lnTo>
                <a:lnTo>
                  <a:pt x="107156" y="125016"/>
                </a:lnTo>
                <a:lnTo>
                  <a:pt x="116086" y="116086"/>
                </a:lnTo>
                <a:lnTo>
                  <a:pt x="125015" y="125016"/>
                </a:lnTo>
                <a:lnTo>
                  <a:pt x="133945" y="142875"/>
                </a:lnTo>
                <a:lnTo>
                  <a:pt x="133945" y="169664"/>
                </a:lnTo>
                <a:lnTo>
                  <a:pt x="133945" y="214313"/>
                </a:lnTo>
                <a:lnTo>
                  <a:pt x="133945" y="267891"/>
                </a:lnTo>
                <a:lnTo>
                  <a:pt x="133945" y="321469"/>
                </a:lnTo>
                <a:lnTo>
                  <a:pt x="133945" y="375047"/>
                </a:lnTo>
                <a:lnTo>
                  <a:pt x="125015" y="419695"/>
                </a:lnTo>
                <a:lnTo>
                  <a:pt x="116086" y="464344"/>
                </a:lnTo>
                <a:lnTo>
                  <a:pt x="98226" y="491133"/>
                </a:lnTo>
                <a:lnTo>
                  <a:pt x="89297" y="508992"/>
                </a:lnTo>
                <a:lnTo>
                  <a:pt x="80367" y="526852"/>
                </a:lnTo>
                <a:lnTo>
                  <a:pt x="71437" y="526852"/>
                </a:lnTo>
                <a:lnTo>
                  <a:pt x="71437" y="508992"/>
                </a:lnTo>
                <a:lnTo>
                  <a:pt x="71437" y="491133"/>
                </a:lnTo>
                <a:lnTo>
                  <a:pt x="80367" y="455414"/>
                </a:lnTo>
                <a:lnTo>
                  <a:pt x="89297" y="410766"/>
                </a:lnTo>
                <a:lnTo>
                  <a:pt x="107156" y="357188"/>
                </a:lnTo>
                <a:lnTo>
                  <a:pt x="133945" y="303609"/>
                </a:lnTo>
                <a:lnTo>
                  <a:pt x="160734" y="241102"/>
                </a:lnTo>
                <a:lnTo>
                  <a:pt x="196453" y="187524"/>
                </a:lnTo>
                <a:lnTo>
                  <a:pt x="223242" y="133945"/>
                </a:lnTo>
                <a:lnTo>
                  <a:pt x="258961" y="98227"/>
                </a:lnTo>
                <a:lnTo>
                  <a:pt x="285750" y="62508"/>
                </a:lnTo>
                <a:lnTo>
                  <a:pt x="312539" y="35719"/>
                </a:lnTo>
                <a:lnTo>
                  <a:pt x="339328" y="17859"/>
                </a:lnTo>
                <a:lnTo>
                  <a:pt x="357187" y="8930"/>
                </a:lnTo>
                <a:lnTo>
                  <a:pt x="375047" y="0"/>
                </a:lnTo>
                <a:lnTo>
                  <a:pt x="392906" y="0"/>
                </a:lnTo>
                <a:lnTo>
                  <a:pt x="410765" y="8930"/>
                </a:lnTo>
                <a:lnTo>
                  <a:pt x="419695" y="17859"/>
                </a:lnTo>
                <a:lnTo>
                  <a:pt x="419695" y="35719"/>
                </a:lnTo>
                <a:lnTo>
                  <a:pt x="410765" y="62508"/>
                </a:lnTo>
                <a:lnTo>
                  <a:pt x="392906" y="89297"/>
                </a:lnTo>
                <a:lnTo>
                  <a:pt x="366117" y="116086"/>
                </a:lnTo>
                <a:lnTo>
                  <a:pt x="330398" y="142875"/>
                </a:lnTo>
                <a:lnTo>
                  <a:pt x="294679" y="151805"/>
                </a:lnTo>
                <a:lnTo>
                  <a:pt x="267890" y="160734"/>
                </a:lnTo>
                <a:lnTo>
                  <a:pt x="250031" y="160734"/>
                </a:lnTo>
                <a:lnTo>
                  <a:pt x="250031" y="151805"/>
                </a:lnTo>
                <a:lnTo>
                  <a:pt x="250031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750594" y="4822031"/>
            <a:ext cx="267891" cy="428626"/>
          </a:xfrm>
          <a:custGeom>
            <a:avLst/>
            <a:gdLst/>
            <a:ahLst/>
            <a:cxnLst/>
            <a:rect l="0" t="0" r="0" b="0"/>
            <a:pathLst>
              <a:path w="267891" h="428626">
                <a:moveTo>
                  <a:pt x="62508" y="53578"/>
                </a:moveTo>
                <a:lnTo>
                  <a:pt x="53578" y="53578"/>
                </a:lnTo>
                <a:lnTo>
                  <a:pt x="53578" y="44648"/>
                </a:lnTo>
                <a:lnTo>
                  <a:pt x="53578" y="35719"/>
                </a:lnTo>
                <a:lnTo>
                  <a:pt x="53578" y="35719"/>
                </a:lnTo>
                <a:lnTo>
                  <a:pt x="53578" y="44648"/>
                </a:lnTo>
                <a:lnTo>
                  <a:pt x="53578" y="62508"/>
                </a:lnTo>
                <a:lnTo>
                  <a:pt x="44648" y="107157"/>
                </a:lnTo>
                <a:lnTo>
                  <a:pt x="44648" y="151805"/>
                </a:lnTo>
                <a:lnTo>
                  <a:pt x="35719" y="205383"/>
                </a:lnTo>
                <a:lnTo>
                  <a:pt x="35719" y="267891"/>
                </a:lnTo>
                <a:lnTo>
                  <a:pt x="26789" y="321469"/>
                </a:lnTo>
                <a:lnTo>
                  <a:pt x="26789" y="366117"/>
                </a:lnTo>
                <a:lnTo>
                  <a:pt x="17859" y="401836"/>
                </a:lnTo>
                <a:lnTo>
                  <a:pt x="8929" y="419696"/>
                </a:lnTo>
                <a:lnTo>
                  <a:pt x="8929" y="428625"/>
                </a:lnTo>
                <a:lnTo>
                  <a:pt x="0" y="410766"/>
                </a:lnTo>
                <a:lnTo>
                  <a:pt x="0" y="383977"/>
                </a:lnTo>
                <a:lnTo>
                  <a:pt x="8929" y="339328"/>
                </a:lnTo>
                <a:lnTo>
                  <a:pt x="17859" y="294680"/>
                </a:lnTo>
                <a:lnTo>
                  <a:pt x="26789" y="241102"/>
                </a:lnTo>
                <a:lnTo>
                  <a:pt x="35719" y="187524"/>
                </a:lnTo>
                <a:lnTo>
                  <a:pt x="53578" y="133946"/>
                </a:lnTo>
                <a:lnTo>
                  <a:pt x="62508" y="89297"/>
                </a:lnTo>
                <a:lnTo>
                  <a:pt x="71437" y="53578"/>
                </a:lnTo>
                <a:lnTo>
                  <a:pt x="80367" y="26789"/>
                </a:lnTo>
                <a:lnTo>
                  <a:pt x="89297" y="8930"/>
                </a:lnTo>
                <a:lnTo>
                  <a:pt x="98226" y="0"/>
                </a:lnTo>
                <a:lnTo>
                  <a:pt x="98226" y="0"/>
                </a:lnTo>
                <a:lnTo>
                  <a:pt x="98226" y="17859"/>
                </a:lnTo>
                <a:lnTo>
                  <a:pt x="107156" y="53578"/>
                </a:lnTo>
                <a:lnTo>
                  <a:pt x="116086" y="98227"/>
                </a:lnTo>
                <a:lnTo>
                  <a:pt x="125015" y="160735"/>
                </a:lnTo>
                <a:lnTo>
                  <a:pt x="142875" y="223242"/>
                </a:lnTo>
                <a:lnTo>
                  <a:pt x="160734" y="294680"/>
                </a:lnTo>
                <a:lnTo>
                  <a:pt x="178594" y="348258"/>
                </a:lnTo>
                <a:lnTo>
                  <a:pt x="196453" y="383977"/>
                </a:lnTo>
                <a:lnTo>
                  <a:pt x="205383" y="401836"/>
                </a:lnTo>
                <a:lnTo>
                  <a:pt x="214312" y="410766"/>
                </a:lnTo>
                <a:lnTo>
                  <a:pt x="223242" y="401836"/>
                </a:lnTo>
                <a:lnTo>
                  <a:pt x="214312" y="383977"/>
                </a:lnTo>
                <a:lnTo>
                  <a:pt x="205383" y="366117"/>
                </a:lnTo>
                <a:lnTo>
                  <a:pt x="187523" y="330399"/>
                </a:lnTo>
                <a:lnTo>
                  <a:pt x="169664" y="303610"/>
                </a:lnTo>
                <a:lnTo>
                  <a:pt x="142875" y="276821"/>
                </a:lnTo>
                <a:lnTo>
                  <a:pt x="116086" y="250032"/>
                </a:lnTo>
                <a:lnTo>
                  <a:pt x="98226" y="232172"/>
                </a:lnTo>
                <a:lnTo>
                  <a:pt x="80367" y="232172"/>
                </a:lnTo>
                <a:lnTo>
                  <a:pt x="71437" y="241102"/>
                </a:lnTo>
                <a:lnTo>
                  <a:pt x="80367" y="258961"/>
                </a:lnTo>
                <a:lnTo>
                  <a:pt x="89297" y="276821"/>
                </a:lnTo>
                <a:lnTo>
                  <a:pt x="98226" y="294680"/>
                </a:lnTo>
                <a:lnTo>
                  <a:pt x="125015" y="303610"/>
                </a:lnTo>
                <a:lnTo>
                  <a:pt x="151804" y="312539"/>
                </a:lnTo>
                <a:lnTo>
                  <a:pt x="178594" y="312539"/>
                </a:lnTo>
                <a:lnTo>
                  <a:pt x="205383" y="303610"/>
                </a:lnTo>
                <a:lnTo>
                  <a:pt x="241101" y="294680"/>
                </a:lnTo>
                <a:lnTo>
                  <a:pt x="267890" y="285750"/>
                </a:lnTo>
                <a:lnTo>
                  <a:pt x="26789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045273" y="4929188"/>
            <a:ext cx="178595" cy="446485"/>
          </a:xfrm>
          <a:custGeom>
            <a:avLst/>
            <a:gdLst/>
            <a:ahLst/>
            <a:cxnLst/>
            <a:rect l="0" t="0" r="0" b="0"/>
            <a:pathLst>
              <a:path w="178595" h="446485">
                <a:moveTo>
                  <a:pt x="107157" y="0"/>
                </a:moveTo>
                <a:lnTo>
                  <a:pt x="98227" y="0"/>
                </a:lnTo>
                <a:lnTo>
                  <a:pt x="80368" y="0"/>
                </a:lnTo>
                <a:lnTo>
                  <a:pt x="71438" y="0"/>
                </a:lnTo>
                <a:lnTo>
                  <a:pt x="53579" y="17859"/>
                </a:lnTo>
                <a:lnTo>
                  <a:pt x="35719" y="44648"/>
                </a:lnTo>
                <a:lnTo>
                  <a:pt x="26790" y="71437"/>
                </a:lnTo>
                <a:lnTo>
                  <a:pt x="8930" y="107156"/>
                </a:lnTo>
                <a:lnTo>
                  <a:pt x="0" y="133945"/>
                </a:lnTo>
                <a:lnTo>
                  <a:pt x="0" y="151804"/>
                </a:lnTo>
                <a:lnTo>
                  <a:pt x="8930" y="169664"/>
                </a:lnTo>
                <a:lnTo>
                  <a:pt x="17860" y="178593"/>
                </a:lnTo>
                <a:lnTo>
                  <a:pt x="26790" y="178593"/>
                </a:lnTo>
                <a:lnTo>
                  <a:pt x="53579" y="160734"/>
                </a:lnTo>
                <a:lnTo>
                  <a:pt x="71438" y="142875"/>
                </a:lnTo>
                <a:lnTo>
                  <a:pt x="98227" y="107156"/>
                </a:lnTo>
                <a:lnTo>
                  <a:pt x="116086" y="80367"/>
                </a:lnTo>
                <a:lnTo>
                  <a:pt x="133946" y="53578"/>
                </a:lnTo>
                <a:lnTo>
                  <a:pt x="151805" y="35718"/>
                </a:lnTo>
                <a:lnTo>
                  <a:pt x="160735" y="35718"/>
                </a:lnTo>
                <a:lnTo>
                  <a:pt x="169665" y="53578"/>
                </a:lnTo>
                <a:lnTo>
                  <a:pt x="178594" y="80367"/>
                </a:lnTo>
                <a:lnTo>
                  <a:pt x="178594" y="133945"/>
                </a:lnTo>
                <a:lnTo>
                  <a:pt x="178594" y="187523"/>
                </a:lnTo>
                <a:lnTo>
                  <a:pt x="178594" y="250031"/>
                </a:lnTo>
                <a:lnTo>
                  <a:pt x="178594" y="303609"/>
                </a:lnTo>
                <a:lnTo>
                  <a:pt x="169665" y="357187"/>
                </a:lnTo>
                <a:lnTo>
                  <a:pt x="151805" y="392906"/>
                </a:lnTo>
                <a:lnTo>
                  <a:pt x="133946" y="419695"/>
                </a:lnTo>
                <a:lnTo>
                  <a:pt x="116086" y="437554"/>
                </a:lnTo>
                <a:lnTo>
                  <a:pt x="98227" y="446484"/>
                </a:lnTo>
                <a:lnTo>
                  <a:pt x="98227" y="428625"/>
                </a:lnTo>
                <a:lnTo>
                  <a:pt x="98227" y="401835"/>
                </a:lnTo>
                <a:lnTo>
                  <a:pt x="89297" y="357187"/>
                </a:lnTo>
                <a:lnTo>
                  <a:pt x="89297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357813" y="4929188"/>
            <a:ext cx="1" cy="187524"/>
          </a:xfrm>
          <a:custGeom>
            <a:avLst/>
            <a:gdLst/>
            <a:ahLst/>
            <a:cxnLst/>
            <a:rect l="0" t="0" r="0" b="0"/>
            <a:pathLst>
              <a:path w="1" h="187524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53578"/>
                </a:lnTo>
                <a:lnTo>
                  <a:pt x="0" y="80367"/>
                </a:lnTo>
                <a:lnTo>
                  <a:pt x="0" y="116085"/>
                </a:lnTo>
                <a:lnTo>
                  <a:pt x="0" y="142875"/>
                </a:lnTo>
                <a:lnTo>
                  <a:pt x="0" y="169664"/>
                </a:lnTo>
                <a:lnTo>
                  <a:pt x="0" y="187523"/>
                </a:lnTo>
                <a:lnTo>
                  <a:pt x="0" y="187523"/>
                </a:lnTo>
                <a:lnTo>
                  <a:pt x="0" y="178593"/>
                </a:lnTo>
                <a:lnTo>
                  <a:pt x="0" y="151804"/>
                </a:lnTo>
                <a:lnTo>
                  <a:pt x="0" y="116085"/>
                </a:lnTo>
                <a:lnTo>
                  <a:pt x="0" y="62507"/>
                </a:lnTo>
                <a:lnTo>
                  <a:pt x="0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357813" y="4598789"/>
            <a:ext cx="35719" cy="62508"/>
          </a:xfrm>
          <a:custGeom>
            <a:avLst/>
            <a:gdLst/>
            <a:ahLst/>
            <a:cxnLst/>
            <a:rect l="0" t="0" r="0" b="0"/>
            <a:pathLst>
              <a:path w="35719" h="62508">
                <a:moveTo>
                  <a:pt x="35718" y="0"/>
                </a:moveTo>
                <a:lnTo>
                  <a:pt x="35718" y="0"/>
                </a:lnTo>
                <a:lnTo>
                  <a:pt x="26789" y="8929"/>
                </a:lnTo>
                <a:lnTo>
                  <a:pt x="17859" y="8929"/>
                </a:lnTo>
                <a:lnTo>
                  <a:pt x="8929" y="17859"/>
                </a:lnTo>
                <a:lnTo>
                  <a:pt x="8929" y="35718"/>
                </a:lnTo>
                <a:lnTo>
                  <a:pt x="0" y="53578"/>
                </a:lnTo>
                <a:lnTo>
                  <a:pt x="0" y="62507"/>
                </a:lnTo>
                <a:lnTo>
                  <a:pt x="0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518547" y="4598789"/>
            <a:ext cx="53579" cy="491134"/>
          </a:xfrm>
          <a:custGeom>
            <a:avLst/>
            <a:gdLst/>
            <a:ahLst/>
            <a:cxnLst/>
            <a:rect l="0" t="0" r="0" b="0"/>
            <a:pathLst>
              <a:path w="53579" h="491134">
                <a:moveTo>
                  <a:pt x="8930" y="0"/>
                </a:moveTo>
                <a:lnTo>
                  <a:pt x="8930" y="8929"/>
                </a:lnTo>
                <a:lnTo>
                  <a:pt x="8930" y="35718"/>
                </a:lnTo>
                <a:lnTo>
                  <a:pt x="8930" y="71437"/>
                </a:lnTo>
                <a:lnTo>
                  <a:pt x="8930" y="125015"/>
                </a:lnTo>
                <a:lnTo>
                  <a:pt x="0" y="187523"/>
                </a:lnTo>
                <a:lnTo>
                  <a:pt x="0" y="258961"/>
                </a:lnTo>
                <a:lnTo>
                  <a:pt x="0" y="321469"/>
                </a:lnTo>
                <a:lnTo>
                  <a:pt x="0" y="383977"/>
                </a:lnTo>
                <a:lnTo>
                  <a:pt x="8930" y="428625"/>
                </a:lnTo>
                <a:lnTo>
                  <a:pt x="8930" y="464344"/>
                </a:lnTo>
                <a:lnTo>
                  <a:pt x="17859" y="482203"/>
                </a:lnTo>
                <a:lnTo>
                  <a:pt x="26789" y="491133"/>
                </a:lnTo>
                <a:lnTo>
                  <a:pt x="35719" y="482203"/>
                </a:lnTo>
                <a:lnTo>
                  <a:pt x="44648" y="464344"/>
                </a:lnTo>
                <a:lnTo>
                  <a:pt x="53578" y="437555"/>
                </a:lnTo>
                <a:lnTo>
                  <a:pt x="53578" y="4375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661422" y="4848820"/>
            <a:ext cx="258962" cy="214314"/>
          </a:xfrm>
          <a:custGeom>
            <a:avLst/>
            <a:gdLst/>
            <a:ahLst/>
            <a:cxnLst/>
            <a:rect l="0" t="0" r="0" b="0"/>
            <a:pathLst>
              <a:path w="258962" h="214314">
                <a:moveTo>
                  <a:pt x="0" y="62508"/>
                </a:moveTo>
                <a:lnTo>
                  <a:pt x="0" y="71438"/>
                </a:lnTo>
                <a:lnTo>
                  <a:pt x="0" y="80368"/>
                </a:lnTo>
                <a:lnTo>
                  <a:pt x="0" y="89297"/>
                </a:lnTo>
                <a:lnTo>
                  <a:pt x="8930" y="107157"/>
                </a:lnTo>
                <a:lnTo>
                  <a:pt x="8930" y="125016"/>
                </a:lnTo>
                <a:lnTo>
                  <a:pt x="26789" y="133946"/>
                </a:lnTo>
                <a:lnTo>
                  <a:pt x="35719" y="133946"/>
                </a:lnTo>
                <a:lnTo>
                  <a:pt x="44648" y="133946"/>
                </a:lnTo>
                <a:lnTo>
                  <a:pt x="62508" y="116086"/>
                </a:lnTo>
                <a:lnTo>
                  <a:pt x="80367" y="107157"/>
                </a:lnTo>
                <a:lnTo>
                  <a:pt x="98226" y="80368"/>
                </a:lnTo>
                <a:lnTo>
                  <a:pt x="107156" y="62508"/>
                </a:lnTo>
                <a:lnTo>
                  <a:pt x="107156" y="35719"/>
                </a:lnTo>
                <a:lnTo>
                  <a:pt x="107156" y="17859"/>
                </a:lnTo>
                <a:lnTo>
                  <a:pt x="98226" y="0"/>
                </a:lnTo>
                <a:lnTo>
                  <a:pt x="80367" y="0"/>
                </a:lnTo>
                <a:lnTo>
                  <a:pt x="62508" y="17859"/>
                </a:lnTo>
                <a:lnTo>
                  <a:pt x="44648" y="53578"/>
                </a:lnTo>
                <a:lnTo>
                  <a:pt x="35719" y="89297"/>
                </a:lnTo>
                <a:lnTo>
                  <a:pt x="35719" y="133946"/>
                </a:lnTo>
                <a:lnTo>
                  <a:pt x="35719" y="169664"/>
                </a:lnTo>
                <a:lnTo>
                  <a:pt x="44648" y="196453"/>
                </a:lnTo>
                <a:lnTo>
                  <a:pt x="71437" y="214313"/>
                </a:lnTo>
                <a:lnTo>
                  <a:pt x="107156" y="214313"/>
                </a:lnTo>
                <a:lnTo>
                  <a:pt x="151805" y="205383"/>
                </a:lnTo>
                <a:lnTo>
                  <a:pt x="205383" y="187524"/>
                </a:lnTo>
                <a:lnTo>
                  <a:pt x="258961" y="151805"/>
                </a:lnTo>
                <a:lnTo>
                  <a:pt x="258961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241852" y="4286250"/>
            <a:ext cx="401837" cy="589360"/>
          </a:xfrm>
          <a:custGeom>
            <a:avLst/>
            <a:gdLst/>
            <a:ahLst/>
            <a:cxnLst/>
            <a:rect l="0" t="0" r="0" b="0"/>
            <a:pathLst>
              <a:path w="401837" h="589360">
                <a:moveTo>
                  <a:pt x="0" y="178593"/>
                </a:moveTo>
                <a:lnTo>
                  <a:pt x="0" y="178593"/>
                </a:lnTo>
                <a:lnTo>
                  <a:pt x="0" y="178593"/>
                </a:lnTo>
                <a:lnTo>
                  <a:pt x="0" y="187523"/>
                </a:lnTo>
                <a:lnTo>
                  <a:pt x="0" y="214312"/>
                </a:lnTo>
                <a:lnTo>
                  <a:pt x="8929" y="250031"/>
                </a:lnTo>
                <a:lnTo>
                  <a:pt x="8929" y="294679"/>
                </a:lnTo>
                <a:lnTo>
                  <a:pt x="17859" y="357187"/>
                </a:lnTo>
                <a:lnTo>
                  <a:pt x="26789" y="410765"/>
                </a:lnTo>
                <a:lnTo>
                  <a:pt x="35718" y="473273"/>
                </a:lnTo>
                <a:lnTo>
                  <a:pt x="44648" y="517921"/>
                </a:lnTo>
                <a:lnTo>
                  <a:pt x="53578" y="553640"/>
                </a:lnTo>
                <a:lnTo>
                  <a:pt x="53578" y="580429"/>
                </a:lnTo>
                <a:lnTo>
                  <a:pt x="53578" y="589359"/>
                </a:lnTo>
                <a:lnTo>
                  <a:pt x="53578" y="580429"/>
                </a:lnTo>
                <a:lnTo>
                  <a:pt x="53578" y="562570"/>
                </a:lnTo>
                <a:lnTo>
                  <a:pt x="53578" y="526851"/>
                </a:lnTo>
                <a:lnTo>
                  <a:pt x="53578" y="482203"/>
                </a:lnTo>
                <a:lnTo>
                  <a:pt x="62507" y="428625"/>
                </a:lnTo>
                <a:lnTo>
                  <a:pt x="62507" y="366117"/>
                </a:lnTo>
                <a:lnTo>
                  <a:pt x="62507" y="303609"/>
                </a:lnTo>
                <a:lnTo>
                  <a:pt x="62507" y="250031"/>
                </a:lnTo>
                <a:lnTo>
                  <a:pt x="71437" y="196453"/>
                </a:lnTo>
                <a:lnTo>
                  <a:pt x="71437" y="151804"/>
                </a:lnTo>
                <a:lnTo>
                  <a:pt x="80367" y="116086"/>
                </a:lnTo>
                <a:lnTo>
                  <a:pt x="80367" y="98226"/>
                </a:lnTo>
                <a:lnTo>
                  <a:pt x="89296" y="89296"/>
                </a:lnTo>
                <a:lnTo>
                  <a:pt x="98226" y="107156"/>
                </a:lnTo>
                <a:lnTo>
                  <a:pt x="98226" y="142875"/>
                </a:lnTo>
                <a:lnTo>
                  <a:pt x="98226" y="205382"/>
                </a:lnTo>
                <a:lnTo>
                  <a:pt x="107156" y="267890"/>
                </a:lnTo>
                <a:lnTo>
                  <a:pt x="116086" y="348257"/>
                </a:lnTo>
                <a:lnTo>
                  <a:pt x="125015" y="419695"/>
                </a:lnTo>
                <a:lnTo>
                  <a:pt x="133945" y="473273"/>
                </a:lnTo>
                <a:lnTo>
                  <a:pt x="142875" y="517921"/>
                </a:lnTo>
                <a:lnTo>
                  <a:pt x="151804" y="535781"/>
                </a:lnTo>
                <a:lnTo>
                  <a:pt x="160734" y="553640"/>
                </a:lnTo>
                <a:lnTo>
                  <a:pt x="169664" y="544711"/>
                </a:lnTo>
                <a:lnTo>
                  <a:pt x="178593" y="526851"/>
                </a:lnTo>
                <a:lnTo>
                  <a:pt x="187523" y="482203"/>
                </a:lnTo>
                <a:lnTo>
                  <a:pt x="196453" y="437554"/>
                </a:lnTo>
                <a:lnTo>
                  <a:pt x="205382" y="375046"/>
                </a:lnTo>
                <a:lnTo>
                  <a:pt x="205382" y="312539"/>
                </a:lnTo>
                <a:lnTo>
                  <a:pt x="214312" y="241101"/>
                </a:lnTo>
                <a:lnTo>
                  <a:pt x="214312" y="169664"/>
                </a:lnTo>
                <a:lnTo>
                  <a:pt x="214312" y="98226"/>
                </a:lnTo>
                <a:lnTo>
                  <a:pt x="223242" y="53578"/>
                </a:lnTo>
                <a:lnTo>
                  <a:pt x="232171" y="17859"/>
                </a:lnTo>
                <a:lnTo>
                  <a:pt x="241101" y="0"/>
                </a:lnTo>
                <a:lnTo>
                  <a:pt x="241101" y="0"/>
                </a:lnTo>
                <a:lnTo>
                  <a:pt x="250031" y="26789"/>
                </a:lnTo>
                <a:lnTo>
                  <a:pt x="258961" y="71437"/>
                </a:lnTo>
                <a:lnTo>
                  <a:pt x="267890" y="133945"/>
                </a:lnTo>
                <a:lnTo>
                  <a:pt x="276820" y="214312"/>
                </a:lnTo>
                <a:lnTo>
                  <a:pt x="285750" y="285750"/>
                </a:lnTo>
                <a:lnTo>
                  <a:pt x="294679" y="348257"/>
                </a:lnTo>
                <a:lnTo>
                  <a:pt x="303609" y="410765"/>
                </a:lnTo>
                <a:lnTo>
                  <a:pt x="312539" y="455414"/>
                </a:lnTo>
                <a:lnTo>
                  <a:pt x="330398" y="491132"/>
                </a:lnTo>
                <a:lnTo>
                  <a:pt x="348257" y="508992"/>
                </a:lnTo>
                <a:lnTo>
                  <a:pt x="375046" y="517921"/>
                </a:lnTo>
                <a:lnTo>
                  <a:pt x="401836" y="508992"/>
                </a:lnTo>
                <a:lnTo>
                  <a:pt x="401836" y="50899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661547" y="4384476"/>
            <a:ext cx="258962" cy="339329"/>
          </a:xfrm>
          <a:custGeom>
            <a:avLst/>
            <a:gdLst/>
            <a:ahLst/>
            <a:cxnLst/>
            <a:rect l="0" t="0" r="0" b="0"/>
            <a:pathLst>
              <a:path w="258962" h="339329">
                <a:moveTo>
                  <a:pt x="62508" y="0"/>
                </a:moveTo>
                <a:lnTo>
                  <a:pt x="53578" y="8930"/>
                </a:lnTo>
                <a:lnTo>
                  <a:pt x="44648" y="26789"/>
                </a:lnTo>
                <a:lnTo>
                  <a:pt x="26789" y="53578"/>
                </a:lnTo>
                <a:lnTo>
                  <a:pt x="17859" y="89297"/>
                </a:lnTo>
                <a:lnTo>
                  <a:pt x="8930" y="142875"/>
                </a:lnTo>
                <a:lnTo>
                  <a:pt x="8930" y="196453"/>
                </a:lnTo>
                <a:lnTo>
                  <a:pt x="0" y="241102"/>
                </a:lnTo>
                <a:lnTo>
                  <a:pt x="8930" y="285750"/>
                </a:lnTo>
                <a:lnTo>
                  <a:pt x="8930" y="312539"/>
                </a:lnTo>
                <a:lnTo>
                  <a:pt x="17859" y="330399"/>
                </a:lnTo>
                <a:lnTo>
                  <a:pt x="35719" y="339328"/>
                </a:lnTo>
                <a:lnTo>
                  <a:pt x="53578" y="330399"/>
                </a:lnTo>
                <a:lnTo>
                  <a:pt x="71437" y="321469"/>
                </a:lnTo>
                <a:lnTo>
                  <a:pt x="98226" y="294680"/>
                </a:lnTo>
                <a:lnTo>
                  <a:pt x="116086" y="258961"/>
                </a:lnTo>
                <a:lnTo>
                  <a:pt x="133945" y="223242"/>
                </a:lnTo>
                <a:lnTo>
                  <a:pt x="142875" y="178594"/>
                </a:lnTo>
                <a:lnTo>
                  <a:pt x="151805" y="125016"/>
                </a:lnTo>
                <a:lnTo>
                  <a:pt x="151805" y="71438"/>
                </a:lnTo>
                <a:lnTo>
                  <a:pt x="151805" y="35719"/>
                </a:lnTo>
                <a:lnTo>
                  <a:pt x="142875" y="17860"/>
                </a:lnTo>
                <a:lnTo>
                  <a:pt x="133945" y="17860"/>
                </a:lnTo>
                <a:lnTo>
                  <a:pt x="125016" y="44649"/>
                </a:lnTo>
                <a:lnTo>
                  <a:pt x="125016" y="89297"/>
                </a:lnTo>
                <a:lnTo>
                  <a:pt x="125016" y="133945"/>
                </a:lnTo>
                <a:lnTo>
                  <a:pt x="133945" y="187524"/>
                </a:lnTo>
                <a:lnTo>
                  <a:pt x="151805" y="223242"/>
                </a:lnTo>
                <a:lnTo>
                  <a:pt x="169664" y="258961"/>
                </a:lnTo>
                <a:lnTo>
                  <a:pt x="187523" y="276820"/>
                </a:lnTo>
                <a:lnTo>
                  <a:pt x="205383" y="294680"/>
                </a:lnTo>
                <a:lnTo>
                  <a:pt x="223242" y="294680"/>
                </a:lnTo>
                <a:lnTo>
                  <a:pt x="241101" y="285750"/>
                </a:lnTo>
                <a:lnTo>
                  <a:pt x="250031" y="258961"/>
                </a:lnTo>
                <a:lnTo>
                  <a:pt x="258961" y="232172"/>
                </a:lnTo>
                <a:lnTo>
                  <a:pt x="258961" y="187524"/>
                </a:lnTo>
                <a:lnTo>
                  <a:pt x="258961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911578" y="4313039"/>
            <a:ext cx="276821" cy="366118"/>
          </a:xfrm>
          <a:custGeom>
            <a:avLst/>
            <a:gdLst/>
            <a:ahLst/>
            <a:cxnLst/>
            <a:rect l="0" t="0" r="0" b="0"/>
            <a:pathLst>
              <a:path w="276821" h="366118">
                <a:moveTo>
                  <a:pt x="0" y="89297"/>
                </a:moveTo>
                <a:lnTo>
                  <a:pt x="0" y="98226"/>
                </a:lnTo>
                <a:lnTo>
                  <a:pt x="0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25015"/>
                </a:lnTo>
                <a:lnTo>
                  <a:pt x="17860" y="133945"/>
                </a:lnTo>
                <a:lnTo>
                  <a:pt x="26789" y="160734"/>
                </a:lnTo>
                <a:lnTo>
                  <a:pt x="44649" y="187523"/>
                </a:lnTo>
                <a:lnTo>
                  <a:pt x="62508" y="223242"/>
                </a:lnTo>
                <a:lnTo>
                  <a:pt x="71438" y="267890"/>
                </a:lnTo>
                <a:lnTo>
                  <a:pt x="89297" y="303609"/>
                </a:lnTo>
                <a:lnTo>
                  <a:pt x="98227" y="330398"/>
                </a:lnTo>
                <a:lnTo>
                  <a:pt x="98227" y="357187"/>
                </a:lnTo>
                <a:lnTo>
                  <a:pt x="107156" y="366117"/>
                </a:lnTo>
                <a:lnTo>
                  <a:pt x="107156" y="357187"/>
                </a:lnTo>
                <a:lnTo>
                  <a:pt x="107156" y="348257"/>
                </a:lnTo>
                <a:lnTo>
                  <a:pt x="107156" y="312539"/>
                </a:lnTo>
                <a:lnTo>
                  <a:pt x="107156" y="267890"/>
                </a:lnTo>
                <a:lnTo>
                  <a:pt x="107156" y="205382"/>
                </a:lnTo>
                <a:lnTo>
                  <a:pt x="116086" y="142875"/>
                </a:lnTo>
                <a:lnTo>
                  <a:pt x="133945" y="80367"/>
                </a:lnTo>
                <a:lnTo>
                  <a:pt x="151805" y="35718"/>
                </a:lnTo>
                <a:lnTo>
                  <a:pt x="178594" y="8929"/>
                </a:lnTo>
                <a:lnTo>
                  <a:pt x="196453" y="0"/>
                </a:lnTo>
                <a:lnTo>
                  <a:pt x="214313" y="8929"/>
                </a:lnTo>
                <a:lnTo>
                  <a:pt x="223242" y="26789"/>
                </a:lnTo>
                <a:lnTo>
                  <a:pt x="232172" y="62507"/>
                </a:lnTo>
                <a:lnTo>
                  <a:pt x="241102" y="98226"/>
                </a:lnTo>
                <a:lnTo>
                  <a:pt x="241102" y="133945"/>
                </a:lnTo>
                <a:lnTo>
                  <a:pt x="241102" y="178593"/>
                </a:lnTo>
                <a:lnTo>
                  <a:pt x="241102" y="214312"/>
                </a:lnTo>
                <a:lnTo>
                  <a:pt x="250031" y="241101"/>
                </a:lnTo>
                <a:lnTo>
                  <a:pt x="250031" y="258961"/>
                </a:lnTo>
                <a:lnTo>
                  <a:pt x="258961" y="276820"/>
                </a:lnTo>
                <a:lnTo>
                  <a:pt x="267891" y="276820"/>
                </a:lnTo>
                <a:lnTo>
                  <a:pt x="267891" y="267890"/>
                </a:lnTo>
                <a:lnTo>
                  <a:pt x="276820" y="241101"/>
                </a:lnTo>
                <a:lnTo>
                  <a:pt x="276820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250906" y="4295179"/>
            <a:ext cx="53579" cy="294681"/>
          </a:xfrm>
          <a:custGeom>
            <a:avLst/>
            <a:gdLst/>
            <a:ahLst/>
            <a:cxnLst/>
            <a:rect l="0" t="0" r="0" b="0"/>
            <a:pathLst>
              <a:path w="53579" h="294681">
                <a:moveTo>
                  <a:pt x="17860" y="0"/>
                </a:moveTo>
                <a:lnTo>
                  <a:pt x="17860" y="8930"/>
                </a:lnTo>
                <a:lnTo>
                  <a:pt x="17860" y="8930"/>
                </a:lnTo>
                <a:lnTo>
                  <a:pt x="17860" y="17860"/>
                </a:lnTo>
                <a:lnTo>
                  <a:pt x="8930" y="44649"/>
                </a:lnTo>
                <a:lnTo>
                  <a:pt x="8930" y="80367"/>
                </a:lnTo>
                <a:lnTo>
                  <a:pt x="8930" y="125016"/>
                </a:lnTo>
                <a:lnTo>
                  <a:pt x="0" y="169664"/>
                </a:lnTo>
                <a:lnTo>
                  <a:pt x="8930" y="214313"/>
                </a:lnTo>
                <a:lnTo>
                  <a:pt x="17860" y="250032"/>
                </a:lnTo>
                <a:lnTo>
                  <a:pt x="26789" y="276821"/>
                </a:lnTo>
                <a:lnTo>
                  <a:pt x="35719" y="294680"/>
                </a:lnTo>
                <a:lnTo>
                  <a:pt x="44649" y="294680"/>
                </a:lnTo>
                <a:lnTo>
                  <a:pt x="53578" y="276821"/>
                </a:lnTo>
                <a:lnTo>
                  <a:pt x="53578" y="250032"/>
                </a:lnTo>
                <a:lnTo>
                  <a:pt x="53578" y="205383"/>
                </a:lnTo>
                <a:lnTo>
                  <a:pt x="44649" y="151805"/>
                </a:lnTo>
                <a:lnTo>
                  <a:pt x="35719" y="80367"/>
                </a:lnTo>
                <a:lnTo>
                  <a:pt x="3571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224117" y="4125515"/>
            <a:ext cx="44650" cy="17861"/>
          </a:xfrm>
          <a:custGeom>
            <a:avLst/>
            <a:gdLst/>
            <a:ahLst/>
            <a:cxnLst/>
            <a:rect l="0" t="0" r="0" b="0"/>
            <a:pathLst>
              <a:path w="44650" h="17861">
                <a:moveTo>
                  <a:pt x="44649" y="0"/>
                </a:moveTo>
                <a:lnTo>
                  <a:pt x="35719" y="0"/>
                </a:lnTo>
                <a:lnTo>
                  <a:pt x="26789" y="0"/>
                </a:lnTo>
                <a:lnTo>
                  <a:pt x="1786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375922" y="3830836"/>
            <a:ext cx="232173" cy="723305"/>
          </a:xfrm>
          <a:custGeom>
            <a:avLst/>
            <a:gdLst/>
            <a:ahLst/>
            <a:cxnLst/>
            <a:rect l="0" t="0" r="0" b="0"/>
            <a:pathLst>
              <a:path w="232173" h="723305">
                <a:moveTo>
                  <a:pt x="232172" y="0"/>
                </a:moveTo>
                <a:lnTo>
                  <a:pt x="214312" y="0"/>
                </a:lnTo>
                <a:lnTo>
                  <a:pt x="196453" y="8929"/>
                </a:lnTo>
                <a:lnTo>
                  <a:pt x="178594" y="17859"/>
                </a:lnTo>
                <a:lnTo>
                  <a:pt x="142875" y="35718"/>
                </a:lnTo>
                <a:lnTo>
                  <a:pt x="116086" y="62507"/>
                </a:lnTo>
                <a:lnTo>
                  <a:pt x="89297" y="98226"/>
                </a:lnTo>
                <a:lnTo>
                  <a:pt x="62508" y="142875"/>
                </a:lnTo>
                <a:lnTo>
                  <a:pt x="53578" y="205382"/>
                </a:lnTo>
                <a:lnTo>
                  <a:pt x="44648" y="276820"/>
                </a:lnTo>
                <a:lnTo>
                  <a:pt x="53578" y="357187"/>
                </a:lnTo>
                <a:lnTo>
                  <a:pt x="71437" y="437554"/>
                </a:lnTo>
                <a:lnTo>
                  <a:pt x="80367" y="517921"/>
                </a:lnTo>
                <a:lnTo>
                  <a:pt x="98226" y="589359"/>
                </a:lnTo>
                <a:lnTo>
                  <a:pt x="107156" y="642937"/>
                </a:lnTo>
                <a:lnTo>
                  <a:pt x="107156" y="678656"/>
                </a:lnTo>
                <a:lnTo>
                  <a:pt x="107156" y="705445"/>
                </a:lnTo>
                <a:lnTo>
                  <a:pt x="98226" y="723304"/>
                </a:lnTo>
                <a:lnTo>
                  <a:pt x="80367" y="714375"/>
                </a:lnTo>
                <a:lnTo>
                  <a:pt x="53578" y="696515"/>
                </a:lnTo>
                <a:lnTo>
                  <a:pt x="35719" y="660796"/>
                </a:lnTo>
                <a:lnTo>
                  <a:pt x="0" y="616148"/>
                </a:lnTo>
                <a:lnTo>
                  <a:pt x="0" y="6161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366992" y="4268390"/>
            <a:ext cx="214314" cy="71439"/>
          </a:xfrm>
          <a:custGeom>
            <a:avLst/>
            <a:gdLst/>
            <a:ahLst/>
            <a:cxnLst/>
            <a:rect l="0" t="0" r="0" b="0"/>
            <a:pathLst>
              <a:path w="214314" h="71439">
                <a:moveTo>
                  <a:pt x="0" y="62508"/>
                </a:moveTo>
                <a:lnTo>
                  <a:pt x="0" y="62508"/>
                </a:lnTo>
                <a:lnTo>
                  <a:pt x="17860" y="62508"/>
                </a:lnTo>
                <a:lnTo>
                  <a:pt x="44649" y="71438"/>
                </a:lnTo>
                <a:lnTo>
                  <a:pt x="71438" y="71438"/>
                </a:lnTo>
                <a:lnTo>
                  <a:pt x="107156" y="71438"/>
                </a:lnTo>
                <a:lnTo>
                  <a:pt x="133946" y="62508"/>
                </a:lnTo>
                <a:lnTo>
                  <a:pt x="160735" y="62508"/>
                </a:lnTo>
                <a:lnTo>
                  <a:pt x="178594" y="53578"/>
                </a:lnTo>
                <a:lnTo>
                  <a:pt x="196453" y="44649"/>
                </a:lnTo>
                <a:lnTo>
                  <a:pt x="205383" y="26789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590234" y="4179093"/>
            <a:ext cx="196455" cy="205384"/>
          </a:xfrm>
          <a:custGeom>
            <a:avLst/>
            <a:gdLst/>
            <a:ahLst/>
            <a:cxnLst/>
            <a:rect l="0" t="0" r="0" b="0"/>
            <a:pathLst>
              <a:path w="196455" h="205384">
                <a:moveTo>
                  <a:pt x="0" y="107157"/>
                </a:moveTo>
                <a:lnTo>
                  <a:pt x="0" y="116086"/>
                </a:lnTo>
                <a:lnTo>
                  <a:pt x="8930" y="116086"/>
                </a:lnTo>
                <a:lnTo>
                  <a:pt x="17860" y="116086"/>
                </a:lnTo>
                <a:lnTo>
                  <a:pt x="35719" y="116086"/>
                </a:lnTo>
                <a:lnTo>
                  <a:pt x="53579" y="107157"/>
                </a:lnTo>
                <a:lnTo>
                  <a:pt x="62508" y="107157"/>
                </a:lnTo>
                <a:lnTo>
                  <a:pt x="89297" y="89297"/>
                </a:lnTo>
                <a:lnTo>
                  <a:pt x="98227" y="80368"/>
                </a:lnTo>
                <a:lnTo>
                  <a:pt x="116086" y="53578"/>
                </a:lnTo>
                <a:lnTo>
                  <a:pt x="116086" y="35719"/>
                </a:lnTo>
                <a:lnTo>
                  <a:pt x="125016" y="17860"/>
                </a:lnTo>
                <a:lnTo>
                  <a:pt x="116086" y="0"/>
                </a:lnTo>
                <a:lnTo>
                  <a:pt x="107157" y="0"/>
                </a:lnTo>
                <a:lnTo>
                  <a:pt x="89297" y="0"/>
                </a:lnTo>
                <a:lnTo>
                  <a:pt x="71438" y="26789"/>
                </a:lnTo>
                <a:lnTo>
                  <a:pt x="53579" y="62508"/>
                </a:lnTo>
                <a:lnTo>
                  <a:pt x="44649" y="98227"/>
                </a:lnTo>
                <a:lnTo>
                  <a:pt x="44649" y="142875"/>
                </a:lnTo>
                <a:lnTo>
                  <a:pt x="53579" y="169664"/>
                </a:lnTo>
                <a:lnTo>
                  <a:pt x="71438" y="196453"/>
                </a:lnTo>
                <a:lnTo>
                  <a:pt x="89297" y="205383"/>
                </a:lnTo>
                <a:lnTo>
                  <a:pt x="116086" y="205383"/>
                </a:lnTo>
                <a:lnTo>
                  <a:pt x="142875" y="196453"/>
                </a:lnTo>
                <a:lnTo>
                  <a:pt x="169664" y="178594"/>
                </a:lnTo>
                <a:lnTo>
                  <a:pt x="196454" y="151805"/>
                </a:lnTo>
                <a:lnTo>
                  <a:pt x="196454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840266" y="4000500"/>
            <a:ext cx="125016" cy="258962"/>
          </a:xfrm>
          <a:custGeom>
            <a:avLst/>
            <a:gdLst/>
            <a:ahLst/>
            <a:cxnLst/>
            <a:rect l="0" t="0" r="0" b="0"/>
            <a:pathLst>
              <a:path w="125016" h="258962">
                <a:moveTo>
                  <a:pt x="53578" y="17859"/>
                </a:moveTo>
                <a:lnTo>
                  <a:pt x="53578" y="17859"/>
                </a:lnTo>
                <a:lnTo>
                  <a:pt x="53578" y="8929"/>
                </a:lnTo>
                <a:lnTo>
                  <a:pt x="53578" y="8929"/>
                </a:lnTo>
                <a:lnTo>
                  <a:pt x="53578" y="0"/>
                </a:lnTo>
                <a:lnTo>
                  <a:pt x="44648" y="8929"/>
                </a:lnTo>
                <a:lnTo>
                  <a:pt x="35718" y="26789"/>
                </a:lnTo>
                <a:lnTo>
                  <a:pt x="26789" y="44648"/>
                </a:lnTo>
                <a:lnTo>
                  <a:pt x="17859" y="62507"/>
                </a:lnTo>
                <a:lnTo>
                  <a:pt x="0" y="80367"/>
                </a:lnTo>
                <a:lnTo>
                  <a:pt x="0" y="107156"/>
                </a:lnTo>
                <a:lnTo>
                  <a:pt x="8929" y="125015"/>
                </a:lnTo>
                <a:lnTo>
                  <a:pt x="17859" y="151804"/>
                </a:lnTo>
                <a:lnTo>
                  <a:pt x="44648" y="169664"/>
                </a:lnTo>
                <a:lnTo>
                  <a:pt x="71437" y="187523"/>
                </a:lnTo>
                <a:lnTo>
                  <a:pt x="98226" y="205382"/>
                </a:lnTo>
                <a:lnTo>
                  <a:pt x="116086" y="214312"/>
                </a:lnTo>
                <a:lnTo>
                  <a:pt x="125015" y="232171"/>
                </a:lnTo>
                <a:lnTo>
                  <a:pt x="125015" y="241101"/>
                </a:lnTo>
                <a:lnTo>
                  <a:pt x="107156" y="250031"/>
                </a:lnTo>
                <a:lnTo>
                  <a:pt x="89297" y="258961"/>
                </a:lnTo>
                <a:lnTo>
                  <a:pt x="62507" y="258961"/>
                </a:lnTo>
                <a:lnTo>
                  <a:pt x="35718" y="258961"/>
                </a:lnTo>
                <a:lnTo>
                  <a:pt x="17859" y="250031"/>
                </a:lnTo>
                <a:lnTo>
                  <a:pt x="8929" y="241101"/>
                </a:lnTo>
                <a:lnTo>
                  <a:pt x="8929" y="223242"/>
                </a:lnTo>
                <a:lnTo>
                  <a:pt x="8929" y="196453"/>
                </a:lnTo>
                <a:lnTo>
                  <a:pt x="26789" y="178593"/>
                </a:lnTo>
                <a:lnTo>
                  <a:pt x="26789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018859" y="3705820"/>
            <a:ext cx="98228" cy="500063"/>
          </a:xfrm>
          <a:custGeom>
            <a:avLst/>
            <a:gdLst/>
            <a:ahLst/>
            <a:cxnLst/>
            <a:rect l="0" t="0" r="0" b="0"/>
            <a:pathLst>
              <a:path w="98228" h="500063">
                <a:moveTo>
                  <a:pt x="8930" y="44648"/>
                </a:moveTo>
                <a:lnTo>
                  <a:pt x="8930" y="35719"/>
                </a:lnTo>
                <a:lnTo>
                  <a:pt x="17860" y="26789"/>
                </a:lnTo>
                <a:lnTo>
                  <a:pt x="17860" y="17859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35719"/>
                </a:lnTo>
                <a:lnTo>
                  <a:pt x="17860" y="71437"/>
                </a:lnTo>
                <a:lnTo>
                  <a:pt x="8930" y="116086"/>
                </a:lnTo>
                <a:lnTo>
                  <a:pt x="8930" y="178594"/>
                </a:lnTo>
                <a:lnTo>
                  <a:pt x="0" y="241101"/>
                </a:lnTo>
                <a:lnTo>
                  <a:pt x="8930" y="312539"/>
                </a:lnTo>
                <a:lnTo>
                  <a:pt x="17860" y="366117"/>
                </a:lnTo>
                <a:lnTo>
                  <a:pt x="26789" y="419695"/>
                </a:lnTo>
                <a:lnTo>
                  <a:pt x="44649" y="455414"/>
                </a:lnTo>
                <a:lnTo>
                  <a:pt x="62508" y="482203"/>
                </a:lnTo>
                <a:lnTo>
                  <a:pt x="80368" y="491133"/>
                </a:lnTo>
                <a:lnTo>
                  <a:pt x="89297" y="500062"/>
                </a:lnTo>
                <a:lnTo>
                  <a:pt x="98227" y="491133"/>
                </a:lnTo>
                <a:lnTo>
                  <a:pt x="98227" y="473273"/>
                </a:lnTo>
                <a:lnTo>
                  <a:pt x="89297" y="446484"/>
                </a:lnTo>
                <a:lnTo>
                  <a:pt x="80368" y="419695"/>
                </a:lnTo>
                <a:lnTo>
                  <a:pt x="62508" y="383976"/>
                </a:lnTo>
                <a:lnTo>
                  <a:pt x="62508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920633" y="3875484"/>
            <a:ext cx="303609" cy="89298"/>
          </a:xfrm>
          <a:custGeom>
            <a:avLst/>
            <a:gdLst/>
            <a:ahLst/>
            <a:cxnLst/>
            <a:rect l="0" t="0" r="0" b="0"/>
            <a:pathLst>
              <a:path w="303609" h="89298">
                <a:moveTo>
                  <a:pt x="0" y="89297"/>
                </a:moveTo>
                <a:lnTo>
                  <a:pt x="0" y="80367"/>
                </a:lnTo>
                <a:lnTo>
                  <a:pt x="8930" y="62508"/>
                </a:lnTo>
                <a:lnTo>
                  <a:pt x="26789" y="53578"/>
                </a:lnTo>
                <a:lnTo>
                  <a:pt x="62508" y="35719"/>
                </a:lnTo>
                <a:lnTo>
                  <a:pt x="98226" y="17859"/>
                </a:lnTo>
                <a:lnTo>
                  <a:pt x="133945" y="8930"/>
                </a:lnTo>
                <a:lnTo>
                  <a:pt x="178594" y="0"/>
                </a:lnTo>
                <a:lnTo>
                  <a:pt x="214312" y="0"/>
                </a:lnTo>
                <a:lnTo>
                  <a:pt x="258961" y="8930"/>
                </a:lnTo>
                <a:lnTo>
                  <a:pt x="285749" y="8930"/>
                </a:lnTo>
                <a:lnTo>
                  <a:pt x="303608" y="26789"/>
                </a:lnTo>
                <a:lnTo>
                  <a:pt x="303608" y="26789"/>
                </a:lnTo>
                <a:lnTo>
                  <a:pt x="294679" y="35719"/>
                </a:lnTo>
                <a:lnTo>
                  <a:pt x="29467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161734" y="3937992"/>
            <a:ext cx="98227" cy="196454"/>
          </a:xfrm>
          <a:custGeom>
            <a:avLst/>
            <a:gdLst/>
            <a:ahLst/>
            <a:cxnLst/>
            <a:rect l="0" t="0" r="0" b="0"/>
            <a:pathLst>
              <a:path w="98227" h="196454">
                <a:moveTo>
                  <a:pt x="62507" y="0"/>
                </a:moveTo>
                <a:lnTo>
                  <a:pt x="53578" y="0"/>
                </a:lnTo>
                <a:lnTo>
                  <a:pt x="53578" y="17859"/>
                </a:lnTo>
                <a:lnTo>
                  <a:pt x="44648" y="35719"/>
                </a:lnTo>
                <a:lnTo>
                  <a:pt x="26789" y="62508"/>
                </a:lnTo>
                <a:lnTo>
                  <a:pt x="17860" y="89297"/>
                </a:lnTo>
                <a:lnTo>
                  <a:pt x="0" y="125015"/>
                </a:lnTo>
                <a:lnTo>
                  <a:pt x="0" y="151804"/>
                </a:lnTo>
                <a:lnTo>
                  <a:pt x="0" y="178594"/>
                </a:lnTo>
                <a:lnTo>
                  <a:pt x="0" y="187523"/>
                </a:lnTo>
                <a:lnTo>
                  <a:pt x="8930" y="196453"/>
                </a:lnTo>
                <a:lnTo>
                  <a:pt x="26789" y="187523"/>
                </a:lnTo>
                <a:lnTo>
                  <a:pt x="35718" y="178594"/>
                </a:lnTo>
                <a:lnTo>
                  <a:pt x="53578" y="151804"/>
                </a:lnTo>
                <a:lnTo>
                  <a:pt x="71437" y="133945"/>
                </a:lnTo>
                <a:lnTo>
                  <a:pt x="89296" y="98226"/>
                </a:lnTo>
                <a:lnTo>
                  <a:pt x="98226" y="71437"/>
                </a:lnTo>
                <a:lnTo>
                  <a:pt x="98226" y="44648"/>
                </a:lnTo>
                <a:lnTo>
                  <a:pt x="98226" y="26789"/>
                </a:lnTo>
                <a:lnTo>
                  <a:pt x="98226" y="17859"/>
                </a:lnTo>
                <a:lnTo>
                  <a:pt x="89296" y="17859"/>
                </a:lnTo>
                <a:lnTo>
                  <a:pt x="71437" y="26789"/>
                </a:lnTo>
                <a:lnTo>
                  <a:pt x="62507" y="35719"/>
                </a:lnTo>
                <a:lnTo>
                  <a:pt x="62507" y="35719"/>
                </a:lnTo>
                <a:lnTo>
                  <a:pt x="62507" y="35719"/>
                </a:lnTo>
                <a:lnTo>
                  <a:pt x="71437" y="26789"/>
                </a:lnTo>
                <a:lnTo>
                  <a:pt x="7143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5152430" y="4259461"/>
            <a:ext cx="3420070" cy="1232298"/>
          </a:xfrm>
          <a:custGeom>
            <a:avLst/>
            <a:gdLst/>
            <a:ahLst/>
            <a:cxnLst/>
            <a:rect l="0" t="0" r="0" b="0"/>
            <a:pathLst>
              <a:path w="3420070" h="1232298">
                <a:moveTo>
                  <a:pt x="8929" y="1205508"/>
                </a:moveTo>
                <a:lnTo>
                  <a:pt x="8929" y="1205508"/>
                </a:lnTo>
                <a:lnTo>
                  <a:pt x="0" y="1214437"/>
                </a:lnTo>
                <a:lnTo>
                  <a:pt x="0" y="1223367"/>
                </a:lnTo>
                <a:lnTo>
                  <a:pt x="17859" y="1223367"/>
                </a:lnTo>
                <a:lnTo>
                  <a:pt x="26789" y="1232297"/>
                </a:lnTo>
                <a:lnTo>
                  <a:pt x="53578" y="1223367"/>
                </a:lnTo>
                <a:lnTo>
                  <a:pt x="80367" y="1223367"/>
                </a:lnTo>
                <a:lnTo>
                  <a:pt x="116086" y="1205508"/>
                </a:lnTo>
                <a:lnTo>
                  <a:pt x="151804" y="1187648"/>
                </a:lnTo>
                <a:lnTo>
                  <a:pt x="205383" y="1169789"/>
                </a:lnTo>
                <a:lnTo>
                  <a:pt x="258961" y="1151930"/>
                </a:lnTo>
                <a:lnTo>
                  <a:pt x="312539" y="1134070"/>
                </a:lnTo>
                <a:lnTo>
                  <a:pt x="383976" y="1116211"/>
                </a:lnTo>
                <a:lnTo>
                  <a:pt x="455414" y="1089422"/>
                </a:lnTo>
                <a:lnTo>
                  <a:pt x="526851" y="1071562"/>
                </a:lnTo>
                <a:lnTo>
                  <a:pt x="616148" y="1035844"/>
                </a:lnTo>
                <a:lnTo>
                  <a:pt x="705445" y="1009055"/>
                </a:lnTo>
                <a:lnTo>
                  <a:pt x="812601" y="973336"/>
                </a:lnTo>
                <a:lnTo>
                  <a:pt x="919758" y="937617"/>
                </a:lnTo>
                <a:lnTo>
                  <a:pt x="1035843" y="901898"/>
                </a:lnTo>
                <a:lnTo>
                  <a:pt x="1160859" y="857250"/>
                </a:lnTo>
                <a:lnTo>
                  <a:pt x="1285875" y="812602"/>
                </a:lnTo>
                <a:lnTo>
                  <a:pt x="1410890" y="759023"/>
                </a:lnTo>
                <a:lnTo>
                  <a:pt x="1544836" y="705445"/>
                </a:lnTo>
                <a:lnTo>
                  <a:pt x="1678781" y="642937"/>
                </a:lnTo>
                <a:lnTo>
                  <a:pt x="1812726" y="589359"/>
                </a:lnTo>
                <a:lnTo>
                  <a:pt x="1955601" y="526851"/>
                </a:lnTo>
                <a:lnTo>
                  <a:pt x="2107406" y="455414"/>
                </a:lnTo>
                <a:lnTo>
                  <a:pt x="2250281" y="392906"/>
                </a:lnTo>
                <a:lnTo>
                  <a:pt x="2402086" y="339328"/>
                </a:lnTo>
                <a:lnTo>
                  <a:pt x="2553890" y="276820"/>
                </a:lnTo>
                <a:lnTo>
                  <a:pt x="2696765" y="223242"/>
                </a:lnTo>
                <a:lnTo>
                  <a:pt x="2839640" y="187523"/>
                </a:lnTo>
                <a:lnTo>
                  <a:pt x="2964656" y="142875"/>
                </a:lnTo>
                <a:lnTo>
                  <a:pt x="3080741" y="107156"/>
                </a:lnTo>
                <a:lnTo>
                  <a:pt x="3178968" y="71437"/>
                </a:lnTo>
                <a:lnTo>
                  <a:pt x="3259335" y="44648"/>
                </a:lnTo>
                <a:lnTo>
                  <a:pt x="3330772" y="17859"/>
                </a:lnTo>
                <a:lnTo>
                  <a:pt x="3375421" y="0"/>
                </a:lnTo>
                <a:lnTo>
                  <a:pt x="3411140" y="0"/>
                </a:lnTo>
                <a:lnTo>
                  <a:pt x="3420069" y="0"/>
                </a:lnTo>
                <a:lnTo>
                  <a:pt x="3420069" y="8929"/>
                </a:lnTo>
                <a:lnTo>
                  <a:pt x="3393280" y="26789"/>
                </a:lnTo>
                <a:lnTo>
                  <a:pt x="3357561" y="53578"/>
                </a:lnTo>
                <a:lnTo>
                  <a:pt x="3312913" y="89296"/>
                </a:lnTo>
                <a:lnTo>
                  <a:pt x="3312913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94742" y="1509117"/>
            <a:ext cx="8931" cy="160735"/>
          </a:xfrm>
          <a:custGeom>
            <a:avLst/>
            <a:gdLst/>
            <a:ahLst/>
            <a:cxnLst/>
            <a:rect l="0" t="0" r="0" b="0"/>
            <a:pathLst>
              <a:path w="8931" h="160735">
                <a:moveTo>
                  <a:pt x="8930" y="8930"/>
                </a:move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8930" y="53578"/>
                </a:lnTo>
                <a:lnTo>
                  <a:pt x="0" y="71437"/>
                </a:lnTo>
                <a:lnTo>
                  <a:pt x="0" y="98227"/>
                </a:lnTo>
                <a:lnTo>
                  <a:pt x="0" y="125016"/>
                </a:lnTo>
                <a:lnTo>
                  <a:pt x="0" y="133945"/>
                </a:lnTo>
                <a:lnTo>
                  <a:pt x="0" y="151805"/>
                </a:lnTo>
                <a:lnTo>
                  <a:pt x="0" y="160734"/>
                </a:lnTo>
                <a:lnTo>
                  <a:pt x="0" y="160734"/>
                </a:lnTo>
                <a:lnTo>
                  <a:pt x="8930" y="151805"/>
                </a:lnTo>
                <a:lnTo>
                  <a:pt x="8930" y="133945"/>
                </a:lnTo>
                <a:lnTo>
                  <a:pt x="893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875109" y="1500187"/>
            <a:ext cx="26791" cy="160736"/>
          </a:xfrm>
          <a:custGeom>
            <a:avLst/>
            <a:gdLst/>
            <a:ahLst/>
            <a:cxnLst/>
            <a:rect l="0" t="0" r="0" b="0"/>
            <a:pathLst>
              <a:path w="26791" h="160736">
                <a:moveTo>
                  <a:pt x="26790" y="0"/>
                </a:moveTo>
                <a:lnTo>
                  <a:pt x="26790" y="0"/>
                </a:lnTo>
                <a:lnTo>
                  <a:pt x="26790" y="8930"/>
                </a:lnTo>
                <a:lnTo>
                  <a:pt x="17860" y="26789"/>
                </a:lnTo>
                <a:lnTo>
                  <a:pt x="17860" y="44649"/>
                </a:lnTo>
                <a:lnTo>
                  <a:pt x="8930" y="62508"/>
                </a:lnTo>
                <a:lnTo>
                  <a:pt x="0" y="89297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60735"/>
                </a:lnTo>
                <a:lnTo>
                  <a:pt x="8930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116836" y="3178968"/>
            <a:ext cx="26790" cy="125017"/>
          </a:xfrm>
          <a:custGeom>
            <a:avLst/>
            <a:gdLst/>
            <a:ahLst/>
            <a:cxnLst/>
            <a:rect l="0" t="0" r="0" b="0"/>
            <a:pathLst>
              <a:path w="26790" h="125017">
                <a:moveTo>
                  <a:pt x="2678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62508"/>
                </a:lnTo>
                <a:lnTo>
                  <a:pt x="8930" y="80368"/>
                </a:lnTo>
                <a:lnTo>
                  <a:pt x="8930" y="98227"/>
                </a:lnTo>
                <a:lnTo>
                  <a:pt x="0" y="11608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16086"/>
                </a:lnTo>
                <a:lnTo>
                  <a:pt x="17859" y="98227"/>
                </a:lnTo>
                <a:lnTo>
                  <a:pt x="26789" y="71438"/>
                </a:lnTo>
                <a:lnTo>
                  <a:pt x="2678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197203" y="3187898"/>
            <a:ext cx="35720" cy="196454"/>
          </a:xfrm>
          <a:custGeom>
            <a:avLst/>
            <a:gdLst/>
            <a:ahLst/>
            <a:cxnLst/>
            <a:rect l="0" t="0" r="0" b="0"/>
            <a:pathLst>
              <a:path w="35720" h="196454">
                <a:moveTo>
                  <a:pt x="35719" y="0"/>
                </a:moveTo>
                <a:lnTo>
                  <a:pt x="35719" y="0"/>
                </a:lnTo>
                <a:lnTo>
                  <a:pt x="26789" y="17859"/>
                </a:lnTo>
                <a:lnTo>
                  <a:pt x="17860" y="26789"/>
                </a:lnTo>
                <a:lnTo>
                  <a:pt x="8930" y="53578"/>
                </a:lnTo>
                <a:lnTo>
                  <a:pt x="0" y="80367"/>
                </a:lnTo>
                <a:lnTo>
                  <a:pt x="0" y="116086"/>
                </a:lnTo>
                <a:lnTo>
                  <a:pt x="0" y="151805"/>
                </a:lnTo>
                <a:lnTo>
                  <a:pt x="8930" y="178594"/>
                </a:lnTo>
                <a:lnTo>
                  <a:pt x="17860" y="196453"/>
                </a:lnTo>
                <a:lnTo>
                  <a:pt x="1786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if instead, we treated software more like a valuable, productive plant, to be nurtured, pruned, harvested, fertilized, and watered? </a:t>
            </a:r>
            <a:endParaRPr lang="en-US" dirty="0" smtClean="0"/>
          </a:p>
          <a:p>
            <a:r>
              <a:rPr lang="en-US" dirty="0" smtClean="0"/>
              <a:t>Traditional </a:t>
            </a:r>
            <a:r>
              <a:rPr lang="en-US" dirty="0"/>
              <a:t>farmers know how to keep plants productive for decades or even centuries.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would software development be different if we treated our programs the same way?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356350"/>
            <a:ext cx="3962400" cy="365125"/>
          </a:xfrm>
        </p:spPr>
        <p:txBody>
          <a:bodyPr/>
          <a:lstStyle/>
          <a:p>
            <a:r>
              <a:rPr lang="en-US" b="1" dirty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28133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“A complex system that works is invariably found to have evolved from a simple system that works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John Gall 2003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Freeman, Steve; Pryce, Nat (2009-10-12). Growing Object-Oriented Software, Guided by Tests</a:t>
            </a:r>
            <a:endParaRPr lang="en-US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1330523" y="3536156"/>
            <a:ext cx="62509" cy="35720"/>
          </a:xfrm>
          <a:custGeom>
            <a:avLst/>
            <a:gdLst/>
            <a:ahLst/>
            <a:cxnLst/>
            <a:rect l="0" t="0" r="0" b="0"/>
            <a:pathLst>
              <a:path w="62509" h="35720">
                <a:moveTo>
                  <a:pt x="35719" y="17859"/>
                </a:moveTo>
                <a:lnTo>
                  <a:pt x="35719" y="17859"/>
                </a:lnTo>
                <a:lnTo>
                  <a:pt x="26790" y="17859"/>
                </a:lnTo>
                <a:lnTo>
                  <a:pt x="26790" y="17859"/>
                </a:lnTo>
                <a:lnTo>
                  <a:pt x="1786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17859"/>
                </a:lnTo>
                <a:lnTo>
                  <a:pt x="26790" y="26789"/>
                </a:lnTo>
                <a:lnTo>
                  <a:pt x="44649" y="26789"/>
                </a:lnTo>
                <a:lnTo>
                  <a:pt x="62508" y="35719"/>
                </a:lnTo>
                <a:lnTo>
                  <a:pt x="6250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446609" y="3536156"/>
            <a:ext cx="1910955" cy="205384"/>
          </a:xfrm>
          <a:custGeom>
            <a:avLst/>
            <a:gdLst/>
            <a:ahLst/>
            <a:cxnLst/>
            <a:rect l="0" t="0" r="0" b="0"/>
            <a:pathLst>
              <a:path w="1910955" h="205384">
                <a:moveTo>
                  <a:pt x="0" y="26789"/>
                </a:moveTo>
                <a:lnTo>
                  <a:pt x="35719" y="26789"/>
                </a:lnTo>
                <a:lnTo>
                  <a:pt x="71438" y="17859"/>
                </a:lnTo>
                <a:lnTo>
                  <a:pt x="116086" y="8930"/>
                </a:lnTo>
                <a:lnTo>
                  <a:pt x="160735" y="8930"/>
                </a:lnTo>
                <a:lnTo>
                  <a:pt x="205383" y="0"/>
                </a:lnTo>
                <a:lnTo>
                  <a:pt x="258961" y="0"/>
                </a:lnTo>
                <a:lnTo>
                  <a:pt x="312539" y="0"/>
                </a:lnTo>
                <a:lnTo>
                  <a:pt x="366118" y="0"/>
                </a:lnTo>
                <a:lnTo>
                  <a:pt x="419696" y="8930"/>
                </a:lnTo>
                <a:lnTo>
                  <a:pt x="473274" y="8930"/>
                </a:lnTo>
                <a:lnTo>
                  <a:pt x="526852" y="8930"/>
                </a:lnTo>
                <a:lnTo>
                  <a:pt x="589360" y="17859"/>
                </a:lnTo>
                <a:lnTo>
                  <a:pt x="651868" y="17859"/>
                </a:lnTo>
                <a:lnTo>
                  <a:pt x="714375" y="26789"/>
                </a:lnTo>
                <a:lnTo>
                  <a:pt x="776883" y="35719"/>
                </a:lnTo>
                <a:lnTo>
                  <a:pt x="839391" y="44648"/>
                </a:lnTo>
                <a:lnTo>
                  <a:pt x="901899" y="53578"/>
                </a:lnTo>
                <a:lnTo>
                  <a:pt x="964407" y="71437"/>
                </a:lnTo>
                <a:lnTo>
                  <a:pt x="1026914" y="80367"/>
                </a:lnTo>
                <a:lnTo>
                  <a:pt x="1098352" y="98226"/>
                </a:lnTo>
                <a:lnTo>
                  <a:pt x="1160860" y="107156"/>
                </a:lnTo>
                <a:lnTo>
                  <a:pt x="1223368" y="125015"/>
                </a:lnTo>
                <a:lnTo>
                  <a:pt x="1294805" y="125015"/>
                </a:lnTo>
                <a:lnTo>
                  <a:pt x="1357313" y="133945"/>
                </a:lnTo>
                <a:lnTo>
                  <a:pt x="1419821" y="133945"/>
                </a:lnTo>
                <a:lnTo>
                  <a:pt x="1482329" y="133945"/>
                </a:lnTo>
                <a:lnTo>
                  <a:pt x="1544836" y="133945"/>
                </a:lnTo>
                <a:lnTo>
                  <a:pt x="1607344" y="125015"/>
                </a:lnTo>
                <a:lnTo>
                  <a:pt x="1669852" y="125015"/>
                </a:lnTo>
                <a:lnTo>
                  <a:pt x="1732360" y="125015"/>
                </a:lnTo>
                <a:lnTo>
                  <a:pt x="1785938" y="133945"/>
                </a:lnTo>
                <a:lnTo>
                  <a:pt x="1830586" y="142875"/>
                </a:lnTo>
                <a:lnTo>
                  <a:pt x="1866305" y="160734"/>
                </a:lnTo>
                <a:lnTo>
                  <a:pt x="1893094" y="187523"/>
                </a:lnTo>
                <a:lnTo>
                  <a:pt x="1910954" y="205383"/>
                </a:lnTo>
                <a:lnTo>
                  <a:pt x="1910954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179219" y="3036093"/>
            <a:ext cx="571501" cy="482204"/>
          </a:xfrm>
          <a:custGeom>
            <a:avLst/>
            <a:gdLst/>
            <a:ahLst/>
            <a:cxnLst/>
            <a:rect l="0" t="0" r="0" b="0"/>
            <a:pathLst>
              <a:path w="571501" h="482204">
                <a:moveTo>
                  <a:pt x="303609" y="116086"/>
                </a:moveTo>
                <a:lnTo>
                  <a:pt x="303609" y="107157"/>
                </a:lnTo>
                <a:lnTo>
                  <a:pt x="303609" y="107157"/>
                </a:lnTo>
                <a:lnTo>
                  <a:pt x="303609" y="107157"/>
                </a:lnTo>
                <a:lnTo>
                  <a:pt x="303609" y="107157"/>
                </a:lnTo>
                <a:lnTo>
                  <a:pt x="303609" y="125016"/>
                </a:lnTo>
                <a:lnTo>
                  <a:pt x="312539" y="142875"/>
                </a:lnTo>
                <a:lnTo>
                  <a:pt x="312539" y="169664"/>
                </a:lnTo>
                <a:lnTo>
                  <a:pt x="312539" y="205383"/>
                </a:lnTo>
                <a:lnTo>
                  <a:pt x="321469" y="241102"/>
                </a:lnTo>
                <a:lnTo>
                  <a:pt x="321469" y="285750"/>
                </a:lnTo>
                <a:lnTo>
                  <a:pt x="321469" y="330399"/>
                </a:lnTo>
                <a:lnTo>
                  <a:pt x="321469" y="366118"/>
                </a:lnTo>
                <a:lnTo>
                  <a:pt x="321469" y="401836"/>
                </a:lnTo>
                <a:lnTo>
                  <a:pt x="312539" y="437555"/>
                </a:lnTo>
                <a:lnTo>
                  <a:pt x="294679" y="455414"/>
                </a:lnTo>
                <a:lnTo>
                  <a:pt x="258961" y="473274"/>
                </a:lnTo>
                <a:lnTo>
                  <a:pt x="223242" y="482203"/>
                </a:lnTo>
                <a:lnTo>
                  <a:pt x="178594" y="473274"/>
                </a:lnTo>
                <a:lnTo>
                  <a:pt x="125015" y="464344"/>
                </a:lnTo>
                <a:lnTo>
                  <a:pt x="80367" y="437555"/>
                </a:lnTo>
                <a:lnTo>
                  <a:pt x="35719" y="410766"/>
                </a:lnTo>
                <a:lnTo>
                  <a:pt x="17859" y="375047"/>
                </a:lnTo>
                <a:lnTo>
                  <a:pt x="0" y="339328"/>
                </a:lnTo>
                <a:lnTo>
                  <a:pt x="8929" y="303610"/>
                </a:lnTo>
                <a:lnTo>
                  <a:pt x="35719" y="267891"/>
                </a:lnTo>
                <a:lnTo>
                  <a:pt x="71437" y="223243"/>
                </a:lnTo>
                <a:lnTo>
                  <a:pt x="125015" y="187524"/>
                </a:lnTo>
                <a:lnTo>
                  <a:pt x="178594" y="151805"/>
                </a:lnTo>
                <a:lnTo>
                  <a:pt x="241101" y="116086"/>
                </a:lnTo>
                <a:lnTo>
                  <a:pt x="303609" y="89297"/>
                </a:lnTo>
                <a:lnTo>
                  <a:pt x="366117" y="62508"/>
                </a:lnTo>
                <a:lnTo>
                  <a:pt x="428625" y="44649"/>
                </a:lnTo>
                <a:lnTo>
                  <a:pt x="482203" y="26789"/>
                </a:lnTo>
                <a:lnTo>
                  <a:pt x="535781" y="17860"/>
                </a:lnTo>
                <a:lnTo>
                  <a:pt x="571500" y="0"/>
                </a:lnTo>
                <a:lnTo>
                  <a:pt x="5715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661422" y="3312914"/>
            <a:ext cx="125017" cy="178594"/>
          </a:xfrm>
          <a:custGeom>
            <a:avLst/>
            <a:gdLst/>
            <a:ahLst/>
            <a:cxnLst/>
            <a:rect l="0" t="0" r="0" b="0"/>
            <a:pathLst>
              <a:path w="125017" h="178594">
                <a:moveTo>
                  <a:pt x="62508" y="0"/>
                </a:moveTo>
                <a:lnTo>
                  <a:pt x="53578" y="8929"/>
                </a:lnTo>
                <a:lnTo>
                  <a:pt x="44648" y="26789"/>
                </a:lnTo>
                <a:lnTo>
                  <a:pt x="26789" y="53578"/>
                </a:lnTo>
                <a:lnTo>
                  <a:pt x="8930" y="80367"/>
                </a:lnTo>
                <a:lnTo>
                  <a:pt x="0" y="116086"/>
                </a:lnTo>
                <a:lnTo>
                  <a:pt x="0" y="151804"/>
                </a:lnTo>
                <a:lnTo>
                  <a:pt x="8930" y="169664"/>
                </a:lnTo>
                <a:lnTo>
                  <a:pt x="17859" y="178593"/>
                </a:lnTo>
                <a:lnTo>
                  <a:pt x="35719" y="178593"/>
                </a:lnTo>
                <a:lnTo>
                  <a:pt x="53578" y="160734"/>
                </a:lnTo>
                <a:lnTo>
                  <a:pt x="80367" y="142875"/>
                </a:lnTo>
                <a:lnTo>
                  <a:pt x="98226" y="116086"/>
                </a:lnTo>
                <a:lnTo>
                  <a:pt x="107156" y="89297"/>
                </a:lnTo>
                <a:lnTo>
                  <a:pt x="107156" y="53578"/>
                </a:lnTo>
                <a:lnTo>
                  <a:pt x="98226" y="35718"/>
                </a:lnTo>
                <a:lnTo>
                  <a:pt x="71437" y="26789"/>
                </a:lnTo>
                <a:lnTo>
                  <a:pt x="53578" y="26789"/>
                </a:lnTo>
                <a:lnTo>
                  <a:pt x="35719" y="35718"/>
                </a:lnTo>
                <a:lnTo>
                  <a:pt x="26789" y="62507"/>
                </a:lnTo>
                <a:lnTo>
                  <a:pt x="35719" y="89297"/>
                </a:lnTo>
                <a:lnTo>
                  <a:pt x="53578" y="107156"/>
                </a:lnTo>
                <a:lnTo>
                  <a:pt x="89297" y="125015"/>
                </a:lnTo>
                <a:lnTo>
                  <a:pt x="125016" y="125015"/>
                </a:lnTo>
                <a:lnTo>
                  <a:pt x="125016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929313" y="3045023"/>
            <a:ext cx="187524" cy="473274"/>
          </a:xfrm>
          <a:custGeom>
            <a:avLst/>
            <a:gdLst/>
            <a:ahLst/>
            <a:cxnLst/>
            <a:rect l="0" t="0" r="0" b="0"/>
            <a:pathLst>
              <a:path w="187524" h="473274">
                <a:moveTo>
                  <a:pt x="8929" y="0"/>
                </a:moveTo>
                <a:lnTo>
                  <a:pt x="8929" y="8930"/>
                </a:lnTo>
                <a:lnTo>
                  <a:pt x="8929" y="35719"/>
                </a:lnTo>
                <a:lnTo>
                  <a:pt x="0" y="62508"/>
                </a:lnTo>
                <a:lnTo>
                  <a:pt x="0" y="116086"/>
                </a:lnTo>
                <a:lnTo>
                  <a:pt x="0" y="178594"/>
                </a:lnTo>
                <a:lnTo>
                  <a:pt x="0" y="250031"/>
                </a:lnTo>
                <a:lnTo>
                  <a:pt x="0" y="321469"/>
                </a:lnTo>
                <a:lnTo>
                  <a:pt x="0" y="383977"/>
                </a:lnTo>
                <a:lnTo>
                  <a:pt x="0" y="437555"/>
                </a:lnTo>
                <a:lnTo>
                  <a:pt x="0" y="464344"/>
                </a:lnTo>
                <a:lnTo>
                  <a:pt x="8929" y="473273"/>
                </a:lnTo>
                <a:lnTo>
                  <a:pt x="8929" y="464344"/>
                </a:lnTo>
                <a:lnTo>
                  <a:pt x="17859" y="437555"/>
                </a:lnTo>
                <a:lnTo>
                  <a:pt x="35718" y="392906"/>
                </a:lnTo>
                <a:lnTo>
                  <a:pt x="44648" y="348258"/>
                </a:lnTo>
                <a:lnTo>
                  <a:pt x="62507" y="294680"/>
                </a:lnTo>
                <a:lnTo>
                  <a:pt x="80367" y="258961"/>
                </a:lnTo>
                <a:lnTo>
                  <a:pt x="98226" y="232172"/>
                </a:lnTo>
                <a:lnTo>
                  <a:pt x="125015" y="232172"/>
                </a:lnTo>
                <a:lnTo>
                  <a:pt x="142875" y="241102"/>
                </a:lnTo>
                <a:lnTo>
                  <a:pt x="160734" y="267891"/>
                </a:lnTo>
                <a:lnTo>
                  <a:pt x="178593" y="303609"/>
                </a:lnTo>
                <a:lnTo>
                  <a:pt x="187523" y="330398"/>
                </a:lnTo>
                <a:lnTo>
                  <a:pt x="187523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125766" y="3348632"/>
            <a:ext cx="8930" cy="205384"/>
          </a:xfrm>
          <a:custGeom>
            <a:avLst/>
            <a:gdLst/>
            <a:ahLst/>
            <a:cxnLst/>
            <a:rect l="0" t="0" r="0" b="0"/>
            <a:pathLst>
              <a:path w="8930" h="205384">
                <a:moveTo>
                  <a:pt x="0" y="0"/>
                </a:moveTo>
                <a:lnTo>
                  <a:pt x="0" y="0"/>
                </a:lnTo>
                <a:lnTo>
                  <a:pt x="0" y="17860"/>
                </a:lnTo>
                <a:lnTo>
                  <a:pt x="0" y="44649"/>
                </a:lnTo>
                <a:lnTo>
                  <a:pt x="0" y="71438"/>
                </a:lnTo>
                <a:lnTo>
                  <a:pt x="0" y="107157"/>
                </a:lnTo>
                <a:lnTo>
                  <a:pt x="0" y="142875"/>
                </a:lnTo>
                <a:lnTo>
                  <a:pt x="0" y="178594"/>
                </a:lnTo>
                <a:lnTo>
                  <a:pt x="0" y="196454"/>
                </a:lnTo>
                <a:lnTo>
                  <a:pt x="8929" y="205383"/>
                </a:lnTo>
                <a:lnTo>
                  <a:pt x="8929" y="205383"/>
                </a:lnTo>
                <a:lnTo>
                  <a:pt x="8929" y="187524"/>
                </a:lnTo>
                <a:lnTo>
                  <a:pt x="8929" y="160735"/>
                </a:lnTo>
                <a:lnTo>
                  <a:pt x="8929" y="116086"/>
                </a:lnTo>
                <a:lnTo>
                  <a:pt x="892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215063" y="3295054"/>
            <a:ext cx="196454" cy="258962"/>
          </a:xfrm>
          <a:custGeom>
            <a:avLst/>
            <a:gdLst/>
            <a:ahLst/>
            <a:cxnLst/>
            <a:rect l="0" t="0" r="0" b="0"/>
            <a:pathLst>
              <a:path w="196454" h="258962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17860"/>
                </a:lnTo>
                <a:lnTo>
                  <a:pt x="8929" y="53578"/>
                </a:lnTo>
                <a:lnTo>
                  <a:pt x="8929" y="89297"/>
                </a:lnTo>
                <a:lnTo>
                  <a:pt x="0" y="133946"/>
                </a:lnTo>
                <a:lnTo>
                  <a:pt x="0" y="178594"/>
                </a:lnTo>
                <a:lnTo>
                  <a:pt x="0" y="214313"/>
                </a:lnTo>
                <a:lnTo>
                  <a:pt x="0" y="250032"/>
                </a:lnTo>
                <a:lnTo>
                  <a:pt x="0" y="258961"/>
                </a:lnTo>
                <a:lnTo>
                  <a:pt x="8929" y="258961"/>
                </a:lnTo>
                <a:lnTo>
                  <a:pt x="8929" y="250032"/>
                </a:lnTo>
                <a:lnTo>
                  <a:pt x="17859" y="223242"/>
                </a:lnTo>
                <a:lnTo>
                  <a:pt x="26789" y="187524"/>
                </a:lnTo>
                <a:lnTo>
                  <a:pt x="44648" y="142875"/>
                </a:lnTo>
                <a:lnTo>
                  <a:pt x="53578" y="107157"/>
                </a:lnTo>
                <a:lnTo>
                  <a:pt x="71437" y="71438"/>
                </a:lnTo>
                <a:lnTo>
                  <a:pt x="89296" y="53578"/>
                </a:lnTo>
                <a:lnTo>
                  <a:pt x="98226" y="44649"/>
                </a:lnTo>
                <a:lnTo>
                  <a:pt x="107156" y="62508"/>
                </a:lnTo>
                <a:lnTo>
                  <a:pt x="116085" y="89297"/>
                </a:lnTo>
                <a:lnTo>
                  <a:pt x="116085" y="125016"/>
                </a:lnTo>
                <a:lnTo>
                  <a:pt x="125015" y="160735"/>
                </a:lnTo>
                <a:lnTo>
                  <a:pt x="133945" y="196453"/>
                </a:lnTo>
                <a:lnTo>
                  <a:pt x="142875" y="223242"/>
                </a:lnTo>
                <a:lnTo>
                  <a:pt x="151804" y="241102"/>
                </a:lnTo>
                <a:lnTo>
                  <a:pt x="160734" y="241102"/>
                </a:lnTo>
                <a:lnTo>
                  <a:pt x="178593" y="223242"/>
                </a:lnTo>
                <a:lnTo>
                  <a:pt x="187523" y="187524"/>
                </a:lnTo>
                <a:lnTo>
                  <a:pt x="196453" y="133946"/>
                </a:lnTo>
                <a:lnTo>
                  <a:pt x="196453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95492" y="2928937"/>
            <a:ext cx="276822" cy="544712"/>
          </a:xfrm>
          <a:custGeom>
            <a:avLst/>
            <a:gdLst/>
            <a:ahLst/>
            <a:cxnLst/>
            <a:rect l="0" t="0" r="0" b="0"/>
            <a:pathLst>
              <a:path w="276822" h="544712">
                <a:moveTo>
                  <a:pt x="223242" y="17859"/>
                </a:moveTo>
                <a:lnTo>
                  <a:pt x="214313" y="17859"/>
                </a:lnTo>
                <a:lnTo>
                  <a:pt x="205383" y="8930"/>
                </a:lnTo>
                <a:lnTo>
                  <a:pt x="187524" y="0"/>
                </a:lnTo>
                <a:lnTo>
                  <a:pt x="178594" y="0"/>
                </a:lnTo>
                <a:lnTo>
                  <a:pt x="160735" y="0"/>
                </a:lnTo>
                <a:lnTo>
                  <a:pt x="142875" y="0"/>
                </a:lnTo>
                <a:lnTo>
                  <a:pt x="125016" y="17859"/>
                </a:lnTo>
                <a:lnTo>
                  <a:pt x="107156" y="35719"/>
                </a:lnTo>
                <a:lnTo>
                  <a:pt x="80367" y="71438"/>
                </a:lnTo>
                <a:lnTo>
                  <a:pt x="53578" y="125016"/>
                </a:lnTo>
                <a:lnTo>
                  <a:pt x="26789" y="187524"/>
                </a:lnTo>
                <a:lnTo>
                  <a:pt x="8930" y="267891"/>
                </a:lnTo>
                <a:lnTo>
                  <a:pt x="0" y="348258"/>
                </a:lnTo>
                <a:lnTo>
                  <a:pt x="0" y="419695"/>
                </a:lnTo>
                <a:lnTo>
                  <a:pt x="8930" y="473274"/>
                </a:lnTo>
                <a:lnTo>
                  <a:pt x="26789" y="508992"/>
                </a:lnTo>
                <a:lnTo>
                  <a:pt x="62508" y="535781"/>
                </a:lnTo>
                <a:lnTo>
                  <a:pt x="98227" y="544711"/>
                </a:lnTo>
                <a:lnTo>
                  <a:pt x="142875" y="544711"/>
                </a:lnTo>
                <a:lnTo>
                  <a:pt x="196453" y="526852"/>
                </a:lnTo>
                <a:lnTo>
                  <a:pt x="232172" y="500063"/>
                </a:lnTo>
                <a:lnTo>
                  <a:pt x="258961" y="473274"/>
                </a:lnTo>
                <a:lnTo>
                  <a:pt x="276821" y="428625"/>
                </a:lnTo>
                <a:lnTo>
                  <a:pt x="267891" y="383977"/>
                </a:lnTo>
                <a:lnTo>
                  <a:pt x="250031" y="357188"/>
                </a:lnTo>
                <a:lnTo>
                  <a:pt x="223242" y="339328"/>
                </a:lnTo>
                <a:lnTo>
                  <a:pt x="178594" y="357188"/>
                </a:lnTo>
                <a:lnTo>
                  <a:pt x="142875" y="383977"/>
                </a:lnTo>
                <a:lnTo>
                  <a:pt x="116086" y="410766"/>
                </a:lnTo>
                <a:lnTo>
                  <a:pt x="98227" y="446484"/>
                </a:lnTo>
                <a:lnTo>
                  <a:pt x="89297" y="473274"/>
                </a:lnTo>
                <a:lnTo>
                  <a:pt x="98227" y="482203"/>
                </a:lnTo>
                <a:lnTo>
                  <a:pt x="107156" y="482203"/>
                </a:lnTo>
                <a:lnTo>
                  <a:pt x="133946" y="464344"/>
                </a:lnTo>
                <a:lnTo>
                  <a:pt x="169664" y="437555"/>
                </a:lnTo>
                <a:lnTo>
                  <a:pt x="169664" y="4375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099102" y="2937867"/>
            <a:ext cx="544712" cy="508993"/>
          </a:xfrm>
          <a:custGeom>
            <a:avLst/>
            <a:gdLst/>
            <a:ahLst/>
            <a:cxnLst/>
            <a:rect l="0" t="0" r="0" b="0"/>
            <a:pathLst>
              <a:path w="544712" h="508993">
                <a:moveTo>
                  <a:pt x="89296" y="267890"/>
                </a:moveTo>
                <a:lnTo>
                  <a:pt x="80367" y="267890"/>
                </a:lnTo>
                <a:lnTo>
                  <a:pt x="80367" y="258961"/>
                </a:lnTo>
                <a:lnTo>
                  <a:pt x="71437" y="258961"/>
                </a:lnTo>
                <a:lnTo>
                  <a:pt x="71437" y="258961"/>
                </a:lnTo>
                <a:lnTo>
                  <a:pt x="62507" y="267890"/>
                </a:lnTo>
                <a:lnTo>
                  <a:pt x="53578" y="285750"/>
                </a:lnTo>
                <a:lnTo>
                  <a:pt x="35718" y="321469"/>
                </a:lnTo>
                <a:lnTo>
                  <a:pt x="26789" y="357187"/>
                </a:lnTo>
                <a:lnTo>
                  <a:pt x="8929" y="401836"/>
                </a:lnTo>
                <a:lnTo>
                  <a:pt x="0" y="437554"/>
                </a:lnTo>
                <a:lnTo>
                  <a:pt x="0" y="473273"/>
                </a:lnTo>
                <a:lnTo>
                  <a:pt x="8929" y="491133"/>
                </a:lnTo>
                <a:lnTo>
                  <a:pt x="17859" y="508992"/>
                </a:lnTo>
                <a:lnTo>
                  <a:pt x="35718" y="508992"/>
                </a:lnTo>
                <a:lnTo>
                  <a:pt x="62507" y="491133"/>
                </a:lnTo>
                <a:lnTo>
                  <a:pt x="89296" y="464344"/>
                </a:lnTo>
                <a:lnTo>
                  <a:pt x="116086" y="419695"/>
                </a:lnTo>
                <a:lnTo>
                  <a:pt x="133945" y="383976"/>
                </a:lnTo>
                <a:lnTo>
                  <a:pt x="151804" y="348258"/>
                </a:lnTo>
                <a:lnTo>
                  <a:pt x="169664" y="330398"/>
                </a:lnTo>
                <a:lnTo>
                  <a:pt x="169664" y="330398"/>
                </a:lnTo>
                <a:lnTo>
                  <a:pt x="178593" y="339328"/>
                </a:lnTo>
                <a:lnTo>
                  <a:pt x="178593" y="366117"/>
                </a:lnTo>
                <a:lnTo>
                  <a:pt x="178593" y="401836"/>
                </a:lnTo>
                <a:lnTo>
                  <a:pt x="187523" y="437554"/>
                </a:lnTo>
                <a:lnTo>
                  <a:pt x="196453" y="464344"/>
                </a:lnTo>
                <a:lnTo>
                  <a:pt x="214312" y="482203"/>
                </a:lnTo>
                <a:lnTo>
                  <a:pt x="232171" y="491133"/>
                </a:lnTo>
                <a:lnTo>
                  <a:pt x="250031" y="482203"/>
                </a:lnTo>
                <a:lnTo>
                  <a:pt x="276820" y="464344"/>
                </a:lnTo>
                <a:lnTo>
                  <a:pt x="303609" y="437554"/>
                </a:lnTo>
                <a:lnTo>
                  <a:pt x="330398" y="383976"/>
                </a:lnTo>
                <a:lnTo>
                  <a:pt x="348257" y="321469"/>
                </a:lnTo>
                <a:lnTo>
                  <a:pt x="366117" y="241101"/>
                </a:lnTo>
                <a:lnTo>
                  <a:pt x="392906" y="160734"/>
                </a:lnTo>
                <a:lnTo>
                  <a:pt x="410765" y="98226"/>
                </a:lnTo>
                <a:lnTo>
                  <a:pt x="419695" y="44648"/>
                </a:lnTo>
                <a:lnTo>
                  <a:pt x="428625" y="8929"/>
                </a:lnTo>
                <a:lnTo>
                  <a:pt x="419695" y="0"/>
                </a:lnTo>
                <a:lnTo>
                  <a:pt x="401836" y="8929"/>
                </a:lnTo>
                <a:lnTo>
                  <a:pt x="375046" y="44648"/>
                </a:lnTo>
                <a:lnTo>
                  <a:pt x="339328" y="89297"/>
                </a:lnTo>
                <a:lnTo>
                  <a:pt x="303609" y="160734"/>
                </a:lnTo>
                <a:lnTo>
                  <a:pt x="276820" y="232172"/>
                </a:lnTo>
                <a:lnTo>
                  <a:pt x="258961" y="294679"/>
                </a:lnTo>
                <a:lnTo>
                  <a:pt x="258961" y="357187"/>
                </a:lnTo>
                <a:lnTo>
                  <a:pt x="276820" y="410765"/>
                </a:lnTo>
                <a:lnTo>
                  <a:pt x="303609" y="437554"/>
                </a:lnTo>
                <a:lnTo>
                  <a:pt x="339328" y="455414"/>
                </a:lnTo>
                <a:lnTo>
                  <a:pt x="375046" y="455414"/>
                </a:lnTo>
                <a:lnTo>
                  <a:pt x="419695" y="446484"/>
                </a:lnTo>
                <a:lnTo>
                  <a:pt x="464343" y="419695"/>
                </a:lnTo>
                <a:lnTo>
                  <a:pt x="500062" y="383976"/>
                </a:lnTo>
                <a:lnTo>
                  <a:pt x="517921" y="330398"/>
                </a:lnTo>
                <a:lnTo>
                  <a:pt x="544711" y="267890"/>
                </a:lnTo>
                <a:lnTo>
                  <a:pt x="544711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679531" y="2902148"/>
            <a:ext cx="125017" cy="500064"/>
          </a:xfrm>
          <a:custGeom>
            <a:avLst/>
            <a:gdLst/>
            <a:ahLst/>
            <a:cxnLst/>
            <a:rect l="0" t="0" r="0" b="0"/>
            <a:pathLst>
              <a:path w="125017" h="500064">
                <a:moveTo>
                  <a:pt x="116086" y="0"/>
                </a:moveTo>
                <a:lnTo>
                  <a:pt x="107157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8930"/>
                </a:lnTo>
                <a:lnTo>
                  <a:pt x="62508" y="26789"/>
                </a:lnTo>
                <a:lnTo>
                  <a:pt x="53578" y="44648"/>
                </a:lnTo>
                <a:lnTo>
                  <a:pt x="35719" y="80367"/>
                </a:lnTo>
                <a:lnTo>
                  <a:pt x="26789" y="125016"/>
                </a:lnTo>
                <a:lnTo>
                  <a:pt x="17860" y="178594"/>
                </a:lnTo>
                <a:lnTo>
                  <a:pt x="8930" y="250031"/>
                </a:lnTo>
                <a:lnTo>
                  <a:pt x="0" y="312539"/>
                </a:lnTo>
                <a:lnTo>
                  <a:pt x="0" y="375047"/>
                </a:lnTo>
                <a:lnTo>
                  <a:pt x="8930" y="428625"/>
                </a:lnTo>
                <a:lnTo>
                  <a:pt x="17860" y="464344"/>
                </a:lnTo>
                <a:lnTo>
                  <a:pt x="26789" y="482203"/>
                </a:lnTo>
                <a:lnTo>
                  <a:pt x="44649" y="500063"/>
                </a:lnTo>
                <a:lnTo>
                  <a:pt x="71438" y="491133"/>
                </a:lnTo>
                <a:lnTo>
                  <a:pt x="89297" y="473273"/>
                </a:lnTo>
                <a:lnTo>
                  <a:pt x="107157" y="446484"/>
                </a:lnTo>
                <a:lnTo>
                  <a:pt x="116086" y="410766"/>
                </a:lnTo>
                <a:lnTo>
                  <a:pt x="125016" y="366117"/>
                </a:lnTo>
                <a:lnTo>
                  <a:pt x="125016" y="321469"/>
                </a:lnTo>
                <a:lnTo>
                  <a:pt x="116086" y="285750"/>
                </a:lnTo>
                <a:lnTo>
                  <a:pt x="116086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581305" y="3143250"/>
            <a:ext cx="241102" cy="17860"/>
          </a:xfrm>
          <a:custGeom>
            <a:avLst/>
            <a:gdLst/>
            <a:ahLst/>
            <a:cxnLst/>
            <a:rect l="0" t="0" r="0" b="0"/>
            <a:pathLst>
              <a:path w="241102" h="17860">
                <a:moveTo>
                  <a:pt x="0" y="17859"/>
                </a:moveTo>
                <a:lnTo>
                  <a:pt x="8929" y="17859"/>
                </a:lnTo>
                <a:lnTo>
                  <a:pt x="35718" y="8929"/>
                </a:lnTo>
                <a:lnTo>
                  <a:pt x="71437" y="8929"/>
                </a:lnTo>
                <a:lnTo>
                  <a:pt x="116086" y="0"/>
                </a:lnTo>
                <a:lnTo>
                  <a:pt x="169664" y="0"/>
                </a:lnTo>
                <a:lnTo>
                  <a:pt x="205383" y="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366742" y="3473648"/>
            <a:ext cx="2536032" cy="410767"/>
          </a:xfrm>
          <a:custGeom>
            <a:avLst/>
            <a:gdLst/>
            <a:ahLst/>
            <a:cxnLst/>
            <a:rect l="0" t="0" r="0" b="0"/>
            <a:pathLst>
              <a:path w="2536032" h="410767">
                <a:moveTo>
                  <a:pt x="53578" y="383977"/>
                </a:moveTo>
                <a:lnTo>
                  <a:pt x="44649" y="383977"/>
                </a:lnTo>
                <a:lnTo>
                  <a:pt x="35719" y="383977"/>
                </a:lnTo>
                <a:lnTo>
                  <a:pt x="17860" y="392906"/>
                </a:lnTo>
                <a:lnTo>
                  <a:pt x="8930" y="392906"/>
                </a:lnTo>
                <a:lnTo>
                  <a:pt x="0" y="401836"/>
                </a:lnTo>
                <a:lnTo>
                  <a:pt x="0" y="410766"/>
                </a:lnTo>
                <a:lnTo>
                  <a:pt x="0" y="410766"/>
                </a:lnTo>
                <a:lnTo>
                  <a:pt x="0" y="410766"/>
                </a:lnTo>
                <a:lnTo>
                  <a:pt x="0" y="410766"/>
                </a:lnTo>
                <a:lnTo>
                  <a:pt x="17860" y="410766"/>
                </a:lnTo>
                <a:lnTo>
                  <a:pt x="26789" y="410766"/>
                </a:lnTo>
                <a:lnTo>
                  <a:pt x="53578" y="410766"/>
                </a:lnTo>
                <a:lnTo>
                  <a:pt x="80367" y="410766"/>
                </a:lnTo>
                <a:lnTo>
                  <a:pt x="116086" y="401836"/>
                </a:lnTo>
                <a:lnTo>
                  <a:pt x="160735" y="392906"/>
                </a:lnTo>
                <a:lnTo>
                  <a:pt x="214313" y="383977"/>
                </a:lnTo>
                <a:lnTo>
                  <a:pt x="276821" y="383977"/>
                </a:lnTo>
                <a:lnTo>
                  <a:pt x="348258" y="366117"/>
                </a:lnTo>
                <a:lnTo>
                  <a:pt x="419696" y="357188"/>
                </a:lnTo>
                <a:lnTo>
                  <a:pt x="508992" y="339328"/>
                </a:lnTo>
                <a:lnTo>
                  <a:pt x="598289" y="312539"/>
                </a:lnTo>
                <a:lnTo>
                  <a:pt x="696516" y="294680"/>
                </a:lnTo>
                <a:lnTo>
                  <a:pt x="794742" y="267891"/>
                </a:lnTo>
                <a:lnTo>
                  <a:pt x="901899" y="241102"/>
                </a:lnTo>
                <a:lnTo>
                  <a:pt x="1017985" y="214313"/>
                </a:lnTo>
                <a:lnTo>
                  <a:pt x="1143000" y="187523"/>
                </a:lnTo>
                <a:lnTo>
                  <a:pt x="1268016" y="169664"/>
                </a:lnTo>
                <a:lnTo>
                  <a:pt x="1384102" y="142875"/>
                </a:lnTo>
                <a:lnTo>
                  <a:pt x="1509117" y="125016"/>
                </a:lnTo>
                <a:lnTo>
                  <a:pt x="1625203" y="107156"/>
                </a:lnTo>
                <a:lnTo>
                  <a:pt x="1741289" y="89297"/>
                </a:lnTo>
                <a:lnTo>
                  <a:pt x="1848446" y="71438"/>
                </a:lnTo>
                <a:lnTo>
                  <a:pt x="1946672" y="62508"/>
                </a:lnTo>
                <a:lnTo>
                  <a:pt x="2044899" y="44648"/>
                </a:lnTo>
                <a:lnTo>
                  <a:pt x="2143125" y="26789"/>
                </a:lnTo>
                <a:lnTo>
                  <a:pt x="2232422" y="17859"/>
                </a:lnTo>
                <a:lnTo>
                  <a:pt x="2312789" y="8930"/>
                </a:lnTo>
                <a:lnTo>
                  <a:pt x="2393156" y="0"/>
                </a:lnTo>
                <a:lnTo>
                  <a:pt x="2455664" y="0"/>
                </a:lnTo>
                <a:lnTo>
                  <a:pt x="2500313" y="8930"/>
                </a:lnTo>
                <a:lnTo>
                  <a:pt x="2536031" y="8930"/>
                </a:lnTo>
                <a:lnTo>
                  <a:pt x="253603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036469" y="3902273"/>
            <a:ext cx="250032" cy="357189"/>
          </a:xfrm>
          <a:custGeom>
            <a:avLst/>
            <a:gdLst/>
            <a:ahLst/>
            <a:cxnLst/>
            <a:rect l="0" t="0" r="0" b="0"/>
            <a:pathLst>
              <a:path w="250032" h="357189">
                <a:moveTo>
                  <a:pt x="44648" y="62508"/>
                </a:moveTo>
                <a:lnTo>
                  <a:pt x="35719" y="62508"/>
                </a:lnTo>
                <a:lnTo>
                  <a:pt x="35719" y="53578"/>
                </a:lnTo>
                <a:lnTo>
                  <a:pt x="26789" y="44648"/>
                </a:lnTo>
                <a:lnTo>
                  <a:pt x="26789" y="35719"/>
                </a:lnTo>
                <a:lnTo>
                  <a:pt x="17859" y="35719"/>
                </a:lnTo>
                <a:lnTo>
                  <a:pt x="17859" y="26789"/>
                </a:lnTo>
                <a:lnTo>
                  <a:pt x="17859" y="17859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44648"/>
                </a:lnTo>
                <a:lnTo>
                  <a:pt x="0" y="80367"/>
                </a:lnTo>
                <a:lnTo>
                  <a:pt x="0" y="133945"/>
                </a:lnTo>
                <a:lnTo>
                  <a:pt x="0" y="187523"/>
                </a:lnTo>
                <a:lnTo>
                  <a:pt x="8929" y="250031"/>
                </a:lnTo>
                <a:lnTo>
                  <a:pt x="8929" y="294680"/>
                </a:lnTo>
                <a:lnTo>
                  <a:pt x="8929" y="330398"/>
                </a:lnTo>
                <a:lnTo>
                  <a:pt x="8929" y="357188"/>
                </a:lnTo>
                <a:lnTo>
                  <a:pt x="8929" y="357188"/>
                </a:lnTo>
                <a:lnTo>
                  <a:pt x="8929" y="357188"/>
                </a:lnTo>
                <a:lnTo>
                  <a:pt x="8929" y="330398"/>
                </a:lnTo>
                <a:lnTo>
                  <a:pt x="8929" y="303609"/>
                </a:lnTo>
                <a:lnTo>
                  <a:pt x="8929" y="267891"/>
                </a:lnTo>
                <a:lnTo>
                  <a:pt x="8929" y="232172"/>
                </a:lnTo>
                <a:lnTo>
                  <a:pt x="8929" y="187523"/>
                </a:lnTo>
                <a:lnTo>
                  <a:pt x="17859" y="151805"/>
                </a:lnTo>
                <a:lnTo>
                  <a:pt x="17859" y="116086"/>
                </a:lnTo>
                <a:lnTo>
                  <a:pt x="17859" y="80367"/>
                </a:lnTo>
                <a:lnTo>
                  <a:pt x="26789" y="53578"/>
                </a:lnTo>
                <a:lnTo>
                  <a:pt x="35719" y="26789"/>
                </a:lnTo>
                <a:lnTo>
                  <a:pt x="44648" y="8930"/>
                </a:lnTo>
                <a:lnTo>
                  <a:pt x="53578" y="0"/>
                </a:lnTo>
                <a:lnTo>
                  <a:pt x="62508" y="0"/>
                </a:lnTo>
                <a:lnTo>
                  <a:pt x="71437" y="8930"/>
                </a:lnTo>
                <a:lnTo>
                  <a:pt x="71437" y="17859"/>
                </a:lnTo>
                <a:lnTo>
                  <a:pt x="80367" y="44648"/>
                </a:lnTo>
                <a:lnTo>
                  <a:pt x="89297" y="89297"/>
                </a:lnTo>
                <a:lnTo>
                  <a:pt x="98226" y="133945"/>
                </a:lnTo>
                <a:lnTo>
                  <a:pt x="116086" y="187523"/>
                </a:lnTo>
                <a:lnTo>
                  <a:pt x="125015" y="232172"/>
                </a:lnTo>
                <a:lnTo>
                  <a:pt x="133945" y="267891"/>
                </a:lnTo>
                <a:lnTo>
                  <a:pt x="151804" y="294680"/>
                </a:lnTo>
                <a:lnTo>
                  <a:pt x="169664" y="321469"/>
                </a:lnTo>
                <a:lnTo>
                  <a:pt x="178594" y="330398"/>
                </a:lnTo>
                <a:lnTo>
                  <a:pt x="187523" y="330398"/>
                </a:lnTo>
                <a:lnTo>
                  <a:pt x="187523" y="321469"/>
                </a:lnTo>
                <a:lnTo>
                  <a:pt x="178594" y="303609"/>
                </a:lnTo>
                <a:lnTo>
                  <a:pt x="160734" y="285750"/>
                </a:lnTo>
                <a:lnTo>
                  <a:pt x="142875" y="267891"/>
                </a:lnTo>
                <a:lnTo>
                  <a:pt x="107156" y="250031"/>
                </a:lnTo>
                <a:lnTo>
                  <a:pt x="80367" y="232172"/>
                </a:lnTo>
                <a:lnTo>
                  <a:pt x="53578" y="223242"/>
                </a:lnTo>
                <a:lnTo>
                  <a:pt x="26789" y="214313"/>
                </a:lnTo>
                <a:lnTo>
                  <a:pt x="8929" y="214313"/>
                </a:lnTo>
                <a:lnTo>
                  <a:pt x="0" y="223242"/>
                </a:lnTo>
                <a:lnTo>
                  <a:pt x="0" y="232172"/>
                </a:lnTo>
                <a:lnTo>
                  <a:pt x="8929" y="250031"/>
                </a:lnTo>
                <a:lnTo>
                  <a:pt x="35719" y="250031"/>
                </a:lnTo>
                <a:lnTo>
                  <a:pt x="71437" y="250031"/>
                </a:lnTo>
                <a:lnTo>
                  <a:pt x="116086" y="250031"/>
                </a:lnTo>
                <a:lnTo>
                  <a:pt x="151804" y="241102"/>
                </a:lnTo>
                <a:lnTo>
                  <a:pt x="196453" y="223242"/>
                </a:lnTo>
                <a:lnTo>
                  <a:pt x="232172" y="205383"/>
                </a:lnTo>
                <a:lnTo>
                  <a:pt x="250031" y="187523"/>
                </a:lnTo>
                <a:lnTo>
                  <a:pt x="250031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366867" y="3857625"/>
            <a:ext cx="151806" cy="312540"/>
          </a:xfrm>
          <a:custGeom>
            <a:avLst/>
            <a:gdLst/>
            <a:ahLst/>
            <a:cxnLst/>
            <a:rect l="0" t="0" r="0" b="0"/>
            <a:pathLst>
              <a:path w="151806" h="31254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17860" y="44648"/>
                </a:lnTo>
                <a:lnTo>
                  <a:pt x="17860" y="80367"/>
                </a:lnTo>
                <a:lnTo>
                  <a:pt x="17860" y="125015"/>
                </a:lnTo>
                <a:lnTo>
                  <a:pt x="17860" y="169664"/>
                </a:lnTo>
                <a:lnTo>
                  <a:pt x="26789" y="214312"/>
                </a:lnTo>
                <a:lnTo>
                  <a:pt x="35719" y="250031"/>
                </a:lnTo>
                <a:lnTo>
                  <a:pt x="44649" y="285750"/>
                </a:lnTo>
                <a:lnTo>
                  <a:pt x="53578" y="303609"/>
                </a:lnTo>
                <a:lnTo>
                  <a:pt x="71438" y="312539"/>
                </a:lnTo>
                <a:lnTo>
                  <a:pt x="89297" y="312539"/>
                </a:lnTo>
                <a:lnTo>
                  <a:pt x="116086" y="303609"/>
                </a:lnTo>
                <a:lnTo>
                  <a:pt x="133946" y="294679"/>
                </a:lnTo>
                <a:lnTo>
                  <a:pt x="151805" y="276820"/>
                </a:lnTo>
                <a:lnTo>
                  <a:pt x="151805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304359" y="3982640"/>
            <a:ext cx="160736" cy="44650"/>
          </a:xfrm>
          <a:custGeom>
            <a:avLst/>
            <a:gdLst/>
            <a:ahLst/>
            <a:cxnLst/>
            <a:rect l="0" t="0" r="0" b="0"/>
            <a:pathLst>
              <a:path w="160736" h="44650">
                <a:moveTo>
                  <a:pt x="0" y="44649"/>
                </a:moveTo>
                <a:lnTo>
                  <a:pt x="0" y="35719"/>
                </a:lnTo>
                <a:lnTo>
                  <a:pt x="8930" y="35719"/>
                </a:lnTo>
                <a:lnTo>
                  <a:pt x="17860" y="26789"/>
                </a:lnTo>
                <a:lnTo>
                  <a:pt x="35719" y="26789"/>
                </a:lnTo>
                <a:lnTo>
                  <a:pt x="62508" y="17860"/>
                </a:lnTo>
                <a:lnTo>
                  <a:pt x="80368" y="8930"/>
                </a:lnTo>
                <a:lnTo>
                  <a:pt x="116086" y="8930"/>
                </a:lnTo>
                <a:lnTo>
                  <a:pt x="142875" y="0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545461" y="3821906"/>
            <a:ext cx="71438" cy="330399"/>
          </a:xfrm>
          <a:custGeom>
            <a:avLst/>
            <a:gdLst/>
            <a:ahLst/>
            <a:cxnLst/>
            <a:rect l="0" t="0" r="0" b="0"/>
            <a:pathLst>
              <a:path w="71438" h="330399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116086"/>
                </a:lnTo>
                <a:lnTo>
                  <a:pt x="8930" y="151805"/>
                </a:lnTo>
                <a:lnTo>
                  <a:pt x="17859" y="205383"/>
                </a:lnTo>
                <a:lnTo>
                  <a:pt x="26789" y="250031"/>
                </a:lnTo>
                <a:lnTo>
                  <a:pt x="35719" y="294680"/>
                </a:lnTo>
                <a:lnTo>
                  <a:pt x="44648" y="321469"/>
                </a:lnTo>
                <a:lnTo>
                  <a:pt x="53578" y="330398"/>
                </a:lnTo>
                <a:lnTo>
                  <a:pt x="62508" y="330398"/>
                </a:lnTo>
                <a:lnTo>
                  <a:pt x="62508" y="312539"/>
                </a:lnTo>
                <a:lnTo>
                  <a:pt x="71437" y="276820"/>
                </a:lnTo>
                <a:lnTo>
                  <a:pt x="71437" y="241101"/>
                </a:lnTo>
                <a:lnTo>
                  <a:pt x="71437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661547" y="3937992"/>
            <a:ext cx="205384" cy="241102"/>
          </a:xfrm>
          <a:custGeom>
            <a:avLst/>
            <a:gdLst/>
            <a:ahLst/>
            <a:cxnLst/>
            <a:rect l="0" t="0" r="0" b="0"/>
            <a:pathLst>
              <a:path w="205384" h="241102">
                <a:moveTo>
                  <a:pt x="44648" y="80367"/>
                </a:moveTo>
                <a:lnTo>
                  <a:pt x="44648" y="71437"/>
                </a:lnTo>
                <a:lnTo>
                  <a:pt x="44648" y="53578"/>
                </a:lnTo>
                <a:lnTo>
                  <a:pt x="44648" y="26789"/>
                </a:lnTo>
                <a:lnTo>
                  <a:pt x="44648" y="17859"/>
                </a:lnTo>
                <a:lnTo>
                  <a:pt x="44648" y="0"/>
                </a:lnTo>
                <a:lnTo>
                  <a:pt x="44648" y="0"/>
                </a:lnTo>
                <a:lnTo>
                  <a:pt x="35719" y="17859"/>
                </a:lnTo>
                <a:lnTo>
                  <a:pt x="26789" y="44648"/>
                </a:lnTo>
                <a:lnTo>
                  <a:pt x="17859" y="89297"/>
                </a:lnTo>
                <a:lnTo>
                  <a:pt x="8930" y="133945"/>
                </a:lnTo>
                <a:lnTo>
                  <a:pt x="0" y="169664"/>
                </a:lnTo>
                <a:lnTo>
                  <a:pt x="0" y="205383"/>
                </a:lnTo>
                <a:lnTo>
                  <a:pt x="0" y="232172"/>
                </a:lnTo>
                <a:lnTo>
                  <a:pt x="0" y="241101"/>
                </a:lnTo>
                <a:lnTo>
                  <a:pt x="8930" y="241101"/>
                </a:lnTo>
                <a:lnTo>
                  <a:pt x="26789" y="223242"/>
                </a:lnTo>
                <a:lnTo>
                  <a:pt x="44648" y="196453"/>
                </a:lnTo>
                <a:lnTo>
                  <a:pt x="62508" y="160734"/>
                </a:lnTo>
                <a:lnTo>
                  <a:pt x="80367" y="125015"/>
                </a:lnTo>
                <a:lnTo>
                  <a:pt x="98226" y="89297"/>
                </a:lnTo>
                <a:lnTo>
                  <a:pt x="107156" y="53578"/>
                </a:lnTo>
                <a:lnTo>
                  <a:pt x="116086" y="44648"/>
                </a:lnTo>
                <a:lnTo>
                  <a:pt x="125016" y="53578"/>
                </a:lnTo>
                <a:lnTo>
                  <a:pt x="125016" y="71437"/>
                </a:lnTo>
                <a:lnTo>
                  <a:pt x="125016" y="107156"/>
                </a:lnTo>
                <a:lnTo>
                  <a:pt x="133945" y="142875"/>
                </a:lnTo>
                <a:lnTo>
                  <a:pt x="142875" y="169664"/>
                </a:lnTo>
                <a:lnTo>
                  <a:pt x="142875" y="196453"/>
                </a:lnTo>
                <a:lnTo>
                  <a:pt x="151805" y="214312"/>
                </a:lnTo>
                <a:lnTo>
                  <a:pt x="160734" y="214312"/>
                </a:lnTo>
                <a:lnTo>
                  <a:pt x="178594" y="205383"/>
                </a:lnTo>
                <a:lnTo>
                  <a:pt x="187523" y="178594"/>
                </a:lnTo>
                <a:lnTo>
                  <a:pt x="205383" y="142875"/>
                </a:lnTo>
                <a:lnTo>
                  <a:pt x="20538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884789" y="3929062"/>
            <a:ext cx="160735" cy="151806"/>
          </a:xfrm>
          <a:custGeom>
            <a:avLst/>
            <a:gdLst/>
            <a:ahLst/>
            <a:cxnLst/>
            <a:rect l="0" t="0" r="0" b="0"/>
            <a:pathLst>
              <a:path w="160735" h="151806">
                <a:moveTo>
                  <a:pt x="53578" y="8930"/>
                </a:moveTo>
                <a:lnTo>
                  <a:pt x="53578" y="8930"/>
                </a:lnTo>
                <a:lnTo>
                  <a:pt x="44649" y="8930"/>
                </a:lnTo>
                <a:lnTo>
                  <a:pt x="35719" y="0"/>
                </a:ln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17859"/>
                </a:lnTo>
                <a:lnTo>
                  <a:pt x="44649" y="26789"/>
                </a:lnTo>
                <a:lnTo>
                  <a:pt x="71438" y="26789"/>
                </a:lnTo>
                <a:lnTo>
                  <a:pt x="98227" y="35719"/>
                </a:lnTo>
                <a:lnTo>
                  <a:pt x="125016" y="44649"/>
                </a:lnTo>
                <a:lnTo>
                  <a:pt x="142875" y="62508"/>
                </a:lnTo>
                <a:lnTo>
                  <a:pt x="160734" y="71438"/>
                </a:lnTo>
                <a:lnTo>
                  <a:pt x="151805" y="89297"/>
                </a:lnTo>
                <a:lnTo>
                  <a:pt x="133945" y="107156"/>
                </a:lnTo>
                <a:lnTo>
                  <a:pt x="116086" y="125016"/>
                </a:lnTo>
                <a:lnTo>
                  <a:pt x="89297" y="142875"/>
                </a:lnTo>
                <a:lnTo>
                  <a:pt x="71438" y="151805"/>
                </a:lnTo>
                <a:lnTo>
                  <a:pt x="62508" y="151805"/>
                </a:lnTo>
                <a:lnTo>
                  <a:pt x="62508" y="142875"/>
                </a:lnTo>
                <a:lnTo>
                  <a:pt x="71438" y="125016"/>
                </a:lnTo>
                <a:lnTo>
                  <a:pt x="71438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268766" y="3643312"/>
            <a:ext cx="196454" cy="312540"/>
          </a:xfrm>
          <a:custGeom>
            <a:avLst/>
            <a:gdLst/>
            <a:ahLst/>
            <a:cxnLst/>
            <a:rect l="0" t="0" r="0" b="0"/>
            <a:pathLst>
              <a:path w="196454" h="312540">
                <a:moveTo>
                  <a:pt x="151804" y="0"/>
                </a:moveTo>
                <a:lnTo>
                  <a:pt x="133945" y="8930"/>
                </a:lnTo>
                <a:lnTo>
                  <a:pt x="116086" y="8930"/>
                </a:lnTo>
                <a:lnTo>
                  <a:pt x="89297" y="17859"/>
                </a:lnTo>
                <a:lnTo>
                  <a:pt x="62507" y="35719"/>
                </a:lnTo>
                <a:lnTo>
                  <a:pt x="26789" y="53578"/>
                </a:lnTo>
                <a:lnTo>
                  <a:pt x="8929" y="80367"/>
                </a:lnTo>
                <a:lnTo>
                  <a:pt x="0" y="98227"/>
                </a:lnTo>
                <a:lnTo>
                  <a:pt x="0" y="116086"/>
                </a:lnTo>
                <a:lnTo>
                  <a:pt x="17859" y="133945"/>
                </a:lnTo>
                <a:lnTo>
                  <a:pt x="44648" y="142875"/>
                </a:lnTo>
                <a:lnTo>
                  <a:pt x="80367" y="160734"/>
                </a:lnTo>
                <a:lnTo>
                  <a:pt x="116086" y="178594"/>
                </a:lnTo>
                <a:lnTo>
                  <a:pt x="151804" y="205383"/>
                </a:lnTo>
                <a:lnTo>
                  <a:pt x="178593" y="223242"/>
                </a:lnTo>
                <a:lnTo>
                  <a:pt x="196453" y="250031"/>
                </a:lnTo>
                <a:lnTo>
                  <a:pt x="187523" y="267891"/>
                </a:lnTo>
                <a:lnTo>
                  <a:pt x="178593" y="294680"/>
                </a:lnTo>
                <a:lnTo>
                  <a:pt x="151804" y="303609"/>
                </a:lnTo>
                <a:lnTo>
                  <a:pt x="116086" y="312539"/>
                </a:lnTo>
                <a:lnTo>
                  <a:pt x="89297" y="312539"/>
                </a:lnTo>
                <a:lnTo>
                  <a:pt x="71437" y="303609"/>
                </a:lnTo>
                <a:lnTo>
                  <a:pt x="62507" y="285750"/>
                </a:lnTo>
                <a:lnTo>
                  <a:pt x="62507" y="267891"/>
                </a:lnTo>
                <a:lnTo>
                  <a:pt x="71437" y="232172"/>
                </a:lnTo>
                <a:lnTo>
                  <a:pt x="80367" y="196453"/>
                </a:lnTo>
                <a:lnTo>
                  <a:pt x="80367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456289" y="3634382"/>
            <a:ext cx="223243" cy="285751"/>
          </a:xfrm>
          <a:custGeom>
            <a:avLst/>
            <a:gdLst/>
            <a:ahLst/>
            <a:cxnLst/>
            <a:rect l="0" t="0" r="0" b="0"/>
            <a:pathLst>
              <a:path w="223243" h="285751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62508"/>
                </a:lnTo>
                <a:lnTo>
                  <a:pt x="8930" y="98227"/>
                </a:lnTo>
                <a:lnTo>
                  <a:pt x="8930" y="142875"/>
                </a:lnTo>
                <a:lnTo>
                  <a:pt x="8930" y="187524"/>
                </a:lnTo>
                <a:lnTo>
                  <a:pt x="0" y="223243"/>
                </a:lnTo>
                <a:lnTo>
                  <a:pt x="0" y="250032"/>
                </a:lnTo>
                <a:lnTo>
                  <a:pt x="0" y="276821"/>
                </a:lnTo>
                <a:lnTo>
                  <a:pt x="8930" y="285750"/>
                </a:lnTo>
                <a:lnTo>
                  <a:pt x="17859" y="276821"/>
                </a:lnTo>
                <a:lnTo>
                  <a:pt x="26789" y="267891"/>
                </a:lnTo>
                <a:lnTo>
                  <a:pt x="44649" y="241102"/>
                </a:lnTo>
                <a:lnTo>
                  <a:pt x="62508" y="214313"/>
                </a:lnTo>
                <a:lnTo>
                  <a:pt x="71438" y="187524"/>
                </a:lnTo>
                <a:lnTo>
                  <a:pt x="89297" y="169664"/>
                </a:lnTo>
                <a:lnTo>
                  <a:pt x="107156" y="151805"/>
                </a:lnTo>
                <a:lnTo>
                  <a:pt x="116086" y="151805"/>
                </a:lnTo>
                <a:lnTo>
                  <a:pt x="125016" y="169664"/>
                </a:lnTo>
                <a:lnTo>
                  <a:pt x="133945" y="187524"/>
                </a:lnTo>
                <a:lnTo>
                  <a:pt x="133945" y="214313"/>
                </a:lnTo>
                <a:lnTo>
                  <a:pt x="142875" y="241102"/>
                </a:lnTo>
                <a:lnTo>
                  <a:pt x="142875" y="267891"/>
                </a:lnTo>
                <a:lnTo>
                  <a:pt x="151805" y="276821"/>
                </a:lnTo>
                <a:lnTo>
                  <a:pt x="151805" y="285750"/>
                </a:lnTo>
                <a:lnTo>
                  <a:pt x="160734" y="285750"/>
                </a:lnTo>
                <a:lnTo>
                  <a:pt x="178594" y="276821"/>
                </a:lnTo>
                <a:lnTo>
                  <a:pt x="187524" y="250032"/>
                </a:lnTo>
                <a:lnTo>
                  <a:pt x="205383" y="223243"/>
                </a:lnTo>
                <a:lnTo>
                  <a:pt x="214313" y="187524"/>
                </a:lnTo>
                <a:lnTo>
                  <a:pt x="223242" y="142875"/>
                </a:lnTo>
                <a:lnTo>
                  <a:pt x="22324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670602" y="3696890"/>
            <a:ext cx="169665" cy="160736"/>
          </a:xfrm>
          <a:custGeom>
            <a:avLst/>
            <a:gdLst/>
            <a:ahLst/>
            <a:cxnLst/>
            <a:rect l="0" t="0" r="0" b="0"/>
            <a:pathLst>
              <a:path w="169665" h="160736">
                <a:moveTo>
                  <a:pt x="0" y="17860"/>
                </a:moveTo>
                <a:lnTo>
                  <a:pt x="0" y="17860"/>
                </a:lnTo>
                <a:lnTo>
                  <a:pt x="8929" y="26789"/>
                </a:lnTo>
                <a:lnTo>
                  <a:pt x="8929" y="35719"/>
                </a:lnTo>
                <a:lnTo>
                  <a:pt x="17859" y="44649"/>
                </a:lnTo>
                <a:lnTo>
                  <a:pt x="26789" y="62508"/>
                </a:lnTo>
                <a:lnTo>
                  <a:pt x="35718" y="89297"/>
                </a:lnTo>
                <a:lnTo>
                  <a:pt x="35718" y="116086"/>
                </a:lnTo>
                <a:lnTo>
                  <a:pt x="44648" y="133946"/>
                </a:lnTo>
                <a:lnTo>
                  <a:pt x="44648" y="151805"/>
                </a:lnTo>
                <a:lnTo>
                  <a:pt x="44648" y="160735"/>
                </a:lnTo>
                <a:lnTo>
                  <a:pt x="53578" y="160735"/>
                </a:lnTo>
                <a:lnTo>
                  <a:pt x="53578" y="151805"/>
                </a:lnTo>
                <a:lnTo>
                  <a:pt x="62507" y="125016"/>
                </a:lnTo>
                <a:lnTo>
                  <a:pt x="71437" y="98227"/>
                </a:lnTo>
                <a:lnTo>
                  <a:pt x="80367" y="62508"/>
                </a:lnTo>
                <a:lnTo>
                  <a:pt x="98226" y="35719"/>
                </a:lnTo>
                <a:lnTo>
                  <a:pt x="116086" y="17860"/>
                </a:lnTo>
                <a:lnTo>
                  <a:pt x="133945" y="0"/>
                </a:lnTo>
                <a:lnTo>
                  <a:pt x="151804" y="0"/>
                </a:lnTo>
                <a:lnTo>
                  <a:pt x="160734" y="8930"/>
                </a:lnTo>
                <a:lnTo>
                  <a:pt x="169664" y="17860"/>
                </a:lnTo>
                <a:lnTo>
                  <a:pt x="16966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840266" y="3679031"/>
            <a:ext cx="258962" cy="178595"/>
          </a:xfrm>
          <a:custGeom>
            <a:avLst/>
            <a:gdLst/>
            <a:ahLst/>
            <a:cxnLst/>
            <a:rect l="0" t="0" r="0" b="0"/>
            <a:pathLst>
              <a:path w="258962" h="178595">
                <a:moveTo>
                  <a:pt x="44648" y="0"/>
                </a:moveTo>
                <a:lnTo>
                  <a:pt x="35718" y="0"/>
                </a:lnTo>
                <a:lnTo>
                  <a:pt x="35718" y="8930"/>
                </a:lnTo>
                <a:lnTo>
                  <a:pt x="26789" y="26789"/>
                </a:lnTo>
                <a:lnTo>
                  <a:pt x="17859" y="44648"/>
                </a:lnTo>
                <a:lnTo>
                  <a:pt x="8929" y="80367"/>
                </a:lnTo>
                <a:lnTo>
                  <a:pt x="8929" y="107156"/>
                </a:lnTo>
                <a:lnTo>
                  <a:pt x="0" y="125015"/>
                </a:lnTo>
                <a:lnTo>
                  <a:pt x="8929" y="151805"/>
                </a:lnTo>
                <a:lnTo>
                  <a:pt x="17859" y="160734"/>
                </a:lnTo>
                <a:lnTo>
                  <a:pt x="26789" y="178594"/>
                </a:lnTo>
                <a:lnTo>
                  <a:pt x="35718" y="178594"/>
                </a:lnTo>
                <a:lnTo>
                  <a:pt x="53578" y="169664"/>
                </a:lnTo>
                <a:lnTo>
                  <a:pt x="80367" y="160734"/>
                </a:lnTo>
                <a:lnTo>
                  <a:pt x="98226" y="142875"/>
                </a:lnTo>
                <a:lnTo>
                  <a:pt x="116086" y="116086"/>
                </a:lnTo>
                <a:lnTo>
                  <a:pt x="133945" y="89297"/>
                </a:lnTo>
                <a:lnTo>
                  <a:pt x="151804" y="62508"/>
                </a:lnTo>
                <a:lnTo>
                  <a:pt x="151804" y="44648"/>
                </a:lnTo>
                <a:lnTo>
                  <a:pt x="151804" y="35719"/>
                </a:lnTo>
                <a:lnTo>
                  <a:pt x="151804" y="35719"/>
                </a:lnTo>
                <a:lnTo>
                  <a:pt x="151804" y="53578"/>
                </a:lnTo>
                <a:lnTo>
                  <a:pt x="142875" y="71437"/>
                </a:lnTo>
                <a:lnTo>
                  <a:pt x="151804" y="98226"/>
                </a:lnTo>
                <a:lnTo>
                  <a:pt x="151804" y="116086"/>
                </a:lnTo>
                <a:lnTo>
                  <a:pt x="160734" y="125015"/>
                </a:lnTo>
                <a:lnTo>
                  <a:pt x="169664" y="133945"/>
                </a:lnTo>
                <a:lnTo>
                  <a:pt x="187523" y="142875"/>
                </a:lnTo>
                <a:lnTo>
                  <a:pt x="205382" y="133945"/>
                </a:lnTo>
                <a:lnTo>
                  <a:pt x="223242" y="125015"/>
                </a:lnTo>
                <a:lnTo>
                  <a:pt x="241101" y="107156"/>
                </a:lnTo>
                <a:lnTo>
                  <a:pt x="258961" y="89297"/>
                </a:lnTo>
                <a:lnTo>
                  <a:pt x="258961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072438" y="3670101"/>
            <a:ext cx="80368" cy="241103"/>
          </a:xfrm>
          <a:custGeom>
            <a:avLst/>
            <a:gdLst/>
            <a:ahLst/>
            <a:cxnLst/>
            <a:rect l="0" t="0" r="0" b="0"/>
            <a:pathLst>
              <a:path w="80368" h="241103">
                <a:moveTo>
                  <a:pt x="44648" y="8930"/>
                </a:moveTo>
                <a:lnTo>
                  <a:pt x="44648" y="17860"/>
                </a:lnTo>
                <a:lnTo>
                  <a:pt x="26789" y="26789"/>
                </a:lnTo>
                <a:lnTo>
                  <a:pt x="17859" y="35719"/>
                </a:lnTo>
                <a:lnTo>
                  <a:pt x="8929" y="44649"/>
                </a:lnTo>
                <a:lnTo>
                  <a:pt x="0" y="53578"/>
                </a:lnTo>
                <a:lnTo>
                  <a:pt x="0" y="62508"/>
                </a:lnTo>
                <a:lnTo>
                  <a:pt x="0" y="62508"/>
                </a:lnTo>
                <a:lnTo>
                  <a:pt x="8929" y="53578"/>
                </a:lnTo>
                <a:lnTo>
                  <a:pt x="26789" y="44649"/>
                </a:lnTo>
                <a:lnTo>
                  <a:pt x="35718" y="26789"/>
                </a:lnTo>
                <a:lnTo>
                  <a:pt x="53578" y="17860"/>
                </a:lnTo>
                <a:lnTo>
                  <a:pt x="62507" y="8930"/>
                </a:lnTo>
                <a:lnTo>
                  <a:pt x="71437" y="0"/>
                </a:lnTo>
                <a:lnTo>
                  <a:pt x="80367" y="0"/>
                </a:lnTo>
                <a:lnTo>
                  <a:pt x="80367" y="17860"/>
                </a:lnTo>
                <a:lnTo>
                  <a:pt x="71437" y="44649"/>
                </a:lnTo>
                <a:lnTo>
                  <a:pt x="71437" y="71438"/>
                </a:lnTo>
                <a:lnTo>
                  <a:pt x="71437" y="98227"/>
                </a:lnTo>
                <a:lnTo>
                  <a:pt x="71437" y="133945"/>
                </a:lnTo>
                <a:lnTo>
                  <a:pt x="71437" y="160735"/>
                </a:lnTo>
                <a:lnTo>
                  <a:pt x="62507" y="187524"/>
                </a:lnTo>
                <a:lnTo>
                  <a:pt x="53578" y="205383"/>
                </a:lnTo>
                <a:lnTo>
                  <a:pt x="35718" y="223242"/>
                </a:lnTo>
                <a:lnTo>
                  <a:pt x="17859" y="232172"/>
                </a:lnTo>
                <a:lnTo>
                  <a:pt x="0" y="241102"/>
                </a:lnTo>
                <a:lnTo>
                  <a:pt x="0" y="241102"/>
                </a:lnTo>
                <a:lnTo>
                  <a:pt x="0" y="232172"/>
                </a:lnTo>
                <a:lnTo>
                  <a:pt x="0" y="214313"/>
                </a:lnTo>
                <a:lnTo>
                  <a:pt x="17859" y="196453"/>
                </a:lnTo>
                <a:lnTo>
                  <a:pt x="1785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197452" y="3580804"/>
            <a:ext cx="133947" cy="312540"/>
          </a:xfrm>
          <a:custGeom>
            <a:avLst/>
            <a:gdLst/>
            <a:ahLst/>
            <a:cxnLst/>
            <a:rect l="0" t="0" r="0" b="0"/>
            <a:pathLst>
              <a:path w="133947" h="312540">
                <a:moveTo>
                  <a:pt x="80368" y="0"/>
                </a:moveTo>
                <a:lnTo>
                  <a:pt x="80368" y="0"/>
                </a:lnTo>
                <a:lnTo>
                  <a:pt x="71438" y="0"/>
                </a:lnTo>
                <a:lnTo>
                  <a:pt x="62508" y="0"/>
                </a:lnTo>
                <a:lnTo>
                  <a:pt x="44649" y="0"/>
                </a:lnTo>
                <a:lnTo>
                  <a:pt x="26789" y="8930"/>
                </a:lnTo>
                <a:lnTo>
                  <a:pt x="893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62508"/>
                </a:lnTo>
                <a:lnTo>
                  <a:pt x="8930" y="71438"/>
                </a:lnTo>
                <a:lnTo>
                  <a:pt x="17860" y="71438"/>
                </a:lnTo>
                <a:lnTo>
                  <a:pt x="44649" y="71438"/>
                </a:lnTo>
                <a:lnTo>
                  <a:pt x="62508" y="62508"/>
                </a:lnTo>
                <a:lnTo>
                  <a:pt x="80368" y="53578"/>
                </a:lnTo>
                <a:lnTo>
                  <a:pt x="98227" y="53578"/>
                </a:lnTo>
                <a:lnTo>
                  <a:pt x="107157" y="53578"/>
                </a:lnTo>
                <a:lnTo>
                  <a:pt x="116086" y="62508"/>
                </a:lnTo>
                <a:lnTo>
                  <a:pt x="116086" y="80367"/>
                </a:lnTo>
                <a:lnTo>
                  <a:pt x="116086" y="107157"/>
                </a:lnTo>
                <a:lnTo>
                  <a:pt x="116086" y="142875"/>
                </a:lnTo>
                <a:lnTo>
                  <a:pt x="107157" y="178594"/>
                </a:lnTo>
                <a:lnTo>
                  <a:pt x="107157" y="223242"/>
                </a:lnTo>
                <a:lnTo>
                  <a:pt x="107157" y="250032"/>
                </a:lnTo>
                <a:lnTo>
                  <a:pt x="107157" y="276821"/>
                </a:lnTo>
                <a:lnTo>
                  <a:pt x="107157" y="303610"/>
                </a:lnTo>
                <a:lnTo>
                  <a:pt x="107157" y="312539"/>
                </a:lnTo>
                <a:lnTo>
                  <a:pt x="107157" y="312539"/>
                </a:lnTo>
                <a:lnTo>
                  <a:pt x="107157" y="303610"/>
                </a:lnTo>
                <a:lnTo>
                  <a:pt x="116086" y="285750"/>
                </a:lnTo>
                <a:lnTo>
                  <a:pt x="125016" y="250032"/>
                </a:lnTo>
                <a:lnTo>
                  <a:pt x="133946" y="214313"/>
                </a:lnTo>
                <a:lnTo>
                  <a:pt x="133946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349257" y="3562945"/>
            <a:ext cx="178595" cy="142876"/>
          </a:xfrm>
          <a:custGeom>
            <a:avLst/>
            <a:gdLst/>
            <a:ahLst/>
            <a:cxnLst/>
            <a:rect l="0" t="0" r="0" b="0"/>
            <a:pathLst>
              <a:path w="178595" h="142876">
                <a:moveTo>
                  <a:pt x="0" y="62508"/>
                </a:moveTo>
                <a:lnTo>
                  <a:pt x="0" y="62508"/>
                </a:lnTo>
                <a:lnTo>
                  <a:pt x="8930" y="62508"/>
                </a:lnTo>
                <a:lnTo>
                  <a:pt x="8930" y="53578"/>
                </a:lnTo>
                <a:lnTo>
                  <a:pt x="26789" y="53578"/>
                </a:lnTo>
                <a:lnTo>
                  <a:pt x="35719" y="44648"/>
                </a:lnTo>
                <a:lnTo>
                  <a:pt x="53578" y="35719"/>
                </a:lnTo>
                <a:lnTo>
                  <a:pt x="71438" y="26789"/>
                </a:lnTo>
                <a:lnTo>
                  <a:pt x="80367" y="17859"/>
                </a:lnTo>
                <a:lnTo>
                  <a:pt x="89297" y="8930"/>
                </a:lnTo>
                <a:lnTo>
                  <a:pt x="89297" y="0"/>
                </a:lnTo>
                <a:lnTo>
                  <a:pt x="89297" y="0"/>
                </a:lnTo>
                <a:lnTo>
                  <a:pt x="71438" y="0"/>
                </a:lnTo>
                <a:lnTo>
                  <a:pt x="62508" y="8930"/>
                </a:lnTo>
                <a:lnTo>
                  <a:pt x="35719" y="26789"/>
                </a:lnTo>
                <a:lnTo>
                  <a:pt x="26789" y="53578"/>
                </a:lnTo>
                <a:lnTo>
                  <a:pt x="8930" y="80367"/>
                </a:lnTo>
                <a:lnTo>
                  <a:pt x="8930" y="107156"/>
                </a:lnTo>
                <a:lnTo>
                  <a:pt x="8930" y="125016"/>
                </a:lnTo>
                <a:lnTo>
                  <a:pt x="17859" y="133945"/>
                </a:lnTo>
                <a:lnTo>
                  <a:pt x="35719" y="142875"/>
                </a:lnTo>
                <a:lnTo>
                  <a:pt x="62508" y="133945"/>
                </a:lnTo>
                <a:lnTo>
                  <a:pt x="98227" y="125016"/>
                </a:lnTo>
                <a:lnTo>
                  <a:pt x="125016" y="107156"/>
                </a:lnTo>
                <a:lnTo>
                  <a:pt x="151805" y="80367"/>
                </a:lnTo>
                <a:lnTo>
                  <a:pt x="178594" y="53578"/>
                </a:lnTo>
                <a:lnTo>
                  <a:pt x="178594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465343" y="3402211"/>
            <a:ext cx="196454" cy="383977"/>
          </a:xfrm>
          <a:custGeom>
            <a:avLst/>
            <a:gdLst/>
            <a:ahLst/>
            <a:cxnLst/>
            <a:rect l="0" t="0" r="0" b="0"/>
            <a:pathLst>
              <a:path w="196454" h="383977">
                <a:moveTo>
                  <a:pt x="80367" y="125015"/>
                </a:moveTo>
                <a:lnTo>
                  <a:pt x="80367" y="133945"/>
                </a:lnTo>
                <a:lnTo>
                  <a:pt x="62508" y="142875"/>
                </a:lnTo>
                <a:lnTo>
                  <a:pt x="44648" y="160734"/>
                </a:lnTo>
                <a:lnTo>
                  <a:pt x="26789" y="187523"/>
                </a:lnTo>
                <a:lnTo>
                  <a:pt x="8930" y="214312"/>
                </a:lnTo>
                <a:lnTo>
                  <a:pt x="0" y="241101"/>
                </a:lnTo>
                <a:lnTo>
                  <a:pt x="0" y="267890"/>
                </a:lnTo>
                <a:lnTo>
                  <a:pt x="8930" y="294679"/>
                </a:lnTo>
                <a:lnTo>
                  <a:pt x="17859" y="303609"/>
                </a:lnTo>
                <a:lnTo>
                  <a:pt x="44648" y="303609"/>
                </a:lnTo>
                <a:lnTo>
                  <a:pt x="62508" y="303609"/>
                </a:lnTo>
                <a:lnTo>
                  <a:pt x="80367" y="285750"/>
                </a:lnTo>
                <a:lnTo>
                  <a:pt x="98227" y="267890"/>
                </a:lnTo>
                <a:lnTo>
                  <a:pt x="116086" y="250031"/>
                </a:lnTo>
                <a:lnTo>
                  <a:pt x="125016" y="214312"/>
                </a:lnTo>
                <a:lnTo>
                  <a:pt x="125016" y="178593"/>
                </a:lnTo>
                <a:lnTo>
                  <a:pt x="125016" y="133945"/>
                </a:lnTo>
                <a:lnTo>
                  <a:pt x="125016" y="98226"/>
                </a:lnTo>
                <a:lnTo>
                  <a:pt x="125016" y="53578"/>
                </a:lnTo>
                <a:lnTo>
                  <a:pt x="125016" y="26789"/>
                </a:lnTo>
                <a:lnTo>
                  <a:pt x="125016" y="0"/>
                </a:lnTo>
                <a:lnTo>
                  <a:pt x="116086" y="0"/>
                </a:lnTo>
                <a:lnTo>
                  <a:pt x="116086" y="8929"/>
                </a:lnTo>
                <a:lnTo>
                  <a:pt x="107156" y="26789"/>
                </a:lnTo>
                <a:lnTo>
                  <a:pt x="98227" y="62507"/>
                </a:lnTo>
                <a:lnTo>
                  <a:pt x="80367" y="98226"/>
                </a:lnTo>
                <a:lnTo>
                  <a:pt x="80367" y="151804"/>
                </a:lnTo>
                <a:lnTo>
                  <a:pt x="80367" y="196453"/>
                </a:lnTo>
                <a:lnTo>
                  <a:pt x="89297" y="241101"/>
                </a:lnTo>
                <a:lnTo>
                  <a:pt x="107156" y="285750"/>
                </a:lnTo>
                <a:lnTo>
                  <a:pt x="125016" y="312539"/>
                </a:lnTo>
                <a:lnTo>
                  <a:pt x="142875" y="348257"/>
                </a:lnTo>
                <a:lnTo>
                  <a:pt x="160734" y="366117"/>
                </a:lnTo>
                <a:lnTo>
                  <a:pt x="178594" y="383976"/>
                </a:lnTo>
                <a:lnTo>
                  <a:pt x="196453" y="383976"/>
                </a:lnTo>
                <a:lnTo>
                  <a:pt x="196453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Alan </a:t>
            </a:r>
            <a:r>
              <a:rPr lang="en-US" dirty="0" smtClean="0"/>
              <a:t>Kay’s </a:t>
            </a:r>
            <a:r>
              <a:rPr lang="en-US" dirty="0"/>
              <a:t>concept of objects being similar to biological cells that send each other messages.</a:t>
            </a:r>
          </a:p>
          <a:p>
            <a:endParaRPr lang="en-US" dirty="0"/>
          </a:p>
          <a:p>
            <a:r>
              <a:rPr lang="en-US" dirty="0" smtClean="0"/>
              <a:t>Alan </a:t>
            </a:r>
            <a:r>
              <a:rPr lang="en-US" dirty="0"/>
              <a:t>Kay was one of the authors of Smalltalk and coined the term “object-oriented.”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  <p:sp>
        <p:nvSpPr>
          <p:cNvPr id="6" name="Freeform 5"/>
          <p:cNvSpPr/>
          <p:nvPr/>
        </p:nvSpPr>
        <p:spPr>
          <a:xfrm>
            <a:off x="848320" y="2009179"/>
            <a:ext cx="1491259" cy="80369"/>
          </a:xfrm>
          <a:custGeom>
            <a:avLst/>
            <a:gdLst/>
            <a:ahLst/>
            <a:cxnLst/>
            <a:rect l="0" t="0" r="0" b="0"/>
            <a:pathLst>
              <a:path w="1491259" h="80369">
                <a:moveTo>
                  <a:pt x="0" y="62508"/>
                </a:move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17860" y="44649"/>
                </a:lnTo>
                <a:lnTo>
                  <a:pt x="26789" y="44649"/>
                </a:lnTo>
                <a:lnTo>
                  <a:pt x="35719" y="44649"/>
                </a:lnTo>
                <a:lnTo>
                  <a:pt x="44649" y="44649"/>
                </a:lnTo>
                <a:lnTo>
                  <a:pt x="62508" y="44649"/>
                </a:lnTo>
                <a:lnTo>
                  <a:pt x="71438" y="44649"/>
                </a:lnTo>
                <a:lnTo>
                  <a:pt x="89297" y="44649"/>
                </a:lnTo>
                <a:lnTo>
                  <a:pt x="116086" y="44649"/>
                </a:lnTo>
                <a:lnTo>
                  <a:pt x="142875" y="35719"/>
                </a:lnTo>
                <a:lnTo>
                  <a:pt x="169664" y="35719"/>
                </a:lnTo>
                <a:lnTo>
                  <a:pt x="205383" y="35719"/>
                </a:lnTo>
                <a:lnTo>
                  <a:pt x="232172" y="35719"/>
                </a:lnTo>
                <a:lnTo>
                  <a:pt x="267891" y="44649"/>
                </a:lnTo>
                <a:lnTo>
                  <a:pt x="303610" y="53579"/>
                </a:lnTo>
                <a:lnTo>
                  <a:pt x="339329" y="53579"/>
                </a:lnTo>
                <a:lnTo>
                  <a:pt x="383977" y="53579"/>
                </a:lnTo>
                <a:lnTo>
                  <a:pt x="428625" y="53579"/>
                </a:lnTo>
                <a:lnTo>
                  <a:pt x="482203" y="44649"/>
                </a:lnTo>
                <a:lnTo>
                  <a:pt x="526852" y="44649"/>
                </a:lnTo>
                <a:lnTo>
                  <a:pt x="580430" y="35719"/>
                </a:lnTo>
                <a:lnTo>
                  <a:pt x="634008" y="26790"/>
                </a:lnTo>
                <a:lnTo>
                  <a:pt x="678657" y="26790"/>
                </a:lnTo>
                <a:lnTo>
                  <a:pt x="732235" y="17860"/>
                </a:lnTo>
                <a:lnTo>
                  <a:pt x="776883" y="17860"/>
                </a:lnTo>
                <a:lnTo>
                  <a:pt x="821532" y="17860"/>
                </a:lnTo>
                <a:lnTo>
                  <a:pt x="866180" y="17860"/>
                </a:lnTo>
                <a:lnTo>
                  <a:pt x="919758" y="17860"/>
                </a:lnTo>
                <a:lnTo>
                  <a:pt x="964407" y="26790"/>
                </a:lnTo>
                <a:lnTo>
                  <a:pt x="1017985" y="17860"/>
                </a:lnTo>
                <a:lnTo>
                  <a:pt x="1062633" y="17860"/>
                </a:lnTo>
                <a:lnTo>
                  <a:pt x="1116211" y="17860"/>
                </a:lnTo>
                <a:lnTo>
                  <a:pt x="1160860" y="8930"/>
                </a:lnTo>
                <a:lnTo>
                  <a:pt x="1214438" y="8930"/>
                </a:lnTo>
                <a:lnTo>
                  <a:pt x="1259086" y="0"/>
                </a:lnTo>
                <a:lnTo>
                  <a:pt x="1303735" y="0"/>
                </a:lnTo>
                <a:lnTo>
                  <a:pt x="1339453" y="0"/>
                </a:lnTo>
                <a:lnTo>
                  <a:pt x="1375172" y="0"/>
                </a:lnTo>
                <a:lnTo>
                  <a:pt x="1401961" y="8930"/>
                </a:lnTo>
                <a:lnTo>
                  <a:pt x="1437680" y="17860"/>
                </a:lnTo>
                <a:lnTo>
                  <a:pt x="1455539" y="35719"/>
                </a:lnTo>
                <a:lnTo>
                  <a:pt x="1482328" y="62508"/>
                </a:lnTo>
                <a:lnTo>
                  <a:pt x="1491258" y="80368"/>
                </a:lnTo>
                <a:lnTo>
                  <a:pt x="1491258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857625" y="2732484"/>
            <a:ext cx="455415" cy="491134"/>
          </a:xfrm>
          <a:custGeom>
            <a:avLst/>
            <a:gdLst/>
            <a:ahLst/>
            <a:cxnLst/>
            <a:rect l="0" t="0" r="0" b="0"/>
            <a:pathLst>
              <a:path w="455415" h="491134">
                <a:moveTo>
                  <a:pt x="98227" y="98227"/>
                </a:moveTo>
                <a:lnTo>
                  <a:pt x="98227" y="89297"/>
                </a:lnTo>
                <a:lnTo>
                  <a:pt x="98227" y="89297"/>
                </a:lnTo>
                <a:lnTo>
                  <a:pt x="89297" y="89297"/>
                </a:lnTo>
                <a:lnTo>
                  <a:pt x="80367" y="80367"/>
                </a:lnTo>
                <a:lnTo>
                  <a:pt x="80367" y="80367"/>
                </a:lnTo>
                <a:lnTo>
                  <a:pt x="71438" y="80367"/>
                </a:lnTo>
                <a:lnTo>
                  <a:pt x="71438" y="71437"/>
                </a:lnTo>
                <a:lnTo>
                  <a:pt x="62508" y="71437"/>
                </a:lnTo>
                <a:lnTo>
                  <a:pt x="53578" y="71437"/>
                </a:lnTo>
                <a:lnTo>
                  <a:pt x="44648" y="71437"/>
                </a:lnTo>
                <a:lnTo>
                  <a:pt x="35719" y="71437"/>
                </a:lnTo>
                <a:lnTo>
                  <a:pt x="26789" y="80367"/>
                </a:lnTo>
                <a:lnTo>
                  <a:pt x="26789" y="89297"/>
                </a:lnTo>
                <a:lnTo>
                  <a:pt x="17859" y="107156"/>
                </a:lnTo>
                <a:lnTo>
                  <a:pt x="8930" y="125016"/>
                </a:lnTo>
                <a:lnTo>
                  <a:pt x="8930" y="151805"/>
                </a:lnTo>
                <a:lnTo>
                  <a:pt x="0" y="178594"/>
                </a:lnTo>
                <a:lnTo>
                  <a:pt x="0" y="205383"/>
                </a:lnTo>
                <a:lnTo>
                  <a:pt x="8930" y="241102"/>
                </a:lnTo>
                <a:lnTo>
                  <a:pt x="8930" y="267891"/>
                </a:lnTo>
                <a:lnTo>
                  <a:pt x="17859" y="303609"/>
                </a:lnTo>
                <a:lnTo>
                  <a:pt x="26789" y="339328"/>
                </a:lnTo>
                <a:lnTo>
                  <a:pt x="35719" y="366117"/>
                </a:lnTo>
                <a:lnTo>
                  <a:pt x="44648" y="392906"/>
                </a:lnTo>
                <a:lnTo>
                  <a:pt x="62508" y="419695"/>
                </a:lnTo>
                <a:lnTo>
                  <a:pt x="89297" y="446484"/>
                </a:lnTo>
                <a:lnTo>
                  <a:pt x="116086" y="464344"/>
                </a:lnTo>
                <a:lnTo>
                  <a:pt x="142875" y="482203"/>
                </a:lnTo>
                <a:lnTo>
                  <a:pt x="178594" y="491133"/>
                </a:lnTo>
                <a:lnTo>
                  <a:pt x="214313" y="491133"/>
                </a:lnTo>
                <a:lnTo>
                  <a:pt x="250031" y="482203"/>
                </a:lnTo>
                <a:lnTo>
                  <a:pt x="285750" y="464344"/>
                </a:lnTo>
                <a:lnTo>
                  <a:pt x="321469" y="437555"/>
                </a:lnTo>
                <a:lnTo>
                  <a:pt x="357188" y="401836"/>
                </a:lnTo>
                <a:lnTo>
                  <a:pt x="383977" y="366117"/>
                </a:lnTo>
                <a:lnTo>
                  <a:pt x="410766" y="321469"/>
                </a:lnTo>
                <a:lnTo>
                  <a:pt x="428625" y="276820"/>
                </a:lnTo>
                <a:lnTo>
                  <a:pt x="446484" y="232172"/>
                </a:lnTo>
                <a:lnTo>
                  <a:pt x="455414" y="187523"/>
                </a:lnTo>
                <a:lnTo>
                  <a:pt x="455414" y="151805"/>
                </a:lnTo>
                <a:lnTo>
                  <a:pt x="455414" y="116086"/>
                </a:lnTo>
                <a:lnTo>
                  <a:pt x="446484" y="80367"/>
                </a:lnTo>
                <a:lnTo>
                  <a:pt x="419695" y="53579"/>
                </a:lnTo>
                <a:lnTo>
                  <a:pt x="392906" y="26789"/>
                </a:lnTo>
                <a:lnTo>
                  <a:pt x="357188" y="8930"/>
                </a:lnTo>
                <a:lnTo>
                  <a:pt x="312539" y="0"/>
                </a:lnTo>
                <a:lnTo>
                  <a:pt x="267891" y="0"/>
                </a:lnTo>
                <a:lnTo>
                  <a:pt x="223242" y="0"/>
                </a:lnTo>
                <a:lnTo>
                  <a:pt x="178594" y="0"/>
                </a:lnTo>
                <a:lnTo>
                  <a:pt x="151805" y="8930"/>
                </a:lnTo>
                <a:lnTo>
                  <a:pt x="133945" y="8930"/>
                </a:lnTo>
                <a:lnTo>
                  <a:pt x="125016" y="893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697141" y="2759273"/>
            <a:ext cx="544712" cy="562571"/>
          </a:xfrm>
          <a:custGeom>
            <a:avLst/>
            <a:gdLst/>
            <a:ahLst/>
            <a:cxnLst/>
            <a:rect l="0" t="0" r="0" b="0"/>
            <a:pathLst>
              <a:path w="544712" h="562571">
                <a:moveTo>
                  <a:pt x="312539" y="17860"/>
                </a:moveTo>
                <a:lnTo>
                  <a:pt x="303609" y="17860"/>
                </a:lnTo>
                <a:lnTo>
                  <a:pt x="294679" y="8930"/>
                </a:lnTo>
                <a:lnTo>
                  <a:pt x="276820" y="8930"/>
                </a:lnTo>
                <a:lnTo>
                  <a:pt x="258961" y="0"/>
                </a:lnTo>
                <a:lnTo>
                  <a:pt x="241101" y="8930"/>
                </a:lnTo>
                <a:lnTo>
                  <a:pt x="214312" y="17860"/>
                </a:lnTo>
                <a:lnTo>
                  <a:pt x="196453" y="26790"/>
                </a:lnTo>
                <a:lnTo>
                  <a:pt x="169664" y="35719"/>
                </a:lnTo>
                <a:lnTo>
                  <a:pt x="133945" y="53578"/>
                </a:lnTo>
                <a:lnTo>
                  <a:pt x="116086" y="62508"/>
                </a:lnTo>
                <a:lnTo>
                  <a:pt x="89297" y="80367"/>
                </a:lnTo>
                <a:lnTo>
                  <a:pt x="71437" y="107156"/>
                </a:lnTo>
                <a:lnTo>
                  <a:pt x="53578" y="133945"/>
                </a:lnTo>
                <a:lnTo>
                  <a:pt x="35718" y="169664"/>
                </a:lnTo>
                <a:lnTo>
                  <a:pt x="17859" y="214313"/>
                </a:lnTo>
                <a:lnTo>
                  <a:pt x="8929" y="258961"/>
                </a:lnTo>
                <a:lnTo>
                  <a:pt x="0" y="303609"/>
                </a:lnTo>
                <a:lnTo>
                  <a:pt x="0" y="348258"/>
                </a:lnTo>
                <a:lnTo>
                  <a:pt x="8929" y="392906"/>
                </a:lnTo>
                <a:lnTo>
                  <a:pt x="17859" y="437555"/>
                </a:lnTo>
                <a:lnTo>
                  <a:pt x="44648" y="473273"/>
                </a:lnTo>
                <a:lnTo>
                  <a:pt x="71437" y="508992"/>
                </a:lnTo>
                <a:lnTo>
                  <a:pt x="98226" y="535781"/>
                </a:lnTo>
                <a:lnTo>
                  <a:pt x="133945" y="553641"/>
                </a:lnTo>
                <a:lnTo>
                  <a:pt x="169664" y="562570"/>
                </a:lnTo>
                <a:lnTo>
                  <a:pt x="214312" y="562570"/>
                </a:lnTo>
                <a:lnTo>
                  <a:pt x="258961" y="553641"/>
                </a:lnTo>
                <a:lnTo>
                  <a:pt x="303609" y="535781"/>
                </a:lnTo>
                <a:lnTo>
                  <a:pt x="357187" y="500063"/>
                </a:lnTo>
                <a:lnTo>
                  <a:pt x="401836" y="464344"/>
                </a:lnTo>
                <a:lnTo>
                  <a:pt x="455414" y="419695"/>
                </a:lnTo>
                <a:lnTo>
                  <a:pt x="491132" y="366117"/>
                </a:lnTo>
                <a:lnTo>
                  <a:pt x="517922" y="321469"/>
                </a:lnTo>
                <a:lnTo>
                  <a:pt x="535781" y="267891"/>
                </a:lnTo>
                <a:lnTo>
                  <a:pt x="544711" y="214313"/>
                </a:lnTo>
                <a:lnTo>
                  <a:pt x="544711" y="169664"/>
                </a:lnTo>
                <a:lnTo>
                  <a:pt x="535781" y="125016"/>
                </a:lnTo>
                <a:lnTo>
                  <a:pt x="508992" y="98227"/>
                </a:lnTo>
                <a:lnTo>
                  <a:pt x="482203" y="71438"/>
                </a:lnTo>
                <a:lnTo>
                  <a:pt x="446484" y="53578"/>
                </a:lnTo>
                <a:lnTo>
                  <a:pt x="392906" y="44648"/>
                </a:lnTo>
                <a:lnTo>
                  <a:pt x="330398" y="35719"/>
                </a:lnTo>
                <a:lnTo>
                  <a:pt x="267890" y="35719"/>
                </a:lnTo>
                <a:lnTo>
                  <a:pt x="205382" y="26790"/>
                </a:lnTo>
                <a:lnTo>
                  <a:pt x="133945" y="17860"/>
                </a:lnTo>
                <a:lnTo>
                  <a:pt x="133945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313039" y="2696766"/>
            <a:ext cx="1357314" cy="196453"/>
          </a:xfrm>
          <a:custGeom>
            <a:avLst/>
            <a:gdLst/>
            <a:ahLst/>
            <a:cxnLst/>
            <a:rect l="0" t="0" r="0" b="0"/>
            <a:pathLst>
              <a:path w="1357314" h="196453">
                <a:moveTo>
                  <a:pt x="17859" y="196452"/>
                </a:moveTo>
                <a:lnTo>
                  <a:pt x="8930" y="196452"/>
                </a:lnTo>
                <a:lnTo>
                  <a:pt x="8930" y="196452"/>
                </a:lnTo>
                <a:lnTo>
                  <a:pt x="0" y="187523"/>
                </a:lnTo>
                <a:lnTo>
                  <a:pt x="0" y="187523"/>
                </a:lnTo>
                <a:lnTo>
                  <a:pt x="0" y="178593"/>
                </a:lnTo>
                <a:lnTo>
                  <a:pt x="0" y="178593"/>
                </a:lnTo>
                <a:lnTo>
                  <a:pt x="0" y="169663"/>
                </a:lnTo>
                <a:lnTo>
                  <a:pt x="0" y="169663"/>
                </a:lnTo>
                <a:lnTo>
                  <a:pt x="8930" y="160734"/>
                </a:lnTo>
                <a:lnTo>
                  <a:pt x="17859" y="160734"/>
                </a:lnTo>
                <a:lnTo>
                  <a:pt x="35719" y="151804"/>
                </a:lnTo>
                <a:lnTo>
                  <a:pt x="62508" y="151804"/>
                </a:lnTo>
                <a:lnTo>
                  <a:pt x="89297" y="142874"/>
                </a:lnTo>
                <a:lnTo>
                  <a:pt x="125016" y="125015"/>
                </a:lnTo>
                <a:lnTo>
                  <a:pt x="160734" y="116085"/>
                </a:lnTo>
                <a:lnTo>
                  <a:pt x="214313" y="98226"/>
                </a:lnTo>
                <a:lnTo>
                  <a:pt x="267891" y="89297"/>
                </a:lnTo>
                <a:lnTo>
                  <a:pt x="330399" y="71437"/>
                </a:lnTo>
                <a:lnTo>
                  <a:pt x="401836" y="53578"/>
                </a:lnTo>
                <a:lnTo>
                  <a:pt x="473274" y="35718"/>
                </a:lnTo>
                <a:lnTo>
                  <a:pt x="544711" y="17859"/>
                </a:lnTo>
                <a:lnTo>
                  <a:pt x="625078" y="8929"/>
                </a:lnTo>
                <a:lnTo>
                  <a:pt x="705445" y="0"/>
                </a:lnTo>
                <a:lnTo>
                  <a:pt x="776883" y="0"/>
                </a:lnTo>
                <a:lnTo>
                  <a:pt x="848320" y="0"/>
                </a:lnTo>
                <a:lnTo>
                  <a:pt x="919758" y="8929"/>
                </a:lnTo>
                <a:lnTo>
                  <a:pt x="991195" y="17859"/>
                </a:lnTo>
                <a:lnTo>
                  <a:pt x="1053703" y="35718"/>
                </a:lnTo>
                <a:lnTo>
                  <a:pt x="1116211" y="62507"/>
                </a:lnTo>
                <a:lnTo>
                  <a:pt x="1178719" y="80367"/>
                </a:lnTo>
                <a:lnTo>
                  <a:pt x="1232297" y="98226"/>
                </a:lnTo>
                <a:lnTo>
                  <a:pt x="1276945" y="107155"/>
                </a:lnTo>
                <a:lnTo>
                  <a:pt x="1321594" y="116085"/>
                </a:lnTo>
                <a:lnTo>
                  <a:pt x="1348383" y="125015"/>
                </a:lnTo>
                <a:lnTo>
                  <a:pt x="1357313" y="142874"/>
                </a:lnTo>
                <a:lnTo>
                  <a:pt x="1357313" y="142874"/>
                </a:lnTo>
                <a:lnTo>
                  <a:pt x="1339453" y="151804"/>
                </a:lnTo>
                <a:lnTo>
                  <a:pt x="1339453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518547" y="2652117"/>
            <a:ext cx="196454" cy="241102"/>
          </a:xfrm>
          <a:custGeom>
            <a:avLst/>
            <a:gdLst/>
            <a:ahLst/>
            <a:cxnLst/>
            <a:rect l="0" t="0" r="0" b="0"/>
            <a:pathLst>
              <a:path w="196454" h="241102">
                <a:moveTo>
                  <a:pt x="0" y="8930"/>
                </a:move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8930"/>
                </a:lnTo>
                <a:lnTo>
                  <a:pt x="35719" y="17860"/>
                </a:lnTo>
                <a:lnTo>
                  <a:pt x="53578" y="26789"/>
                </a:lnTo>
                <a:lnTo>
                  <a:pt x="71437" y="44649"/>
                </a:lnTo>
                <a:lnTo>
                  <a:pt x="89297" y="53578"/>
                </a:lnTo>
                <a:lnTo>
                  <a:pt x="107156" y="71438"/>
                </a:lnTo>
                <a:lnTo>
                  <a:pt x="133945" y="89297"/>
                </a:lnTo>
                <a:lnTo>
                  <a:pt x="151805" y="107156"/>
                </a:lnTo>
                <a:lnTo>
                  <a:pt x="169664" y="116086"/>
                </a:lnTo>
                <a:lnTo>
                  <a:pt x="187523" y="125016"/>
                </a:lnTo>
                <a:lnTo>
                  <a:pt x="196453" y="133946"/>
                </a:lnTo>
                <a:lnTo>
                  <a:pt x="196453" y="142875"/>
                </a:lnTo>
                <a:lnTo>
                  <a:pt x="187523" y="151804"/>
                </a:lnTo>
                <a:lnTo>
                  <a:pt x="178594" y="169664"/>
                </a:lnTo>
                <a:lnTo>
                  <a:pt x="151805" y="187523"/>
                </a:lnTo>
                <a:lnTo>
                  <a:pt x="125016" y="205383"/>
                </a:lnTo>
                <a:lnTo>
                  <a:pt x="98226" y="223242"/>
                </a:lnTo>
                <a:lnTo>
                  <a:pt x="71437" y="232172"/>
                </a:lnTo>
                <a:lnTo>
                  <a:pt x="44648" y="241101"/>
                </a:lnTo>
                <a:lnTo>
                  <a:pt x="26789" y="241101"/>
                </a:lnTo>
                <a:lnTo>
                  <a:pt x="17859" y="232172"/>
                </a:lnTo>
                <a:lnTo>
                  <a:pt x="8930" y="205383"/>
                </a:lnTo>
                <a:lnTo>
                  <a:pt x="893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250531" y="3125390"/>
            <a:ext cx="1401962" cy="89298"/>
          </a:xfrm>
          <a:custGeom>
            <a:avLst/>
            <a:gdLst/>
            <a:ahLst/>
            <a:cxnLst/>
            <a:rect l="0" t="0" r="0" b="0"/>
            <a:pathLst>
              <a:path w="1401962" h="89298">
                <a:moveTo>
                  <a:pt x="1401961" y="17860"/>
                </a:moveTo>
                <a:lnTo>
                  <a:pt x="1401961" y="17860"/>
                </a:lnTo>
                <a:lnTo>
                  <a:pt x="1393032" y="17860"/>
                </a:lnTo>
                <a:lnTo>
                  <a:pt x="1384102" y="26789"/>
                </a:lnTo>
                <a:lnTo>
                  <a:pt x="1366242" y="35719"/>
                </a:lnTo>
                <a:lnTo>
                  <a:pt x="1348383" y="35719"/>
                </a:lnTo>
                <a:lnTo>
                  <a:pt x="1330524" y="44649"/>
                </a:lnTo>
                <a:lnTo>
                  <a:pt x="1303735" y="53578"/>
                </a:lnTo>
                <a:lnTo>
                  <a:pt x="1268016" y="62508"/>
                </a:lnTo>
                <a:lnTo>
                  <a:pt x="1232297" y="62508"/>
                </a:lnTo>
                <a:lnTo>
                  <a:pt x="1187649" y="71438"/>
                </a:lnTo>
                <a:lnTo>
                  <a:pt x="1134071" y="80367"/>
                </a:lnTo>
                <a:lnTo>
                  <a:pt x="1080492" y="80367"/>
                </a:lnTo>
                <a:lnTo>
                  <a:pt x="1026914" y="89297"/>
                </a:lnTo>
                <a:lnTo>
                  <a:pt x="973336" y="89297"/>
                </a:lnTo>
                <a:lnTo>
                  <a:pt x="910828" y="89297"/>
                </a:lnTo>
                <a:lnTo>
                  <a:pt x="848321" y="80367"/>
                </a:lnTo>
                <a:lnTo>
                  <a:pt x="785813" y="71438"/>
                </a:lnTo>
                <a:lnTo>
                  <a:pt x="723305" y="62508"/>
                </a:lnTo>
                <a:lnTo>
                  <a:pt x="660797" y="62508"/>
                </a:lnTo>
                <a:lnTo>
                  <a:pt x="589360" y="53578"/>
                </a:lnTo>
                <a:lnTo>
                  <a:pt x="526852" y="44649"/>
                </a:lnTo>
                <a:lnTo>
                  <a:pt x="455414" y="44649"/>
                </a:lnTo>
                <a:lnTo>
                  <a:pt x="401836" y="35719"/>
                </a:lnTo>
                <a:lnTo>
                  <a:pt x="339328" y="35719"/>
                </a:lnTo>
                <a:lnTo>
                  <a:pt x="285750" y="26789"/>
                </a:lnTo>
                <a:lnTo>
                  <a:pt x="232172" y="26789"/>
                </a:lnTo>
                <a:lnTo>
                  <a:pt x="187524" y="17860"/>
                </a:lnTo>
                <a:lnTo>
                  <a:pt x="142875" y="17860"/>
                </a:lnTo>
                <a:lnTo>
                  <a:pt x="107157" y="17860"/>
                </a:lnTo>
                <a:lnTo>
                  <a:pt x="71438" y="8930"/>
                </a:lnTo>
                <a:lnTo>
                  <a:pt x="44649" y="8930"/>
                </a:lnTo>
                <a:lnTo>
                  <a:pt x="1786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241602" y="3036093"/>
            <a:ext cx="241102" cy="205384"/>
          </a:xfrm>
          <a:custGeom>
            <a:avLst/>
            <a:gdLst/>
            <a:ahLst/>
            <a:cxnLst/>
            <a:rect l="0" t="0" r="0" b="0"/>
            <a:pathLst>
              <a:path w="241102" h="205384">
                <a:moveTo>
                  <a:pt x="71437" y="35719"/>
                </a:moveTo>
                <a:lnTo>
                  <a:pt x="71437" y="26789"/>
                </a:lnTo>
                <a:lnTo>
                  <a:pt x="62507" y="17860"/>
                </a:lnTo>
                <a:lnTo>
                  <a:pt x="53578" y="17860"/>
                </a:lnTo>
                <a:lnTo>
                  <a:pt x="53578" y="8930"/>
                </a:lnTo>
                <a:lnTo>
                  <a:pt x="53578" y="17860"/>
                </a:lnTo>
                <a:lnTo>
                  <a:pt x="53578" y="26789"/>
                </a:lnTo>
                <a:lnTo>
                  <a:pt x="53578" y="44649"/>
                </a:lnTo>
                <a:lnTo>
                  <a:pt x="62507" y="62508"/>
                </a:lnTo>
                <a:lnTo>
                  <a:pt x="62507" y="89297"/>
                </a:lnTo>
                <a:lnTo>
                  <a:pt x="71437" y="125016"/>
                </a:lnTo>
                <a:lnTo>
                  <a:pt x="80367" y="151805"/>
                </a:lnTo>
                <a:lnTo>
                  <a:pt x="98226" y="178594"/>
                </a:lnTo>
                <a:lnTo>
                  <a:pt x="107156" y="196453"/>
                </a:lnTo>
                <a:lnTo>
                  <a:pt x="116086" y="205383"/>
                </a:lnTo>
                <a:lnTo>
                  <a:pt x="133945" y="205383"/>
                </a:lnTo>
                <a:lnTo>
                  <a:pt x="133945" y="196453"/>
                </a:lnTo>
                <a:lnTo>
                  <a:pt x="133945" y="187524"/>
                </a:lnTo>
                <a:lnTo>
                  <a:pt x="133945" y="169664"/>
                </a:lnTo>
                <a:lnTo>
                  <a:pt x="125015" y="151805"/>
                </a:lnTo>
                <a:lnTo>
                  <a:pt x="107156" y="133946"/>
                </a:lnTo>
                <a:lnTo>
                  <a:pt x="80367" y="116086"/>
                </a:lnTo>
                <a:lnTo>
                  <a:pt x="62507" y="98227"/>
                </a:lnTo>
                <a:lnTo>
                  <a:pt x="44648" y="80368"/>
                </a:lnTo>
                <a:lnTo>
                  <a:pt x="26789" y="62508"/>
                </a:lnTo>
                <a:lnTo>
                  <a:pt x="8929" y="44649"/>
                </a:lnTo>
                <a:lnTo>
                  <a:pt x="0" y="35719"/>
                </a:lnTo>
                <a:lnTo>
                  <a:pt x="0" y="17860"/>
                </a:lnTo>
                <a:lnTo>
                  <a:pt x="0" y="8930"/>
                </a:lnTo>
                <a:lnTo>
                  <a:pt x="8929" y="0"/>
                </a:lnTo>
                <a:lnTo>
                  <a:pt x="26789" y="0"/>
                </a:lnTo>
                <a:lnTo>
                  <a:pt x="44648" y="8930"/>
                </a:lnTo>
                <a:lnTo>
                  <a:pt x="80367" y="17860"/>
                </a:lnTo>
                <a:lnTo>
                  <a:pt x="125015" y="35719"/>
                </a:lnTo>
                <a:lnTo>
                  <a:pt x="178593" y="44649"/>
                </a:lnTo>
                <a:lnTo>
                  <a:pt x="241101" y="44649"/>
                </a:lnTo>
                <a:lnTo>
                  <a:pt x="241101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901899" y="4223742"/>
            <a:ext cx="732235" cy="26790"/>
          </a:xfrm>
          <a:custGeom>
            <a:avLst/>
            <a:gdLst/>
            <a:ahLst/>
            <a:cxnLst/>
            <a:rect l="0" t="0" r="0" b="0"/>
            <a:pathLst>
              <a:path w="732235" h="2679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8929" y="1785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8" y="17859"/>
                </a:lnTo>
                <a:lnTo>
                  <a:pt x="62507" y="17859"/>
                </a:lnTo>
                <a:lnTo>
                  <a:pt x="89296" y="17859"/>
                </a:lnTo>
                <a:lnTo>
                  <a:pt x="125015" y="8929"/>
                </a:lnTo>
                <a:lnTo>
                  <a:pt x="160734" y="8929"/>
                </a:lnTo>
                <a:lnTo>
                  <a:pt x="205382" y="0"/>
                </a:lnTo>
                <a:lnTo>
                  <a:pt x="250031" y="0"/>
                </a:lnTo>
                <a:lnTo>
                  <a:pt x="303609" y="0"/>
                </a:lnTo>
                <a:lnTo>
                  <a:pt x="357187" y="8929"/>
                </a:lnTo>
                <a:lnTo>
                  <a:pt x="410765" y="8929"/>
                </a:lnTo>
                <a:lnTo>
                  <a:pt x="464343" y="17859"/>
                </a:lnTo>
                <a:lnTo>
                  <a:pt x="526851" y="17859"/>
                </a:lnTo>
                <a:lnTo>
                  <a:pt x="589359" y="8929"/>
                </a:lnTo>
                <a:lnTo>
                  <a:pt x="660796" y="8929"/>
                </a:lnTo>
                <a:lnTo>
                  <a:pt x="732234" y="0"/>
                </a:lnTo>
                <a:lnTo>
                  <a:pt x="7322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777008" y="4205882"/>
            <a:ext cx="267891" cy="53580"/>
          </a:xfrm>
          <a:custGeom>
            <a:avLst/>
            <a:gdLst/>
            <a:ahLst/>
            <a:cxnLst/>
            <a:rect l="0" t="0" r="0" b="0"/>
            <a:pathLst>
              <a:path w="267891" h="53580">
                <a:moveTo>
                  <a:pt x="0" y="0"/>
                </a:moveTo>
                <a:lnTo>
                  <a:pt x="71437" y="0"/>
                </a:lnTo>
                <a:lnTo>
                  <a:pt x="133945" y="8930"/>
                </a:lnTo>
                <a:lnTo>
                  <a:pt x="187523" y="17860"/>
                </a:lnTo>
                <a:lnTo>
                  <a:pt x="232172" y="35719"/>
                </a:lnTo>
                <a:lnTo>
                  <a:pt x="267890" y="53579"/>
                </a:lnTo>
                <a:lnTo>
                  <a:pt x="267890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036344" y="4214812"/>
            <a:ext cx="3223617" cy="98228"/>
          </a:xfrm>
          <a:custGeom>
            <a:avLst/>
            <a:gdLst/>
            <a:ahLst/>
            <a:cxnLst/>
            <a:rect l="0" t="0" r="0" b="0"/>
            <a:pathLst>
              <a:path w="3223617" h="98228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8929" y="3571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26789" y="8930"/>
                </a:lnTo>
                <a:lnTo>
                  <a:pt x="35719" y="8930"/>
                </a:lnTo>
                <a:lnTo>
                  <a:pt x="44648" y="8930"/>
                </a:lnTo>
                <a:lnTo>
                  <a:pt x="53578" y="0"/>
                </a:lnTo>
                <a:lnTo>
                  <a:pt x="62508" y="8930"/>
                </a:lnTo>
                <a:lnTo>
                  <a:pt x="80367" y="8930"/>
                </a:lnTo>
                <a:lnTo>
                  <a:pt x="89297" y="8930"/>
                </a:lnTo>
                <a:lnTo>
                  <a:pt x="107156" y="8930"/>
                </a:lnTo>
                <a:lnTo>
                  <a:pt x="133945" y="17859"/>
                </a:lnTo>
                <a:lnTo>
                  <a:pt x="160734" y="17859"/>
                </a:lnTo>
                <a:lnTo>
                  <a:pt x="187523" y="17859"/>
                </a:lnTo>
                <a:lnTo>
                  <a:pt x="232172" y="17859"/>
                </a:lnTo>
                <a:lnTo>
                  <a:pt x="276820" y="26789"/>
                </a:lnTo>
                <a:lnTo>
                  <a:pt x="330398" y="26789"/>
                </a:lnTo>
                <a:lnTo>
                  <a:pt x="392906" y="26789"/>
                </a:lnTo>
                <a:lnTo>
                  <a:pt x="464344" y="26789"/>
                </a:lnTo>
                <a:lnTo>
                  <a:pt x="535781" y="26789"/>
                </a:lnTo>
                <a:lnTo>
                  <a:pt x="616148" y="26789"/>
                </a:lnTo>
                <a:lnTo>
                  <a:pt x="696515" y="26789"/>
                </a:lnTo>
                <a:lnTo>
                  <a:pt x="794742" y="17859"/>
                </a:lnTo>
                <a:lnTo>
                  <a:pt x="884039" y="17859"/>
                </a:lnTo>
                <a:lnTo>
                  <a:pt x="991195" y="17859"/>
                </a:lnTo>
                <a:lnTo>
                  <a:pt x="1098351" y="8930"/>
                </a:lnTo>
                <a:lnTo>
                  <a:pt x="1205508" y="8930"/>
                </a:lnTo>
                <a:lnTo>
                  <a:pt x="1312664" y="0"/>
                </a:lnTo>
                <a:lnTo>
                  <a:pt x="1419820" y="0"/>
                </a:lnTo>
                <a:lnTo>
                  <a:pt x="1535906" y="8930"/>
                </a:lnTo>
                <a:lnTo>
                  <a:pt x="1660922" y="8930"/>
                </a:lnTo>
                <a:lnTo>
                  <a:pt x="1777008" y="8930"/>
                </a:lnTo>
                <a:lnTo>
                  <a:pt x="1902023" y="17859"/>
                </a:lnTo>
                <a:lnTo>
                  <a:pt x="2027039" y="17859"/>
                </a:lnTo>
                <a:lnTo>
                  <a:pt x="2160984" y="26789"/>
                </a:lnTo>
                <a:lnTo>
                  <a:pt x="2294929" y="26789"/>
                </a:lnTo>
                <a:lnTo>
                  <a:pt x="2437804" y="26789"/>
                </a:lnTo>
                <a:lnTo>
                  <a:pt x="2571750" y="35719"/>
                </a:lnTo>
                <a:lnTo>
                  <a:pt x="2696765" y="35719"/>
                </a:lnTo>
                <a:lnTo>
                  <a:pt x="2812851" y="44649"/>
                </a:lnTo>
                <a:lnTo>
                  <a:pt x="2928937" y="53578"/>
                </a:lnTo>
                <a:lnTo>
                  <a:pt x="3036094" y="71438"/>
                </a:lnTo>
                <a:lnTo>
                  <a:pt x="3134320" y="80367"/>
                </a:lnTo>
                <a:lnTo>
                  <a:pt x="3223616" y="98227"/>
                </a:lnTo>
                <a:lnTo>
                  <a:pt x="3223616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616648" y="4723804"/>
            <a:ext cx="1366244" cy="125017"/>
          </a:xfrm>
          <a:custGeom>
            <a:avLst/>
            <a:gdLst/>
            <a:ahLst/>
            <a:cxnLst/>
            <a:rect l="0" t="0" r="0" b="0"/>
            <a:pathLst>
              <a:path w="1366244" h="125017">
                <a:moveTo>
                  <a:pt x="26790" y="0"/>
                </a:moveTo>
                <a:lnTo>
                  <a:pt x="26790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53578"/>
                </a:lnTo>
                <a:lnTo>
                  <a:pt x="17860" y="62508"/>
                </a:lnTo>
                <a:lnTo>
                  <a:pt x="26790" y="71438"/>
                </a:lnTo>
                <a:lnTo>
                  <a:pt x="35719" y="80367"/>
                </a:lnTo>
                <a:lnTo>
                  <a:pt x="44649" y="98227"/>
                </a:lnTo>
                <a:lnTo>
                  <a:pt x="62508" y="98227"/>
                </a:lnTo>
                <a:lnTo>
                  <a:pt x="80368" y="107157"/>
                </a:lnTo>
                <a:lnTo>
                  <a:pt x="98227" y="116086"/>
                </a:lnTo>
                <a:lnTo>
                  <a:pt x="125016" y="116086"/>
                </a:lnTo>
                <a:lnTo>
                  <a:pt x="151805" y="125016"/>
                </a:lnTo>
                <a:lnTo>
                  <a:pt x="187524" y="125016"/>
                </a:lnTo>
                <a:lnTo>
                  <a:pt x="232172" y="125016"/>
                </a:lnTo>
                <a:lnTo>
                  <a:pt x="276821" y="125016"/>
                </a:lnTo>
                <a:lnTo>
                  <a:pt x="321469" y="125016"/>
                </a:lnTo>
                <a:lnTo>
                  <a:pt x="383977" y="125016"/>
                </a:lnTo>
                <a:lnTo>
                  <a:pt x="446485" y="125016"/>
                </a:lnTo>
                <a:lnTo>
                  <a:pt x="517922" y="125016"/>
                </a:lnTo>
                <a:lnTo>
                  <a:pt x="589360" y="116086"/>
                </a:lnTo>
                <a:lnTo>
                  <a:pt x="669727" y="116086"/>
                </a:lnTo>
                <a:lnTo>
                  <a:pt x="750094" y="98227"/>
                </a:lnTo>
                <a:lnTo>
                  <a:pt x="839391" y="89297"/>
                </a:lnTo>
                <a:lnTo>
                  <a:pt x="928688" y="80367"/>
                </a:lnTo>
                <a:lnTo>
                  <a:pt x="1017985" y="62508"/>
                </a:lnTo>
                <a:lnTo>
                  <a:pt x="1098352" y="53578"/>
                </a:lnTo>
                <a:lnTo>
                  <a:pt x="1187649" y="44649"/>
                </a:lnTo>
                <a:lnTo>
                  <a:pt x="1276946" y="35719"/>
                </a:lnTo>
                <a:lnTo>
                  <a:pt x="1366243" y="35719"/>
                </a:lnTo>
                <a:lnTo>
                  <a:pt x="136624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152555" y="4688086"/>
            <a:ext cx="857251" cy="71438"/>
          </a:xfrm>
          <a:custGeom>
            <a:avLst/>
            <a:gdLst/>
            <a:ahLst/>
            <a:cxnLst/>
            <a:rect l="0" t="0" r="0" b="0"/>
            <a:pathLst>
              <a:path w="857251" h="71438">
                <a:moveTo>
                  <a:pt x="0" y="71437"/>
                </a:moveTo>
                <a:lnTo>
                  <a:pt x="80367" y="71437"/>
                </a:lnTo>
                <a:lnTo>
                  <a:pt x="151804" y="71437"/>
                </a:lnTo>
                <a:lnTo>
                  <a:pt x="214312" y="62507"/>
                </a:lnTo>
                <a:lnTo>
                  <a:pt x="276820" y="53578"/>
                </a:lnTo>
                <a:lnTo>
                  <a:pt x="330398" y="53578"/>
                </a:lnTo>
                <a:lnTo>
                  <a:pt x="383976" y="44648"/>
                </a:lnTo>
                <a:lnTo>
                  <a:pt x="428625" y="35718"/>
                </a:lnTo>
                <a:lnTo>
                  <a:pt x="464343" y="26789"/>
                </a:lnTo>
                <a:lnTo>
                  <a:pt x="500062" y="26789"/>
                </a:lnTo>
                <a:lnTo>
                  <a:pt x="535781" y="26789"/>
                </a:lnTo>
                <a:lnTo>
                  <a:pt x="562570" y="26789"/>
                </a:lnTo>
                <a:lnTo>
                  <a:pt x="580429" y="26789"/>
                </a:lnTo>
                <a:lnTo>
                  <a:pt x="607218" y="35718"/>
                </a:lnTo>
                <a:lnTo>
                  <a:pt x="616148" y="35718"/>
                </a:lnTo>
                <a:lnTo>
                  <a:pt x="625078" y="35718"/>
                </a:lnTo>
                <a:lnTo>
                  <a:pt x="634008" y="35718"/>
                </a:lnTo>
                <a:lnTo>
                  <a:pt x="634008" y="35718"/>
                </a:lnTo>
                <a:lnTo>
                  <a:pt x="634008" y="35718"/>
                </a:lnTo>
                <a:lnTo>
                  <a:pt x="642937" y="35718"/>
                </a:lnTo>
                <a:lnTo>
                  <a:pt x="642937" y="35718"/>
                </a:lnTo>
                <a:lnTo>
                  <a:pt x="642937" y="26789"/>
                </a:lnTo>
                <a:lnTo>
                  <a:pt x="651867" y="26789"/>
                </a:lnTo>
                <a:lnTo>
                  <a:pt x="660797" y="26789"/>
                </a:lnTo>
                <a:lnTo>
                  <a:pt x="669726" y="26789"/>
                </a:lnTo>
                <a:lnTo>
                  <a:pt x="678656" y="26789"/>
                </a:lnTo>
                <a:lnTo>
                  <a:pt x="687586" y="35718"/>
                </a:lnTo>
                <a:lnTo>
                  <a:pt x="696515" y="35718"/>
                </a:lnTo>
                <a:lnTo>
                  <a:pt x="705445" y="35718"/>
                </a:lnTo>
                <a:lnTo>
                  <a:pt x="714375" y="35718"/>
                </a:lnTo>
                <a:lnTo>
                  <a:pt x="732234" y="26789"/>
                </a:lnTo>
                <a:lnTo>
                  <a:pt x="741164" y="26789"/>
                </a:lnTo>
                <a:lnTo>
                  <a:pt x="759023" y="26789"/>
                </a:lnTo>
                <a:lnTo>
                  <a:pt x="776883" y="17859"/>
                </a:lnTo>
                <a:lnTo>
                  <a:pt x="794742" y="8929"/>
                </a:lnTo>
                <a:lnTo>
                  <a:pt x="812601" y="8929"/>
                </a:lnTo>
                <a:lnTo>
                  <a:pt x="830461" y="0"/>
                </a:lnTo>
                <a:lnTo>
                  <a:pt x="839390" y="0"/>
                </a:lnTo>
                <a:lnTo>
                  <a:pt x="848320" y="0"/>
                </a:lnTo>
                <a:lnTo>
                  <a:pt x="848320" y="8929"/>
                </a:lnTo>
                <a:lnTo>
                  <a:pt x="857250" y="8929"/>
                </a:lnTo>
                <a:lnTo>
                  <a:pt x="848320" y="26789"/>
                </a:lnTo>
                <a:lnTo>
                  <a:pt x="848320" y="35718"/>
                </a:lnTo>
                <a:lnTo>
                  <a:pt x="848320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Driven Development (TDD)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Test-Driven Development (TDD) is a deceptively simple 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Write </a:t>
            </a:r>
            <a:r>
              <a:rPr lang="en-US" dirty="0"/>
              <a:t>the tests for your code before writing the code itself. </a:t>
            </a:r>
            <a:endParaRPr lang="en-US" dirty="0" smtClean="0"/>
          </a:p>
          <a:p>
            <a:r>
              <a:rPr lang="en-US" dirty="0" smtClean="0"/>
              <a:t>it transforms </a:t>
            </a:r>
            <a:r>
              <a:rPr lang="en-US" dirty="0"/>
              <a:t>the role testing plays in the development process </a:t>
            </a:r>
            <a:endParaRPr lang="en-US" dirty="0" smtClean="0"/>
          </a:p>
          <a:p>
            <a:r>
              <a:rPr lang="en-US" dirty="0" smtClean="0"/>
              <a:t>Testing </a:t>
            </a:r>
            <a:r>
              <a:rPr lang="en-US" dirty="0"/>
              <a:t>is no longer just about keeping defects from the users; </a:t>
            </a:r>
            <a:endParaRPr lang="en-US" dirty="0" smtClean="0"/>
          </a:p>
          <a:p>
            <a:r>
              <a:rPr lang="en-US" dirty="0" smtClean="0"/>
              <a:t>instead</a:t>
            </a:r>
            <a:r>
              <a:rPr lang="en-US" dirty="0"/>
              <a:t>, it’s about helping the team to understand the features that the users need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to deliver those features reliably and predictably. </a:t>
            </a:r>
            <a:endParaRPr lang="en-US" dirty="0" smtClean="0"/>
          </a:p>
          <a:p>
            <a:r>
              <a:rPr lang="en-US" dirty="0" smtClean="0"/>
              <a:t>TDD </a:t>
            </a:r>
          </a:p>
          <a:p>
            <a:pPr lvl="1"/>
            <a:r>
              <a:rPr lang="en-US" dirty="0" smtClean="0"/>
              <a:t>radically </a:t>
            </a:r>
            <a:r>
              <a:rPr lang="en-US" dirty="0"/>
              <a:t>changes the way we develop software </a:t>
            </a:r>
            <a:endParaRPr lang="en-US" dirty="0" smtClean="0"/>
          </a:p>
          <a:p>
            <a:pPr lvl="1"/>
            <a:r>
              <a:rPr lang="en-US" dirty="0" smtClean="0"/>
              <a:t>dramatically </a:t>
            </a:r>
            <a:r>
              <a:rPr lang="en-US" dirty="0"/>
              <a:t>improves the quality of the systems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  <p:sp>
        <p:nvSpPr>
          <p:cNvPr id="4" name="Freeform 3"/>
          <p:cNvSpPr/>
          <p:nvPr/>
        </p:nvSpPr>
        <p:spPr>
          <a:xfrm>
            <a:off x="7572375" y="321469"/>
            <a:ext cx="276821" cy="178594"/>
          </a:xfrm>
          <a:custGeom>
            <a:avLst/>
            <a:gdLst/>
            <a:ahLst/>
            <a:cxnLst/>
            <a:rect l="0" t="0" r="0" b="0"/>
            <a:pathLst>
              <a:path w="276821" h="178594">
                <a:moveTo>
                  <a:pt x="0" y="178593"/>
                </a:move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0" y="169664"/>
                </a:lnTo>
                <a:lnTo>
                  <a:pt x="17859" y="160734"/>
                </a:lnTo>
                <a:lnTo>
                  <a:pt x="53578" y="133945"/>
                </a:lnTo>
                <a:lnTo>
                  <a:pt x="107156" y="98226"/>
                </a:lnTo>
                <a:lnTo>
                  <a:pt x="169664" y="62508"/>
                </a:lnTo>
                <a:lnTo>
                  <a:pt x="232172" y="26789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205508" y="2589609"/>
            <a:ext cx="1518048" cy="71439"/>
          </a:xfrm>
          <a:custGeom>
            <a:avLst/>
            <a:gdLst/>
            <a:ahLst/>
            <a:cxnLst/>
            <a:rect l="0" t="0" r="0" b="0"/>
            <a:pathLst>
              <a:path w="1518048" h="71439">
                <a:moveTo>
                  <a:pt x="0" y="0"/>
                </a:moveTo>
                <a:lnTo>
                  <a:pt x="8930" y="0"/>
                </a:lnTo>
                <a:lnTo>
                  <a:pt x="17859" y="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0"/>
                </a:lnTo>
                <a:lnTo>
                  <a:pt x="71437" y="0"/>
                </a:lnTo>
                <a:lnTo>
                  <a:pt x="80367" y="8930"/>
                </a:lnTo>
                <a:lnTo>
                  <a:pt x="98226" y="8930"/>
                </a:lnTo>
                <a:lnTo>
                  <a:pt x="116086" y="8930"/>
                </a:lnTo>
                <a:lnTo>
                  <a:pt x="125015" y="8930"/>
                </a:lnTo>
                <a:lnTo>
                  <a:pt x="142875" y="8930"/>
                </a:lnTo>
                <a:lnTo>
                  <a:pt x="160734" y="8930"/>
                </a:lnTo>
                <a:lnTo>
                  <a:pt x="187523" y="8930"/>
                </a:lnTo>
                <a:lnTo>
                  <a:pt x="205383" y="8930"/>
                </a:lnTo>
                <a:lnTo>
                  <a:pt x="232172" y="17860"/>
                </a:lnTo>
                <a:lnTo>
                  <a:pt x="267890" y="17860"/>
                </a:lnTo>
                <a:lnTo>
                  <a:pt x="294680" y="26789"/>
                </a:lnTo>
                <a:lnTo>
                  <a:pt x="339328" y="26789"/>
                </a:lnTo>
                <a:lnTo>
                  <a:pt x="375047" y="35719"/>
                </a:lnTo>
                <a:lnTo>
                  <a:pt x="419695" y="35719"/>
                </a:lnTo>
                <a:lnTo>
                  <a:pt x="473273" y="35719"/>
                </a:lnTo>
                <a:lnTo>
                  <a:pt x="517922" y="44649"/>
                </a:lnTo>
                <a:lnTo>
                  <a:pt x="571500" y="44649"/>
                </a:lnTo>
                <a:lnTo>
                  <a:pt x="625078" y="44649"/>
                </a:lnTo>
                <a:lnTo>
                  <a:pt x="678656" y="44649"/>
                </a:lnTo>
                <a:lnTo>
                  <a:pt x="741164" y="44649"/>
                </a:lnTo>
                <a:lnTo>
                  <a:pt x="803672" y="53579"/>
                </a:lnTo>
                <a:lnTo>
                  <a:pt x="866180" y="53579"/>
                </a:lnTo>
                <a:lnTo>
                  <a:pt x="937617" y="62508"/>
                </a:lnTo>
                <a:lnTo>
                  <a:pt x="1009055" y="62508"/>
                </a:lnTo>
                <a:lnTo>
                  <a:pt x="1080492" y="62508"/>
                </a:lnTo>
                <a:lnTo>
                  <a:pt x="1160859" y="71438"/>
                </a:lnTo>
                <a:lnTo>
                  <a:pt x="1250156" y="62508"/>
                </a:lnTo>
                <a:lnTo>
                  <a:pt x="1330523" y="62508"/>
                </a:lnTo>
                <a:lnTo>
                  <a:pt x="1419820" y="62508"/>
                </a:lnTo>
                <a:lnTo>
                  <a:pt x="1518047" y="53579"/>
                </a:lnTo>
                <a:lnTo>
                  <a:pt x="1518047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911078" y="2598539"/>
            <a:ext cx="2446736" cy="53579"/>
          </a:xfrm>
          <a:custGeom>
            <a:avLst/>
            <a:gdLst/>
            <a:ahLst/>
            <a:cxnLst/>
            <a:rect l="0" t="0" r="0" b="0"/>
            <a:pathLst>
              <a:path w="2446736" h="53579">
                <a:moveTo>
                  <a:pt x="0" y="44649"/>
                </a:moveTo>
                <a:lnTo>
                  <a:pt x="98227" y="44649"/>
                </a:lnTo>
                <a:lnTo>
                  <a:pt x="196453" y="44649"/>
                </a:lnTo>
                <a:lnTo>
                  <a:pt x="303610" y="44649"/>
                </a:lnTo>
                <a:lnTo>
                  <a:pt x="401836" y="44649"/>
                </a:lnTo>
                <a:lnTo>
                  <a:pt x="508992" y="44649"/>
                </a:lnTo>
                <a:lnTo>
                  <a:pt x="616149" y="53578"/>
                </a:lnTo>
                <a:lnTo>
                  <a:pt x="723305" y="53578"/>
                </a:lnTo>
                <a:lnTo>
                  <a:pt x="830461" y="44649"/>
                </a:lnTo>
                <a:lnTo>
                  <a:pt x="946547" y="44649"/>
                </a:lnTo>
                <a:lnTo>
                  <a:pt x="1062633" y="35719"/>
                </a:lnTo>
                <a:lnTo>
                  <a:pt x="1178719" y="26789"/>
                </a:lnTo>
                <a:lnTo>
                  <a:pt x="1294805" y="17859"/>
                </a:lnTo>
                <a:lnTo>
                  <a:pt x="1401961" y="8930"/>
                </a:lnTo>
                <a:lnTo>
                  <a:pt x="1518047" y="8930"/>
                </a:lnTo>
                <a:lnTo>
                  <a:pt x="1625203" y="0"/>
                </a:lnTo>
                <a:lnTo>
                  <a:pt x="1741289" y="0"/>
                </a:lnTo>
                <a:lnTo>
                  <a:pt x="1848445" y="0"/>
                </a:lnTo>
                <a:lnTo>
                  <a:pt x="1946672" y="0"/>
                </a:lnTo>
                <a:lnTo>
                  <a:pt x="2044899" y="0"/>
                </a:lnTo>
                <a:lnTo>
                  <a:pt x="2134195" y="0"/>
                </a:lnTo>
                <a:lnTo>
                  <a:pt x="2223492" y="0"/>
                </a:lnTo>
                <a:lnTo>
                  <a:pt x="2286000" y="0"/>
                </a:lnTo>
                <a:lnTo>
                  <a:pt x="2348508" y="8930"/>
                </a:lnTo>
                <a:lnTo>
                  <a:pt x="2402086" y="17859"/>
                </a:lnTo>
                <a:lnTo>
                  <a:pt x="2428875" y="26789"/>
                </a:lnTo>
                <a:lnTo>
                  <a:pt x="2446735" y="35719"/>
                </a:lnTo>
                <a:lnTo>
                  <a:pt x="244673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822031" y="3375421"/>
            <a:ext cx="3187900" cy="53580"/>
          </a:xfrm>
          <a:custGeom>
            <a:avLst/>
            <a:gdLst/>
            <a:ahLst/>
            <a:cxnLst/>
            <a:rect l="0" t="0" r="0" b="0"/>
            <a:pathLst>
              <a:path w="3187900" h="53580">
                <a:moveTo>
                  <a:pt x="8930" y="35719"/>
                </a:moveTo>
                <a:lnTo>
                  <a:pt x="893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26789" y="44649"/>
                </a:lnTo>
                <a:lnTo>
                  <a:pt x="44649" y="44649"/>
                </a:lnTo>
                <a:lnTo>
                  <a:pt x="62508" y="44649"/>
                </a:lnTo>
                <a:lnTo>
                  <a:pt x="89297" y="44649"/>
                </a:lnTo>
                <a:lnTo>
                  <a:pt x="125016" y="44649"/>
                </a:lnTo>
                <a:lnTo>
                  <a:pt x="169664" y="44649"/>
                </a:lnTo>
                <a:lnTo>
                  <a:pt x="214313" y="44649"/>
                </a:lnTo>
                <a:lnTo>
                  <a:pt x="258961" y="44649"/>
                </a:lnTo>
                <a:lnTo>
                  <a:pt x="321469" y="44649"/>
                </a:lnTo>
                <a:lnTo>
                  <a:pt x="383977" y="44649"/>
                </a:lnTo>
                <a:lnTo>
                  <a:pt x="446485" y="44649"/>
                </a:lnTo>
                <a:lnTo>
                  <a:pt x="526852" y="44649"/>
                </a:lnTo>
                <a:lnTo>
                  <a:pt x="607219" y="53579"/>
                </a:lnTo>
                <a:lnTo>
                  <a:pt x="687586" y="53579"/>
                </a:lnTo>
                <a:lnTo>
                  <a:pt x="785813" y="44649"/>
                </a:lnTo>
                <a:lnTo>
                  <a:pt x="884039" y="44649"/>
                </a:lnTo>
                <a:lnTo>
                  <a:pt x="991196" y="44649"/>
                </a:lnTo>
                <a:lnTo>
                  <a:pt x="1107282" y="35719"/>
                </a:lnTo>
                <a:lnTo>
                  <a:pt x="1223367" y="35719"/>
                </a:lnTo>
                <a:lnTo>
                  <a:pt x="1348383" y="35719"/>
                </a:lnTo>
                <a:lnTo>
                  <a:pt x="1473399" y="26790"/>
                </a:lnTo>
                <a:lnTo>
                  <a:pt x="1607344" y="26790"/>
                </a:lnTo>
                <a:lnTo>
                  <a:pt x="1750219" y="26790"/>
                </a:lnTo>
                <a:lnTo>
                  <a:pt x="1893094" y="17860"/>
                </a:lnTo>
                <a:lnTo>
                  <a:pt x="2044899" y="17860"/>
                </a:lnTo>
                <a:lnTo>
                  <a:pt x="2196703" y="8930"/>
                </a:lnTo>
                <a:lnTo>
                  <a:pt x="2348508" y="8930"/>
                </a:lnTo>
                <a:lnTo>
                  <a:pt x="2500313" y="8930"/>
                </a:lnTo>
                <a:lnTo>
                  <a:pt x="2643188" y="0"/>
                </a:lnTo>
                <a:lnTo>
                  <a:pt x="2777133" y="0"/>
                </a:lnTo>
                <a:lnTo>
                  <a:pt x="2893219" y="0"/>
                </a:lnTo>
                <a:lnTo>
                  <a:pt x="2991446" y="8930"/>
                </a:lnTo>
                <a:lnTo>
                  <a:pt x="3071813" y="8930"/>
                </a:lnTo>
                <a:lnTo>
                  <a:pt x="3125391" y="17860"/>
                </a:lnTo>
                <a:lnTo>
                  <a:pt x="3161110" y="26790"/>
                </a:lnTo>
                <a:lnTo>
                  <a:pt x="3187899" y="35719"/>
                </a:lnTo>
                <a:lnTo>
                  <a:pt x="318789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982766" y="4045148"/>
            <a:ext cx="410766" cy="71439"/>
          </a:xfrm>
          <a:custGeom>
            <a:avLst/>
            <a:gdLst/>
            <a:ahLst/>
            <a:cxnLst/>
            <a:rect l="0" t="0" r="0" b="0"/>
            <a:pathLst>
              <a:path w="410766" h="71439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8929" y="62508"/>
                </a:lnTo>
                <a:lnTo>
                  <a:pt x="17859" y="53578"/>
                </a:lnTo>
                <a:lnTo>
                  <a:pt x="35718" y="53578"/>
                </a:lnTo>
                <a:lnTo>
                  <a:pt x="53578" y="44648"/>
                </a:lnTo>
                <a:lnTo>
                  <a:pt x="80367" y="44648"/>
                </a:lnTo>
                <a:lnTo>
                  <a:pt x="107156" y="35719"/>
                </a:lnTo>
                <a:lnTo>
                  <a:pt x="133945" y="35719"/>
                </a:lnTo>
                <a:lnTo>
                  <a:pt x="160734" y="35719"/>
                </a:lnTo>
                <a:lnTo>
                  <a:pt x="196453" y="26789"/>
                </a:lnTo>
                <a:lnTo>
                  <a:pt x="241101" y="26789"/>
                </a:lnTo>
                <a:lnTo>
                  <a:pt x="285750" y="17859"/>
                </a:lnTo>
                <a:lnTo>
                  <a:pt x="348257" y="8930"/>
                </a:lnTo>
                <a:lnTo>
                  <a:pt x="410765" y="0"/>
                </a:lnTo>
                <a:lnTo>
                  <a:pt x="41076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518547" y="4027289"/>
            <a:ext cx="214313" cy="8930"/>
          </a:xfrm>
          <a:custGeom>
            <a:avLst/>
            <a:gdLst/>
            <a:ahLst/>
            <a:cxnLst/>
            <a:rect l="0" t="0" r="0" b="0"/>
            <a:pathLst>
              <a:path w="214313" h="8930">
                <a:moveTo>
                  <a:pt x="0" y="8929"/>
                </a:moveTo>
                <a:lnTo>
                  <a:pt x="71437" y="0"/>
                </a:lnTo>
                <a:lnTo>
                  <a:pt x="133945" y="0"/>
                </a:lnTo>
                <a:lnTo>
                  <a:pt x="178594" y="0"/>
                </a:lnTo>
                <a:lnTo>
                  <a:pt x="214312" y="8929"/>
                </a:lnTo>
                <a:lnTo>
                  <a:pt x="214312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39391" y="4286250"/>
            <a:ext cx="3964782" cy="71438"/>
          </a:xfrm>
          <a:custGeom>
            <a:avLst/>
            <a:gdLst/>
            <a:ahLst/>
            <a:cxnLst/>
            <a:rect l="0" t="0" r="0" b="0"/>
            <a:pathLst>
              <a:path w="3964782" h="71438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26789" y="0"/>
                </a:lnTo>
                <a:lnTo>
                  <a:pt x="35718" y="0"/>
                </a:lnTo>
                <a:lnTo>
                  <a:pt x="44648" y="0"/>
                </a:lnTo>
                <a:lnTo>
                  <a:pt x="44648" y="0"/>
                </a:lnTo>
                <a:lnTo>
                  <a:pt x="53578" y="0"/>
                </a:lnTo>
                <a:lnTo>
                  <a:pt x="62508" y="8929"/>
                </a:lnTo>
                <a:lnTo>
                  <a:pt x="71437" y="8929"/>
                </a:lnTo>
                <a:lnTo>
                  <a:pt x="80367" y="17859"/>
                </a:lnTo>
                <a:lnTo>
                  <a:pt x="98226" y="17859"/>
                </a:lnTo>
                <a:lnTo>
                  <a:pt x="107156" y="26789"/>
                </a:lnTo>
                <a:lnTo>
                  <a:pt x="133945" y="26789"/>
                </a:lnTo>
                <a:lnTo>
                  <a:pt x="151804" y="26789"/>
                </a:lnTo>
                <a:lnTo>
                  <a:pt x="178593" y="26789"/>
                </a:lnTo>
                <a:lnTo>
                  <a:pt x="214312" y="26789"/>
                </a:lnTo>
                <a:lnTo>
                  <a:pt x="241101" y="26789"/>
                </a:lnTo>
                <a:lnTo>
                  <a:pt x="276820" y="26789"/>
                </a:lnTo>
                <a:lnTo>
                  <a:pt x="312539" y="26789"/>
                </a:lnTo>
                <a:lnTo>
                  <a:pt x="348258" y="26789"/>
                </a:lnTo>
                <a:lnTo>
                  <a:pt x="392906" y="26789"/>
                </a:lnTo>
                <a:lnTo>
                  <a:pt x="437554" y="26789"/>
                </a:lnTo>
                <a:lnTo>
                  <a:pt x="473273" y="35718"/>
                </a:lnTo>
                <a:lnTo>
                  <a:pt x="526851" y="35718"/>
                </a:lnTo>
                <a:lnTo>
                  <a:pt x="571500" y="35718"/>
                </a:lnTo>
                <a:lnTo>
                  <a:pt x="625078" y="35718"/>
                </a:lnTo>
                <a:lnTo>
                  <a:pt x="678656" y="44648"/>
                </a:lnTo>
                <a:lnTo>
                  <a:pt x="732234" y="44648"/>
                </a:lnTo>
                <a:lnTo>
                  <a:pt x="785812" y="53578"/>
                </a:lnTo>
                <a:lnTo>
                  <a:pt x="848320" y="53578"/>
                </a:lnTo>
                <a:lnTo>
                  <a:pt x="910828" y="53578"/>
                </a:lnTo>
                <a:lnTo>
                  <a:pt x="982265" y="53578"/>
                </a:lnTo>
                <a:lnTo>
                  <a:pt x="1044773" y="53578"/>
                </a:lnTo>
                <a:lnTo>
                  <a:pt x="1116211" y="53578"/>
                </a:lnTo>
                <a:lnTo>
                  <a:pt x="1178718" y="53578"/>
                </a:lnTo>
                <a:lnTo>
                  <a:pt x="1250156" y="53578"/>
                </a:lnTo>
                <a:lnTo>
                  <a:pt x="1330523" y="53578"/>
                </a:lnTo>
                <a:lnTo>
                  <a:pt x="1393031" y="53578"/>
                </a:lnTo>
                <a:lnTo>
                  <a:pt x="1473398" y="53578"/>
                </a:lnTo>
                <a:lnTo>
                  <a:pt x="1544836" y="62507"/>
                </a:lnTo>
                <a:lnTo>
                  <a:pt x="1616273" y="62507"/>
                </a:lnTo>
                <a:lnTo>
                  <a:pt x="1696640" y="62507"/>
                </a:lnTo>
                <a:lnTo>
                  <a:pt x="1777007" y="62507"/>
                </a:lnTo>
                <a:lnTo>
                  <a:pt x="1857375" y="62507"/>
                </a:lnTo>
                <a:lnTo>
                  <a:pt x="1937742" y="71437"/>
                </a:lnTo>
                <a:lnTo>
                  <a:pt x="2027039" y="71437"/>
                </a:lnTo>
                <a:lnTo>
                  <a:pt x="2107406" y="71437"/>
                </a:lnTo>
                <a:lnTo>
                  <a:pt x="2196703" y="71437"/>
                </a:lnTo>
                <a:lnTo>
                  <a:pt x="2286000" y="71437"/>
                </a:lnTo>
                <a:lnTo>
                  <a:pt x="2375297" y="71437"/>
                </a:lnTo>
                <a:lnTo>
                  <a:pt x="2473523" y="71437"/>
                </a:lnTo>
                <a:lnTo>
                  <a:pt x="2562820" y="71437"/>
                </a:lnTo>
                <a:lnTo>
                  <a:pt x="2652117" y="71437"/>
                </a:lnTo>
                <a:lnTo>
                  <a:pt x="2750343" y="62507"/>
                </a:lnTo>
                <a:lnTo>
                  <a:pt x="2839640" y="62507"/>
                </a:lnTo>
                <a:lnTo>
                  <a:pt x="2928937" y="62507"/>
                </a:lnTo>
                <a:lnTo>
                  <a:pt x="3018234" y="53578"/>
                </a:lnTo>
                <a:lnTo>
                  <a:pt x="3107531" y="53578"/>
                </a:lnTo>
                <a:lnTo>
                  <a:pt x="3196828" y="53578"/>
                </a:lnTo>
                <a:lnTo>
                  <a:pt x="3277195" y="53578"/>
                </a:lnTo>
                <a:lnTo>
                  <a:pt x="3366492" y="44648"/>
                </a:lnTo>
                <a:lnTo>
                  <a:pt x="3437929" y="44648"/>
                </a:lnTo>
                <a:lnTo>
                  <a:pt x="3518297" y="44648"/>
                </a:lnTo>
                <a:lnTo>
                  <a:pt x="3598664" y="44648"/>
                </a:lnTo>
                <a:lnTo>
                  <a:pt x="3670101" y="44648"/>
                </a:lnTo>
                <a:lnTo>
                  <a:pt x="3741539" y="44648"/>
                </a:lnTo>
                <a:lnTo>
                  <a:pt x="3812976" y="44648"/>
                </a:lnTo>
                <a:lnTo>
                  <a:pt x="3875484" y="44648"/>
                </a:lnTo>
                <a:lnTo>
                  <a:pt x="3929062" y="44648"/>
                </a:lnTo>
                <a:lnTo>
                  <a:pt x="3964781" y="53578"/>
                </a:lnTo>
                <a:lnTo>
                  <a:pt x="3964781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822031" y="4634507"/>
            <a:ext cx="955478" cy="80369"/>
          </a:xfrm>
          <a:custGeom>
            <a:avLst/>
            <a:gdLst/>
            <a:ahLst/>
            <a:cxnLst/>
            <a:rect l="0" t="0" r="0" b="0"/>
            <a:pathLst>
              <a:path w="955478" h="80369">
                <a:moveTo>
                  <a:pt x="8930" y="80368"/>
                </a:moveTo>
                <a:lnTo>
                  <a:pt x="0" y="8036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8930" y="62508"/>
                </a:lnTo>
                <a:lnTo>
                  <a:pt x="17860" y="62508"/>
                </a:lnTo>
                <a:lnTo>
                  <a:pt x="26789" y="62508"/>
                </a:lnTo>
                <a:lnTo>
                  <a:pt x="35719" y="62508"/>
                </a:lnTo>
                <a:lnTo>
                  <a:pt x="53578" y="53579"/>
                </a:lnTo>
                <a:lnTo>
                  <a:pt x="71438" y="53579"/>
                </a:lnTo>
                <a:lnTo>
                  <a:pt x="89297" y="62508"/>
                </a:lnTo>
                <a:lnTo>
                  <a:pt x="116086" y="62508"/>
                </a:lnTo>
                <a:lnTo>
                  <a:pt x="160735" y="62508"/>
                </a:lnTo>
                <a:lnTo>
                  <a:pt x="214313" y="53579"/>
                </a:lnTo>
                <a:lnTo>
                  <a:pt x="276821" y="53579"/>
                </a:lnTo>
                <a:lnTo>
                  <a:pt x="348258" y="44649"/>
                </a:lnTo>
                <a:lnTo>
                  <a:pt x="419696" y="35719"/>
                </a:lnTo>
                <a:lnTo>
                  <a:pt x="500063" y="26789"/>
                </a:lnTo>
                <a:lnTo>
                  <a:pt x="580430" y="8930"/>
                </a:lnTo>
                <a:lnTo>
                  <a:pt x="660797" y="0"/>
                </a:lnTo>
                <a:lnTo>
                  <a:pt x="741164" y="0"/>
                </a:lnTo>
                <a:lnTo>
                  <a:pt x="812602" y="0"/>
                </a:lnTo>
                <a:lnTo>
                  <a:pt x="866180" y="8930"/>
                </a:lnTo>
                <a:lnTo>
                  <a:pt x="910828" y="26789"/>
                </a:lnTo>
                <a:lnTo>
                  <a:pt x="937617" y="44649"/>
                </a:lnTo>
                <a:lnTo>
                  <a:pt x="955477" y="62508"/>
                </a:lnTo>
                <a:lnTo>
                  <a:pt x="95547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420445" y="4697015"/>
            <a:ext cx="1196579" cy="35720"/>
          </a:xfrm>
          <a:custGeom>
            <a:avLst/>
            <a:gdLst/>
            <a:ahLst/>
            <a:cxnLst/>
            <a:rect l="0" t="0" r="0" b="0"/>
            <a:pathLst>
              <a:path w="1196579" h="35720">
                <a:moveTo>
                  <a:pt x="0" y="35719"/>
                </a:moveTo>
                <a:lnTo>
                  <a:pt x="0" y="35719"/>
                </a:lnTo>
                <a:lnTo>
                  <a:pt x="8930" y="35719"/>
                </a:lnTo>
                <a:lnTo>
                  <a:pt x="26789" y="35719"/>
                </a:lnTo>
                <a:lnTo>
                  <a:pt x="44649" y="26789"/>
                </a:lnTo>
                <a:lnTo>
                  <a:pt x="80368" y="26789"/>
                </a:lnTo>
                <a:lnTo>
                  <a:pt x="125016" y="17860"/>
                </a:lnTo>
                <a:lnTo>
                  <a:pt x="178594" y="17860"/>
                </a:lnTo>
                <a:lnTo>
                  <a:pt x="250032" y="8930"/>
                </a:lnTo>
                <a:lnTo>
                  <a:pt x="321469" y="8930"/>
                </a:lnTo>
                <a:lnTo>
                  <a:pt x="410766" y="0"/>
                </a:lnTo>
                <a:lnTo>
                  <a:pt x="500063" y="0"/>
                </a:lnTo>
                <a:lnTo>
                  <a:pt x="598289" y="0"/>
                </a:lnTo>
                <a:lnTo>
                  <a:pt x="696516" y="0"/>
                </a:lnTo>
                <a:lnTo>
                  <a:pt x="794743" y="8930"/>
                </a:lnTo>
                <a:lnTo>
                  <a:pt x="892969" y="8930"/>
                </a:lnTo>
                <a:lnTo>
                  <a:pt x="973336" y="8930"/>
                </a:lnTo>
                <a:lnTo>
                  <a:pt x="1062633" y="17860"/>
                </a:lnTo>
                <a:lnTo>
                  <a:pt x="1134071" y="26789"/>
                </a:lnTo>
                <a:lnTo>
                  <a:pt x="1196578" y="35719"/>
                </a:lnTo>
                <a:lnTo>
                  <a:pt x="119657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3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Point of Test-Driven Development?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/>
              <a:t>must learn by doing the thing; for though you think you know it, you have no certainty, until you try. —</a:t>
            </a:r>
            <a:r>
              <a:rPr lang="en-US" dirty="0" smtClean="0"/>
              <a:t>Sophocles</a:t>
            </a:r>
          </a:p>
          <a:p>
            <a:r>
              <a:rPr lang="en-US" dirty="0"/>
              <a:t>Software Development as a Learning Process</a:t>
            </a:r>
          </a:p>
          <a:p>
            <a:pPr lvl="1"/>
            <a:r>
              <a:rPr lang="en-US" dirty="0" smtClean="0"/>
              <a:t>developers learn</a:t>
            </a:r>
          </a:p>
          <a:p>
            <a:pPr lvl="1"/>
            <a:r>
              <a:rPr lang="en-US" dirty="0" smtClean="0"/>
              <a:t>customers learn - codify business rules/goals</a:t>
            </a:r>
          </a:p>
          <a:p>
            <a:r>
              <a:rPr lang="en-US" dirty="0"/>
              <a:t>Feedback Is the Fundamental </a:t>
            </a:r>
            <a:r>
              <a:rPr lang="en-US" dirty="0" smtClean="0"/>
              <a:t>Tool</a:t>
            </a:r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  <p:sp>
        <p:nvSpPr>
          <p:cNvPr id="4" name="Freeform 3"/>
          <p:cNvSpPr/>
          <p:nvPr/>
        </p:nvSpPr>
        <p:spPr>
          <a:xfrm>
            <a:off x="759024" y="1544836"/>
            <a:ext cx="26790" cy="142876"/>
          </a:xfrm>
          <a:custGeom>
            <a:avLst/>
            <a:gdLst/>
            <a:ahLst/>
            <a:cxnLst/>
            <a:rect l="0" t="0" r="0" b="0"/>
            <a:pathLst>
              <a:path w="26790" h="142876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8929"/>
                </a:lnTo>
                <a:lnTo>
                  <a:pt x="17859" y="17859"/>
                </a:lnTo>
                <a:lnTo>
                  <a:pt x="17859" y="35718"/>
                </a:lnTo>
                <a:lnTo>
                  <a:pt x="17859" y="62508"/>
                </a:lnTo>
                <a:lnTo>
                  <a:pt x="8929" y="89297"/>
                </a:lnTo>
                <a:lnTo>
                  <a:pt x="8929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8929" y="142875"/>
                </a:lnTo>
                <a:lnTo>
                  <a:pt x="17859" y="125015"/>
                </a:lnTo>
                <a:lnTo>
                  <a:pt x="26789" y="107156"/>
                </a:lnTo>
                <a:lnTo>
                  <a:pt x="2678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30461" y="1509117"/>
            <a:ext cx="26790" cy="107157"/>
          </a:xfrm>
          <a:custGeom>
            <a:avLst/>
            <a:gdLst/>
            <a:ahLst/>
            <a:cxnLst/>
            <a:rect l="0" t="0" r="0" b="0"/>
            <a:pathLst>
              <a:path w="26790" h="107157">
                <a:moveTo>
                  <a:pt x="26789" y="0"/>
                </a:moveTo>
                <a:lnTo>
                  <a:pt x="26789" y="8930"/>
                </a:lnTo>
                <a:lnTo>
                  <a:pt x="17859" y="17859"/>
                </a:lnTo>
                <a:lnTo>
                  <a:pt x="8930" y="35719"/>
                </a:lnTo>
                <a:lnTo>
                  <a:pt x="8930" y="53578"/>
                </a:lnTo>
                <a:lnTo>
                  <a:pt x="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616648" y="2562820"/>
            <a:ext cx="8931" cy="62509"/>
          </a:xfrm>
          <a:custGeom>
            <a:avLst/>
            <a:gdLst/>
            <a:ahLst/>
            <a:cxnLst/>
            <a:rect l="0" t="0" r="0" b="0"/>
            <a:pathLst>
              <a:path w="8931" h="62509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44649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53578"/>
                </a:lnTo>
                <a:lnTo>
                  <a:pt x="893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679156" y="2562820"/>
            <a:ext cx="26790" cy="71439"/>
          </a:xfrm>
          <a:custGeom>
            <a:avLst/>
            <a:gdLst/>
            <a:ahLst/>
            <a:cxnLst/>
            <a:rect l="0" t="0" r="0" b="0"/>
            <a:pathLst>
              <a:path w="26790" h="71439">
                <a:moveTo>
                  <a:pt x="26789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893469" y="2937867"/>
            <a:ext cx="232173" cy="80368"/>
          </a:xfrm>
          <a:custGeom>
            <a:avLst/>
            <a:gdLst/>
            <a:ahLst/>
            <a:cxnLst/>
            <a:rect l="0" t="0" r="0" b="0"/>
            <a:pathLst>
              <a:path w="232173" h="80368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26789" y="26789"/>
                </a:lnTo>
                <a:lnTo>
                  <a:pt x="53578" y="17859"/>
                </a:lnTo>
                <a:lnTo>
                  <a:pt x="89297" y="17859"/>
                </a:lnTo>
                <a:lnTo>
                  <a:pt x="125015" y="8929"/>
                </a:lnTo>
                <a:lnTo>
                  <a:pt x="160734" y="8929"/>
                </a:lnTo>
                <a:lnTo>
                  <a:pt x="187523" y="0"/>
                </a:lnTo>
                <a:lnTo>
                  <a:pt x="214312" y="8929"/>
                </a:lnTo>
                <a:lnTo>
                  <a:pt x="223242" y="8929"/>
                </a:lnTo>
                <a:lnTo>
                  <a:pt x="232172" y="17859"/>
                </a:lnTo>
                <a:lnTo>
                  <a:pt x="223242" y="26789"/>
                </a:lnTo>
                <a:lnTo>
                  <a:pt x="205383" y="44648"/>
                </a:lnTo>
                <a:lnTo>
                  <a:pt x="178594" y="53578"/>
                </a:lnTo>
                <a:lnTo>
                  <a:pt x="151804" y="62508"/>
                </a:lnTo>
                <a:lnTo>
                  <a:pt x="125015" y="71437"/>
                </a:lnTo>
                <a:lnTo>
                  <a:pt x="107156" y="80367"/>
                </a:lnTo>
                <a:lnTo>
                  <a:pt x="80367" y="80367"/>
                </a:lnTo>
                <a:lnTo>
                  <a:pt x="62508" y="80367"/>
                </a:lnTo>
                <a:lnTo>
                  <a:pt x="6250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866680" y="2991445"/>
            <a:ext cx="205384" cy="17860"/>
          </a:xfrm>
          <a:custGeom>
            <a:avLst/>
            <a:gdLst/>
            <a:ahLst/>
            <a:cxnLst/>
            <a:rect l="0" t="0" r="0" b="0"/>
            <a:pathLst>
              <a:path w="205384" h="17860">
                <a:moveTo>
                  <a:pt x="0" y="17859"/>
                </a:moveTo>
                <a:lnTo>
                  <a:pt x="0" y="17859"/>
                </a:lnTo>
                <a:lnTo>
                  <a:pt x="8929" y="17859"/>
                </a:lnTo>
                <a:lnTo>
                  <a:pt x="26789" y="17859"/>
                </a:lnTo>
                <a:lnTo>
                  <a:pt x="44648" y="17859"/>
                </a:lnTo>
                <a:lnTo>
                  <a:pt x="62508" y="8930"/>
                </a:lnTo>
                <a:lnTo>
                  <a:pt x="89297" y="8930"/>
                </a:lnTo>
                <a:lnTo>
                  <a:pt x="125015" y="0"/>
                </a:lnTo>
                <a:lnTo>
                  <a:pt x="151804" y="0"/>
                </a:lnTo>
                <a:lnTo>
                  <a:pt x="178593" y="0"/>
                </a:lnTo>
                <a:lnTo>
                  <a:pt x="196453" y="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938117" y="3125390"/>
            <a:ext cx="17861" cy="8931"/>
          </a:xfrm>
          <a:custGeom>
            <a:avLst/>
            <a:gdLst/>
            <a:ahLst/>
            <a:cxnLst/>
            <a:rect l="0" t="0" r="0" b="0"/>
            <a:pathLst>
              <a:path w="17861" h="8931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17860" y="8930"/>
                </a:lnTo>
                <a:lnTo>
                  <a:pt x="1786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241727" y="3116461"/>
            <a:ext cx="1723430" cy="26790"/>
          </a:xfrm>
          <a:custGeom>
            <a:avLst/>
            <a:gdLst/>
            <a:ahLst/>
            <a:cxnLst/>
            <a:rect l="0" t="0" r="0" b="0"/>
            <a:pathLst>
              <a:path w="1723430" h="26790">
                <a:moveTo>
                  <a:pt x="0" y="17859"/>
                </a:moveTo>
                <a:lnTo>
                  <a:pt x="26789" y="17859"/>
                </a:lnTo>
                <a:lnTo>
                  <a:pt x="71437" y="17859"/>
                </a:lnTo>
                <a:lnTo>
                  <a:pt x="142875" y="17859"/>
                </a:lnTo>
                <a:lnTo>
                  <a:pt x="232171" y="8929"/>
                </a:lnTo>
                <a:lnTo>
                  <a:pt x="339328" y="8929"/>
                </a:lnTo>
                <a:lnTo>
                  <a:pt x="455414" y="8929"/>
                </a:lnTo>
                <a:lnTo>
                  <a:pt x="589359" y="0"/>
                </a:lnTo>
                <a:lnTo>
                  <a:pt x="723304" y="0"/>
                </a:lnTo>
                <a:lnTo>
                  <a:pt x="857250" y="0"/>
                </a:lnTo>
                <a:lnTo>
                  <a:pt x="1009054" y="0"/>
                </a:lnTo>
                <a:lnTo>
                  <a:pt x="1160859" y="0"/>
                </a:lnTo>
                <a:lnTo>
                  <a:pt x="1303734" y="0"/>
                </a:lnTo>
                <a:lnTo>
                  <a:pt x="1455539" y="8929"/>
                </a:lnTo>
                <a:lnTo>
                  <a:pt x="1598414" y="17859"/>
                </a:lnTo>
                <a:lnTo>
                  <a:pt x="1723429" y="26789"/>
                </a:lnTo>
                <a:lnTo>
                  <a:pt x="172342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857625" y="3902273"/>
            <a:ext cx="187524" cy="53579"/>
          </a:xfrm>
          <a:custGeom>
            <a:avLst/>
            <a:gdLst/>
            <a:ahLst/>
            <a:cxnLst/>
            <a:rect l="0" t="0" r="0" b="0"/>
            <a:pathLst>
              <a:path w="187524" h="53579">
                <a:moveTo>
                  <a:pt x="8930" y="53578"/>
                </a:moveTo>
                <a:lnTo>
                  <a:pt x="8930" y="53578"/>
                </a:lnTo>
                <a:lnTo>
                  <a:pt x="8930" y="53578"/>
                </a:ln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26789" y="44648"/>
                </a:lnTo>
                <a:lnTo>
                  <a:pt x="44648" y="35719"/>
                </a:lnTo>
                <a:lnTo>
                  <a:pt x="62508" y="35719"/>
                </a:lnTo>
                <a:lnTo>
                  <a:pt x="89297" y="35719"/>
                </a:lnTo>
                <a:lnTo>
                  <a:pt x="125016" y="26789"/>
                </a:lnTo>
                <a:lnTo>
                  <a:pt x="151805" y="17859"/>
                </a:lnTo>
                <a:lnTo>
                  <a:pt x="169664" y="893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607719" y="3759398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572000" y="3759398"/>
            <a:ext cx="98228" cy="267892"/>
          </a:xfrm>
          <a:custGeom>
            <a:avLst/>
            <a:gdLst/>
            <a:ahLst/>
            <a:cxnLst/>
            <a:rect l="0" t="0" r="0" b="0"/>
            <a:pathLst>
              <a:path w="98228" h="267892">
                <a:moveTo>
                  <a:pt x="35719" y="0"/>
                </a:moveTo>
                <a:lnTo>
                  <a:pt x="35719" y="8930"/>
                </a:lnTo>
                <a:lnTo>
                  <a:pt x="35719" y="26789"/>
                </a:lnTo>
                <a:lnTo>
                  <a:pt x="35719" y="53578"/>
                </a:lnTo>
                <a:lnTo>
                  <a:pt x="26789" y="89297"/>
                </a:lnTo>
                <a:lnTo>
                  <a:pt x="17859" y="125016"/>
                </a:lnTo>
                <a:lnTo>
                  <a:pt x="8930" y="169664"/>
                </a:lnTo>
                <a:lnTo>
                  <a:pt x="0" y="214313"/>
                </a:lnTo>
                <a:lnTo>
                  <a:pt x="0" y="241102"/>
                </a:lnTo>
                <a:lnTo>
                  <a:pt x="0" y="258961"/>
                </a:lnTo>
                <a:lnTo>
                  <a:pt x="17859" y="267891"/>
                </a:lnTo>
                <a:lnTo>
                  <a:pt x="26789" y="267891"/>
                </a:lnTo>
                <a:lnTo>
                  <a:pt x="44648" y="258961"/>
                </a:lnTo>
                <a:lnTo>
                  <a:pt x="71438" y="250031"/>
                </a:lnTo>
                <a:lnTo>
                  <a:pt x="80367" y="232172"/>
                </a:lnTo>
                <a:lnTo>
                  <a:pt x="89297" y="214313"/>
                </a:lnTo>
                <a:lnTo>
                  <a:pt x="98227" y="205383"/>
                </a:lnTo>
                <a:lnTo>
                  <a:pt x="98227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420195" y="3893343"/>
            <a:ext cx="303611" cy="26790"/>
          </a:xfrm>
          <a:custGeom>
            <a:avLst/>
            <a:gdLst/>
            <a:ahLst/>
            <a:cxnLst/>
            <a:rect l="0" t="0" r="0" b="0"/>
            <a:pathLst>
              <a:path w="303611" h="26790">
                <a:moveTo>
                  <a:pt x="0" y="17860"/>
                </a:moveTo>
                <a:lnTo>
                  <a:pt x="0" y="17860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53578" y="26789"/>
                </a:lnTo>
                <a:lnTo>
                  <a:pt x="98227" y="17860"/>
                </a:lnTo>
                <a:lnTo>
                  <a:pt x="142875" y="17860"/>
                </a:lnTo>
                <a:lnTo>
                  <a:pt x="196453" y="17860"/>
                </a:lnTo>
                <a:lnTo>
                  <a:pt x="241102" y="8930"/>
                </a:lnTo>
                <a:lnTo>
                  <a:pt x="276821" y="8930"/>
                </a:lnTo>
                <a:lnTo>
                  <a:pt x="303610" y="0"/>
                </a:lnTo>
                <a:lnTo>
                  <a:pt x="30361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741664" y="3884414"/>
            <a:ext cx="116087" cy="98227"/>
          </a:xfrm>
          <a:custGeom>
            <a:avLst/>
            <a:gdLst/>
            <a:ahLst/>
            <a:cxnLst/>
            <a:rect l="0" t="0" r="0" b="0"/>
            <a:pathLst>
              <a:path w="116087" h="98227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8930" y="80367"/>
                </a:lnTo>
                <a:lnTo>
                  <a:pt x="26789" y="98226"/>
                </a:lnTo>
                <a:lnTo>
                  <a:pt x="35719" y="98226"/>
                </a:lnTo>
                <a:lnTo>
                  <a:pt x="62508" y="98226"/>
                </a:lnTo>
                <a:lnTo>
                  <a:pt x="80367" y="80367"/>
                </a:lnTo>
                <a:lnTo>
                  <a:pt x="98227" y="71437"/>
                </a:lnTo>
                <a:lnTo>
                  <a:pt x="116086" y="53578"/>
                </a:lnTo>
                <a:lnTo>
                  <a:pt x="116086" y="35718"/>
                </a:lnTo>
                <a:lnTo>
                  <a:pt x="116086" y="26789"/>
                </a:lnTo>
                <a:lnTo>
                  <a:pt x="107156" y="8929"/>
                </a:lnTo>
                <a:lnTo>
                  <a:pt x="80367" y="8929"/>
                </a:lnTo>
                <a:lnTo>
                  <a:pt x="53578" y="8929"/>
                </a:lnTo>
                <a:lnTo>
                  <a:pt x="26789" y="26789"/>
                </a:lnTo>
                <a:lnTo>
                  <a:pt x="8930" y="44648"/>
                </a:lnTo>
                <a:lnTo>
                  <a:pt x="0" y="62507"/>
                </a:lnTo>
                <a:lnTo>
                  <a:pt x="0" y="80367"/>
                </a:lnTo>
                <a:lnTo>
                  <a:pt x="8930" y="80367"/>
                </a:lnTo>
                <a:lnTo>
                  <a:pt x="26789" y="89297"/>
                </a:lnTo>
                <a:lnTo>
                  <a:pt x="53578" y="80367"/>
                </a:lnTo>
                <a:lnTo>
                  <a:pt x="5357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911328" y="3848695"/>
            <a:ext cx="125017" cy="107157"/>
          </a:xfrm>
          <a:custGeom>
            <a:avLst/>
            <a:gdLst/>
            <a:ahLst/>
            <a:cxnLst/>
            <a:rect l="0" t="0" r="0" b="0"/>
            <a:pathLst>
              <a:path w="125017" h="107157">
                <a:moveTo>
                  <a:pt x="71438" y="8930"/>
                </a:moveTo>
                <a:lnTo>
                  <a:pt x="71438" y="8930"/>
                </a:lnTo>
                <a:lnTo>
                  <a:pt x="53578" y="17859"/>
                </a:lnTo>
                <a:lnTo>
                  <a:pt x="35719" y="35719"/>
                </a:lnTo>
                <a:lnTo>
                  <a:pt x="1786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98226"/>
                </a:lnTo>
                <a:lnTo>
                  <a:pt x="8930" y="107156"/>
                </a:lnTo>
                <a:lnTo>
                  <a:pt x="26789" y="107156"/>
                </a:lnTo>
                <a:lnTo>
                  <a:pt x="53578" y="107156"/>
                </a:lnTo>
                <a:lnTo>
                  <a:pt x="71438" y="89297"/>
                </a:lnTo>
                <a:lnTo>
                  <a:pt x="98227" y="80367"/>
                </a:lnTo>
                <a:lnTo>
                  <a:pt x="116086" y="71437"/>
                </a:lnTo>
                <a:lnTo>
                  <a:pt x="125016" y="53578"/>
                </a:lnTo>
                <a:lnTo>
                  <a:pt x="125016" y="35719"/>
                </a:lnTo>
                <a:lnTo>
                  <a:pt x="116086" y="26789"/>
                </a:lnTo>
                <a:lnTo>
                  <a:pt x="98227" y="8930"/>
                </a:lnTo>
                <a:lnTo>
                  <a:pt x="89297" y="0"/>
                </a:lnTo>
                <a:lnTo>
                  <a:pt x="71438" y="0"/>
                </a:lnTo>
                <a:lnTo>
                  <a:pt x="62508" y="0"/>
                </a:lnTo>
                <a:lnTo>
                  <a:pt x="62508" y="8930"/>
                </a:lnTo>
                <a:lnTo>
                  <a:pt x="62508" y="8930"/>
                </a:lnTo>
                <a:lnTo>
                  <a:pt x="71438" y="893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098852" y="3723679"/>
            <a:ext cx="71438" cy="258962"/>
          </a:xfrm>
          <a:custGeom>
            <a:avLst/>
            <a:gdLst/>
            <a:ahLst/>
            <a:cxnLst/>
            <a:rect l="0" t="0" r="0" b="0"/>
            <a:pathLst>
              <a:path w="71438" h="258962">
                <a:moveTo>
                  <a:pt x="71437" y="0"/>
                </a:moveTo>
                <a:lnTo>
                  <a:pt x="71437" y="8930"/>
                </a:lnTo>
                <a:lnTo>
                  <a:pt x="71437" y="8930"/>
                </a:lnTo>
                <a:lnTo>
                  <a:pt x="62507" y="17860"/>
                </a:lnTo>
                <a:lnTo>
                  <a:pt x="53578" y="26789"/>
                </a:lnTo>
                <a:lnTo>
                  <a:pt x="44648" y="44649"/>
                </a:lnTo>
                <a:lnTo>
                  <a:pt x="35718" y="62508"/>
                </a:lnTo>
                <a:lnTo>
                  <a:pt x="26789" y="89297"/>
                </a:lnTo>
                <a:lnTo>
                  <a:pt x="17859" y="125016"/>
                </a:lnTo>
                <a:lnTo>
                  <a:pt x="8929" y="160735"/>
                </a:lnTo>
                <a:lnTo>
                  <a:pt x="8929" y="196453"/>
                </a:lnTo>
                <a:lnTo>
                  <a:pt x="0" y="223242"/>
                </a:lnTo>
                <a:lnTo>
                  <a:pt x="0" y="250032"/>
                </a:lnTo>
                <a:lnTo>
                  <a:pt x="8929" y="258961"/>
                </a:lnTo>
                <a:lnTo>
                  <a:pt x="8929" y="258961"/>
                </a:lnTo>
                <a:lnTo>
                  <a:pt x="17859" y="258961"/>
                </a:lnTo>
                <a:lnTo>
                  <a:pt x="35718" y="250032"/>
                </a:lnTo>
                <a:lnTo>
                  <a:pt x="44648" y="223242"/>
                </a:lnTo>
                <a:lnTo>
                  <a:pt x="44648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206008" y="3839765"/>
            <a:ext cx="80368" cy="178595"/>
          </a:xfrm>
          <a:custGeom>
            <a:avLst/>
            <a:gdLst/>
            <a:ahLst/>
            <a:cxnLst/>
            <a:rect l="0" t="0" r="0" b="0"/>
            <a:pathLst>
              <a:path w="80368" h="178595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59" y="17860"/>
                </a:lnTo>
                <a:lnTo>
                  <a:pt x="893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71438"/>
                </a:lnTo>
                <a:lnTo>
                  <a:pt x="17859" y="89297"/>
                </a:lnTo>
                <a:lnTo>
                  <a:pt x="26789" y="98227"/>
                </a:lnTo>
                <a:lnTo>
                  <a:pt x="53578" y="107156"/>
                </a:lnTo>
                <a:lnTo>
                  <a:pt x="62508" y="107156"/>
                </a:lnTo>
                <a:lnTo>
                  <a:pt x="80367" y="116086"/>
                </a:lnTo>
                <a:lnTo>
                  <a:pt x="80367" y="116086"/>
                </a:lnTo>
                <a:lnTo>
                  <a:pt x="71437" y="125016"/>
                </a:lnTo>
                <a:lnTo>
                  <a:pt x="62508" y="133946"/>
                </a:lnTo>
                <a:lnTo>
                  <a:pt x="35719" y="142875"/>
                </a:lnTo>
                <a:lnTo>
                  <a:pt x="17859" y="160735"/>
                </a:lnTo>
                <a:lnTo>
                  <a:pt x="8930" y="169664"/>
                </a:lnTo>
                <a:lnTo>
                  <a:pt x="0" y="178594"/>
                </a:lnTo>
                <a:lnTo>
                  <a:pt x="8930" y="178594"/>
                </a:lnTo>
                <a:lnTo>
                  <a:pt x="17859" y="169664"/>
                </a:lnTo>
                <a:lnTo>
                  <a:pt x="1785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429250" y="3982640"/>
            <a:ext cx="26790" cy="142876"/>
          </a:xfrm>
          <a:custGeom>
            <a:avLst/>
            <a:gdLst/>
            <a:ahLst/>
            <a:cxnLst/>
            <a:rect l="0" t="0" r="0" b="0"/>
            <a:pathLst>
              <a:path w="26790" h="142876">
                <a:moveTo>
                  <a:pt x="26789" y="0"/>
                </a:moveTo>
                <a:lnTo>
                  <a:pt x="26789" y="8930"/>
                </a:lnTo>
                <a:lnTo>
                  <a:pt x="26789" y="17860"/>
                </a:lnTo>
                <a:lnTo>
                  <a:pt x="26789" y="35719"/>
                </a:lnTo>
                <a:lnTo>
                  <a:pt x="26789" y="62508"/>
                </a:lnTo>
                <a:lnTo>
                  <a:pt x="26789" y="89297"/>
                </a:lnTo>
                <a:lnTo>
                  <a:pt x="17859" y="116086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759648" y="3732609"/>
            <a:ext cx="71439" cy="294681"/>
          </a:xfrm>
          <a:custGeom>
            <a:avLst/>
            <a:gdLst/>
            <a:ahLst/>
            <a:cxnLst/>
            <a:rect l="0" t="0" r="0" b="0"/>
            <a:pathLst>
              <a:path w="71439" h="29468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35719"/>
                </a:lnTo>
                <a:lnTo>
                  <a:pt x="0" y="62508"/>
                </a:lnTo>
                <a:lnTo>
                  <a:pt x="0" y="107156"/>
                </a:lnTo>
                <a:lnTo>
                  <a:pt x="8930" y="160734"/>
                </a:lnTo>
                <a:lnTo>
                  <a:pt x="8930" y="205383"/>
                </a:lnTo>
                <a:lnTo>
                  <a:pt x="17860" y="250031"/>
                </a:lnTo>
                <a:lnTo>
                  <a:pt x="17860" y="276820"/>
                </a:lnTo>
                <a:lnTo>
                  <a:pt x="26790" y="294680"/>
                </a:lnTo>
                <a:lnTo>
                  <a:pt x="35719" y="294680"/>
                </a:lnTo>
                <a:lnTo>
                  <a:pt x="44649" y="285750"/>
                </a:lnTo>
                <a:lnTo>
                  <a:pt x="53579" y="267891"/>
                </a:lnTo>
                <a:lnTo>
                  <a:pt x="62508" y="241102"/>
                </a:lnTo>
                <a:lnTo>
                  <a:pt x="71438" y="214312"/>
                </a:lnTo>
                <a:lnTo>
                  <a:pt x="71438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884664" y="3866554"/>
            <a:ext cx="187525" cy="142876"/>
          </a:xfrm>
          <a:custGeom>
            <a:avLst/>
            <a:gdLst/>
            <a:ahLst/>
            <a:cxnLst/>
            <a:rect l="0" t="0" r="0" b="0"/>
            <a:pathLst>
              <a:path w="187525" h="142876">
                <a:moveTo>
                  <a:pt x="8930" y="26789"/>
                </a:move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8930" y="71438"/>
                </a:lnTo>
                <a:lnTo>
                  <a:pt x="17859" y="80367"/>
                </a:lnTo>
                <a:lnTo>
                  <a:pt x="26789" y="89297"/>
                </a:lnTo>
                <a:lnTo>
                  <a:pt x="44649" y="89297"/>
                </a:lnTo>
                <a:lnTo>
                  <a:pt x="62508" y="80367"/>
                </a:lnTo>
                <a:lnTo>
                  <a:pt x="89297" y="71438"/>
                </a:lnTo>
                <a:lnTo>
                  <a:pt x="107156" y="62508"/>
                </a:lnTo>
                <a:lnTo>
                  <a:pt x="125016" y="44649"/>
                </a:lnTo>
                <a:lnTo>
                  <a:pt x="142875" y="35719"/>
                </a:lnTo>
                <a:lnTo>
                  <a:pt x="142875" y="17860"/>
                </a:lnTo>
                <a:lnTo>
                  <a:pt x="142875" y="8930"/>
                </a:lnTo>
                <a:lnTo>
                  <a:pt x="142875" y="0"/>
                </a:lnTo>
                <a:lnTo>
                  <a:pt x="125016" y="0"/>
                </a:lnTo>
                <a:lnTo>
                  <a:pt x="107156" y="8930"/>
                </a:lnTo>
                <a:lnTo>
                  <a:pt x="80367" y="17860"/>
                </a:lnTo>
                <a:lnTo>
                  <a:pt x="62508" y="44649"/>
                </a:lnTo>
                <a:lnTo>
                  <a:pt x="44649" y="71438"/>
                </a:lnTo>
                <a:lnTo>
                  <a:pt x="35719" y="98227"/>
                </a:lnTo>
                <a:lnTo>
                  <a:pt x="35719" y="116086"/>
                </a:lnTo>
                <a:lnTo>
                  <a:pt x="35719" y="133946"/>
                </a:lnTo>
                <a:lnTo>
                  <a:pt x="53578" y="142875"/>
                </a:lnTo>
                <a:lnTo>
                  <a:pt x="80367" y="142875"/>
                </a:lnTo>
                <a:lnTo>
                  <a:pt x="107156" y="142875"/>
                </a:lnTo>
                <a:lnTo>
                  <a:pt x="142875" y="125016"/>
                </a:lnTo>
                <a:lnTo>
                  <a:pt x="160734" y="107157"/>
                </a:lnTo>
                <a:lnTo>
                  <a:pt x="187524" y="89297"/>
                </a:lnTo>
                <a:lnTo>
                  <a:pt x="18752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795367" y="3848695"/>
            <a:ext cx="133947" cy="169665"/>
          </a:xfrm>
          <a:custGeom>
            <a:avLst/>
            <a:gdLst/>
            <a:ahLst/>
            <a:cxnLst/>
            <a:rect l="0" t="0" r="0" b="0"/>
            <a:pathLst>
              <a:path w="133947" h="169665">
                <a:moveTo>
                  <a:pt x="8930" y="44648"/>
                </a:moveTo>
                <a:lnTo>
                  <a:pt x="0" y="44648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26789"/>
                </a:lnTo>
                <a:lnTo>
                  <a:pt x="17860" y="17859"/>
                </a:lnTo>
                <a:lnTo>
                  <a:pt x="35719" y="8930"/>
                </a:lnTo>
                <a:lnTo>
                  <a:pt x="44649" y="0"/>
                </a:lnTo>
                <a:lnTo>
                  <a:pt x="71438" y="0"/>
                </a:lnTo>
                <a:lnTo>
                  <a:pt x="89297" y="0"/>
                </a:lnTo>
                <a:lnTo>
                  <a:pt x="107156" y="0"/>
                </a:lnTo>
                <a:lnTo>
                  <a:pt x="125016" y="8930"/>
                </a:lnTo>
                <a:lnTo>
                  <a:pt x="133946" y="26789"/>
                </a:lnTo>
                <a:lnTo>
                  <a:pt x="133946" y="53578"/>
                </a:lnTo>
                <a:lnTo>
                  <a:pt x="125016" y="80367"/>
                </a:lnTo>
                <a:lnTo>
                  <a:pt x="107156" y="107156"/>
                </a:lnTo>
                <a:lnTo>
                  <a:pt x="89297" y="133945"/>
                </a:lnTo>
                <a:lnTo>
                  <a:pt x="71438" y="151805"/>
                </a:lnTo>
                <a:lnTo>
                  <a:pt x="53578" y="169664"/>
                </a:lnTo>
                <a:lnTo>
                  <a:pt x="44649" y="169664"/>
                </a:lnTo>
                <a:lnTo>
                  <a:pt x="44649" y="169664"/>
                </a:lnTo>
                <a:lnTo>
                  <a:pt x="44649" y="160734"/>
                </a:lnTo>
                <a:lnTo>
                  <a:pt x="62508" y="142875"/>
                </a:lnTo>
                <a:lnTo>
                  <a:pt x="71438" y="116086"/>
                </a:lnTo>
                <a:lnTo>
                  <a:pt x="7143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947172" y="3830836"/>
            <a:ext cx="276821" cy="187524"/>
          </a:xfrm>
          <a:custGeom>
            <a:avLst/>
            <a:gdLst/>
            <a:ahLst/>
            <a:cxnLst/>
            <a:rect l="0" t="0" r="0" b="0"/>
            <a:pathLst>
              <a:path w="276821" h="187524">
                <a:moveTo>
                  <a:pt x="53578" y="0"/>
                </a:moveTo>
                <a:lnTo>
                  <a:pt x="53578" y="0"/>
                </a:lnTo>
                <a:lnTo>
                  <a:pt x="44648" y="8929"/>
                </a:lnTo>
                <a:lnTo>
                  <a:pt x="35719" y="26789"/>
                </a:lnTo>
                <a:lnTo>
                  <a:pt x="17859" y="44648"/>
                </a:lnTo>
                <a:lnTo>
                  <a:pt x="8930" y="71437"/>
                </a:lnTo>
                <a:lnTo>
                  <a:pt x="8930" y="89296"/>
                </a:lnTo>
                <a:lnTo>
                  <a:pt x="0" y="116085"/>
                </a:lnTo>
                <a:lnTo>
                  <a:pt x="8930" y="133945"/>
                </a:lnTo>
                <a:lnTo>
                  <a:pt x="17859" y="142875"/>
                </a:lnTo>
                <a:lnTo>
                  <a:pt x="35719" y="151804"/>
                </a:lnTo>
                <a:lnTo>
                  <a:pt x="62508" y="142875"/>
                </a:lnTo>
                <a:lnTo>
                  <a:pt x="80367" y="133945"/>
                </a:lnTo>
                <a:lnTo>
                  <a:pt x="107156" y="125015"/>
                </a:lnTo>
                <a:lnTo>
                  <a:pt x="125016" y="107156"/>
                </a:lnTo>
                <a:lnTo>
                  <a:pt x="142875" y="89296"/>
                </a:lnTo>
                <a:lnTo>
                  <a:pt x="151805" y="62507"/>
                </a:lnTo>
                <a:lnTo>
                  <a:pt x="160734" y="35718"/>
                </a:lnTo>
                <a:lnTo>
                  <a:pt x="160734" y="17859"/>
                </a:lnTo>
                <a:lnTo>
                  <a:pt x="160734" y="0"/>
                </a:lnTo>
                <a:lnTo>
                  <a:pt x="160734" y="0"/>
                </a:lnTo>
                <a:lnTo>
                  <a:pt x="160734" y="0"/>
                </a:lnTo>
                <a:lnTo>
                  <a:pt x="151805" y="26789"/>
                </a:lnTo>
                <a:lnTo>
                  <a:pt x="151805" y="53578"/>
                </a:lnTo>
                <a:lnTo>
                  <a:pt x="151805" y="89296"/>
                </a:lnTo>
                <a:lnTo>
                  <a:pt x="151805" y="125015"/>
                </a:lnTo>
                <a:lnTo>
                  <a:pt x="160734" y="151804"/>
                </a:lnTo>
                <a:lnTo>
                  <a:pt x="169664" y="169664"/>
                </a:lnTo>
                <a:lnTo>
                  <a:pt x="187523" y="187523"/>
                </a:lnTo>
                <a:lnTo>
                  <a:pt x="205383" y="187523"/>
                </a:lnTo>
                <a:lnTo>
                  <a:pt x="232172" y="178593"/>
                </a:lnTo>
                <a:lnTo>
                  <a:pt x="250031" y="160734"/>
                </a:lnTo>
                <a:lnTo>
                  <a:pt x="258961" y="125015"/>
                </a:lnTo>
                <a:lnTo>
                  <a:pt x="276820" y="89296"/>
                </a:lnTo>
                <a:lnTo>
                  <a:pt x="276820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197203" y="3804046"/>
            <a:ext cx="107157" cy="160736"/>
          </a:xfrm>
          <a:custGeom>
            <a:avLst/>
            <a:gdLst/>
            <a:ahLst/>
            <a:cxnLst/>
            <a:rect l="0" t="0" r="0" b="0"/>
            <a:pathLst>
              <a:path w="107157" h="160736">
                <a:moveTo>
                  <a:pt x="80367" y="0"/>
                </a:moveTo>
                <a:lnTo>
                  <a:pt x="71438" y="0"/>
                </a:lnTo>
                <a:lnTo>
                  <a:pt x="62508" y="0"/>
                </a:lnTo>
                <a:lnTo>
                  <a:pt x="53578" y="8930"/>
                </a:lnTo>
                <a:lnTo>
                  <a:pt x="53578" y="8930"/>
                </a:lnTo>
                <a:lnTo>
                  <a:pt x="44649" y="8930"/>
                </a:lnTo>
                <a:lnTo>
                  <a:pt x="44649" y="17860"/>
                </a:lnTo>
                <a:lnTo>
                  <a:pt x="44649" y="17860"/>
                </a:lnTo>
                <a:lnTo>
                  <a:pt x="44649" y="17860"/>
                </a:lnTo>
                <a:lnTo>
                  <a:pt x="44649" y="17860"/>
                </a:lnTo>
                <a:lnTo>
                  <a:pt x="44649" y="26790"/>
                </a:lnTo>
                <a:lnTo>
                  <a:pt x="53578" y="26790"/>
                </a:lnTo>
                <a:lnTo>
                  <a:pt x="53578" y="35719"/>
                </a:lnTo>
                <a:lnTo>
                  <a:pt x="62508" y="44649"/>
                </a:lnTo>
                <a:lnTo>
                  <a:pt x="71438" y="53579"/>
                </a:lnTo>
                <a:lnTo>
                  <a:pt x="80367" y="71438"/>
                </a:lnTo>
                <a:lnTo>
                  <a:pt x="89297" y="80368"/>
                </a:lnTo>
                <a:lnTo>
                  <a:pt x="98227" y="89297"/>
                </a:lnTo>
                <a:lnTo>
                  <a:pt x="107156" y="107157"/>
                </a:lnTo>
                <a:lnTo>
                  <a:pt x="98227" y="116086"/>
                </a:lnTo>
                <a:lnTo>
                  <a:pt x="89297" y="133946"/>
                </a:lnTo>
                <a:lnTo>
                  <a:pt x="71438" y="142875"/>
                </a:lnTo>
                <a:lnTo>
                  <a:pt x="53578" y="151805"/>
                </a:lnTo>
                <a:lnTo>
                  <a:pt x="26789" y="160735"/>
                </a:lnTo>
                <a:lnTo>
                  <a:pt x="8930" y="160735"/>
                </a:lnTo>
                <a:lnTo>
                  <a:pt x="0" y="160735"/>
                </a:lnTo>
                <a:lnTo>
                  <a:pt x="8930" y="160735"/>
                </a:lnTo>
                <a:lnTo>
                  <a:pt x="17860" y="151805"/>
                </a:lnTo>
                <a:lnTo>
                  <a:pt x="35719" y="142875"/>
                </a:lnTo>
                <a:lnTo>
                  <a:pt x="53578" y="133946"/>
                </a:lnTo>
                <a:lnTo>
                  <a:pt x="53578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402586" y="3812976"/>
            <a:ext cx="17860" cy="142876"/>
          </a:xfrm>
          <a:custGeom>
            <a:avLst/>
            <a:gdLst/>
            <a:ahLst/>
            <a:cxnLst/>
            <a:rect l="0" t="0" r="0" b="0"/>
            <a:pathLst>
              <a:path w="17860" h="142876">
                <a:moveTo>
                  <a:pt x="17859" y="0"/>
                </a:moveTo>
                <a:lnTo>
                  <a:pt x="17859" y="8930"/>
                </a:lnTo>
                <a:lnTo>
                  <a:pt x="17859" y="17860"/>
                </a:lnTo>
                <a:lnTo>
                  <a:pt x="17859" y="35719"/>
                </a:lnTo>
                <a:lnTo>
                  <a:pt x="8930" y="53578"/>
                </a:lnTo>
                <a:lnTo>
                  <a:pt x="8930" y="71438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5"/>
                </a:lnTo>
                <a:lnTo>
                  <a:pt x="0" y="142875"/>
                </a:lnTo>
                <a:lnTo>
                  <a:pt x="0" y="142875"/>
                </a:lnTo>
                <a:lnTo>
                  <a:pt x="0" y="133945"/>
                </a:lnTo>
                <a:lnTo>
                  <a:pt x="0" y="125016"/>
                </a:lnTo>
                <a:lnTo>
                  <a:pt x="8930" y="98227"/>
                </a:lnTo>
                <a:lnTo>
                  <a:pt x="8930" y="62508"/>
                </a:lnTo>
                <a:lnTo>
                  <a:pt x="17859" y="17860"/>
                </a:lnTo>
                <a:lnTo>
                  <a:pt x="1785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384727" y="3696890"/>
            <a:ext cx="98227" cy="44650"/>
          </a:xfrm>
          <a:custGeom>
            <a:avLst/>
            <a:gdLst/>
            <a:ahLst/>
            <a:cxnLst/>
            <a:rect l="0" t="0" r="0" b="0"/>
            <a:pathLst>
              <a:path w="98227" h="44650">
                <a:moveTo>
                  <a:pt x="26789" y="8930"/>
                </a:moveTo>
                <a:lnTo>
                  <a:pt x="17859" y="8930"/>
                </a:lnTo>
                <a:lnTo>
                  <a:pt x="8929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17860"/>
                </a:lnTo>
                <a:lnTo>
                  <a:pt x="17859" y="26789"/>
                </a:lnTo>
                <a:lnTo>
                  <a:pt x="35718" y="35719"/>
                </a:lnTo>
                <a:lnTo>
                  <a:pt x="53578" y="44649"/>
                </a:lnTo>
                <a:lnTo>
                  <a:pt x="80367" y="44649"/>
                </a:lnTo>
                <a:lnTo>
                  <a:pt x="98226" y="44649"/>
                </a:lnTo>
                <a:lnTo>
                  <a:pt x="98226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545461" y="3812976"/>
            <a:ext cx="187524" cy="116087"/>
          </a:xfrm>
          <a:custGeom>
            <a:avLst/>
            <a:gdLst/>
            <a:ahLst/>
            <a:cxnLst/>
            <a:rect l="0" t="0" r="0" b="0"/>
            <a:pathLst>
              <a:path w="187524" h="116087">
                <a:moveTo>
                  <a:pt x="0" y="8930"/>
                </a:moveTo>
                <a:lnTo>
                  <a:pt x="0" y="17860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62508"/>
                </a:lnTo>
                <a:lnTo>
                  <a:pt x="8930" y="80367"/>
                </a:lnTo>
                <a:lnTo>
                  <a:pt x="8930" y="98227"/>
                </a:lnTo>
                <a:lnTo>
                  <a:pt x="8930" y="107156"/>
                </a:lnTo>
                <a:lnTo>
                  <a:pt x="8930" y="116086"/>
                </a:lnTo>
                <a:lnTo>
                  <a:pt x="8930" y="116086"/>
                </a:lnTo>
                <a:lnTo>
                  <a:pt x="8930" y="107156"/>
                </a:lnTo>
                <a:lnTo>
                  <a:pt x="17859" y="89297"/>
                </a:lnTo>
                <a:lnTo>
                  <a:pt x="17859" y="71438"/>
                </a:lnTo>
                <a:lnTo>
                  <a:pt x="26789" y="44649"/>
                </a:lnTo>
                <a:lnTo>
                  <a:pt x="44648" y="26789"/>
                </a:lnTo>
                <a:lnTo>
                  <a:pt x="62508" y="8930"/>
                </a:lnTo>
                <a:lnTo>
                  <a:pt x="80367" y="0"/>
                </a:lnTo>
                <a:lnTo>
                  <a:pt x="89297" y="0"/>
                </a:lnTo>
                <a:lnTo>
                  <a:pt x="98227" y="8930"/>
                </a:lnTo>
                <a:lnTo>
                  <a:pt x="107156" y="26789"/>
                </a:lnTo>
                <a:lnTo>
                  <a:pt x="116086" y="44649"/>
                </a:lnTo>
                <a:lnTo>
                  <a:pt x="116086" y="62508"/>
                </a:lnTo>
                <a:lnTo>
                  <a:pt x="116086" y="80367"/>
                </a:lnTo>
                <a:lnTo>
                  <a:pt x="125016" y="98227"/>
                </a:lnTo>
                <a:lnTo>
                  <a:pt x="133945" y="107156"/>
                </a:lnTo>
                <a:lnTo>
                  <a:pt x="151805" y="116086"/>
                </a:lnTo>
                <a:lnTo>
                  <a:pt x="169664" y="116086"/>
                </a:lnTo>
                <a:lnTo>
                  <a:pt x="187523" y="107156"/>
                </a:lnTo>
                <a:lnTo>
                  <a:pt x="187523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732984" y="3795117"/>
            <a:ext cx="169665" cy="133946"/>
          </a:xfrm>
          <a:custGeom>
            <a:avLst/>
            <a:gdLst/>
            <a:ahLst/>
            <a:cxnLst/>
            <a:rect l="0" t="0" r="0" b="0"/>
            <a:pathLst>
              <a:path w="169665" h="133946">
                <a:moveTo>
                  <a:pt x="0" y="44648"/>
                </a:moveTo>
                <a:lnTo>
                  <a:pt x="0" y="44648"/>
                </a:lnTo>
                <a:lnTo>
                  <a:pt x="0" y="53578"/>
                </a:lnTo>
                <a:lnTo>
                  <a:pt x="8930" y="53578"/>
                </a:lnTo>
                <a:lnTo>
                  <a:pt x="8930" y="62508"/>
                </a:lnTo>
                <a:lnTo>
                  <a:pt x="17860" y="62508"/>
                </a:lnTo>
                <a:lnTo>
                  <a:pt x="35719" y="62508"/>
                </a:lnTo>
                <a:lnTo>
                  <a:pt x="53579" y="62508"/>
                </a:lnTo>
                <a:lnTo>
                  <a:pt x="80368" y="53578"/>
                </a:lnTo>
                <a:lnTo>
                  <a:pt x="98227" y="44648"/>
                </a:lnTo>
                <a:lnTo>
                  <a:pt x="116086" y="35719"/>
                </a:lnTo>
                <a:lnTo>
                  <a:pt x="133946" y="26789"/>
                </a:lnTo>
                <a:lnTo>
                  <a:pt x="133946" y="17859"/>
                </a:lnTo>
                <a:lnTo>
                  <a:pt x="133946" y="8929"/>
                </a:lnTo>
                <a:lnTo>
                  <a:pt x="133946" y="0"/>
                </a:lnTo>
                <a:lnTo>
                  <a:pt x="116086" y="0"/>
                </a:lnTo>
                <a:lnTo>
                  <a:pt x="89297" y="8929"/>
                </a:lnTo>
                <a:lnTo>
                  <a:pt x="71438" y="35719"/>
                </a:lnTo>
                <a:lnTo>
                  <a:pt x="44649" y="53578"/>
                </a:lnTo>
                <a:lnTo>
                  <a:pt x="35719" y="71437"/>
                </a:lnTo>
                <a:lnTo>
                  <a:pt x="17860" y="98226"/>
                </a:lnTo>
                <a:lnTo>
                  <a:pt x="17860" y="116086"/>
                </a:lnTo>
                <a:lnTo>
                  <a:pt x="26789" y="125015"/>
                </a:lnTo>
                <a:lnTo>
                  <a:pt x="44649" y="133945"/>
                </a:lnTo>
                <a:lnTo>
                  <a:pt x="71438" y="133945"/>
                </a:lnTo>
                <a:lnTo>
                  <a:pt x="98227" y="125015"/>
                </a:lnTo>
                <a:lnTo>
                  <a:pt x="133946" y="116086"/>
                </a:lnTo>
                <a:lnTo>
                  <a:pt x="169664" y="98226"/>
                </a:lnTo>
                <a:lnTo>
                  <a:pt x="169664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000875" y="3768328"/>
            <a:ext cx="98228" cy="107157"/>
          </a:xfrm>
          <a:custGeom>
            <a:avLst/>
            <a:gdLst/>
            <a:ahLst/>
            <a:cxnLst/>
            <a:rect l="0" t="0" r="0" b="0"/>
            <a:pathLst>
              <a:path w="98228" h="107157">
                <a:moveTo>
                  <a:pt x="26789" y="0"/>
                </a:moveTo>
                <a:lnTo>
                  <a:pt x="26789" y="8929"/>
                </a:lnTo>
                <a:lnTo>
                  <a:pt x="17859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17859" y="35718"/>
                </a:lnTo>
                <a:lnTo>
                  <a:pt x="35719" y="44648"/>
                </a:lnTo>
                <a:lnTo>
                  <a:pt x="44648" y="62508"/>
                </a:lnTo>
                <a:lnTo>
                  <a:pt x="71438" y="71437"/>
                </a:lnTo>
                <a:lnTo>
                  <a:pt x="80367" y="80367"/>
                </a:lnTo>
                <a:lnTo>
                  <a:pt x="98227" y="89297"/>
                </a:lnTo>
                <a:lnTo>
                  <a:pt x="98227" y="98226"/>
                </a:lnTo>
                <a:lnTo>
                  <a:pt x="89297" y="107156"/>
                </a:lnTo>
                <a:lnTo>
                  <a:pt x="71438" y="107156"/>
                </a:lnTo>
                <a:lnTo>
                  <a:pt x="44648" y="107156"/>
                </a:lnTo>
                <a:lnTo>
                  <a:pt x="17859" y="107156"/>
                </a:lnTo>
                <a:lnTo>
                  <a:pt x="8930" y="107156"/>
                </a:lnTo>
                <a:lnTo>
                  <a:pt x="0" y="107156"/>
                </a:lnTo>
                <a:lnTo>
                  <a:pt x="8930" y="98226"/>
                </a:lnTo>
                <a:lnTo>
                  <a:pt x="17859" y="89297"/>
                </a:lnTo>
                <a:lnTo>
                  <a:pt x="1785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188398" y="3723679"/>
            <a:ext cx="98228" cy="133947"/>
          </a:xfrm>
          <a:custGeom>
            <a:avLst/>
            <a:gdLst/>
            <a:ahLst/>
            <a:cxnLst/>
            <a:rect l="0" t="0" r="0" b="0"/>
            <a:pathLst>
              <a:path w="98228" h="133947">
                <a:moveTo>
                  <a:pt x="62508" y="8930"/>
                </a:moveTo>
                <a:lnTo>
                  <a:pt x="62508" y="8930"/>
                </a:lnTo>
                <a:lnTo>
                  <a:pt x="62508" y="0"/>
                </a:lnTo>
                <a:lnTo>
                  <a:pt x="53579" y="0"/>
                </a:lnTo>
                <a:lnTo>
                  <a:pt x="44649" y="0"/>
                </a:lnTo>
                <a:lnTo>
                  <a:pt x="35719" y="8930"/>
                </a:lnTo>
                <a:lnTo>
                  <a:pt x="26790" y="17860"/>
                </a:lnTo>
                <a:lnTo>
                  <a:pt x="893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30" y="44649"/>
                </a:lnTo>
                <a:lnTo>
                  <a:pt x="17860" y="53578"/>
                </a:lnTo>
                <a:lnTo>
                  <a:pt x="35719" y="62508"/>
                </a:lnTo>
                <a:lnTo>
                  <a:pt x="53579" y="71438"/>
                </a:lnTo>
                <a:lnTo>
                  <a:pt x="71438" y="89297"/>
                </a:lnTo>
                <a:lnTo>
                  <a:pt x="89297" y="98227"/>
                </a:lnTo>
                <a:lnTo>
                  <a:pt x="98227" y="107157"/>
                </a:lnTo>
                <a:lnTo>
                  <a:pt x="98227" y="116086"/>
                </a:lnTo>
                <a:lnTo>
                  <a:pt x="89297" y="116086"/>
                </a:lnTo>
                <a:lnTo>
                  <a:pt x="62508" y="125016"/>
                </a:lnTo>
                <a:lnTo>
                  <a:pt x="44649" y="125016"/>
                </a:lnTo>
                <a:lnTo>
                  <a:pt x="26790" y="133946"/>
                </a:lnTo>
                <a:lnTo>
                  <a:pt x="8930" y="133946"/>
                </a:lnTo>
                <a:lnTo>
                  <a:pt x="8930" y="133946"/>
                </a:lnTo>
                <a:lnTo>
                  <a:pt x="8930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723930" y="3964781"/>
            <a:ext cx="1437680" cy="196454"/>
          </a:xfrm>
          <a:custGeom>
            <a:avLst/>
            <a:gdLst/>
            <a:ahLst/>
            <a:cxnLst/>
            <a:rect l="0" t="0" r="0" b="0"/>
            <a:pathLst>
              <a:path w="1437680" h="196454">
                <a:moveTo>
                  <a:pt x="0" y="196453"/>
                </a:moveTo>
                <a:lnTo>
                  <a:pt x="0" y="187523"/>
                </a:lnTo>
                <a:lnTo>
                  <a:pt x="8929" y="187523"/>
                </a:lnTo>
                <a:lnTo>
                  <a:pt x="17859" y="187523"/>
                </a:lnTo>
                <a:lnTo>
                  <a:pt x="35718" y="187523"/>
                </a:lnTo>
                <a:lnTo>
                  <a:pt x="53578" y="178594"/>
                </a:lnTo>
                <a:lnTo>
                  <a:pt x="98226" y="178594"/>
                </a:lnTo>
                <a:lnTo>
                  <a:pt x="142875" y="169664"/>
                </a:lnTo>
                <a:lnTo>
                  <a:pt x="205383" y="160734"/>
                </a:lnTo>
                <a:lnTo>
                  <a:pt x="276820" y="151805"/>
                </a:lnTo>
                <a:lnTo>
                  <a:pt x="357187" y="133945"/>
                </a:lnTo>
                <a:lnTo>
                  <a:pt x="446484" y="125015"/>
                </a:lnTo>
                <a:lnTo>
                  <a:pt x="544711" y="107156"/>
                </a:lnTo>
                <a:lnTo>
                  <a:pt x="642937" y="98226"/>
                </a:lnTo>
                <a:lnTo>
                  <a:pt x="750093" y="89297"/>
                </a:lnTo>
                <a:lnTo>
                  <a:pt x="857250" y="71437"/>
                </a:lnTo>
                <a:lnTo>
                  <a:pt x="964406" y="62508"/>
                </a:lnTo>
                <a:lnTo>
                  <a:pt x="1062633" y="44648"/>
                </a:lnTo>
                <a:lnTo>
                  <a:pt x="1160859" y="35719"/>
                </a:lnTo>
                <a:lnTo>
                  <a:pt x="1241226" y="17859"/>
                </a:lnTo>
                <a:lnTo>
                  <a:pt x="1312664" y="8930"/>
                </a:lnTo>
                <a:lnTo>
                  <a:pt x="1366242" y="0"/>
                </a:lnTo>
                <a:lnTo>
                  <a:pt x="1393031" y="0"/>
                </a:lnTo>
                <a:lnTo>
                  <a:pt x="1419820" y="0"/>
                </a:lnTo>
                <a:lnTo>
                  <a:pt x="1428750" y="0"/>
                </a:lnTo>
                <a:lnTo>
                  <a:pt x="1437679" y="0"/>
                </a:lnTo>
                <a:lnTo>
                  <a:pt x="14376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474148" y="3732609"/>
            <a:ext cx="196455" cy="285751"/>
          </a:xfrm>
          <a:custGeom>
            <a:avLst/>
            <a:gdLst/>
            <a:ahLst/>
            <a:cxnLst/>
            <a:rect l="0" t="0" r="0" b="0"/>
            <a:pathLst>
              <a:path w="196455" h="285751">
                <a:moveTo>
                  <a:pt x="53579" y="17859"/>
                </a:moveTo>
                <a:lnTo>
                  <a:pt x="44649" y="26789"/>
                </a:lnTo>
                <a:lnTo>
                  <a:pt x="44649" y="35719"/>
                </a:lnTo>
                <a:lnTo>
                  <a:pt x="44649" y="53578"/>
                </a:lnTo>
                <a:lnTo>
                  <a:pt x="44649" y="80367"/>
                </a:lnTo>
                <a:lnTo>
                  <a:pt x="44649" y="107156"/>
                </a:lnTo>
                <a:lnTo>
                  <a:pt x="53579" y="133945"/>
                </a:lnTo>
                <a:lnTo>
                  <a:pt x="71438" y="169664"/>
                </a:lnTo>
                <a:lnTo>
                  <a:pt x="80368" y="196453"/>
                </a:lnTo>
                <a:lnTo>
                  <a:pt x="89297" y="223242"/>
                </a:lnTo>
                <a:lnTo>
                  <a:pt x="89297" y="250031"/>
                </a:lnTo>
                <a:lnTo>
                  <a:pt x="89297" y="276820"/>
                </a:lnTo>
                <a:lnTo>
                  <a:pt x="71438" y="285750"/>
                </a:lnTo>
                <a:lnTo>
                  <a:pt x="62508" y="285750"/>
                </a:lnTo>
                <a:lnTo>
                  <a:pt x="44649" y="276820"/>
                </a:lnTo>
                <a:lnTo>
                  <a:pt x="26790" y="250031"/>
                </a:lnTo>
                <a:lnTo>
                  <a:pt x="8930" y="223242"/>
                </a:lnTo>
                <a:lnTo>
                  <a:pt x="0" y="178594"/>
                </a:lnTo>
                <a:lnTo>
                  <a:pt x="8930" y="133945"/>
                </a:lnTo>
                <a:lnTo>
                  <a:pt x="17860" y="80367"/>
                </a:lnTo>
                <a:lnTo>
                  <a:pt x="35719" y="44648"/>
                </a:lnTo>
                <a:lnTo>
                  <a:pt x="62508" y="17859"/>
                </a:lnTo>
                <a:lnTo>
                  <a:pt x="98227" y="8930"/>
                </a:lnTo>
                <a:lnTo>
                  <a:pt x="133946" y="0"/>
                </a:lnTo>
                <a:lnTo>
                  <a:pt x="160735" y="8930"/>
                </a:lnTo>
                <a:lnTo>
                  <a:pt x="187524" y="17859"/>
                </a:lnTo>
                <a:lnTo>
                  <a:pt x="196454" y="35719"/>
                </a:lnTo>
                <a:lnTo>
                  <a:pt x="187524" y="53578"/>
                </a:lnTo>
                <a:lnTo>
                  <a:pt x="178594" y="71437"/>
                </a:lnTo>
                <a:lnTo>
                  <a:pt x="151805" y="89297"/>
                </a:lnTo>
                <a:lnTo>
                  <a:pt x="133946" y="107156"/>
                </a:lnTo>
                <a:lnTo>
                  <a:pt x="107157" y="116086"/>
                </a:lnTo>
                <a:lnTo>
                  <a:pt x="98227" y="125016"/>
                </a:lnTo>
                <a:lnTo>
                  <a:pt x="98227" y="125016"/>
                </a:lnTo>
                <a:lnTo>
                  <a:pt x="107157" y="107156"/>
                </a:lnTo>
                <a:lnTo>
                  <a:pt x="133946" y="89297"/>
                </a:lnTo>
                <a:lnTo>
                  <a:pt x="13394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715250" y="3705820"/>
            <a:ext cx="133946" cy="125017"/>
          </a:xfrm>
          <a:custGeom>
            <a:avLst/>
            <a:gdLst/>
            <a:ahLst/>
            <a:cxnLst/>
            <a:rect l="0" t="0" r="0" b="0"/>
            <a:pathLst>
              <a:path w="133946" h="125017">
                <a:moveTo>
                  <a:pt x="0" y="26789"/>
                </a:moveTo>
                <a:lnTo>
                  <a:pt x="0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0" y="98226"/>
                </a:lnTo>
                <a:lnTo>
                  <a:pt x="0" y="107156"/>
                </a:lnTo>
                <a:lnTo>
                  <a:pt x="8930" y="116086"/>
                </a:lnTo>
                <a:lnTo>
                  <a:pt x="8930" y="116086"/>
                </a:lnTo>
                <a:lnTo>
                  <a:pt x="17859" y="125016"/>
                </a:lnTo>
                <a:lnTo>
                  <a:pt x="17859" y="116086"/>
                </a:lnTo>
                <a:lnTo>
                  <a:pt x="17859" y="107156"/>
                </a:lnTo>
                <a:lnTo>
                  <a:pt x="17859" y="98226"/>
                </a:lnTo>
                <a:lnTo>
                  <a:pt x="17859" y="71437"/>
                </a:lnTo>
                <a:lnTo>
                  <a:pt x="26789" y="53578"/>
                </a:lnTo>
                <a:lnTo>
                  <a:pt x="26789" y="26789"/>
                </a:lnTo>
                <a:lnTo>
                  <a:pt x="35719" y="8930"/>
                </a:lnTo>
                <a:lnTo>
                  <a:pt x="53578" y="0"/>
                </a:lnTo>
                <a:lnTo>
                  <a:pt x="62508" y="0"/>
                </a:lnTo>
                <a:lnTo>
                  <a:pt x="71438" y="0"/>
                </a:lnTo>
                <a:lnTo>
                  <a:pt x="89297" y="8930"/>
                </a:lnTo>
                <a:lnTo>
                  <a:pt x="107156" y="17859"/>
                </a:lnTo>
                <a:lnTo>
                  <a:pt x="116086" y="26789"/>
                </a:lnTo>
                <a:lnTo>
                  <a:pt x="133945" y="26789"/>
                </a:lnTo>
                <a:lnTo>
                  <a:pt x="13394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840266" y="3687961"/>
            <a:ext cx="205383" cy="187524"/>
          </a:xfrm>
          <a:custGeom>
            <a:avLst/>
            <a:gdLst/>
            <a:ahLst/>
            <a:cxnLst/>
            <a:rect l="0" t="0" r="0" b="0"/>
            <a:pathLst>
              <a:path w="205383" h="187524">
                <a:moveTo>
                  <a:pt x="71437" y="0"/>
                </a:moveTo>
                <a:lnTo>
                  <a:pt x="71437" y="0"/>
                </a:lnTo>
                <a:lnTo>
                  <a:pt x="62507" y="8929"/>
                </a:lnTo>
                <a:lnTo>
                  <a:pt x="53578" y="26789"/>
                </a:lnTo>
                <a:lnTo>
                  <a:pt x="35718" y="44648"/>
                </a:lnTo>
                <a:lnTo>
                  <a:pt x="17859" y="71437"/>
                </a:lnTo>
                <a:lnTo>
                  <a:pt x="8929" y="98226"/>
                </a:lnTo>
                <a:lnTo>
                  <a:pt x="0" y="116085"/>
                </a:lnTo>
                <a:lnTo>
                  <a:pt x="0" y="142875"/>
                </a:lnTo>
                <a:lnTo>
                  <a:pt x="8929" y="151804"/>
                </a:lnTo>
                <a:lnTo>
                  <a:pt x="17859" y="151804"/>
                </a:lnTo>
                <a:lnTo>
                  <a:pt x="35718" y="151804"/>
                </a:lnTo>
                <a:lnTo>
                  <a:pt x="62507" y="142875"/>
                </a:lnTo>
                <a:lnTo>
                  <a:pt x="89297" y="133945"/>
                </a:lnTo>
                <a:lnTo>
                  <a:pt x="107156" y="107156"/>
                </a:lnTo>
                <a:lnTo>
                  <a:pt x="133945" y="89296"/>
                </a:lnTo>
                <a:lnTo>
                  <a:pt x="142875" y="71437"/>
                </a:lnTo>
                <a:lnTo>
                  <a:pt x="151804" y="62507"/>
                </a:lnTo>
                <a:lnTo>
                  <a:pt x="151804" y="62507"/>
                </a:lnTo>
                <a:lnTo>
                  <a:pt x="142875" y="80367"/>
                </a:lnTo>
                <a:lnTo>
                  <a:pt x="142875" y="98226"/>
                </a:lnTo>
                <a:lnTo>
                  <a:pt x="133945" y="125015"/>
                </a:lnTo>
                <a:lnTo>
                  <a:pt x="125015" y="142875"/>
                </a:lnTo>
                <a:lnTo>
                  <a:pt x="125015" y="169664"/>
                </a:lnTo>
                <a:lnTo>
                  <a:pt x="125015" y="178593"/>
                </a:lnTo>
                <a:lnTo>
                  <a:pt x="133945" y="187523"/>
                </a:lnTo>
                <a:lnTo>
                  <a:pt x="151804" y="187523"/>
                </a:lnTo>
                <a:lnTo>
                  <a:pt x="169664" y="178593"/>
                </a:lnTo>
                <a:lnTo>
                  <a:pt x="187523" y="160734"/>
                </a:lnTo>
                <a:lnTo>
                  <a:pt x="205382" y="133945"/>
                </a:lnTo>
                <a:lnTo>
                  <a:pt x="205382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054578" y="3670101"/>
            <a:ext cx="232172" cy="205384"/>
          </a:xfrm>
          <a:custGeom>
            <a:avLst/>
            <a:gdLst/>
            <a:ahLst/>
            <a:cxnLst/>
            <a:rect l="0" t="0" r="0" b="0"/>
            <a:pathLst>
              <a:path w="232172" h="205384">
                <a:moveTo>
                  <a:pt x="89297" y="53578"/>
                </a:moveTo>
                <a:lnTo>
                  <a:pt x="80367" y="53578"/>
                </a:lnTo>
                <a:lnTo>
                  <a:pt x="71438" y="62508"/>
                </a:lnTo>
                <a:lnTo>
                  <a:pt x="53578" y="80367"/>
                </a:lnTo>
                <a:lnTo>
                  <a:pt x="35719" y="98227"/>
                </a:lnTo>
                <a:lnTo>
                  <a:pt x="17860" y="116086"/>
                </a:lnTo>
                <a:lnTo>
                  <a:pt x="8930" y="142875"/>
                </a:lnTo>
                <a:lnTo>
                  <a:pt x="0" y="169664"/>
                </a:lnTo>
                <a:lnTo>
                  <a:pt x="8930" y="187524"/>
                </a:lnTo>
                <a:lnTo>
                  <a:pt x="17860" y="196453"/>
                </a:lnTo>
                <a:lnTo>
                  <a:pt x="44649" y="205383"/>
                </a:lnTo>
                <a:lnTo>
                  <a:pt x="71438" y="205383"/>
                </a:lnTo>
                <a:lnTo>
                  <a:pt x="98227" y="196453"/>
                </a:lnTo>
                <a:lnTo>
                  <a:pt x="125016" y="187524"/>
                </a:lnTo>
                <a:lnTo>
                  <a:pt x="151804" y="169664"/>
                </a:lnTo>
                <a:lnTo>
                  <a:pt x="169663" y="142875"/>
                </a:lnTo>
                <a:lnTo>
                  <a:pt x="187523" y="107156"/>
                </a:lnTo>
                <a:lnTo>
                  <a:pt x="205382" y="80367"/>
                </a:lnTo>
                <a:lnTo>
                  <a:pt x="214312" y="35719"/>
                </a:lnTo>
                <a:lnTo>
                  <a:pt x="232171" y="0"/>
                </a:lnTo>
                <a:lnTo>
                  <a:pt x="23217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8242101" y="3580804"/>
            <a:ext cx="44649" cy="303611"/>
          </a:xfrm>
          <a:custGeom>
            <a:avLst/>
            <a:gdLst/>
            <a:ahLst/>
            <a:cxnLst/>
            <a:rect l="0" t="0" r="0" b="0"/>
            <a:pathLst>
              <a:path w="44649" h="303611">
                <a:moveTo>
                  <a:pt x="44648" y="0"/>
                </a:moveTo>
                <a:lnTo>
                  <a:pt x="44648" y="8930"/>
                </a:lnTo>
                <a:lnTo>
                  <a:pt x="44648" y="17860"/>
                </a:lnTo>
                <a:lnTo>
                  <a:pt x="35719" y="26789"/>
                </a:lnTo>
                <a:lnTo>
                  <a:pt x="26789" y="53578"/>
                </a:lnTo>
                <a:lnTo>
                  <a:pt x="17859" y="80367"/>
                </a:lnTo>
                <a:lnTo>
                  <a:pt x="8929" y="116086"/>
                </a:lnTo>
                <a:lnTo>
                  <a:pt x="8929" y="151805"/>
                </a:lnTo>
                <a:lnTo>
                  <a:pt x="8929" y="187524"/>
                </a:lnTo>
                <a:lnTo>
                  <a:pt x="8929" y="223242"/>
                </a:lnTo>
                <a:lnTo>
                  <a:pt x="17859" y="258961"/>
                </a:lnTo>
                <a:lnTo>
                  <a:pt x="26789" y="276821"/>
                </a:lnTo>
                <a:lnTo>
                  <a:pt x="26789" y="294680"/>
                </a:lnTo>
                <a:lnTo>
                  <a:pt x="35719" y="303610"/>
                </a:lnTo>
                <a:lnTo>
                  <a:pt x="35719" y="303610"/>
                </a:lnTo>
                <a:lnTo>
                  <a:pt x="26789" y="285750"/>
                </a:lnTo>
                <a:lnTo>
                  <a:pt x="8929" y="258961"/>
                </a:lnTo>
                <a:lnTo>
                  <a:pt x="0" y="232172"/>
                </a:lnTo>
                <a:lnTo>
                  <a:pt x="0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8134945" y="3696890"/>
            <a:ext cx="267891" cy="44650"/>
          </a:xfrm>
          <a:custGeom>
            <a:avLst/>
            <a:gdLst/>
            <a:ahLst/>
            <a:cxnLst/>
            <a:rect l="0" t="0" r="0" b="0"/>
            <a:pathLst>
              <a:path w="267891" h="44650">
                <a:moveTo>
                  <a:pt x="0" y="0"/>
                </a:moveTo>
                <a:lnTo>
                  <a:pt x="0" y="0"/>
                </a:lnTo>
                <a:lnTo>
                  <a:pt x="17860" y="0"/>
                </a:lnTo>
                <a:lnTo>
                  <a:pt x="35719" y="0"/>
                </a:lnTo>
                <a:lnTo>
                  <a:pt x="71437" y="0"/>
                </a:lnTo>
                <a:lnTo>
                  <a:pt x="116085" y="8930"/>
                </a:lnTo>
                <a:lnTo>
                  <a:pt x="151804" y="17860"/>
                </a:lnTo>
                <a:lnTo>
                  <a:pt x="196453" y="26789"/>
                </a:lnTo>
                <a:lnTo>
                  <a:pt x="223242" y="35719"/>
                </a:lnTo>
                <a:lnTo>
                  <a:pt x="250031" y="35719"/>
                </a:lnTo>
                <a:lnTo>
                  <a:pt x="267890" y="44649"/>
                </a:lnTo>
                <a:lnTo>
                  <a:pt x="267890" y="44649"/>
                </a:lnTo>
                <a:lnTo>
                  <a:pt x="267890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8367116" y="3741539"/>
            <a:ext cx="26790" cy="133946"/>
          </a:xfrm>
          <a:custGeom>
            <a:avLst/>
            <a:gdLst/>
            <a:ahLst/>
            <a:cxnLst/>
            <a:rect l="0" t="0" r="0" b="0"/>
            <a:pathLst>
              <a:path w="26790" h="133946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8930" y="53578"/>
                </a:lnTo>
                <a:lnTo>
                  <a:pt x="8930" y="80367"/>
                </a:lnTo>
                <a:lnTo>
                  <a:pt x="8930" y="98226"/>
                </a:lnTo>
                <a:lnTo>
                  <a:pt x="8930" y="116086"/>
                </a:lnTo>
                <a:lnTo>
                  <a:pt x="8930" y="125015"/>
                </a:lnTo>
                <a:lnTo>
                  <a:pt x="0" y="133945"/>
                </a:lnTo>
                <a:lnTo>
                  <a:pt x="8930" y="125015"/>
                </a:lnTo>
                <a:lnTo>
                  <a:pt x="8930" y="116086"/>
                </a:lnTo>
                <a:lnTo>
                  <a:pt x="17860" y="89297"/>
                </a:lnTo>
                <a:lnTo>
                  <a:pt x="26789" y="53578"/>
                </a:lnTo>
                <a:lnTo>
                  <a:pt x="2678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8411765" y="3616523"/>
            <a:ext cx="89298" cy="17860"/>
          </a:xfrm>
          <a:custGeom>
            <a:avLst/>
            <a:gdLst/>
            <a:ahLst/>
            <a:cxnLst/>
            <a:rect l="0" t="0" r="0" b="0"/>
            <a:pathLst>
              <a:path w="89298" h="17860">
                <a:moveTo>
                  <a:pt x="17859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35719" y="8930"/>
                </a:lnTo>
                <a:lnTo>
                  <a:pt x="62508" y="17859"/>
                </a:lnTo>
                <a:lnTo>
                  <a:pt x="89297" y="17859"/>
                </a:lnTo>
                <a:lnTo>
                  <a:pt x="8929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465343" y="3732609"/>
            <a:ext cx="178595" cy="151806"/>
          </a:xfrm>
          <a:custGeom>
            <a:avLst/>
            <a:gdLst/>
            <a:ahLst/>
            <a:cxnLst/>
            <a:rect l="0" t="0" r="0" b="0"/>
            <a:pathLst>
              <a:path w="178595" h="151806">
                <a:moveTo>
                  <a:pt x="62508" y="0"/>
                </a:moveTo>
                <a:lnTo>
                  <a:pt x="53578" y="8930"/>
                </a:lnTo>
                <a:lnTo>
                  <a:pt x="35719" y="26789"/>
                </a:lnTo>
                <a:lnTo>
                  <a:pt x="17859" y="44648"/>
                </a:lnTo>
                <a:lnTo>
                  <a:pt x="0" y="71437"/>
                </a:lnTo>
                <a:lnTo>
                  <a:pt x="0" y="98227"/>
                </a:lnTo>
                <a:lnTo>
                  <a:pt x="0" y="125016"/>
                </a:lnTo>
                <a:lnTo>
                  <a:pt x="17859" y="142875"/>
                </a:lnTo>
                <a:lnTo>
                  <a:pt x="44648" y="151805"/>
                </a:lnTo>
                <a:lnTo>
                  <a:pt x="71437" y="151805"/>
                </a:lnTo>
                <a:lnTo>
                  <a:pt x="98227" y="142875"/>
                </a:lnTo>
                <a:lnTo>
                  <a:pt x="125016" y="133945"/>
                </a:lnTo>
                <a:lnTo>
                  <a:pt x="151805" y="116086"/>
                </a:lnTo>
                <a:lnTo>
                  <a:pt x="178594" y="80367"/>
                </a:lnTo>
                <a:lnTo>
                  <a:pt x="178594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590359" y="3750468"/>
            <a:ext cx="125016" cy="116087"/>
          </a:xfrm>
          <a:custGeom>
            <a:avLst/>
            <a:gdLst/>
            <a:ahLst/>
            <a:cxnLst/>
            <a:rect l="0" t="0" r="0" b="0"/>
            <a:pathLst>
              <a:path w="125016" h="116087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29" y="35719"/>
                </a:lnTo>
                <a:lnTo>
                  <a:pt x="17859" y="35719"/>
                </a:lnTo>
                <a:lnTo>
                  <a:pt x="35718" y="44649"/>
                </a:lnTo>
                <a:lnTo>
                  <a:pt x="53578" y="44649"/>
                </a:lnTo>
                <a:lnTo>
                  <a:pt x="71437" y="44649"/>
                </a:lnTo>
                <a:lnTo>
                  <a:pt x="89296" y="44649"/>
                </a:lnTo>
                <a:lnTo>
                  <a:pt x="107156" y="44649"/>
                </a:lnTo>
                <a:lnTo>
                  <a:pt x="116086" y="35719"/>
                </a:lnTo>
                <a:lnTo>
                  <a:pt x="125015" y="26789"/>
                </a:lnTo>
                <a:lnTo>
                  <a:pt x="125015" y="17860"/>
                </a:lnTo>
                <a:lnTo>
                  <a:pt x="116086" y="8930"/>
                </a:lnTo>
                <a:lnTo>
                  <a:pt x="107156" y="0"/>
                </a:lnTo>
                <a:lnTo>
                  <a:pt x="89296" y="0"/>
                </a:lnTo>
                <a:lnTo>
                  <a:pt x="71437" y="0"/>
                </a:lnTo>
                <a:lnTo>
                  <a:pt x="44648" y="17860"/>
                </a:lnTo>
                <a:lnTo>
                  <a:pt x="26789" y="35719"/>
                </a:lnTo>
                <a:lnTo>
                  <a:pt x="8929" y="53578"/>
                </a:lnTo>
                <a:lnTo>
                  <a:pt x="8929" y="71438"/>
                </a:lnTo>
                <a:lnTo>
                  <a:pt x="8929" y="89297"/>
                </a:lnTo>
                <a:lnTo>
                  <a:pt x="17859" y="107157"/>
                </a:lnTo>
                <a:lnTo>
                  <a:pt x="26789" y="116086"/>
                </a:lnTo>
                <a:lnTo>
                  <a:pt x="44648" y="116086"/>
                </a:lnTo>
                <a:lnTo>
                  <a:pt x="53578" y="116086"/>
                </a:lnTo>
                <a:lnTo>
                  <a:pt x="80367" y="116086"/>
                </a:lnTo>
                <a:lnTo>
                  <a:pt x="98226" y="107157"/>
                </a:lnTo>
                <a:lnTo>
                  <a:pt x="98226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679655" y="3741539"/>
            <a:ext cx="151806" cy="142876"/>
          </a:xfrm>
          <a:custGeom>
            <a:avLst/>
            <a:gdLst/>
            <a:ahLst/>
            <a:cxnLst/>
            <a:rect l="0" t="0" r="0" b="0"/>
            <a:pathLst>
              <a:path w="151806" h="142876">
                <a:moveTo>
                  <a:pt x="151805" y="0"/>
                </a:moveTo>
                <a:lnTo>
                  <a:pt x="151805" y="8929"/>
                </a:lnTo>
                <a:lnTo>
                  <a:pt x="142875" y="8929"/>
                </a:lnTo>
                <a:lnTo>
                  <a:pt x="142875" y="8929"/>
                </a:lnTo>
                <a:lnTo>
                  <a:pt x="133946" y="17859"/>
                </a:lnTo>
                <a:lnTo>
                  <a:pt x="125016" y="26789"/>
                </a:lnTo>
                <a:lnTo>
                  <a:pt x="125016" y="35718"/>
                </a:lnTo>
                <a:lnTo>
                  <a:pt x="125016" y="53578"/>
                </a:lnTo>
                <a:lnTo>
                  <a:pt x="125016" y="71437"/>
                </a:lnTo>
                <a:lnTo>
                  <a:pt x="125016" y="89297"/>
                </a:lnTo>
                <a:lnTo>
                  <a:pt x="125016" y="107156"/>
                </a:lnTo>
                <a:lnTo>
                  <a:pt x="133946" y="116086"/>
                </a:lnTo>
                <a:lnTo>
                  <a:pt x="125016" y="125015"/>
                </a:lnTo>
                <a:lnTo>
                  <a:pt x="116086" y="133945"/>
                </a:lnTo>
                <a:lnTo>
                  <a:pt x="98227" y="142875"/>
                </a:lnTo>
                <a:lnTo>
                  <a:pt x="71438" y="142875"/>
                </a:lnTo>
                <a:lnTo>
                  <a:pt x="35719" y="142875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375172" y="4670226"/>
            <a:ext cx="1151931" cy="53579"/>
          </a:xfrm>
          <a:custGeom>
            <a:avLst/>
            <a:gdLst/>
            <a:ahLst/>
            <a:cxnLst/>
            <a:rect l="0" t="0" r="0" b="0"/>
            <a:pathLst>
              <a:path w="1151931" h="53579">
                <a:moveTo>
                  <a:pt x="17859" y="17860"/>
                </a:moveTo>
                <a:lnTo>
                  <a:pt x="17859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17860"/>
                </a:lnTo>
                <a:lnTo>
                  <a:pt x="26789" y="26789"/>
                </a:lnTo>
                <a:lnTo>
                  <a:pt x="35719" y="26789"/>
                </a:lnTo>
                <a:lnTo>
                  <a:pt x="53578" y="26789"/>
                </a:lnTo>
                <a:lnTo>
                  <a:pt x="71437" y="26789"/>
                </a:lnTo>
                <a:lnTo>
                  <a:pt x="98226" y="26789"/>
                </a:lnTo>
                <a:lnTo>
                  <a:pt x="125016" y="26789"/>
                </a:lnTo>
                <a:lnTo>
                  <a:pt x="160734" y="17860"/>
                </a:lnTo>
                <a:lnTo>
                  <a:pt x="205383" y="17860"/>
                </a:lnTo>
                <a:lnTo>
                  <a:pt x="241101" y="17860"/>
                </a:lnTo>
                <a:lnTo>
                  <a:pt x="285750" y="8930"/>
                </a:lnTo>
                <a:lnTo>
                  <a:pt x="330398" y="8930"/>
                </a:lnTo>
                <a:lnTo>
                  <a:pt x="375047" y="8930"/>
                </a:lnTo>
                <a:lnTo>
                  <a:pt x="428625" y="8930"/>
                </a:lnTo>
                <a:lnTo>
                  <a:pt x="473273" y="8930"/>
                </a:lnTo>
                <a:lnTo>
                  <a:pt x="526851" y="8930"/>
                </a:lnTo>
                <a:lnTo>
                  <a:pt x="580430" y="17860"/>
                </a:lnTo>
                <a:lnTo>
                  <a:pt x="634008" y="17860"/>
                </a:lnTo>
                <a:lnTo>
                  <a:pt x="696516" y="17860"/>
                </a:lnTo>
                <a:lnTo>
                  <a:pt x="759023" y="17860"/>
                </a:lnTo>
                <a:lnTo>
                  <a:pt x="821531" y="26789"/>
                </a:lnTo>
                <a:lnTo>
                  <a:pt x="884039" y="26789"/>
                </a:lnTo>
                <a:lnTo>
                  <a:pt x="946547" y="35719"/>
                </a:lnTo>
                <a:lnTo>
                  <a:pt x="1017984" y="44649"/>
                </a:lnTo>
                <a:lnTo>
                  <a:pt x="1080492" y="44649"/>
                </a:lnTo>
                <a:lnTo>
                  <a:pt x="1151930" y="53578"/>
                </a:lnTo>
                <a:lnTo>
                  <a:pt x="115193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669977" y="4723804"/>
            <a:ext cx="651868" cy="1"/>
          </a:xfrm>
          <a:custGeom>
            <a:avLst/>
            <a:gdLst/>
            <a:ahLst/>
            <a:cxnLst/>
            <a:rect l="0" t="0" r="0" b="0"/>
            <a:pathLst>
              <a:path w="651868" h="1">
                <a:moveTo>
                  <a:pt x="0" y="0"/>
                </a:moveTo>
                <a:lnTo>
                  <a:pt x="71437" y="0"/>
                </a:lnTo>
                <a:lnTo>
                  <a:pt x="142875" y="0"/>
                </a:lnTo>
                <a:lnTo>
                  <a:pt x="214312" y="0"/>
                </a:lnTo>
                <a:lnTo>
                  <a:pt x="285750" y="0"/>
                </a:lnTo>
                <a:lnTo>
                  <a:pt x="348257" y="0"/>
                </a:lnTo>
                <a:lnTo>
                  <a:pt x="419695" y="0"/>
                </a:lnTo>
                <a:lnTo>
                  <a:pt x="482203" y="0"/>
                </a:lnTo>
                <a:lnTo>
                  <a:pt x="544711" y="0"/>
                </a:lnTo>
                <a:lnTo>
                  <a:pt x="598289" y="0"/>
                </a:lnTo>
                <a:lnTo>
                  <a:pt x="651867" y="0"/>
                </a:lnTo>
                <a:lnTo>
                  <a:pt x="6518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3411141" y="4741664"/>
            <a:ext cx="44649" cy="17860"/>
          </a:xfrm>
          <a:custGeom>
            <a:avLst/>
            <a:gdLst/>
            <a:ahLst/>
            <a:cxnLst/>
            <a:rect l="0" t="0" r="0" b="0"/>
            <a:pathLst>
              <a:path w="44649" h="17860">
                <a:moveTo>
                  <a:pt x="0" y="0"/>
                </a:moveTo>
                <a:lnTo>
                  <a:pt x="26789" y="8929"/>
                </a:lnTo>
                <a:lnTo>
                  <a:pt x="44648" y="17859"/>
                </a:lnTo>
                <a:lnTo>
                  <a:pt x="4464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1134070" y="5348883"/>
            <a:ext cx="5348884" cy="80368"/>
          </a:xfrm>
          <a:custGeom>
            <a:avLst/>
            <a:gdLst/>
            <a:ahLst/>
            <a:cxnLst/>
            <a:rect l="0" t="0" r="0" b="0"/>
            <a:pathLst>
              <a:path w="5348884" h="80368">
                <a:moveTo>
                  <a:pt x="0" y="26789"/>
                </a:moveTo>
                <a:lnTo>
                  <a:pt x="0" y="26789"/>
                </a:lnTo>
                <a:lnTo>
                  <a:pt x="17860" y="17859"/>
                </a:lnTo>
                <a:lnTo>
                  <a:pt x="35719" y="17859"/>
                </a:lnTo>
                <a:lnTo>
                  <a:pt x="53579" y="17859"/>
                </a:lnTo>
                <a:lnTo>
                  <a:pt x="80368" y="17859"/>
                </a:lnTo>
                <a:lnTo>
                  <a:pt x="116086" y="17859"/>
                </a:lnTo>
                <a:lnTo>
                  <a:pt x="142875" y="17859"/>
                </a:lnTo>
                <a:lnTo>
                  <a:pt x="187524" y="8930"/>
                </a:lnTo>
                <a:lnTo>
                  <a:pt x="223243" y="8930"/>
                </a:lnTo>
                <a:lnTo>
                  <a:pt x="267891" y="0"/>
                </a:lnTo>
                <a:lnTo>
                  <a:pt x="312539" y="0"/>
                </a:lnTo>
                <a:lnTo>
                  <a:pt x="357188" y="0"/>
                </a:lnTo>
                <a:lnTo>
                  <a:pt x="410766" y="0"/>
                </a:lnTo>
                <a:lnTo>
                  <a:pt x="464344" y="0"/>
                </a:lnTo>
                <a:lnTo>
                  <a:pt x="526852" y="8930"/>
                </a:lnTo>
                <a:lnTo>
                  <a:pt x="589360" y="8930"/>
                </a:lnTo>
                <a:lnTo>
                  <a:pt x="660797" y="17859"/>
                </a:lnTo>
                <a:lnTo>
                  <a:pt x="732235" y="17859"/>
                </a:lnTo>
                <a:lnTo>
                  <a:pt x="812602" y="26789"/>
                </a:lnTo>
                <a:lnTo>
                  <a:pt x="892969" y="35719"/>
                </a:lnTo>
                <a:lnTo>
                  <a:pt x="982266" y="35719"/>
                </a:lnTo>
                <a:lnTo>
                  <a:pt x="1071563" y="35719"/>
                </a:lnTo>
                <a:lnTo>
                  <a:pt x="1169789" y="44648"/>
                </a:lnTo>
                <a:lnTo>
                  <a:pt x="1268016" y="44648"/>
                </a:lnTo>
                <a:lnTo>
                  <a:pt x="1375172" y="53578"/>
                </a:lnTo>
                <a:lnTo>
                  <a:pt x="1482328" y="53578"/>
                </a:lnTo>
                <a:lnTo>
                  <a:pt x="1598414" y="62508"/>
                </a:lnTo>
                <a:lnTo>
                  <a:pt x="1714500" y="71437"/>
                </a:lnTo>
                <a:lnTo>
                  <a:pt x="1830586" y="71437"/>
                </a:lnTo>
                <a:lnTo>
                  <a:pt x="1955602" y="71437"/>
                </a:lnTo>
                <a:lnTo>
                  <a:pt x="2080618" y="80367"/>
                </a:lnTo>
                <a:lnTo>
                  <a:pt x="2205633" y="80367"/>
                </a:lnTo>
                <a:lnTo>
                  <a:pt x="2339578" y="71437"/>
                </a:lnTo>
                <a:lnTo>
                  <a:pt x="2473524" y="71437"/>
                </a:lnTo>
                <a:lnTo>
                  <a:pt x="2616399" y="62508"/>
                </a:lnTo>
                <a:lnTo>
                  <a:pt x="2759274" y="62508"/>
                </a:lnTo>
                <a:lnTo>
                  <a:pt x="2911078" y="53578"/>
                </a:lnTo>
                <a:lnTo>
                  <a:pt x="3062883" y="53578"/>
                </a:lnTo>
                <a:lnTo>
                  <a:pt x="3214688" y="44648"/>
                </a:lnTo>
                <a:lnTo>
                  <a:pt x="3366493" y="44648"/>
                </a:lnTo>
                <a:lnTo>
                  <a:pt x="3509368" y="35719"/>
                </a:lnTo>
                <a:lnTo>
                  <a:pt x="3652243" y="35719"/>
                </a:lnTo>
                <a:lnTo>
                  <a:pt x="3795118" y="35719"/>
                </a:lnTo>
                <a:lnTo>
                  <a:pt x="3937993" y="35719"/>
                </a:lnTo>
                <a:lnTo>
                  <a:pt x="4080868" y="35719"/>
                </a:lnTo>
                <a:lnTo>
                  <a:pt x="4223743" y="26789"/>
                </a:lnTo>
                <a:lnTo>
                  <a:pt x="4357688" y="26789"/>
                </a:lnTo>
                <a:lnTo>
                  <a:pt x="4491633" y="26789"/>
                </a:lnTo>
                <a:lnTo>
                  <a:pt x="4616649" y="17859"/>
                </a:lnTo>
                <a:lnTo>
                  <a:pt x="4741664" y="17859"/>
                </a:lnTo>
                <a:lnTo>
                  <a:pt x="4857750" y="26789"/>
                </a:lnTo>
                <a:lnTo>
                  <a:pt x="4964907" y="26789"/>
                </a:lnTo>
                <a:lnTo>
                  <a:pt x="5063133" y="35719"/>
                </a:lnTo>
                <a:lnTo>
                  <a:pt x="5152430" y="53578"/>
                </a:lnTo>
                <a:lnTo>
                  <a:pt x="5232797" y="62508"/>
                </a:lnTo>
                <a:lnTo>
                  <a:pt x="5295305" y="80367"/>
                </a:lnTo>
                <a:lnTo>
                  <a:pt x="5348883" y="80367"/>
                </a:lnTo>
                <a:lnTo>
                  <a:pt x="5348883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161484" y="5411391"/>
            <a:ext cx="1321595" cy="937617"/>
          </a:xfrm>
          <a:custGeom>
            <a:avLst/>
            <a:gdLst/>
            <a:ahLst/>
            <a:cxnLst/>
            <a:rect l="0" t="0" r="0" b="0"/>
            <a:pathLst>
              <a:path w="1321595" h="937617">
                <a:moveTo>
                  <a:pt x="705446" y="53578"/>
                </a:moveTo>
                <a:lnTo>
                  <a:pt x="696516" y="53578"/>
                </a:lnTo>
                <a:lnTo>
                  <a:pt x="687586" y="53578"/>
                </a:lnTo>
                <a:lnTo>
                  <a:pt x="687586" y="44648"/>
                </a:lnTo>
                <a:lnTo>
                  <a:pt x="678657" y="44648"/>
                </a:lnTo>
                <a:lnTo>
                  <a:pt x="678657" y="35718"/>
                </a:lnTo>
                <a:lnTo>
                  <a:pt x="678657" y="26789"/>
                </a:lnTo>
                <a:lnTo>
                  <a:pt x="678657" y="17859"/>
                </a:lnTo>
                <a:lnTo>
                  <a:pt x="678657" y="8929"/>
                </a:lnTo>
                <a:lnTo>
                  <a:pt x="678657" y="8929"/>
                </a:lnTo>
                <a:lnTo>
                  <a:pt x="678657" y="8929"/>
                </a:lnTo>
                <a:lnTo>
                  <a:pt x="687586" y="0"/>
                </a:lnTo>
                <a:lnTo>
                  <a:pt x="696516" y="0"/>
                </a:lnTo>
                <a:lnTo>
                  <a:pt x="714375" y="0"/>
                </a:lnTo>
                <a:lnTo>
                  <a:pt x="732235" y="8929"/>
                </a:lnTo>
                <a:lnTo>
                  <a:pt x="750094" y="8929"/>
                </a:lnTo>
                <a:lnTo>
                  <a:pt x="776883" y="8929"/>
                </a:lnTo>
                <a:lnTo>
                  <a:pt x="803672" y="8929"/>
                </a:lnTo>
                <a:lnTo>
                  <a:pt x="830461" y="17859"/>
                </a:lnTo>
                <a:lnTo>
                  <a:pt x="866180" y="26789"/>
                </a:lnTo>
                <a:lnTo>
                  <a:pt x="901899" y="35718"/>
                </a:lnTo>
                <a:lnTo>
                  <a:pt x="937618" y="44648"/>
                </a:lnTo>
                <a:lnTo>
                  <a:pt x="973336" y="53578"/>
                </a:lnTo>
                <a:lnTo>
                  <a:pt x="1009055" y="71437"/>
                </a:lnTo>
                <a:lnTo>
                  <a:pt x="1053704" y="89297"/>
                </a:lnTo>
                <a:lnTo>
                  <a:pt x="1089422" y="116086"/>
                </a:lnTo>
                <a:lnTo>
                  <a:pt x="1125141" y="133945"/>
                </a:lnTo>
                <a:lnTo>
                  <a:pt x="1160860" y="160734"/>
                </a:lnTo>
                <a:lnTo>
                  <a:pt x="1196579" y="187522"/>
                </a:lnTo>
                <a:lnTo>
                  <a:pt x="1223368" y="223241"/>
                </a:lnTo>
                <a:lnTo>
                  <a:pt x="1259086" y="258960"/>
                </a:lnTo>
                <a:lnTo>
                  <a:pt x="1285875" y="303608"/>
                </a:lnTo>
                <a:lnTo>
                  <a:pt x="1303735" y="339327"/>
                </a:lnTo>
                <a:lnTo>
                  <a:pt x="1312664" y="392905"/>
                </a:lnTo>
                <a:lnTo>
                  <a:pt x="1321594" y="437554"/>
                </a:lnTo>
                <a:lnTo>
                  <a:pt x="1321594" y="491132"/>
                </a:lnTo>
                <a:lnTo>
                  <a:pt x="1321594" y="544710"/>
                </a:lnTo>
                <a:lnTo>
                  <a:pt x="1303735" y="598288"/>
                </a:lnTo>
                <a:lnTo>
                  <a:pt x="1285875" y="651866"/>
                </a:lnTo>
                <a:lnTo>
                  <a:pt x="1268016" y="696514"/>
                </a:lnTo>
                <a:lnTo>
                  <a:pt x="1241227" y="741163"/>
                </a:lnTo>
                <a:lnTo>
                  <a:pt x="1205508" y="776882"/>
                </a:lnTo>
                <a:lnTo>
                  <a:pt x="1160860" y="812600"/>
                </a:lnTo>
                <a:lnTo>
                  <a:pt x="1116211" y="839389"/>
                </a:lnTo>
                <a:lnTo>
                  <a:pt x="1062633" y="857249"/>
                </a:lnTo>
                <a:lnTo>
                  <a:pt x="1009055" y="884038"/>
                </a:lnTo>
                <a:lnTo>
                  <a:pt x="946547" y="901897"/>
                </a:lnTo>
                <a:lnTo>
                  <a:pt x="875110" y="910827"/>
                </a:lnTo>
                <a:lnTo>
                  <a:pt x="803672" y="928686"/>
                </a:lnTo>
                <a:lnTo>
                  <a:pt x="732235" y="937616"/>
                </a:lnTo>
                <a:lnTo>
                  <a:pt x="660797" y="937616"/>
                </a:lnTo>
                <a:lnTo>
                  <a:pt x="589360" y="937616"/>
                </a:lnTo>
                <a:lnTo>
                  <a:pt x="526852" y="928686"/>
                </a:lnTo>
                <a:lnTo>
                  <a:pt x="464344" y="919757"/>
                </a:lnTo>
                <a:lnTo>
                  <a:pt x="410766" y="910827"/>
                </a:lnTo>
                <a:lnTo>
                  <a:pt x="348258" y="901897"/>
                </a:lnTo>
                <a:lnTo>
                  <a:pt x="294680" y="884038"/>
                </a:lnTo>
                <a:lnTo>
                  <a:pt x="241102" y="875108"/>
                </a:lnTo>
                <a:lnTo>
                  <a:pt x="196454" y="857249"/>
                </a:lnTo>
                <a:lnTo>
                  <a:pt x="151805" y="839389"/>
                </a:lnTo>
                <a:lnTo>
                  <a:pt x="116086" y="821530"/>
                </a:lnTo>
                <a:lnTo>
                  <a:pt x="80368" y="794741"/>
                </a:lnTo>
                <a:lnTo>
                  <a:pt x="53579" y="767952"/>
                </a:lnTo>
                <a:lnTo>
                  <a:pt x="35719" y="732233"/>
                </a:lnTo>
                <a:lnTo>
                  <a:pt x="17860" y="696514"/>
                </a:lnTo>
                <a:lnTo>
                  <a:pt x="8930" y="651866"/>
                </a:lnTo>
                <a:lnTo>
                  <a:pt x="0" y="607218"/>
                </a:lnTo>
                <a:lnTo>
                  <a:pt x="0" y="553639"/>
                </a:lnTo>
                <a:lnTo>
                  <a:pt x="8930" y="508991"/>
                </a:lnTo>
                <a:lnTo>
                  <a:pt x="17860" y="464343"/>
                </a:lnTo>
                <a:lnTo>
                  <a:pt x="26789" y="419694"/>
                </a:lnTo>
                <a:lnTo>
                  <a:pt x="44649" y="383975"/>
                </a:lnTo>
                <a:lnTo>
                  <a:pt x="80368" y="339327"/>
                </a:lnTo>
                <a:lnTo>
                  <a:pt x="107157" y="303608"/>
                </a:lnTo>
                <a:lnTo>
                  <a:pt x="151805" y="267889"/>
                </a:lnTo>
                <a:lnTo>
                  <a:pt x="187524" y="241100"/>
                </a:lnTo>
                <a:lnTo>
                  <a:pt x="232172" y="214311"/>
                </a:lnTo>
                <a:lnTo>
                  <a:pt x="276821" y="187522"/>
                </a:lnTo>
                <a:lnTo>
                  <a:pt x="330399" y="160734"/>
                </a:lnTo>
                <a:lnTo>
                  <a:pt x="383977" y="133945"/>
                </a:lnTo>
                <a:lnTo>
                  <a:pt x="437555" y="116086"/>
                </a:lnTo>
                <a:lnTo>
                  <a:pt x="491133" y="98226"/>
                </a:lnTo>
                <a:lnTo>
                  <a:pt x="535782" y="80367"/>
                </a:lnTo>
                <a:lnTo>
                  <a:pt x="589360" y="62507"/>
                </a:lnTo>
                <a:lnTo>
                  <a:pt x="625079" y="53578"/>
                </a:lnTo>
                <a:lnTo>
                  <a:pt x="651868" y="44648"/>
                </a:lnTo>
                <a:lnTo>
                  <a:pt x="669727" y="53578"/>
                </a:lnTo>
                <a:lnTo>
                  <a:pt x="669727" y="62507"/>
                </a:lnTo>
                <a:lnTo>
                  <a:pt x="651868" y="71437"/>
                </a:lnTo>
                <a:lnTo>
                  <a:pt x="642938" y="80367"/>
                </a:lnTo>
                <a:lnTo>
                  <a:pt x="64293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2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Test-Driven Development in a </a:t>
            </a:r>
            <a:r>
              <a:rPr lang="en-US" dirty="0" smtClean="0"/>
              <a:t>Nutshell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1498012"/>
            <a:ext cx="7698982" cy="406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eeform 3"/>
          <p:cNvSpPr/>
          <p:nvPr/>
        </p:nvSpPr>
        <p:spPr>
          <a:xfrm>
            <a:off x="1268016" y="3205757"/>
            <a:ext cx="35719" cy="250033"/>
          </a:xfrm>
          <a:custGeom>
            <a:avLst/>
            <a:gdLst/>
            <a:ahLst/>
            <a:cxnLst/>
            <a:rect l="0" t="0" r="0" b="0"/>
            <a:pathLst>
              <a:path w="35719" h="250033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17860"/>
                </a:lnTo>
                <a:lnTo>
                  <a:pt x="17859" y="44649"/>
                </a:lnTo>
                <a:lnTo>
                  <a:pt x="17859" y="80368"/>
                </a:lnTo>
                <a:lnTo>
                  <a:pt x="26789" y="116086"/>
                </a:lnTo>
                <a:lnTo>
                  <a:pt x="26789" y="160735"/>
                </a:lnTo>
                <a:lnTo>
                  <a:pt x="26789" y="196454"/>
                </a:lnTo>
                <a:lnTo>
                  <a:pt x="35718" y="232172"/>
                </a:lnTo>
                <a:lnTo>
                  <a:pt x="35718" y="250032"/>
                </a:lnTo>
                <a:lnTo>
                  <a:pt x="35718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303734" y="3464718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84039" y="3000375"/>
            <a:ext cx="714376" cy="562571"/>
          </a:xfrm>
          <a:custGeom>
            <a:avLst/>
            <a:gdLst/>
            <a:ahLst/>
            <a:cxnLst/>
            <a:rect l="0" t="0" r="0" b="0"/>
            <a:pathLst>
              <a:path w="714376" h="562571">
                <a:moveTo>
                  <a:pt x="419695" y="26789"/>
                </a:moveTo>
                <a:lnTo>
                  <a:pt x="410766" y="17859"/>
                </a:lnTo>
                <a:lnTo>
                  <a:pt x="401836" y="17859"/>
                </a:lnTo>
                <a:lnTo>
                  <a:pt x="383977" y="8929"/>
                </a:lnTo>
                <a:lnTo>
                  <a:pt x="357188" y="8929"/>
                </a:lnTo>
                <a:lnTo>
                  <a:pt x="339328" y="8929"/>
                </a:lnTo>
                <a:lnTo>
                  <a:pt x="321469" y="17859"/>
                </a:lnTo>
                <a:lnTo>
                  <a:pt x="303610" y="26789"/>
                </a:lnTo>
                <a:lnTo>
                  <a:pt x="285750" y="53578"/>
                </a:lnTo>
                <a:lnTo>
                  <a:pt x="258961" y="80367"/>
                </a:lnTo>
                <a:lnTo>
                  <a:pt x="241102" y="116086"/>
                </a:lnTo>
                <a:lnTo>
                  <a:pt x="223242" y="160734"/>
                </a:lnTo>
                <a:lnTo>
                  <a:pt x="205383" y="205382"/>
                </a:lnTo>
                <a:lnTo>
                  <a:pt x="187524" y="258961"/>
                </a:lnTo>
                <a:lnTo>
                  <a:pt x="178594" y="312539"/>
                </a:lnTo>
                <a:lnTo>
                  <a:pt x="178594" y="375046"/>
                </a:lnTo>
                <a:lnTo>
                  <a:pt x="196453" y="428625"/>
                </a:lnTo>
                <a:lnTo>
                  <a:pt x="214313" y="482203"/>
                </a:lnTo>
                <a:lnTo>
                  <a:pt x="250031" y="526851"/>
                </a:lnTo>
                <a:lnTo>
                  <a:pt x="294680" y="553640"/>
                </a:lnTo>
                <a:lnTo>
                  <a:pt x="348258" y="562570"/>
                </a:lnTo>
                <a:lnTo>
                  <a:pt x="410766" y="553640"/>
                </a:lnTo>
                <a:lnTo>
                  <a:pt x="473274" y="535781"/>
                </a:lnTo>
                <a:lnTo>
                  <a:pt x="535781" y="508992"/>
                </a:lnTo>
                <a:lnTo>
                  <a:pt x="589359" y="464343"/>
                </a:lnTo>
                <a:lnTo>
                  <a:pt x="642938" y="419695"/>
                </a:lnTo>
                <a:lnTo>
                  <a:pt x="678656" y="357187"/>
                </a:lnTo>
                <a:lnTo>
                  <a:pt x="705445" y="294679"/>
                </a:lnTo>
                <a:lnTo>
                  <a:pt x="714375" y="223242"/>
                </a:lnTo>
                <a:lnTo>
                  <a:pt x="705445" y="160734"/>
                </a:lnTo>
                <a:lnTo>
                  <a:pt x="669727" y="98226"/>
                </a:lnTo>
                <a:lnTo>
                  <a:pt x="625078" y="53578"/>
                </a:lnTo>
                <a:lnTo>
                  <a:pt x="544711" y="17859"/>
                </a:lnTo>
                <a:lnTo>
                  <a:pt x="455414" y="0"/>
                </a:lnTo>
                <a:lnTo>
                  <a:pt x="357188" y="0"/>
                </a:lnTo>
                <a:lnTo>
                  <a:pt x="241102" y="26789"/>
                </a:lnTo>
                <a:lnTo>
                  <a:pt x="116086" y="62507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804172" y="3143250"/>
            <a:ext cx="312540" cy="187524"/>
          </a:xfrm>
          <a:custGeom>
            <a:avLst/>
            <a:gdLst/>
            <a:ahLst/>
            <a:cxnLst/>
            <a:rect l="0" t="0" r="0" b="0"/>
            <a:pathLst>
              <a:path w="312540" h="187524">
                <a:moveTo>
                  <a:pt x="8930" y="71437"/>
                </a:moveTo>
                <a:lnTo>
                  <a:pt x="893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35718"/>
                </a:lnTo>
                <a:lnTo>
                  <a:pt x="8930" y="26789"/>
                </a:lnTo>
                <a:lnTo>
                  <a:pt x="17859" y="17859"/>
                </a:lnTo>
                <a:lnTo>
                  <a:pt x="26789" y="8929"/>
                </a:lnTo>
                <a:lnTo>
                  <a:pt x="53578" y="8929"/>
                </a:lnTo>
                <a:lnTo>
                  <a:pt x="71437" y="0"/>
                </a:lnTo>
                <a:lnTo>
                  <a:pt x="89297" y="0"/>
                </a:lnTo>
                <a:lnTo>
                  <a:pt x="107156" y="8929"/>
                </a:lnTo>
                <a:lnTo>
                  <a:pt x="125016" y="8929"/>
                </a:lnTo>
                <a:lnTo>
                  <a:pt x="125016" y="26789"/>
                </a:lnTo>
                <a:lnTo>
                  <a:pt x="116086" y="44648"/>
                </a:lnTo>
                <a:lnTo>
                  <a:pt x="98226" y="71437"/>
                </a:lnTo>
                <a:lnTo>
                  <a:pt x="71437" y="107156"/>
                </a:lnTo>
                <a:lnTo>
                  <a:pt x="53578" y="133945"/>
                </a:lnTo>
                <a:lnTo>
                  <a:pt x="26789" y="151804"/>
                </a:lnTo>
                <a:lnTo>
                  <a:pt x="17859" y="169664"/>
                </a:lnTo>
                <a:lnTo>
                  <a:pt x="8930" y="178593"/>
                </a:lnTo>
                <a:lnTo>
                  <a:pt x="8930" y="187523"/>
                </a:lnTo>
                <a:lnTo>
                  <a:pt x="17859" y="178593"/>
                </a:lnTo>
                <a:lnTo>
                  <a:pt x="35719" y="178593"/>
                </a:lnTo>
                <a:lnTo>
                  <a:pt x="62508" y="160734"/>
                </a:lnTo>
                <a:lnTo>
                  <a:pt x="89297" y="151804"/>
                </a:lnTo>
                <a:lnTo>
                  <a:pt x="125016" y="133945"/>
                </a:lnTo>
                <a:lnTo>
                  <a:pt x="169664" y="125015"/>
                </a:lnTo>
                <a:lnTo>
                  <a:pt x="205383" y="107156"/>
                </a:lnTo>
                <a:lnTo>
                  <a:pt x="232172" y="98226"/>
                </a:lnTo>
                <a:lnTo>
                  <a:pt x="258961" y="89296"/>
                </a:lnTo>
                <a:lnTo>
                  <a:pt x="276820" y="80367"/>
                </a:lnTo>
                <a:lnTo>
                  <a:pt x="294680" y="80367"/>
                </a:lnTo>
                <a:lnTo>
                  <a:pt x="303609" y="71437"/>
                </a:lnTo>
                <a:lnTo>
                  <a:pt x="312539" y="71437"/>
                </a:lnTo>
                <a:lnTo>
                  <a:pt x="312539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643438" y="2902148"/>
            <a:ext cx="687586" cy="473274"/>
          </a:xfrm>
          <a:custGeom>
            <a:avLst/>
            <a:gdLst/>
            <a:ahLst/>
            <a:cxnLst/>
            <a:rect l="0" t="0" r="0" b="0"/>
            <a:pathLst>
              <a:path w="687586" h="473274">
                <a:moveTo>
                  <a:pt x="491132" y="98227"/>
                </a:moveTo>
                <a:lnTo>
                  <a:pt x="482203" y="89297"/>
                </a:lnTo>
                <a:lnTo>
                  <a:pt x="464343" y="80367"/>
                </a:lnTo>
                <a:lnTo>
                  <a:pt x="437554" y="62508"/>
                </a:lnTo>
                <a:lnTo>
                  <a:pt x="401835" y="53578"/>
                </a:lnTo>
                <a:lnTo>
                  <a:pt x="375046" y="44648"/>
                </a:lnTo>
                <a:lnTo>
                  <a:pt x="339328" y="26789"/>
                </a:lnTo>
                <a:lnTo>
                  <a:pt x="294679" y="26789"/>
                </a:lnTo>
                <a:lnTo>
                  <a:pt x="241101" y="26789"/>
                </a:lnTo>
                <a:lnTo>
                  <a:pt x="196453" y="35719"/>
                </a:lnTo>
                <a:lnTo>
                  <a:pt x="142875" y="44648"/>
                </a:lnTo>
                <a:lnTo>
                  <a:pt x="98226" y="71438"/>
                </a:lnTo>
                <a:lnTo>
                  <a:pt x="53578" y="116086"/>
                </a:lnTo>
                <a:lnTo>
                  <a:pt x="26789" y="169664"/>
                </a:lnTo>
                <a:lnTo>
                  <a:pt x="8929" y="232172"/>
                </a:lnTo>
                <a:lnTo>
                  <a:pt x="0" y="294680"/>
                </a:lnTo>
                <a:lnTo>
                  <a:pt x="17859" y="357188"/>
                </a:lnTo>
                <a:lnTo>
                  <a:pt x="53578" y="410766"/>
                </a:lnTo>
                <a:lnTo>
                  <a:pt x="107156" y="446484"/>
                </a:lnTo>
                <a:lnTo>
                  <a:pt x="169664" y="473273"/>
                </a:lnTo>
                <a:lnTo>
                  <a:pt x="250031" y="473273"/>
                </a:lnTo>
                <a:lnTo>
                  <a:pt x="330398" y="464344"/>
                </a:lnTo>
                <a:lnTo>
                  <a:pt x="419695" y="437555"/>
                </a:lnTo>
                <a:lnTo>
                  <a:pt x="508992" y="392906"/>
                </a:lnTo>
                <a:lnTo>
                  <a:pt x="589359" y="348258"/>
                </a:lnTo>
                <a:lnTo>
                  <a:pt x="642937" y="285750"/>
                </a:lnTo>
                <a:lnTo>
                  <a:pt x="678656" y="223242"/>
                </a:lnTo>
                <a:lnTo>
                  <a:pt x="687585" y="160734"/>
                </a:lnTo>
                <a:lnTo>
                  <a:pt x="669726" y="98227"/>
                </a:lnTo>
                <a:lnTo>
                  <a:pt x="625078" y="53578"/>
                </a:lnTo>
                <a:lnTo>
                  <a:pt x="562570" y="17859"/>
                </a:lnTo>
                <a:lnTo>
                  <a:pt x="473273" y="0"/>
                </a:lnTo>
                <a:lnTo>
                  <a:pt x="47327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705695" y="5411391"/>
            <a:ext cx="759025" cy="53579"/>
          </a:xfrm>
          <a:custGeom>
            <a:avLst/>
            <a:gdLst/>
            <a:ahLst/>
            <a:cxnLst/>
            <a:rect l="0" t="0" r="0" b="0"/>
            <a:pathLst>
              <a:path w="759025" h="53579">
                <a:moveTo>
                  <a:pt x="17860" y="53578"/>
                </a:moveTo>
                <a:lnTo>
                  <a:pt x="1786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17860" y="44648"/>
                </a:lnTo>
                <a:lnTo>
                  <a:pt x="26789" y="44648"/>
                </a:lnTo>
                <a:lnTo>
                  <a:pt x="44649" y="44648"/>
                </a:lnTo>
                <a:lnTo>
                  <a:pt x="80368" y="53578"/>
                </a:lnTo>
                <a:lnTo>
                  <a:pt x="125016" y="53578"/>
                </a:lnTo>
                <a:lnTo>
                  <a:pt x="178594" y="53578"/>
                </a:lnTo>
                <a:lnTo>
                  <a:pt x="250032" y="53578"/>
                </a:lnTo>
                <a:lnTo>
                  <a:pt x="330399" y="53578"/>
                </a:lnTo>
                <a:lnTo>
                  <a:pt x="410766" y="53578"/>
                </a:lnTo>
                <a:lnTo>
                  <a:pt x="500063" y="44648"/>
                </a:lnTo>
                <a:lnTo>
                  <a:pt x="589360" y="26789"/>
                </a:lnTo>
                <a:lnTo>
                  <a:pt x="678657" y="17859"/>
                </a:lnTo>
                <a:lnTo>
                  <a:pt x="759024" y="0"/>
                </a:lnTo>
                <a:lnTo>
                  <a:pt x="7590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616523" y="5366742"/>
            <a:ext cx="116087" cy="17861"/>
          </a:xfrm>
          <a:custGeom>
            <a:avLst/>
            <a:gdLst/>
            <a:ahLst/>
            <a:cxnLst/>
            <a:rect l="0" t="0" r="0" b="0"/>
            <a:pathLst>
              <a:path w="116087" h="17861">
                <a:moveTo>
                  <a:pt x="0" y="8930"/>
                </a:moveTo>
                <a:lnTo>
                  <a:pt x="53579" y="0"/>
                </a:lnTo>
                <a:lnTo>
                  <a:pt x="98227" y="0"/>
                </a:lnTo>
                <a:lnTo>
                  <a:pt x="116086" y="17860"/>
                </a:lnTo>
                <a:lnTo>
                  <a:pt x="116086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7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Writing tests: </a:t>
            </a:r>
          </a:p>
          <a:p>
            <a:pPr lvl="1"/>
            <a:r>
              <a:rPr lang="en-US" dirty="0" smtClean="0"/>
              <a:t>makes </a:t>
            </a:r>
            <a:r>
              <a:rPr lang="en-US" dirty="0"/>
              <a:t>us clarify the acceptance criteria for the </a:t>
            </a:r>
            <a:r>
              <a:rPr lang="en-US" dirty="0" smtClean="0"/>
              <a:t>system</a:t>
            </a:r>
          </a:p>
          <a:p>
            <a:pPr lvl="1"/>
            <a:r>
              <a:rPr lang="en-US" dirty="0"/>
              <a:t>encourages us to write loosely coupled components, so they can easily be tested in isolation and, at higher levels, combined together </a:t>
            </a:r>
          </a:p>
          <a:p>
            <a:pPr lvl="1"/>
            <a:r>
              <a:rPr lang="en-US" dirty="0" smtClean="0"/>
              <a:t>adds </a:t>
            </a:r>
            <a:r>
              <a:rPr lang="en-US" dirty="0"/>
              <a:t>an executable description of what the code </a:t>
            </a:r>
            <a:r>
              <a:rPr lang="en-US" dirty="0" smtClean="0"/>
              <a:t>does </a:t>
            </a:r>
            <a:endParaRPr lang="en-US" dirty="0"/>
          </a:p>
          <a:p>
            <a:pPr lvl="1"/>
            <a:r>
              <a:rPr lang="en-US" dirty="0" smtClean="0"/>
              <a:t>adds </a:t>
            </a:r>
            <a:r>
              <a:rPr lang="en-US" dirty="0"/>
              <a:t>to a complete regression suite </a:t>
            </a:r>
            <a:endParaRPr lang="en-US" dirty="0" smtClean="0"/>
          </a:p>
          <a:p>
            <a:r>
              <a:rPr lang="en-US" dirty="0" smtClean="0"/>
              <a:t>whereas </a:t>
            </a:r>
            <a:r>
              <a:rPr lang="en-US" dirty="0"/>
              <a:t>running tests: </a:t>
            </a:r>
          </a:p>
          <a:p>
            <a:pPr lvl="1"/>
            <a:r>
              <a:rPr lang="en-US" dirty="0" smtClean="0"/>
              <a:t>detects </a:t>
            </a:r>
            <a:r>
              <a:rPr lang="en-US" dirty="0"/>
              <a:t>errors while the context is fresh in our </a:t>
            </a:r>
            <a:r>
              <a:rPr lang="en-US" dirty="0" smtClean="0"/>
              <a:t>mind</a:t>
            </a:r>
            <a:endParaRPr lang="en-US" dirty="0"/>
          </a:p>
          <a:p>
            <a:pPr lvl="1"/>
            <a:r>
              <a:rPr lang="en-US" dirty="0" smtClean="0"/>
              <a:t>lets </a:t>
            </a:r>
            <a:r>
              <a:rPr lang="en-US" dirty="0"/>
              <a:t>us know when we’ve done enough, discouraging “gold plating” and unnecessary features (design).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  <p:sp>
        <p:nvSpPr>
          <p:cNvPr id="4" name="Freeform 3"/>
          <p:cNvSpPr/>
          <p:nvPr/>
        </p:nvSpPr>
        <p:spPr>
          <a:xfrm>
            <a:off x="4357688" y="2750344"/>
            <a:ext cx="3473649" cy="80368"/>
          </a:xfrm>
          <a:custGeom>
            <a:avLst/>
            <a:gdLst/>
            <a:ahLst/>
            <a:cxnLst/>
            <a:rect l="0" t="0" r="0" b="0"/>
            <a:pathLst>
              <a:path w="3473649" h="80368">
                <a:moveTo>
                  <a:pt x="0" y="53577"/>
                </a:moveTo>
                <a:lnTo>
                  <a:pt x="0" y="53577"/>
                </a:lnTo>
                <a:lnTo>
                  <a:pt x="8929" y="44648"/>
                </a:lnTo>
                <a:lnTo>
                  <a:pt x="17859" y="44648"/>
                </a:lnTo>
                <a:lnTo>
                  <a:pt x="26789" y="44648"/>
                </a:lnTo>
                <a:lnTo>
                  <a:pt x="35718" y="44648"/>
                </a:lnTo>
                <a:lnTo>
                  <a:pt x="53578" y="44648"/>
                </a:lnTo>
                <a:lnTo>
                  <a:pt x="62507" y="44648"/>
                </a:lnTo>
                <a:lnTo>
                  <a:pt x="80367" y="44648"/>
                </a:lnTo>
                <a:lnTo>
                  <a:pt x="98226" y="44648"/>
                </a:lnTo>
                <a:lnTo>
                  <a:pt x="116085" y="44648"/>
                </a:lnTo>
                <a:lnTo>
                  <a:pt x="133945" y="35719"/>
                </a:lnTo>
                <a:lnTo>
                  <a:pt x="151804" y="44648"/>
                </a:lnTo>
                <a:lnTo>
                  <a:pt x="178593" y="44648"/>
                </a:lnTo>
                <a:lnTo>
                  <a:pt x="214312" y="44648"/>
                </a:lnTo>
                <a:lnTo>
                  <a:pt x="241101" y="44648"/>
                </a:lnTo>
                <a:lnTo>
                  <a:pt x="276820" y="44648"/>
                </a:lnTo>
                <a:lnTo>
                  <a:pt x="312539" y="53577"/>
                </a:lnTo>
                <a:lnTo>
                  <a:pt x="348257" y="53577"/>
                </a:lnTo>
                <a:lnTo>
                  <a:pt x="392906" y="62507"/>
                </a:lnTo>
                <a:lnTo>
                  <a:pt x="437554" y="62507"/>
                </a:lnTo>
                <a:lnTo>
                  <a:pt x="473273" y="62507"/>
                </a:lnTo>
                <a:lnTo>
                  <a:pt x="517921" y="71437"/>
                </a:lnTo>
                <a:lnTo>
                  <a:pt x="562570" y="71437"/>
                </a:lnTo>
                <a:lnTo>
                  <a:pt x="607218" y="71437"/>
                </a:lnTo>
                <a:lnTo>
                  <a:pt x="660796" y="71437"/>
                </a:lnTo>
                <a:lnTo>
                  <a:pt x="714375" y="71437"/>
                </a:lnTo>
                <a:lnTo>
                  <a:pt x="759023" y="62507"/>
                </a:lnTo>
                <a:lnTo>
                  <a:pt x="821531" y="62507"/>
                </a:lnTo>
                <a:lnTo>
                  <a:pt x="875109" y="62507"/>
                </a:lnTo>
                <a:lnTo>
                  <a:pt x="928687" y="62507"/>
                </a:lnTo>
                <a:lnTo>
                  <a:pt x="982265" y="71437"/>
                </a:lnTo>
                <a:lnTo>
                  <a:pt x="1035843" y="71437"/>
                </a:lnTo>
                <a:lnTo>
                  <a:pt x="1089421" y="71437"/>
                </a:lnTo>
                <a:lnTo>
                  <a:pt x="1151929" y="71437"/>
                </a:lnTo>
                <a:lnTo>
                  <a:pt x="1205507" y="71437"/>
                </a:lnTo>
                <a:lnTo>
                  <a:pt x="1268015" y="80367"/>
                </a:lnTo>
                <a:lnTo>
                  <a:pt x="1330523" y="80367"/>
                </a:lnTo>
                <a:lnTo>
                  <a:pt x="1393031" y="80367"/>
                </a:lnTo>
                <a:lnTo>
                  <a:pt x="1455539" y="80367"/>
                </a:lnTo>
                <a:lnTo>
                  <a:pt x="1518046" y="71437"/>
                </a:lnTo>
                <a:lnTo>
                  <a:pt x="1580554" y="71437"/>
                </a:lnTo>
                <a:lnTo>
                  <a:pt x="1643062" y="71437"/>
                </a:lnTo>
                <a:lnTo>
                  <a:pt x="1714500" y="62507"/>
                </a:lnTo>
                <a:lnTo>
                  <a:pt x="1777007" y="62507"/>
                </a:lnTo>
                <a:lnTo>
                  <a:pt x="1848445" y="53577"/>
                </a:lnTo>
                <a:lnTo>
                  <a:pt x="1910953" y="53577"/>
                </a:lnTo>
                <a:lnTo>
                  <a:pt x="1973460" y="44648"/>
                </a:lnTo>
                <a:lnTo>
                  <a:pt x="2035968" y="44648"/>
                </a:lnTo>
                <a:lnTo>
                  <a:pt x="2098476" y="44648"/>
                </a:lnTo>
                <a:lnTo>
                  <a:pt x="2160984" y="35719"/>
                </a:lnTo>
                <a:lnTo>
                  <a:pt x="2223492" y="35719"/>
                </a:lnTo>
                <a:lnTo>
                  <a:pt x="2277070" y="35719"/>
                </a:lnTo>
                <a:lnTo>
                  <a:pt x="2339578" y="35719"/>
                </a:lnTo>
                <a:lnTo>
                  <a:pt x="2402085" y="26789"/>
                </a:lnTo>
                <a:lnTo>
                  <a:pt x="2455664" y="26789"/>
                </a:lnTo>
                <a:lnTo>
                  <a:pt x="2509242" y="26789"/>
                </a:lnTo>
                <a:lnTo>
                  <a:pt x="2562820" y="17859"/>
                </a:lnTo>
                <a:lnTo>
                  <a:pt x="2616398" y="17859"/>
                </a:lnTo>
                <a:lnTo>
                  <a:pt x="2678906" y="8929"/>
                </a:lnTo>
                <a:lnTo>
                  <a:pt x="2732484" y="8929"/>
                </a:lnTo>
                <a:lnTo>
                  <a:pt x="2786062" y="8929"/>
                </a:lnTo>
                <a:lnTo>
                  <a:pt x="2830710" y="0"/>
                </a:lnTo>
                <a:lnTo>
                  <a:pt x="2884289" y="0"/>
                </a:lnTo>
                <a:lnTo>
                  <a:pt x="2928937" y="0"/>
                </a:lnTo>
                <a:lnTo>
                  <a:pt x="2982515" y="0"/>
                </a:lnTo>
                <a:lnTo>
                  <a:pt x="3027164" y="0"/>
                </a:lnTo>
                <a:lnTo>
                  <a:pt x="3071812" y="0"/>
                </a:lnTo>
                <a:lnTo>
                  <a:pt x="3125390" y="0"/>
                </a:lnTo>
                <a:lnTo>
                  <a:pt x="3170039" y="0"/>
                </a:lnTo>
                <a:lnTo>
                  <a:pt x="3205757" y="0"/>
                </a:lnTo>
                <a:lnTo>
                  <a:pt x="3250406" y="0"/>
                </a:lnTo>
                <a:lnTo>
                  <a:pt x="3286125" y="0"/>
                </a:lnTo>
                <a:lnTo>
                  <a:pt x="3321843" y="0"/>
                </a:lnTo>
                <a:lnTo>
                  <a:pt x="3348632" y="0"/>
                </a:lnTo>
                <a:lnTo>
                  <a:pt x="3384351" y="0"/>
                </a:lnTo>
                <a:lnTo>
                  <a:pt x="3411140" y="0"/>
                </a:lnTo>
                <a:lnTo>
                  <a:pt x="3429000" y="0"/>
                </a:lnTo>
                <a:lnTo>
                  <a:pt x="3446859" y="0"/>
                </a:lnTo>
                <a:lnTo>
                  <a:pt x="3464718" y="0"/>
                </a:lnTo>
                <a:lnTo>
                  <a:pt x="3473648" y="0"/>
                </a:lnTo>
                <a:lnTo>
                  <a:pt x="3473648" y="0"/>
                </a:lnTo>
                <a:lnTo>
                  <a:pt x="3473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357438" y="3830836"/>
            <a:ext cx="17860" cy="8930"/>
          </a:xfrm>
          <a:custGeom>
            <a:avLst/>
            <a:gdLst/>
            <a:ahLst/>
            <a:cxnLst/>
            <a:rect l="0" t="0" r="0" b="0"/>
            <a:pathLst>
              <a:path w="17860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384227" y="3830836"/>
            <a:ext cx="5822156" cy="62508"/>
          </a:xfrm>
          <a:custGeom>
            <a:avLst/>
            <a:gdLst/>
            <a:ahLst/>
            <a:cxnLst/>
            <a:rect l="0" t="0" r="0" b="0"/>
            <a:pathLst>
              <a:path w="5822156" h="62508">
                <a:moveTo>
                  <a:pt x="0" y="0"/>
                </a:moveTo>
                <a:lnTo>
                  <a:pt x="8929" y="0"/>
                </a:lnTo>
                <a:lnTo>
                  <a:pt x="17859" y="0"/>
                </a:lnTo>
                <a:lnTo>
                  <a:pt x="26789" y="8929"/>
                </a:lnTo>
                <a:lnTo>
                  <a:pt x="44648" y="8929"/>
                </a:lnTo>
                <a:lnTo>
                  <a:pt x="62507" y="8929"/>
                </a:lnTo>
                <a:lnTo>
                  <a:pt x="89296" y="8929"/>
                </a:lnTo>
                <a:lnTo>
                  <a:pt x="107156" y="8929"/>
                </a:lnTo>
                <a:lnTo>
                  <a:pt x="142875" y="17859"/>
                </a:lnTo>
                <a:lnTo>
                  <a:pt x="169664" y="17859"/>
                </a:lnTo>
                <a:lnTo>
                  <a:pt x="205382" y="26789"/>
                </a:lnTo>
                <a:lnTo>
                  <a:pt x="241101" y="26789"/>
                </a:lnTo>
                <a:lnTo>
                  <a:pt x="276820" y="26789"/>
                </a:lnTo>
                <a:lnTo>
                  <a:pt x="321468" y="26789"/>
                </a:lnTo>
                <a:lnTo>
                  <a:pt x="366117" y="26789"/>
                </a:lnTo>
                <a:lnTo>
                  <a:pt x="410765" y="26789"/>
                </a:lnTo>
                <a:lnTo>
                  <a:pt x="464343" y="26789"/>
                </a:lnTo>
                <a:lnTo>
                  <a:pt x="517921" y="26789"/>
                </a:lnTo>
                <a:lnTo>
                  <a:pt x="571500" y="26789"/>
                </a:lnTo>
                <a:lnTo>
                  <a:pt x="634007" y="17859"/>
                </a:lnTo>
                <a:lnTo>
                  <a:pt x="696515" y="17859"/>
                </a:lnTo>
                <a:lnTo>
                  <a:pt x="759023" y="17859"/>
                </a:lnTo>
                <a:lnTo>
                  <a:pt x="821531" y="17859"/>
                </a:lnTo>
                <a:lnTo>
                  <a:pt x="884039" y="17859"/>
                </a:lnTo>
                <a:lnTo>
                  <a:pt x="946546" y="17859"/>
                </a:lnTo>
                <a:lnTo>
                  <a:pt x="1009054" y="26789"/>
                </a:lnTo>
                <a:lnTo>
                  <a:pt x="1080492" y="26789"/>
                </a:lnTo>
                <a:lnTo>
                  <a:pt x="1143000" y="17859"/>
                </a:lnTo>
                <a:lnTo>
                  <a:pt x="1214437" y="17859"/>
                </a:lnTo>
                <a:lnTo>
                  <a:pt x="1285875" y="17859"/>
                </a:lnTo>
                <a:lnTo>
                  <a:pt x="1357312" y="8929"/>
                </a:lnTo>
                <a:lnTo>
                  <a:pt x="1428750" y="8929"/>
                </a:lnTo>
                <a:lnTo>
                  <a:pt x="1500187" y="0"/>
                </a:lnTo>
                <a:lnTo>
                  <a:pt x="1571625" y="0"/>
                </a:lnTo>
                <a:lnTo>
                  <a:pt x="1643062" y="0"/>
                </a:lnTo>
                <a:lnTo>
                  <a:pt x="1714500" y="0"/>
                </a:lnTo>
                <a:lnTo>
                  <a:pt x="1785937" y="0"/>
                </a:lnTo>
                <a:lnTo>
                  <a:pt x="1848445" y="0"/>
                </a:lnTo>
                <a:lnTo>
                  <a:pt x="1910953" y="0"/>
                </a:lnTo>
                <a:lnTo>
                  <a:pt x="1982390" y="8929"/>
                </a:lnTo>
                <a:lnTo>
                  <a:pt x="2044898" y="8929"/>
                </a:lnTo>
                <a:lnTo>
                  <a:pt x="2107406" y="8929"/>
                </a:lnTo>
                <a:lnTo>
                  <a:pt x="2178843" y="8929"/>
                </a:lnTo>
                <a:lnTo>
                  <a:pt x="2241351" y="8929"/>
                </a:lnTo>
                <a:lnTo>
                  <a:pt x="2303859" y="17859"/>
                </a:lnTo>
                <a:lnTo>
                  <a:pt x="2357437" y="17859"/>
                </a:lnTo>
                <a:lnTo>
                  <a:pt x="2419945" y="17859"/>
                </a:lnTo>
                <a:lnTo>
                  <a:pt x="2473523" y="17859"/>
                </a:lnTo>
                <a:lnTo>
                  <a:pt x="2527101" y="17859"/>
                </a:lnTo>
                <a:lnTo>
                  <a:pt x="2589609" y="17859"/>
                </a:lnTo>
                <a:lnTo>
                  <a:pt x="2643187" y="26789"/>
                </a:lnTo>
                <a:lnTo>
                  <a:pt x="2696765" y="26789"/>
                </a:lnTo>
                <a:lnTo>
                  <a:pt x="2750343" y="26789"/>
                </a:lnTo>
                <a:lnTo>
                  <a:pt x="2803921" y="26789"/>
                </a:lnTo>
                <a:lnTo>
                  <a:pt x="2857500" y="35718"/>
                </a:lnTo>
                <a:lnTo>
                  <a:pt x="2911078" y="35718"/>
                </a:lnTo>
                <a:lnTo>
                  <a:pt x="2964656" y="35718"/>
                </a:lnTo>
                <a:lnTo>
                  <a:pt x="3018234" y="35718"/>
                </a:lnTo>
                <a:lnTo>
                  <a:pt x="3071812" y="44648"/>
                </a:lnTo>
                <a:lnTo>
                  <a:pt x="3125390" y="53578"/>
                </a:lnTo>
                <a:lnTo>
                  <a:pt x="3170039" y="53578"/>
                </a:lnTo>
                <a:lnTo>
                  <a:pt x="3223617" y="53578"/>
                </a:lnTo>
                <a:lnTo>
                  <a:pt x="3277195" y="53578"/>
                </a:lnTo>
                <a:lnTo>
                  <a:pt x="3321843" y="53578"/>
                </a:lnTo>
                <a:lnTo>
                  <a:pt x="3366492" y="62507"/>
                </a:lnTo>
                <a:lnTo>
                  <a:pt x="3411140" y="62507"/>
                </a:lnTo>
                <a:lnTo>
                  <a:pt x="3455789" y="62507"/>
                </a:lnTo>
                <a:lnTo>
                  <a:pt x="3500437" y="62507"/>
                </a:lnTo>
                <a:lnTo>
                  <a:pt x="3545086" y="53578"/>
                </a:lnTo>
                <a:lnTo>
                  <a:pt x="3589734" y="53578"/>
                </a:lnTo>
                <a:lnTo>
                  <a:pt x="3634382" y="53578"/>
                </a:lnTo>
                <a:lnTo>
                  <a:pt x="3679031" y="53578"/>
                </a:lnTo>
                <a:lnTo>
                  <a:pt x="3723679" y="53578"/>
                </a:lnTo>
                <a:lnTo>
                  <a:pt x="3759398" y="53578"/>
                </a:lnTo>
                <a:lnTo>
                  <a:pt x="3804046" y="53578"/>
                </a:lnTo>
                <a:lnTo>
                  <a:pt x="3839765" y="53578"/>
                </a:lnTo>
                <a:lnTo>
                  <a:pt x="3884414" y="53578"/>
                </a:lnTo>
                <a:lnTo>
                  <a:pt x="3929062" y="53578"/>
                </a:lnTo>
                <a:lnTo>
                  <a:pt x="3964781" y="53578"/>
                </a:lnTo>
                <a:lnTo>
                  <a:pt x="4009429" y="53578"/>
                </a:lnTo>
                <a:lnTo>
                  <a:pt x="4063007" y="53578"/>
                </a:lnTo>
                <a:lnTo>
                  <a:pt x="4107656" y="53578"/>
                </a:lnTo>
                <a:lnTo>
                  <a:pt x="4161234" y="44648"/>
                </a:lnTo>
                <a:lnTo>
                  <a:pt x="4205882" y="44648"/>
                </a:lnTo>
                <a:lnTo>
                  <a:pt x="4259461" y="44648"/>
                </a:lnTo>
                <a:lnTo>
                  <a:pt x="4304109" y="44648"/>
                </a:lnTo>
                <a:lnTo>
                  <a:pt x="4357687" y="44648"/>
                </a:lnTo>
                <a:lnTo>
                  <a:pt x="4411265" y="44648"/>
                </a:lnTo>
                <a:lnTo>
                  <a:pt x="4455914" y="44648"/>
                </a:lnTo>
                <a:lnTo>
                  <a:pt x="4518421" y="35718"/>
                </a:lnTo>
                <a:lnTo>
                  <a:pt x="4572000" y="35718"/>
                </a:lnTo>
                <a:lnTo>
                  <a:pt x="4625578" y="35718"/>
                </a:lnTo>
                <a:lnTo>
                  <a:pt x="4679156" y="26789"/>
                </a:lnTo>
                <a:lnTo>
                  <a:pt x="4741664" y="26789"/>
                </a:lnTo>
                <a:lnTo>
                  <a:pt x="4795242" y="26789"/>
                </a:lnTo>
                <a:lnTo>
                  <a:pt x="4857750" y="26789"/>
                </a:lnTo>
                <a:lnTo>
                  <a:pt x="4920257" y="26789"/>
                </a:lnTo>
                <a:lnTo>
                  <a:pt x="4982765" y="26789"/>
                </a:lnTo>
                <a:lnTo>
                  <a:pt x="5045273" y="26789"/>
                </a:lnTo>
                <a:lnTo>
                  <a:pt x="5107781" y="26789"/>
                </a:lnTo>
                <a:lnTo>
                  <a:pt x="5170289" y="26789"/>
                </a:lnTo>
                <a:lnTo>
                  <a:pt x="5232796" y="26789"/>
                </a:lnTo>
                <a:lnTo>
                  <a:pt x="5286375" y="26789"/>
                </a:lnTo>
                <a:lnTo>
                  <a:pt x="5348882" y="26789"/>
                </a:lnTo>
                <a:lnTo>
                  <a:pt x="5402461" y="35718"/>
                </a:lnTo>
                <a:lnTo>
                  <a:pt x="5456039" y="26789"/>
                </a:lnTo>
                <a:lnTo>
                  <a:pt x="5500687" y="26789"/>
                </a:lnTo>
                <a:lnTo>
                  <a:pt x="5545336" y="26789"/>
                </a:lnTo>
                <a:lnTo>
                  <a:pt x="5581054" y="26789"/>
                </a:lnTo>
                <a:lnTo>
                  <a:pt x="5625703" y="26789"/>
                </a:lnTo>
                <a:lnTo>
                  <a:pt x="5652492" y="26789"/>
                </a:lnTo>
                <a:lnTo>
                  <a:pt x="5688211" y="26789"/>
                </a:lnTo>
                <a:lnTo>
                  <a:pt x="5706070" y="26789"/>
                </a:lnTo>
                <a:lnTo>
                  <a:pt x="5732859" y="26789"/>
                </a:lnTo>
                <a:lnTo>
                  <a:pt x="5750718" y="26789"/>
                </a:lnTo>
                <a:lnTo>
                  <a:pt x="5768578" y="26789"/>
                </a:lnTo>
                <a:lnTo>
                  <a:pt x="5786437" y="26789"/>
                </a:lnTo>
                <a:lnTo>
                  <a:pt x="5804296" y="35718"/>
                </a:lnTo>
                <a:lnTo>
                  <a:pt x="5813225" y="35718"/>
                </a:lnTo>
                <a:lnTo>
                  <a:pt x="5813225" y="44648"/>
                </a:lnTo>
                <a:lnTo>
                  <a:pt x="5822155" y="35718"/>
                </a:lnTo>
                <a:lnTo>
                  <a:pt x="5822155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678906" y="4223742"/>
            <a:ext cx="1553767" cy="80368"/>
          </a:xfrm>
          <a:custGeom>
            <a:avLst/>
            <a:gdLst/>
            <a:ahLst/>
            <a:cxnLst/>
            <a:rect l="0" t="0" r="0" b="0"/>
            <a:pathLst>
              <a:path w="1553767" h="80368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44649" y="8929"/>
                </a:lnTo>
                <a:lnTo>
                  <a:pt x="53578" y="8929"/>
                </a:lnTo>
                <a:lnTo>
                  <a:pt x="71438" y="17859"/>
                </a:lnTo>
                <a:lnTo>
                  <a:pt x="98227" y="26789"/>
                </a:lnTo>
                <a:lnTo>
                  <a:pt x="125016" y="26789"/>
                </a:lnTo>
                <a:lnTo>
                  <a:pt x="169664" y="35719"/>
                </a:lnTo>
                <a:lnTo>
                  <a:pt x="214313" y="35719"/>
                </a:lnTo>
                <a:lnTo>
                  <a:pt x="267891" y="44648"/>
                </a:lnTo>
                <a:lnTo>
                  <a:pt x="321469" y="44648"/>
                </a:lnTo>
                <a:lnTo>
                  <a:pt x="392907" y="44648"/>
                </a:lnTo>
                <a:lnTo>
                  <a:pt x="464344" y="53578"/>
                </a:lnTo>
                <a:lnTo>
                  <a:pt x="535782" y="53578"/>
                </a:lnTo>
                <a:lnTo>
                  <a:pt x="616149" y="62508"/>
                </a:lnTo>
                <a:lnTo>
                  <a:pt x="705446" y="62508"/>
                </a:lnTo>
                <a:lnTo>
                  <a:pt x="794742" y="71437"/>
                </a:lnTo>
                <a:lnTo>
                  <a:pt x="892969" y="71437"/>
                </a:lnTo>
                <a:lnTo>
                  <a:pt x="991196" y="71437"/>
                </a:lnTo>
                <a:lnTo>
                  <a:pt x="1098352" y="80367"/>
                </a:lnTo>
                <a:lnTo>
                  <a:pt x="1205508" y="80367"/>
                </a:lnTo>
                <a:lnTo>
                  <a:pt x="1321594" y="71437"/>
                </a:lnTo>
                <a:lnTo>
                  <a:pt x="1437680" y="71437"/>
                </a:lnTo>
                <a:lnTo>
                  <a:pt x="1553766" y="71437"/>
                </a:lnTo>
                <a:lnTo>
                  <a:pt x="1553766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714875" y="4277320"/>
            <a:ext cx="767954" cy="44649"/>
          </a:xfrm>
          <a:custGeom>
            <a:avLst/>
            <a:gdLst/>
            <a:ahLst/>
            <a:cxnLst/>
            <a:rect l="0" t="0" r="0" b="0"/>
            <a:pathLst>
              <a:path w="767954" h="44649">
                <a:moveTo>
                  <a:pt x="0" y="0"/>
                </a:moveTo>
                <a:lnTo>
                  <a:pt x="107156" y="0"/>
                </a:lnTo>
                <a:lnTo>
                  <a:pt x="205383" y="8930"/>
                </a:lnTo>
                <a:lnTo>
                  <a:pt x="303609" y="8930"/>
                </a:lnTo>
                <a:lnTo>
                  <a:pt x="401836" y="17859"/>
                </a:lnTo>
                <a:lnTo>
                  <a:pt x="482203" y="26789"/>
                </a:lnTo>
                <a:lnTo>
                  <a:pt x="553641" y="35719"/>
                </a:lnTo>
                <a:lnTo>
                  <a:pt x="616148" y="35719"/>
                </a:lnTo>
                <a:lnTo>
                  <a:pt x="678656" y="44648"/>
                </a:lnTo>
                <a:lnTo>
                  <a:pt x="723305" y="35719"/>
                </a:lnTo>
                <a:lnTo>
                  <a:pt x="767953" y="26789"/>
                </a:lnTo>
                <a:lnTo>
                  <a:pt x="76795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768578" y="4161234"/>
            <a:ext cx="383978" cy="133946"/>
          </a:xfrm>
          <a:custGeom>
            <a:avLst/>
            <a:gdLst/>
            <a:ahLst/>
            <a:cxnLst/>
            <a:rect l="0" t="0" r="0" b="0"/>
            <a:pathLst>
              <a:path w="383978" h="133946">
                <a:moveTo>
                  <a:pt x="0" y="8930"/>
                </a:moveTo>
                <a:lnTo>
                  <a:pt x="8930" y="8930"/>
                </a:lnTo>
                <a:lnTo>
                  <a:pt x="8930" y="0"/>
                </a:lnTo>
                <a:lnTo>
                  <a:pt x="17860" y="0"/>
                </a:lnTo>
                <a:lnTo>
                  <a:pt x="26789" y="8930"/>
                </a:lnTo>
                <a:lnTo>
                  <a:pt x="53578" y="17859"/>
                </a:lnTo>
                <a:lnTo>
                  <a:pt x="80367" y="35719"/>
                </a:lnTo>
                <a:lnTo>
                  <a:pt x="125016" y="53578"/>
                </a:lnTo>
                <a:lnTo>
                  <a:pt x="178594" y="80367"/>
                </a:lnTo>
                <a:lnTo>
                  <a:pt x="241102" y="98227"/>
                </a:lnTo>
                <a:lnTo>
                  <a:pt x="312539" y="116086"/>
                </a:lnTo>
                <a:lnTo>
                  <a:pt x="383977" y="133945"/>
                </a:lnTo>
                <a:lnTo>
                  <a:pt x="383977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331148" y="4107656"/>
            <a:ext cx="625080" cy="357188"/>
          </a:xfrm>
          <a:custGeom>
            <a:avLst/>
            <a:gdLst/>
            <a:ahLst/>
            <a:cxnLst/>
            <a:rect l="0" t="0" r="0" b="0"/>
            <a:pathLst>
              <a:path w="625080" h="357188">
                <a:moveTo>
                  <a:pt x="339329" y="125015"/>
                </a:moveTo>
                <a:lnTo>
                  <a:pt x="339329" y="116086"/>
                </a:lnTo>
                <a:lnTo>
                  <a:pt x="339329" y="107156"/>
                </a:lnTo>
                <a:lnTo>
                  <a:pt x="339329" y="89297"/>
                </a:lnTo>
                <a:lnTo>
                  <a:pt x="339329" y="80367"/>
                </a:lnTo>
                <a:lnTo>
                  <a:pt x="339329" y="71437"/>
                </a:lnTo>
                <a:lnTo>
                  <a:pt x="348258" y="80367"/>
                </a:lnTo>
                <a:lnTo>
                  <a:pt x="357188" y="98226"/>
                </a:lnTo>
                <a:lnTo>
                  <a:pt x="366118" y="133945"/>
                </a:lnTo>
                <a:lnTo>
                  <a:pt x="383977" y="169664"/>
                </a:lnTo>
                <a:lnTo>
                  <a:pt x="392907" y="214312"/>
                </a:lnTo>
                <a:lnTo>
                  <a:pt x="392907" y="258961"/>
                </a:lnTo>
                <a:lnTo>
                  <a:pt x="392907" y="303609"/>
                </a:lnTo>
                <a:lnTo>
                  <a:pt x="375047" y="330398"/>
                </a:lnTo>
                <a:lnTo>
                  <a:pt x="357188" y="348258"/>
                </a:lnTo>
                <a:lnTo>
                  <a:pt x="321469" y="357187"/>
                </a:lnTo>
                <a:lnTo>
                  <a:pt x="267891" y="357187"/>
                </a:lnTo>
                <a:lnTo>
                  <a:pt x="214313" y="339328"/>
                </a:lnTo>
                <a:lnTo>
                  <a:pt x="151805" y="312539"/>
                </a:lnTo>
                <a:lnTo>
                  <a:pt x="98227" y="267890"/>
                </a:lnTo>
                <a:lnTo>
                  <a:pt x="44649" y="232172"/>
                </a:lnTo>
                <a:lnTo>
                  <a:pt x="8930" y="196453"/>
                </a:lnTo>
                <a:lnTo>
                  <a:pt x="0" y="160734"/>
                </a:lnTo>
                <a:lnTo>
                  <a:pt x="8930" y="133945"/>
                </a:lnTo>
                <a:lnTo>
                  <a:pt x="53579" y="116086"/>
                </a:lnTo>
                <a:lnTo>
                  <a:pt x="107157" y="98226"/>
                </a:lnTo>
                <a:lnTo>
                  <a:pt x="187524" y="80367"/>
                </a:lnTo>
                <a:lnTo>
                  <a:pt x="276821" y="71437"/>
                </a:lnTo>
                <a:lnTo>
                  <a:pt x="366118" y="62508"/>
                </a:lnTo>
                <a:lnTo>
                  <a:pt x="446485" y="53578"/>
                </a:lnTo>
                <a:lnTo>
                  <a:pt x="508993" y="53578"/>
                </a:lnTo>
                <a:lnTo>
                  <a:pt x="562571" y="44648"/>
                </a:lnTo>
                <a:lnTo>
                  <a:pt x="589360" y="44648"/>
                </a:lnTo>
                <a:lnTo>
                  <a:pt x="616149" y="26789"/>
                </a:lnTo>
                <a:lnTo>
                  <a:pt x="625079" y="17859"/>
                </a:lnTo>
                <a:lnTo>
                  <a:pt x="625079" y="0"/>
                </a:lnTo>
                <a:lnTo>
                  <a:pt x="6250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866930" y="4214812"/>
            <a:ext cx="366118" cy="312540"/>
          </a:xfrm>
          <a:custGeom>
            <a:avLst/>
            <a:gdLst/>
            <a:ahLst/>
            <a:cxnLst/>
            <a:rect l="0" t="0" r="0" b="0"/>
            <a:pathLst>
              <a:path w="366118" h="312540">
                <a:moveTo>
                  <a:pt x="133945" y="0"/>
                </a:moveTo>
                <a:lnTo>
                  <a:pt x="133945" y="0"/>
                </a:lnTo>
                <a:lnTo>
                  <a:pt x="125015" y="0"/>
                </a:lnTo>
                <a:lnTo>
                  <a:pt x="107156" y="8930"/>
                </a:lnTo>
                <a:lnTo>
                  <a:pt x="89297" y="17859"/>
                </a:lnTo>
                <a:lnTo>
                  <a:pt x="62508" y="44649"/>
                </a:lnTo>
                <a:lnTo>
                  <a:pt x="44648" y="80367"/>
                </a:lnTo>
                <a:lnTo>
                  <a:pt x="17859" y="116086"/>
                </a:lnTo>
                <a:lnTo>
                  <a:pt x="0" y="160734"/>
                </a:lnTo>
                <a:lnTo>
                  <a:pt x="0" y="196453"/>
                </a:lnTo>
                <a:lnTo>
                  <a:pt x="0" y="223242"/>
                </a:lnTo>
                <a:lnTo>
                  <a:pt x="17859" y="232172"/>
                </a:lnTo>
                <a:lnTo>
                  <a:pt x="35718" y="232172"/>
                </a:lnTo>
                <a:lnTo>
                  <a:pt x="62508" y="223242"/>
                </a:lnTo>
                <a:lnTo>
                  <a:pt x="89297" y="205383"/>
                </a:lnTo>
                <a:lnTo>
                  <a:pt x="116086" y="169664"/>
                </a:lnTo>
                <a:lnTo>
                  <a:pt x="142875" y="133945"/>
                </a:lnTo>
                <a:lnTo>
                  <a:pt x="169664" y="98227"/>
                </a:lnTo>
                <a:lnTo>
                  <a:pt x="187523" y="53578"/>
                </a:lnTo>
                <a:lnTo>
                  <a:pt x="196453" y="26789"/>
                </a:lnTo>
                <a:lnTo>
                  <a:pt x="205383" y="17859"/>
                </a:lnTo>
                <a:lnTo>
                  <a:pt x="205383" y="26789"/>
                </a:lnTo>
                <a:lnTo>
                  <a:pt x="205383" y="62508"/>
                </a:lnTo>
                <a:lnTo>
                  <a:pt x="196453" y="107156"/>
                </a:lnTo>
                <a:lnTo>
                  <a:pt x="187523" y="160734"/>
                </a:lnTo>
                <a:lnTo>
                  <a:pt x="187523" y="214313"/>
                </a:lnTo>
                <a:lnTo>
                  <a:pt x="187523" y="258961"/>
                </a:lnTo>
                <a:lnTo>
                  <a:pt x="205383" y="294680"/>
                </a:lnTo>
                <a:lnTo>
                  <a:pt x="223242" y="312539"/>
                </a:lnTo>
                <a:lnTo>
                  <a:pt x="250031" y="312539"/>
                </a:lnTo>
                <a:lnTo>
                  <a:pt x="276820" y="294680"/>
                </a:lnTo>
                <a:lnTo>
                  <a:pt x="312539" y="267891"/>
                </a:lnTo>
                <a:lnTo>
                  <a:pt x="339328" y="223242"/>
                </a:lnTo>
                <a:lnTo>
                  <a:pt x="366117" y="160734"/>
                </a:lnTo>
                <a:lnTo>
                  <a:pt x="366117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197328" y="4277320"/>
            <a:ext cx="285751" cy="214313"/>
          </a:xfrm>
          <a:custGeom>
            <a:avLst/>
            <a:gdLst/>
            <a:ahLst/>
            <a:cxnLst/>
            <a:rect l="0" t="0" r="0" b="0"/>
            <a:pathLst>
              <a:path w="285751" h="214313">
                <a:moveTo>
                  <a:pt x="26789" y="0"/>
                </a:moveTo>
                <a:lnTo>
                  <a:pt x="17860" y="8930"/>
                </a:lnTo>
                <a:lnTo>
                  <a:pt x="17860" y="35719"/>
                </a:lnTo>
                <a:lnTo>
                  <a:pt x="893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8930" y="142875"/>
                </a:lnTo>
                <a:lnTo>
                  <a:pt x="17860" y="160734"/>
                </a:lnTo>
                <a:lnTo>
                  <a:pt x="26789" y="178594"/>
                </a:lnTo>
                <a:lnTo>
                  <a:pt x="44649" y="178594"/>
                </a:lnTo>
                <a:lnTo>
                  <a:pt x="62508" y="178594"/>
                </a:lnTo>
                <a:lnTo>
                  <a:pt x="71438" y="160734"/>
                </a:lnTo>
                <a:lnTo>
                  <a:pt x="89297" y="142875"/>
                </a:lnTo>
                <a:lnTo>
                  <a:pt x="107156" y="116086"/>
                </a:lnTo>
                <a:lnTo>
                  <a:pt x="116086" y="89297"/>
                </a:lnTo>
                <a:lnTo>
                  <a:pt x="133945" y="71437"/>
                </a:lnTo>
                <a:lnTo>
                  <a:pt x="142875" y="53578"/>
                </a:lnTo>
                <a:lnTo>
                  <a:pt x="160735" y="62508"/>
                </a:lnTo>
                <a:lnTo>
                  <a:pt x="169664" y="71437"/>
                </a:lnTo>
                <a:lnTo>
                  <a:pt x="169664" y="89297"/>
                </a:lnTo>
                <a:lnTo>
                  <a:pt x="178594" y="116086"/>
                </a:lnTo>
                <a:lnTo>
                  <a:pt x="178594" y="142875"/>
                </a:lnTo>
                <a:lnTo>
                  <a:pt x="178594" y="169664"/>
                </a:lnTo>
                <a:lnTo>
                  <a:pt x="178594" y="187523"/>
                </a:lnTo>
                <a:lnTo>
                  <a:pt x="187524" y="205383"/>
                </a:lnTo>
                <a:lnTo>
                  <a:pt x="196453" y="214312"/>
                </a:lnTo>
                <a:lnTo>
                  <a:pt x="214313" y="205383"/>
                </a:lnTo>
                <a:lnTo>
                  <a:pt x="232172" y="187523"/>
                </a:lnTo>
                <a:lnTo>
                  <a:pt x="258961" y="169664"/>
                </a:lnTo>
                <a:lnTo>
                  <a:pt x="285750" y="125016"/>
                </a:lnTo>
                <a:lnTo>
                  <a:pt x="28575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509867" y="4366617"/>
            <a:ext cx="71439" cy="107157"/>
          </a:xfrm>
          <a:custGeom>
            <a:avLst/>
            <a:gdLst/>
            <a:ahLst/>
            <a:cxnLst/>
            <a:rect l="0" t="0" r="0" b="0"/>
            <a:pathLst>
              <a:path w="71439" h="107157">
                <a:moveTo>
                  <a:pt x="26789" y="26789"/>
                </a:moveTo>
                <a:lnTo>
                  <a:pt x="17860" y="44648"/>
                </a:lnTo>
                <a:lnTo>
                  <a:pt x="17860" y="53578"/>
                </a:lnTo>
                <a:lnTo>
                  <a:pt x="893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8930" y="107156"/>
                </a:lnTo>
                <a:lnTo>
                  <a:pt x="26789" y="80367"/>
                </a:lnTo>
                <a:lnTo>
                  <a:pt x="44649" y="53578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581305" y="4125515"/>
            <a:ext cx="35719" cy="26790"/>
          </a:xfrm>
          <a:custGeom>
            <a:avLst/>
            <a:gdLst/>
            <a:ahLst/>
            <a:cxnLst/>
            <a:rect l="0" t="0" r="0" b="0"/>
            <a:pathLst>
              <a:path w="35719" h="26790">
                <a:moveTo>
                  <a:pt x="35718" y="0"/>
                </a:moveTo>
                <a:lnTo>
                  <a:pt x="35718" y="0"/>
                </a:lnTo>
                <a:lnTo>
                  <a:pt x="26789" y="0"/>
                </a:lnTo>
                <a:lnTo>
                  <a:pt x="17859" y="0"/>
                </a:lnTo>
                <a:lnTo>
                  <a:pt x="8929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670602" y="4188023"/>
            <a:ext cx="125016" cy="339329"/>
          </a:xfrm>
          <a:custGeom>
            <a:avLst/>
            <a:gdLst/>
            <a:ahLst/>
            <a:cxnLst/>
            <a:rect l="0" t="0" r="0" b="0"/>
            <a:pathLst>
              <a:path w="125016" h="339329">
                <a:moveTo>
                  <a:pt x="44648" y="0"/>
                </a:moveTo>
                <a:lnTo>
                  <a:pt x="44648" y="8930"/>
                </a:lnTo>
                <a:lnTo>
                  <a:pt x="35718" y="26789"/>
                </a:lnTo>
                <a:lnTo>
                  <a:pt x="26789" y="53578"/>
                </a:lnTo>
                <a:lnTo>
                  <a:pt x="17859" y="80367"/>
                </a:lnTo>
                <a:lnTo>
                  <a:pt x="8929" y="125016"/>
                </a:lnTo>
                <a:lnTo>
                  <a:pt x="0" y="160734"/>
                </a:lnTo>
                <a:lnTo>
                  <a:pt x="0" y="205383"/>
                </a:lnTo>
                <a:lnTo>
                  <a:pt x="0" y="250031"/>
                </a:lnTo>
                <a:lnTo>
                  <a:pt x="17859" y="285750"/>
                </a:lnTo>
                <a:lnTo>
                  <a:pt x="35718" y="312539"/>
                </a:lnTo>
                <a:lnTo>
                  <a:pt x="62507" y="339328"/>
                </a:lnTo>
                <a:lnTo>
                  <a:pt x="89296" y="339328"/>
                </a:lnTo>
                <a:lnTo>
                  <a:pt x="116086" y="330398"/>
                </a:lnTo>
                <a:lnTo>
                  <a:pt x="125015" y="312539"/>
                </a:lnTo>
                <a:lnTo>
                  <a:pt x="125015" y="276820"/>
                </a:lnTo>
                <a:lnTo>
                  <a:pt x="125015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474148" y="4268390"/>
            <a:ext cx="428626" cy="35720"/>
          </a:xfrm>
          <a:custGeom>
            <a:avLst/>
            <a:gdLst/>
            <a:ahLst/>
            <a:cxnLst/>
            <a:rect l="0" t="0" r="0" b="0"/>
            <a:pathLst>
              <a:path w="428626" h="35720">
                <a:moveTo>
                  <a:pt x="17860" y="0"/>
                </a:moveTo>
                <a:lnTo>
                  <a:pt x="8930" y="8930"/>
                </a:ln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44649" y="26789"/>
                </a:lnTo>
                <a:lnTo>
                  <a:pt x="89297" y="35719"/>
                </a:lnTo>
                <a:lnTo>
                  <a:pt x="151805" y="35719"/>
                </a:lnTo>
                <a:lnTo>
                  <a:pt x="223243" y="35719"/>
                </a:lnTo>
                <a:lnTo>
                  <a:pt x="294680" y="35719"/>
                </a:lnTo>
                <a:lnTo>
                  <a:pt x="366118" y="35719"/>
                </a:lnTo>
                <a:lnTo>
                  <a:pt x="428625" y="35719"/>
                </a:lnTo>
                <a:lnTo>
                  <a:pt x="42862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054578" y="4223742"/>
            <a:ext cx="125017" cy="250032"/>
          </a:xfrm>
          <a:custGeom>
            <a:avLst/>
            <a:gdLst/>
            <a:ahLst/>
            <a:cxnLst/>
            <a:rect l="0" t="0" r="0" b="0"/>
            <a:pathLst>
              <a:path w="125017" h="250032">
                <a:moveTo>
                  <a:pt x="125016" y="0"/>
                </a:moveTo>
                <a:lnTo>
                  <a:pt x="116086" y="0"/>
                </a:lnTo>
                <a:lnTo>
                  <a:pt x="116086" y="8929"/>
                </a:lnTo>
                <a:lnTo>
                  <a:pt x="107156" y="26789"/>
                </a:lnTo>
                <a:lnTo>
                  <a:pt x="98227" y="62508"/>
                </a:lnTo>
                <a:lnTo>
                  <a:pt x="89297" y="98226"/>
                </a:lnTo>
                <a:lnTo>
                  <a:pt x="80367" y="142875"/>
                </a:lnTo>
                <a:lnTo>
                  <a:pt x="71438" y="178594"/>
                </a:lnTo>
                <a:lnTo>
                  <a:pt x="53578" y="214312"/>
                </a:lnTo>
                <a:lnTo>
                  <a:pt x="44649" y="232172"/>
                </a:lnTo>
                <a:lnTo>
                  <a:pt x="35719" y="250031"/>
                </a:lnTo>
                <a:lnTo>
                  <a:pt x="35719" y="250031"/>
                </a:lnTo>
                <a:lnTo>
                  <a:pt x="26789" y="250031"/>
                </a:lnTo>
                <a:lnTo>
                  <a:pt x="17860" y="223242"/>
                </a:lnTo>
                <a:lnTo>
                  <a:pt x="8930" y="196453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884914" y="4188023"/>
            <a:ext cx="526852" cy="17860"/>
          </a:xfrm>
          <a:custGeom>
            <a:avLst/>
            <a:gdLst/>
            <a:ahLst/>
            <a:cxnLst/>
            <a:rect l="0" t="0" r="0" b="0"/>
            <a:pathLst>
              <a:path w="526852" h="17860">
                <a:moveTo>
                  <a:pt x="0" y="0"/>
                </a:moveTo>
                <a:lnTo>
                  <a:pt x="8930" y="0"/>
                </a:lnTo>
                <a:lnTo>
                  <a:pt x="35719" y="8930"/>
                </a:lnTo>
                <a:lnTo>
                  <a:pt x="80367" y="17859"/>
                </a:lnTo>
                <a:lnTo>
                  <a:pt x="142875" y="17859"/>
                </a:lnTo>
                <a:lnTo>
                  <a:pt x="205383" y="17859"/>
                </a:lnTo>
                <a:lnTo>
                  <a:pt x="276820" y="17859"/>
                </a:lnTo>
                <a:lnTo>
                  <a:pt x="348257" y="17859"/>
                </a:lnTo>
                <a:lnTo>
                  <a:pt x="410765" y="17859"/>
                </a:lnTo>
                <a:lnTo>
                  <a:pt x="464343" y="8930"/>
                </a:lnTo>
                <a:lnTo>
                  <a:pt x="500062" y="8930"/>
                </a:lnTo>
                <a:lnTo>
                  <a:pt x="526851" y="8930"/>
                </a:lnTo>
                <a:lnTo>
                  <a:pt x="52685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152805" y="4366617"/>
            <a:ext cx="258961" cy="196454"/>
          </a:xfrm>
          <a:custGeom>
            <a:avLst/>
            <a:gdLst/>
            <a:ahLst/>
            <a:cxnLst/>
            <a:rect l="0" t="0" r="0" b="0"/>
            <a:pathLst>
              <a:path w="258961" h="196454">
                <a:moveTo>
                  <a:pt x="0" y="53578"/>
                </a:moveTo>
                <a:lnTo>
                  <a:pt x="0" y="62508"/>
                </a:lnTo>
                <a:lnTo>
                  <a:pt x="8929" y="62508"/>
                </a:lnTo>
                <a:lnTo>
                  <a:pt x="26789" y="71437"/>
                </a:lnTo>
                <a:lnTo>
                  <a:pt x="44647" y="71437"/>
                </a:lnTo>
                <a:lnTo>
                  <a:pt x="80366" y="71437"/>
                </a:lnTo>
                <a:lnTo>
                  <a:pt x="107155" y="71437"/>
                </a:lnTo>
                <a:lnTo>
                  <a:pt x="142874" y="62508"/>
                </a:lnTo>
                <a:lnTo>
                  <a:pt x="169663" y="53578"/>
                </a:lnTo>
                <a:lnTo>
                  <a:pt x="187522" y="44648"/>
                </a:lnTo>
                <a:lnTo>
                  <a:pt x="187522" y="26789"/>
                </a:lnTo>
                <a:lnTo>
                  <a:pt x="178593" y="8929"/>
                </a:lnTo>
                <a:lnTo>
                  <a:pt x="151804" y="0"/>
                </a:lnTo>
                <a:lnTo>
                  <a:pt x="125015" y="0"/>
                </a:lnTo>
                <a:lnTo>
                  <a:pt x="89296" y="8929"/>
                </a:lnTo>
                <a:lnTo>
                  <a:pt x="62507" y="35719"/>
                </a:lnTo>
                <a:lnTo>
                  <a:pt x="44647" y="62508"/>
                </a:lnTo>
                <a:lnTo>
                  <a:pt x="44647" y="98226"/>
                </a:lnTo>
                <a:lnTo>
                  <a:pt x="53577" y="133945"/>
                </a:lnTo>
                <a:lnTo>
                  <a:pt x="80366" y="160734"/>
                </a:lnTo>
                <a:lnTo>
                  <a:pt x="125015" y="187523"/>
                </a:lnTo>
                <a:lnTo>
                  <a:pt x="169663" y="196453"/>
                </a:lnTo>
                <a:lnTo>
                  <a:pt x="214311" y="187523"/>
                </a:lnTo>
                <a:lnTo>
                  <a:pt x="258960" y="178594"/>
                </a:lnTo>
                <a:lnTo>
                  <a:pt x="25896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393905" y="4348757"/>
            <a:ext cx="107158" cy="232173"/>
          </a:xfrm>
          <a:custGeom>
            <a:avLst/>
            <a:gdLst/>
            <a:ahLst/>
            <a:cxnLst/>
            <a:rect l="0" t="0" r="0" b="0"/>
            <a:pathLst>
              <a:path w="107158" h="232173">
                <a:moveTo>
                  <a:pt x="98227" y="0"/>
                </a:moveTo>
                <a:lnTo>
                  <a:pt x="89297" y="8930"/>
                </a:lnTo>
                <a:lnTo>
                  <a:pt x="71438" y="17860"/>
                </a:lnTo>
                <a:lnTo>
                  <a:pt x="44649" y="35719"/>
                </a:lnTo>
                <a:lnTo>
                  <a:pt x="26790" y="53579"/>
                </a:lnTo>
                <a:lnTo>
                  <a:pt x="8930" y="71438"/>
                </a:lnTo>
                <a:lnTo>
                  <a:pt x="8930" y="98227"/>
                </a:lnTo>
                <a:lnTo>
                  <a:pt x="17860" y="107157"/>
                </a:lnTo>
                <a:lnTo>
                  <a:pt x="44649" y="125016"/>
                </a:lnTo>
                <a:lnTo>
                  <a:pt x="62508" y="142875"/>
                </a:lnTo>
                <a:lnTo>
                  <a:pt x="89297" y="160735"/>
                </a:lnTo>
                <a:lnTo>
                  <a:pt x="107157" y="178594"/>
                </a:lnTo>
                <a:lnTo>
                  <a:pt x="107157" y="196454"/>
                </a:lnTo>
                <a:lnTo>
                  <a:pt x="98227" y="214313"/>
                </a:lnTo>
                <a:lnTo>
                  <a:pt x="80368" y="223243"/>
                </a:lnTo>
                <a:lnTo>
                  <a:pt x="53579" y="232172"/>
                </a:lnTo>
                <a:lnTo>
                  <a:pt x="26790" y="232172"/>
                </a:lnTo>
                <a:lnTo>
                  <a:pt x="8930" y="214313"/>
                </a:lnTo>
                <a:lnTo>
                  <a:pt x="0" y="196454"/>
                </a:lnTo>
                <a:lnTo>
                  <a:pt x="8930" y="169664"/>
                </a:lnTo>
                <a:lnTo>
                  <a:pt x="26790" y="142875"/>
                </a:lnTo>
                <a:lnTo>
                  <a:pt x="44649" y="116086"/>
                </a:lnTo>
                <a:lnTo>
                  <a:pt x="4464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590359" y="4241601"/>
            <a:ext cx="62508" cy="330400"/>
          </a:xfrm>
          <a:custGeom>
            <a:avLst/>
            <a:gdLst/>
            <a:ahLst/>
            <a:cxnLst/>
            <a:rect l="0" t="0" r="0" b="0"/>
            <a:pathLst>
              <a:path w="62508" h="330400">
                <a:moveTo>
                  <a:pt x="62507" y="0"/>
                </a:moveTo>
                <a:lnTo>
                  <a:pt x="53578" y="8930"/>
                </a:lnTo>
                <a:lnTo>
                  <a:pt x="44648" y="26789"/>
                </a:lnTo>
                <a:lnTo>
                  <a:pt x="26789" y="53578"/>
                </a:lnTo>
                <a:lnTo>
                  <a:pt x="8929" y="89297"/>
                </a:lnTo>
                <a:lnTo>
                  <a:pt x="0" y="125016"/>
                </a:lnTo>
                <a:lnTo>
                  <a:pt x="0" y="169664"/>
                </a:lnTo>
                <a:lnTo>
                  <a:pt x="8929" y="205383"/>
                </a:lnTo>
                <a:lnTo>
                  <a:pt x="17859" y="241102"/>
                </a:lnTo>
                <a:lnTo>
                  <a:pt x="26789" y="276820"/>
                </a:lnTo>
                <a:lnTo>
                  <a:pt x="35718" y="303610"/>
                </a:lnTo>
                <a:lnTo>
                  <a:pt x="44648" y="312539"/>
                </a:lnTo>
                <a:lnTo>
                  <a:pt x="44648" y="330399"/>
                </a:lnTo>
                <a:lnTo>
                  <a:pt x="35718" y="321469"/>
                </a:lnTo>
                <a:lnTo>
                  <a:pt x="35718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483202" y="4348757"/>
            <a:ext cx="214314" cy="116087"/>
          </a:xfrm>
          <a:custGeom>
            <a:avLst/>
            <a:gdLst/>
            <a:ahLst/>
            <a:cxnLst/>
            <a:rect l="0" t="0" r="0" b="0"/>
            <a:pathLst>
              <a:path w="214314" h="116087">
                <a:moveTo>
                  <a:pt x="0" y="0"/>
                </a:moveTo>
                <a:lnTo>
                  <a:pt x="8930" y="0"/>
                </a:lnTo>
                <a:lnTo>
                  <a:pt x="26789" y="8930"/>
                </a:lnTo>
                <a:lnTo>
                  <a:pt x="53578" y="17860"/>
                </a:lnTo>
                <a:lnTo>
                  <a:pt x="89297" y="35719"/>
                </a:lnTo>
                <a:lnTo>
                  <a:pt x="116086" y="44649"/>
                </a:lnTo>
                <a:lnTo>
                  <a:pt x="142875" y="62508"/>
                </a:lnTo>
                <a:lnTo>
                  <a:pt x="169664" y="80368"/>
                </a:lnTo>
                <a:lnTo>
                  <a:pt x="196453" y="98227"/>
                </a:lnTo>
                <a:lnTo>
                  <a:pt x="214313" y="116086"/>
                </a:lnTo>
                <a:lnTo>
                  <a:pt x="214313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920633" y="4625578"/>
            <a:ext cx="232173" cy="258962"/>
          </a:xfrm>
          <a:custGeom>
            <a:avLst/>
            <a:gdLst/>
            <a:ahLst/>
            <a:cxnLst/>
            <a:rect l="0" t="0" r="0" b="0"/>
            <a:pathLst>
              <a:path w="232173" h="258962">
                <a:moveTo>
                  <a:pt x="232172" y="35718"/>
                </a:moveTo>
                <a:lnTo>
                  <a:pt x="232172" y="26789"/>
                </a:lnTo>
                <a:lnTo>
                  <a:pt x="223242" y="17859"/>
                </a:lnTo>
                <a:lnTo>
                  <a:pt x="214312" y="8929"/>
                </a:lnTo>
                <a:lnTo>
                  <a:pt x="205383" y="0"/>
                </a:lnTo>
                <a:lnTo>
                  <a:pt x="196453" y="8929"/>
                </a:lnTo>
                <a:lnTo>
                  <a:pt x="178594" y="17859"/>
                </a:lnTo>
                <a:lnTo>
                  <a:pt x="160734" y="35718"/>
                </a:lnTo>
                <a:lnTo>
                  <a:pt x="151805" y="62508"/>
                </a:lnTo>
                <a:lnTo>
                  <a:pt x="142875" y="89297"/>
                </a:lnTo>
                <a:lnTo>
                  <a:pt x="142875" y="125015"/>
                </a:lnTo>
                <a:lnTo>
                  <a:pt x="160734" y="151804"/>
                </a:lnTo>
                <a:lnTo>
                  <a:pt x="178594" y="178593"/>
                </a:lnTo>
                <a:lnTo>
                  <a:pt x="196453" y="205383"/>
                </a:lnTo>
                <a:lnTo>
                  <a:pt x="214312" y="223242"/>
                </a:lnTo>
                <a:lnTo>
                  <a:pt x="232172" y="241101"/>
                </a:lnTo>
                <a:lnTo>
                  <a:pt x="232172" y="250031"/>
                </a:lnTo>
                <a:lnTo>
                  <a:pt x="223242" y="258961"/>
                </a:lnTo>
                <a:lnTo>
                  <a:pt x="196453" y="258961"/>
                </a:lnTo>
                <a:lnTo>
                  <a:pt x="151805" y="250031"/>
                </a:lnTo>
                <a:lnTo>
                  <a:pt x="107156" y="250031"/>
                </a:lnTo>
                <a:lnTo>
                  <a:pt x="62508" y="241101"/>
                </a:lnTo>
                <a:lnTo>
                  <a:pt x="26789" y="223242"/>
                </a:lnTo>
                <a:lnTo>
                  <a:pt x="0" y="223242"/>
                </a:lnTo>
                <a:lnTo>
                  <a:pt x="0" y="214312"/>
                </a:lnTo>
                <a:lnTo>
                  <a:pt x="17859" y="205383"/>
                </a:lnTo>
                <a:lnTo>
                  <a:pt x="53578" y="205383"/>
                </a:lnTo>
                <a:lnTo>
                  <a:pt x="107156" y="196453"/>
                </a:lnTo>
                <a:lnTo>
                  <a:pt x="107156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224241" y="4768453"/>
            <a:ext cx="241103" cy="160736"/>
          </a:xfrm>
          <a:custGeom>
            <a:avLst/>
            <a:gdLst/>
            <a:ahLst/>
            <a:cxnLst/>
            <a:rect l="0" t="0" r="0" b="0"/>
            <a:pathLst>
              <a:path w="241103" h="160736">
                <a:moveTo>
                  <a:pt x="53579" y="0"/>
                </a:moveTo>
                <a:lnTo>
                  <a:pt x="44649" y="0"/>
                </a:lnTo>
                <a:lnTo>
                  <a:pt x="35719" y="0"/>
                </a:lnTo>
                <a:lnTo>
                  <a:pt x="17860" y="17859"/>
                </a:lnTo>
                <a:lnTo>
                  <a:pt x="8930" y="26789"/>
                </a:lnTo>
                <a:lnTo>
                  <a:pt x="0" y="53578"/>
                </a:lnTo>
                <a:lnTo>
                  <a:pt x="0" y="71437"/>
                </a:lnTo>
                <a:lnTo>
                  <a:pt x="8930" y="80367"/>
                </a:lnTo>
                <a:lnTo>
                  <a:pt x="8930" y="98226"/>
                </a:lnTo>
                <a:lnTo>
                  <a:pt x="26789" y="107156"/>
                </a:lnTo>
                <a:lnTo>
                  <a:pt x="35719" y="107156"/>
                </a:lnTo>
                <a:lnTo>
                  <a:pt x="53579" y="107156"/>
                </a:lnTo>
                <a:lnTo>
                  <a:pt x="80368" y="107156"/>
                </a:lnTo>
                <a:lnTo>
                  <a:pt x="98227" y="98226"/>
                </a:lnTo>
                <a:lnTo>
                  <a:pt x="116086" y="89297"/>
                </a:lnTo>
                <a:lnTo>
                  <a:pt x="133946" y="71437"/>
                </a:lnTo>
                <a:lnTo>
                  <a:pt x="142875" y="53578"/>
                </a:lnTo>
                <a:lnTo>
                  <a:pt x="142875" y="44648"/>
                </a:lnTo>
                <a:lnTo>
                  <a:pt x="142875" y="44648"/>
                </a:lnTo>
                <a:lnTo>
                  <a:pt x="142875" y="53578"/>
                </a:lnTo>
                <a:lnTo>
                  <a:pt x="133946" y="71437"/>
                </a:lnTo>
                <a:lnTo>
                  <a:pt x="133946" y="89297"/>
                </a:lnTo>
                <a:lnTo>
                  <a:pt x="133946" y="107156"/>
                </a:lnTo>
                <a:lnTo>
                  <a:pt x="133946" y="125016"/>
                </a:lnTo>
                <a:lnTo>
                  <a:pt x="142875" y="142875"/>
                </a:lnTo>
                <a:lnTo>
                  <a:pt x="151805" y="151805"/>
                </a:lnTo>
                <a:lnTo>
                  <a:pt x="169664" y="160735"/>
                </a:lnTo>
                <a:lnTo>
                  <a:pt x="187524" y="160735"/>
                </a:lnTo>
                <a:lnTo>
                  <a:pt x="214313" y="151805"/>
                </a:lnTo>
                <a:lnTo>
                  <a:pt x="241102" y="142875"/>
                </a:lnTo>
                <a:lnTo>
                  <a:pt x="24110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474273" y="4857750"/>
            <a:ext cx="53579" cy="89298"/>
          </a:xfrm>
          <a:custGeom>
            <a:avLst/>
            <a:gdLst/>
            <a:ahLst/>
            <a:cxnLst/>
            <a:rect l="0" t="0" r="0" b="0"/>
            <a:pathLst>
              <a:path w="53579" h="89298">
                <a:moveTo>
                  <a:pt x="8929" y="0"/>
                </a:moveTo>
                <a:lnTo>
                  <a:pt x="8929" y="8929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8929" y="80367"/>
                </a:lnTo>
                <a:lnTo>
                  <a:pt x="17859" y="89297"/>
                </a:lnTo>
                <a:lnTo>
                  <a:pt x="35718" y="80367"/>
                </a:lnTo>
                <a:lnTo>
                  <a:pt x="44648" y="71438"/>
                </a:lnTo>
                <a:lnTo>
                  <a:pt x="53578" y="44648"/>
                </a:lnTo>
                <a:lnTo>
                  <a:pt x="5357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554640" y="4652367"/>
            <a:ext cx="80368" cy="26790"/>
          </a:xfrm>
          <a:custGeom>
            <a:avLst/>
            <a:gdLst/>
            <a:ahLst/>
            <a:cxnLst/>
            <a:rect l="0" t="0" r="0" b="0"/>
            <a:pathLst>
              <a:path w="80368" h="2679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59" y="0"/>
                </a:lnTo>
                <a:lnTo>
                  <a:pt x="26789" y="8929"/>
                </a:lnTo>
                <a:lnTo>
                  <a:pt x="35719" y="8929"/>
                </a:lnTo>
                <a:lnTo>
                  <a:pt x="53578" y="8929"/>
                </a:lnTo>
                <a:lnTo>
                  <a:pt x="62508" y="17859"/>
                </a:lnTo>
                <a:lnTo>
                  <a:pt x="80367" y="26789"/>
                </a:lnTo>
                <a:lnTo>
                  <a:pt x="8036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626077" y="4697015"/>
            <a:ext cx="80369" cy="321470"/>
          </a:xfrm>
          <a:custGeom>
            <a:avLst/>
            <a:gdLst/>
            <a:ahLst/>
            <a:cxnLst/>
            <a:rect l="0" t="0" r="0" b="0"/>
            <a:pathLst>
              <a:path w="80369" h="321470">
                <a:moveTo>
                  <a:pt x="71438" y="0"/>
                </a:moveTo>
                <a:lnTo>
                  <a:pt x="71438" y="8930"/>
                </a:lnTo>
                <a:lnTo>
                  <a:pt x="71438" y="17860"/>
                </a:lnTo>
                <a:lnTo>
                  <a:pt x="71438" y="35719"/>
                </a:lnTo>
                <a:lnTo>
                  <a:pt x="62508" y="53578"/>
                </a:lnTo>
                <a:lnTo>
                  <a:pt x="44649" y="89297"/>
                </a:lnTo>
                <a:lnTo>
                  <a:pt x="26789" y="133946"/>
                </a:lnTo>
                <a:lnTo>
                  <a:pt x="17860" y="178594"/>
                </a:lnTo>
                <a:lnTo>
                  <a:pt x="8930" y="223243"/>
                </a:lnTo>
                <a:lnTo>
                  <a:pt x="0" y="258962"/>
                </a:lnTo>
                <a:lnTo>
                  <a:pt x="0" y="294680"/>
                </a:lnTo>
                <a:lnTo>
                  <a:pt x="8930" y="312540"/>
                </a:lnTo>
                <a:lnTo>
                  <a:pt x="17860" y="321469"/>
                </a:lnTo>
                <a:lnTo>
                  <a:pt x="35719" y="321469"/>
                </a:lnTo>
                <a:lnTo>
                  <a:pt x="53578" y="312540"/>
                </a:lnTo>
                <a:lnTo>
                  <a:pt x="71438" y="294680"/>
                </a:lnTo>
                <a:lnTo>
                  <a:pt x="80368" y="258962"/>
                </a:lnTo>
                <a:lnTo>
                  <a:pt x="80368" y="223243"/>
                </a:lnTo>
                <a:lnTo>
                  <a:pt x="80368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483202" y="4857750"/>
            <a:ext cx="267892" cy="17860"/>
          </a:xfrm>
          <a:custGeom>
            <a:avLst/>
            <a:gdLst/>
            <a:ahLst/>
            <a:cxnLst/>
            <a:rect l="0" t="0" r="0" b="0"/>
            <a:pathLst>
              <a:path w="267892" h="17860">
                <a:moveTo>
                  <a:pt x="0" y="0"/>
                </a:moveTo>
                <a:lnTo>
                  <a:pt x="8930" y="0"/>
                </a:lnTo>
                <a:lnTo>
                  <a:pt x="35719" y="0"/>
                </a:lnTo>
                <a:lnTo>
                  <a:pt x="62508" y="0"/>
                </a:lnTo>
                <a:lnTo>
                  <a:pt x="107157" y="0"/>
                </a:lnTo>
                <a:lnTo>
                  <a:pt x="151805" y="0"/>
                </a:lnTo>
                <a:lnTo>
                  <a:pt x="196453" y="0"/>
                </a:lnTo>
                <a:lnTo>
                  <a:pt x="232172" y="8929"/>
                </a:lnTo>
                <a:lnTo>
                  <a:pt x="258961" y="8929"/>
                </a:lnTo>
                <a:lnTo>
                  <a:pt x="267891" y="17859"/>
                </a:lnTo>
                <a:lnTo>
                  <a:pt x="267891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706445" y="4911328"/>
            <a:ext cx="98227" cy="151806"/>
          </a:xfrm>
          <a:custGeom>
            <a:avLst/>
            <a:gdLst/>
            <a:ahLst/>
            <a:cxnLst/>
            <a:rect l="0" t="0" r="0" b="0"/>
            <a:pathLst>
              <a:path w="98227" h="151806">
                <a:moveTo>
                  <a:pt x="0" y="8930"/>
                </a:moveTo>
                <a:lnTo>
                  <a:pt x="0" y="17860"/>
                </a:lnTo>
                <a:lnTo>
                  <a:pt x="17859" y="26789"/>
                </a:lnTo>
                <a:lnTo>
                  <a:pt x="35718" y="35719"/>
                </a:lnTo>
                <a:lnTo>
                  <a:pt x="53578" y="44649"/>
                </a:lnTo>
                <a:lnTo>
                  <a:pt x="71437" y="53578"/>
                </a:lnTo>
                <a:lnTo>
                  <a:pt x="80367" y="62508"/>
                </a:lnTo>
                <a:lnTo>
                  <a:pt x="89296" y="53578"/>
                </a:lnTo>
                <a:lnTo>
                  <a:pt x="89296" y="53578"/>
                </a:lnTo>
                <a:lnTo>
                  <a:pt x="98226" y="44649"/>
                </a:lnTo>
                <a:lnTo>
                  <a:pt x="89296" y="35719"/>
                </a:lnTo>
                <a:lnTo>
                  <a:pt x="80367" y="17860"/>
                </a:lnTo>
                <a:lnTo>
                  <a:pt x="62507" y="8930"/>
                </a:lnTo>
                <a:lnTo>
                  <a:pt x="44648" y="0"/>
                </a:lnTo>
                <a:lnTo>
                  <a:pt x="17859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89297"/>
                </a:lnTo>
                <a:lnTo>
                  <a:pt x="8929" y="125016"/>
                </a:lnTo>
                <a:lnTo>
                  <a:pt x="26789" y="142875"/>
                </a:lnTo>
                <a:lnTo>
                  <a:pt x="44648" y="151805"/>
                </a:lnTo>
                <a:lnTo>
                  <a:pt x="53578" y="151805"/>
                </a:lnTo>
                <a:lnTo>
                  <a:pt x="53578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Golden Rule of Test-Driven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Never </a:t>
            </a:r>
            <a:r>
              <a:rPr lang="en-US" dirty="0"/>
              <a:t>write new functionality without a failing test.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Readabilty</a:t>
            </a:r>
            <a:r>
              <a:rPr lang="en-US" dirty="0" smtClean="0"/>
              <a:t>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Readable failure messages. Compare</a:t>
            </a:r>
          </a:p>
          <a:p>
            <a:r>
              <a:rPr lang="en-US" dirty="0" err="1"/>
              <a:t>assertTrue</a:t>
            </a:r>
            <a:r>
              <a:rPr lang="en-US" dirty="0"/>
              <a:t>(</a:t>
            </a:r>
            <a:r>
              <a:rPr lang="en-US" dirty="0" err="1"/>
              <a:t>responseString.contains</a:t>
            </a:r>
            <a:r>
              <a:rPr lang="en-US" dirty="0"/>
              <a:t>("color") || </a:t>
            </a:r>
            <a:r>
              <a:rPr lang="en-US" dirty="0" err="1"/>
              <a:t>responseString.contains</a:t>
            </a:r>
            <a:r>
              <a:rPr lang="en-US" dirty="0"/>
              <a:t>("</a:t>
            </a:r>
            <a:r>
              <a:rPr lang="en-US" dirty="0" err="1"/>
              <a:t>colour</a:t>
            </a:r>
            <a:r>
              <a:rPr lang="en-US" dirty="0"/>
              <a:t>")); // </a:t>
            </a:r>
            <a:endParaRPr lang="en-US" dirty="0" smtClean="0"/>
          </a:p>
          <a:p>
            <a:r>
              <a:rPr lang="en-US" dirty="0" smtClean="0"/>
              <a:t>==&gt; </a:t>
            </a:r>
            <a:r>
              <a:rPr lang="en-US" dirty="0"/>
              <a:t>failure message: // </a:t>
            </a:r>
            <a:r>
              <a:rPr lang="en-US" dirty="0" err="1"/>
              <a:t>java.lang.AssertionError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err="1" smtClean="0"/>
              <a:t>assertThat</a:t>
            </a:r>
            <a:r>
              <a:rPr lang="en-US" dirty="0" smtClean="0"/>
              <a:t>(</a:t>
            </a:r>
            <a:r>
              <a:rPr lang="en-US" dirty="0" err="1" smtClean="0"/>
              <a:t>responseString</a:t>
            </a:r>
            <a:r>
              <a:rPr lang="en-US" dirty="0"/>
              <a:t>, </a:t>
            </a:r>
            <a:r>
              <a:rPr lang="en-US" dirty="0" err="1"/>
              <a:t>anyOf</a:t>
            </a:r>
            <a:r>
              <a:rPr lang="en-US" dirty="0"/>
              <a:t>(</a:t>
            </a:r>
            <a:r>
              <a:rPr lang="en-US" dirty="0" err="1"/>
              <a:t>containsString</a:t>
            </a:r>
            <a:r>
              <a:rPr lang="en-US" dirty="0"/>
              <a:t>("color"), </a:t>
            </a:r>
            <a:r>
              <a:rPr lang="en-US" dirty="0" err="1"/>
              <a:t>containsString</a:t>
            </a:r>
            <a:r>
              <a:rPr lang="en-US" dirty="0"/>
              <a:t>("</a:t>
            </a:r>
            <a:r>
              <a:rPr lang="en-US" dirty="0" err="1"/>
              <a:t>colour</a:t>
            </a:r>
            <a:r>
              <a:rPr lang="en-US" dirty="0"/>
              <a:t>"))); // </a:t>
            </a:r>
            <a:endParaRPr lang="en-US" dirty="0" smtClean="0"/>
          </a:p>
          <a:p>
            <a:r>
              <a:rPr lang="en-US" dirty="0" smtClean="0"/>
              <a:t>==&gt; </a:t>
            </a:r>
            <a:r>
              <a:rPr lang="en-US" dirty="0"/>
              <a:t>failure message: // </a:t>
            </a:r>
            <a:r>
              <a:rPr lang="en-US" dirty="0" err="1"/>
              <a:t>java.lang.AssertionError</a:t>
            </a:r>
            <a:r>
              <a:rPr lang="en-US" dirty="0"/>
              <a:t>: // Expected: (a string containing "color" or a string containing "</a:t>
            </a:r>
            <a:r>
              <a:rPr lang="en-US" dirty="0" err="1"/>
              <a:t>colour</a:t>
            </a:r>
            <a:r>
              <a:rPr lang="en-US" dirty="0"/>
              <a:t>") // got: "Please choose a font</a:t>
            </a:r>
            <a:r>
              <a:rPr lang="en-US"/>
              <a:t>" </a:t>
            </a:r>
            <a:endParaRPr lang="en-US" smtClean="0"/>
          </a:p>
          <a:p>
            <a:r>
              <a:rPr lang="en-US" smtClean="0"/>
              <a:t>Custom </a:t>
            </a:r>
            <a:r>
              <a:rPr lang="en-US" dirty="0"/>
              <a:t>Matchers. By implementing the Matcher interface yourself, you can get all of the above benefits for your own custom assertions.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5107781" y="142875"/>
            <a:ext cx="17861" cy="223243"/>
          </a:xfrm>
          <a:custGeom>
            <a:avLst/>
            <a:gdLst/>
            <a:ahLst/>
            <a:cxnLst/>
            <a:rect l="0" t="0" r="0" b="0"/>
            <a:pathLst>
              <a:path w="17861" h="223243">
                <a:moveTo>
                  <a:pt x="0" y="17859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44648"/>
                </a:lnTo>
                <a:lnTo>
                  <a:pt x="0" y="80367"/>
                </a:lnTo>
                <a:lnTo>
                  <a:pt x="0" y="125016"/>
                </a:lnTo>
                <a:lnTo>
                  <a:pt x="0" y="160734"/>
                </a:lnTo>
                <a:lnTo>
                  <a:pt x="0" y="196453"/>
                </a:lnTo>
                <a:lnTo>
                  <a:pt x="0" y="214312"/>
                </a:lnTo>
                <a:lnTo>
                  <a:pt x="8930" y="223242"/>
                </a:lnTo>
                <a:lnTo>
                  <a:pt x="8930" y="223242"/>
                </a:lnTo>
                <a:lnTo>
                  <a:pt x="17860" y="214312"/>
                </a:lnTo>
                <a:lnTo>
                  <a:pt x="17860" y="196453"/>
                </a:lnTo>
                <a:lnTo>
                  <a:pt x="1786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259586" y="321469"/>
            <a:ext cx="44649" cy="8930"/>
          </a:xfrm>
          <a:custGeom>
            <a:avLst/>
            <a:gdLst/>
            <a:ahLst/>
            <a:cxnLst/>
            <a:rect l="0" t="0" r="0" b="0"/>
            <a:pathLst>
              <a:path w="44649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420320" y="312539"/>
            <a:ext cx="17861" cy="8931"/>
          </a:xfrm>
          <a:custGeom>
            <a:avLst/>
            <a:gdLst/>
            <a:ahLst/>
            <a:cxnLst/>
            <a:rect l="0" t="0" r="0" b="0"/>
            <a:pathLst>
              <a:path w="17861" h="8931">
                <a:moveTo>
                  <a:pt x="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545336" y="142875"/>
            <a:ext cx="205384" cy="187524"/>
          </a:xfrm>
          <a:custGeom>
            <a:avLst/>
            <a:gdLst/>
            <a:ahLst/>
            <a:cxnLst/>
            <a:rect l="0" t="0" r="0" b="0"/>
            <a:pathLst>
              <a:path w="205384" h="187524">
                <a:moveTo>
                  <a:pt x="8930" y="44648"/>
                </a:move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8930" y="26789"/>
                </a:lnTo>
                <a:lnTo>
                  <a:pt x="8930" y="26789"/>
                </a:lnTo>
                <a:lnTo>
                  <a:pt x="26789" y="17859"/>
                </a:lnTo>
                <a:lnTo>
                  <a:pt x="35719" y="8930"/>
                </a:lnTo>
                <a:lnTo>
                  <a:pt x="53578" y="0"/>
                </a:lnTo>
                <a:lnTo>
                  <a:pt x="62508" y="0"/>
                </a:lnTo>
                <a:lnTo>
                  <a:pt x="80367" y="0"/>
                </a:lnTo>
                <a:lnTo>
                  <a:pt x="89297" y="8930"/>
                </a:lnTo>
                <a:lnTo>
                  <a:pt x="98227" y="17859"/>
                </a:lnTo>
                <a:lnTo>
                  <a:pt x="107156" y="53578"/>
                </a:lnTo>
                <a:lnTo>
                  <a:pt x="98227" y="89297"/>
                </a:lnTo>
                <a:lnTo>
                  <a:pt x="80367" y="125016"/>
                </a:lnTo>
                <a:lnTo>
                  <a:pt x="62508" y="151805"/>
                </a:lnTo>
                <a:lnTo>
                  <a:pt x="62508" y="169664"/>
                </a:lnTo>
                <a:lnTo>
                  <a:pt x="71437" y="178594"/>
                </a:lnTo>
                <a:lnTo>
                  <a:pt x="89297" y="187523"/>
                </a:lnTo>
                <a:lnTo>
                  <a:pt x="116086" y="178594"/>
                </a:lnTo>
                <a:lnTo>
                  <a:pt x="133945" y="169664"/>
                </a:lnTo>
                <a:lnTo>
                  <a:pt x="151805" y="169664"/>
                </a:lnTo>
                <a:lnTo>
                  <a:pt x="160734" y="160734"/>
                </a:lnTo>
                <a:lnTo>
                  <a:pt x="187523" y="151805"/>
                </a:lnTo>
                <a:lnTo>
                  <a:pt x="205383" y="133945"/>
                </a:lnTo>
                <a:lnTo>
                  <a:pt x="205383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59648" y="178594"/>
            <a:ext cx="116087" cy="98227"/>
          </a:xfrm>
          <a:custGeom>
            <a:avLst/>
            <a:gdLst/>
            <a:ahLst/>
            <a:cxnLst/>
            <a:rect l="0" t="0" r="0" b="0"/>
            <a:pathLst>
              <a:path w="116087" h="98227">
                <a:moveTo>
                  <a:pt x="26790" y="26789"/>
                </a:moveTo>
                <a:lnTo>
                  <a:pt x="8930" y="35718"/>
                </a:lnTo>
                <a:lnTo>
                  <a:pt x="8930" y="44648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17860" y="89297"/>
                </a:lnTo>
                <a:lnTo>
                  <a:pt x="26790" y="98226"/>
                </a:lnTo>
                <a:lnTo>
                  <a:pt x="44649" y="98226"/>
                </a:lnTo>
                <a:lnTo>
                  <a:pt x="62508" y="98226"/>
                </a:lnTo>
                <a:lnTo>
                  <a:pt x="80368" y="89297"/>
                </a:lnTo>
                <a:lnTo>
                  <a:pt x="89297" y="80367"/>
                </a:lnTo>
                <a:lnTo>
                  <a:pt x="89297" y="71437"/>
                </a:lnTo>
                <a:lnTo>
                  <a:pt x="98227" y="53578"/>
                </a:lnTo>
                <a:lnTo>
                  <a:pt x="98227" y="44648"/>
                </a:lnTo>
                <a:lnTo>
                  <a:pt x="89297" y="26789"/>
                </a:lnTo>
                <a:lnTo>
                  <a:pt x="89297" y="17859"/>
                </a:lnTo>
                <a:lnTo>
                  <a:pt x="80368" y="8929"/>
                </a:lnTo>
                <a:lnTo>
                  <a:pt x="62508" y="0"/>
                </a:lnTo>
                <a:lnTo>
                  <a:pt x="62508" y="8929"/>
                </a:lnTo>
                <a:lnTo>
                  <a:pt x="53579" y="8929"/>
                </a:lnTo>
                <a:lnTo>
                  <a:pt x="44649" y="17859"/>
                </a:lnTo>
                <a:lnTo>
                  <a:pt x="44649" y="26789"/>
                </a:lnTo>
                <a:lnTo>
                  <a:pt x="53579" y="35718"/>
                </a:lnTo>
                <a:lnTo>
                  <a:pt x="62508" y="44648"/>
                </a:lnTo>
                <a:lnTo>
                  <a:pt x="80368" y="53578"/>
                </a:lnTo>
                <a:lnTo>
                  <a:pt x="89297" y="53578"/>
                </a:lnTo>
                <a:lnTo>
                  <a:pt x="116086" y="44648"/>
                </a:lnTo>
                <a:lnTo>
                  <a:pt x="116086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947172" y="142875"/>
            <a:ext cx="116087" cy="160735"/>
          </a:xfrm>
          <a:custGeom>
            <a:avLst/>
            <a:gdLst/>
            <a:ahLst/>
            <a:cxnLst/>
            <a:rect l="0" t="0" r="0" b="0"/>
            <a:pathLst>
              <a:path w="116087" h="160735">
                <a:moveTo>
                  <a:pt x="0" y="17859"/>
                </a:moveTo>
                <a:lnTo>
                  <a:pt x="8930" y="8930"/>
                </a:lnTo>
                <a:lnTo>
                  <a:pt x="1785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59" y="35719"/>
                </a:lnTo>
                <a:lnTo>
                  <a:pt x="8930" y="80367"/>
                </a:lnTo>
                <a:lnTo>
                  <a:pt x="0" y="116086"/>
                </a:lnTo>
                <a:lnTo>
                  <a:pt x="8930" y="142875"/>
                </a:lnTo>
                <a:lnTo>
                  <a:pt x="17859" y="160734"/>
                </a:lnTo>
                <a:lnTo>
                  <a:pt x="26789" y="160734"/>
                </a:lnTo>
                <a:lnTo>
                  <a:pt x="44648" y="160734"/>
                </a:lnTo>
                <a:lnTo>
                  <a:pt x="62508" y="151805"/>
                </a:lnTo>
                <a:lnTo>
                  <a:pt x="71437" y="151805"/>
                </a:lnTo>
                <a:lnTo>
                  <a:pt x="80367" y="133945"/>
                </a:lnTo>
                <a:lnTo>
                  <a:pt x="98226" y="107156"/>
                </a:lnTo>
                <a:lnTo>
                  <a:pt x="116086" y="80367"/>
                </a:lnTo>
                <a:lnTo>
                  <a:pt x="116086" y="62508"/>
                </a:lnTo>
                <a:lnTo>
                  <a:pt x="116086" y="35719"/>
                </a:lnTo>
                <a:lnTo>
                  <a:pt x="107156" y="17859"/>
                </a:lnTo>
                <a:lnTo>
                  <a:pt x="98226" y="17859"/>
                </a:lnTo>
                <a:lnTo>
                  <a:pt x="89297" y="17859"/>
                </a:lnTo>
                <a:lnTo>
                  <a:pt x="71437" y="17859"/>
                </a:lnTo>
                <a:lnTo>
                  <a:pt x="62508" y="17859"/>
                </a:lnTo>
                <a:lnTo>
                  <a:pt x="6250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732984" y="98227"/>
            <a:ext cx="169665" cy="366118"/>
          </a:xfrm>
          <a:custGeom>
            <a:avLst/>
            <a:gdLst/>
            <a:ahLst/>
            <a:cxnLst/>
            <a:rect l="0" t="0" r="0" b="0"/>
            <a:pathLst>
              <a:path w="169665" h="366118">
                <a:moveTo>
                  <a:pt x="26789" y="17859"/>
                </a:moveTo>
                <a:lnTo>
                  <a:pt x="2678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26789"/>
                </a:lnTo>
                <a:lnTo>
                  <a:pt x="26789" y="35718"/>
                </a:lnTo>
                <a:lnTo>
                  <a:pt x="17860" y="80367"/>
                </a:lnTo>
                <a:lnTo>
                  <a:pt x="8930" y="133945"/>
                </a:lnTo>
                <a:lnTo>
                  <a:pt x="8930" y="187523"/>
                </a:lnTo>
                <a:lnTo>
                  <a:pt x="0" y="250031"/>
                </a:lnTo>
                <a:lnTo>
                  <a:pt x="0" y="285750"/>
                </a:lnTo>
                <a:lnTo>
                  <a:pt x="0" y="312539"/>
                </a:lnTo>
                <a:lnTo>
                  <a:pt x="0" y="330398"/>
                </a:lnTo>
                <a:lnTo>
                  <a:pt x="0" y="330398"/>
                </a:lnTo>
                <a:lnTo>
                  <a:pt x="0" y="321468"/>
                </a:lnTo>
                <a:lnTo>
                  <a:pt x="0" y="303609"/>
                </a:lnTo>
                <a:lnTo>
                  <a:pt x="0" y="276820"/>
                </a:lnTo>
                <a:lnTo>
                  <a:pt x="0" y="258960"/>
                </a:lnTo>
                <a:lnTo>
                  <a:pt x="8930" y="250031"/>
                </a:lnTo>
                <a:lnTo>
                  <a:pt x="8930" y="232171"/>
                </a:lnTo>
                <a:lnTo>
                  <a:pt x="8930" y="205382"/>
                </a:lnTo>
                <a:lnTo>
                  <a:pt x="8930" y="169664"/>
                </a:lnTo>
                <a:lnTo>
                  <a:pt x="17860" y="133945"/>
                </a:lnTo>
                <a:lnTo>
                  <a:pt x="26789" y="98226"/>
                </a:lnTo>
                <a:lnTo>
                  <a:pt x="35719" y="62507"/>
                </a:lnTo>
                <a:lnTo>
                  <a:pt x="44649" y="26789"/>
                </a:lnTo>
                <a:lnTo>
                  <a:pt x="44649" y="17859"/>
                </a:lnTo>
                <a:lnTo>
                  <a:pt x="44649" y="8929"/>
                </a:lnTo>
                <a:lnTo>
                  <a:pt x="53579" y="0"/>
                </a:lnTo>
                <a:lnTo>
                  <a:pt x="62508" y="0"/>
                </a:lnTo>
                <a:lnTo>
                  <a:pt x="62508" y="0"/>
                </a:lnTo>
                <a:lnTo>
                  <a:pt x="80368" y="44648"/>
                </a:lnTo>
                <a:lnTo>
                  <a:pt x="98227" y="89296"/>
                </a:lnTo>
                <a:lnTo>
                  <a:pt x="116086" y="151804"/>
                </a:lnTo>
                <a:lnTo>
                  <a:pt x="133946" y="223242"/>
                </a:lnTo>
                <a:lnTo>
                  <a:pt x="142875" y="276820"/>
                </a:lnTo>
                <a:lnTo>
                  <a:pt x="151805" y="312539"/>
                </a:lnTo>
                <a:lnTo>
                  <a:pt x="160735" y="339328"/>
                </a:lnTo>
                <a:lnTo>
                  <a:pt x="169664" y="357187"/>
                </a:lnTo>
                <a:lnTo>
                  <a:pt x="160735" y="366117"/>
                </a:lnTo>
                <a:lnTo>
                  <a:pt x="160735" y="357187"/>
                </a:lnTo>
                <a:lnTo>
                  <a:pt x="151805" y="339328"/>
                </a:lnTo>
                <a:lnTo>
                  <a:pt x="133946" y="321468"/>
                </a:lnTo>
                <a:lnTo>
                  <a:pt x="107157" y="303609"/>
                </a:lnTo>
                <a:lnTo>
                  <a:pt x="89297" y="276820"/>
                </a:lnTo>
                <a:lnTo>
                  <a:pt x="53579" y="250031"/>
                </a:lnTo>
                <a:lnTo>
                  <a:pt x="53579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625828" y="339328"/>
            <a:ext cx="241103" cy="35720"/>
          </a:xfrm>
          <a:custGeom>
            <a:avLst/>
            <a:gdLst/>
            <a:ahLst/>
            <a:cxnLst/>
            <a:rect l="0" t="0" r="0" b="0"/>
            <a:pathLst>
              <a:path w="241103" h="35720">
                <a:moveTo>
                  <a:pt x="0" y="35719"/>
                </a:moveTo>
                <a:lnTo>
                  <a:pt x="0" y="35719"/>
                </a:lnTo>
                <a:lnTo>
                  <a:pt x="8930" y="35719"/>
                </a:lnTo>
                <a:lnTo>
                  <a:pt x="26789" y="35719"/>
                </a:lnTo>
                <a:lnTo>
                  <a:pt x="53578" y="35719"/>
                </a:lnTo>
                <a:lnTo>
                  <a:pt x="98227" y="26789"/>
                </a:lnTo>
                <a:lnTo>
                  <a:pt x="133945" y="17859"/>
                </a:lnTo>
                <a:lnTo>
                  <a:pt x="178594" y="8930"/>
                </a:lnTo>
                <a:lnTo>
                  <a:pt x="214313" y="0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920508" y="303609"/>
            <a:ext cx="178595" cy="116087"/>
          </a:xfrm>
          <a:custGeom>
            <a:avLst/>
            <a:gdLst/>
            <a:ahLst/>
            <a:cxnLst/>
            <a:rect l="0" t="0" r="0" b="0"/>
            <a:pathLst>
              <a:path w="178595" h="11608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8930" y="89297"/>
                </a:lnTo>
                <a:lnTo>
                  <a:pt x="17859" y="98227"/>
                </a:lnTo>
                <a:lnTo>
                  <a:pt x="17859" y="116086"/>
                </a:lnTo>
                <a:lnTo>
                  <a:pt x="26789" y="116086"/>
                </a:lnTo>
                <a:lnTo>
                  <a:pt x="26789" y="116086"/>
                </a:lnTo>
                <a:lnTo>
                  <a:pt x="35719" y="116086"/>
                </a:lnTo>
                <a:lnTo>
                  <a:pt x="35719" y="98227"/>
                </a:lnTo>
                <a:lnTo>
                  <a:pt x="44648" y="80368"/>
                </a:lnTo>
                <a:lnTo>
                  <a:pt x="44648" y="62508"/>
                </a:lnTo>
                <a:lnTo>
                  <a:pt x="53578" y="44649"/>
                </a:lnTo>
                <a:lnTo>
                  <a:pt x="62508" y="35719"/>
                </a:lnTo>
                <a:lnTo>
                  <a:pt x="62508" y="26789"/>
                </a:lnTo>
                <a:lnTo>
                  <a:pt x="80367" y="17860"/>
                </a:lnTo>
                <a:lnTo>
                  <a:pt x="89297" y="0"/>
                </a:lnTo>
                <a:lnTo>
                  <a:pt x="98226" y="0"/>
                </a:lnTo>
                <a:lnTo>
                  <a:pt x="116086" y="0"/>
                </a:lnTo>
                <a:lnTo>
                  <a:pt x="125015" y="17860"/>
                </a:lnTo>
                <a:lnTo>
                  <a:pt x="133945" y="44649"/>
                </a:lnTo>
                <a:lnTo>
                  <a:pt x="142875" y="62508"/>
                </a:lnTo>
                <a:lnTo>
                  <a:pt x="142875" y="80368"/>
                </a:lnTo>
                <a:lnTo>
                  <a:pt x="142875" y="89297"/>
                </a:lnTo>
                <a:lnTo>
                  <a:pt x="151805" y="98227"/>
                </a:lnTo>
                <a:lnTo>
                  <a:pt x="160734" y="98227"/>
                </a:lnTo>
                <a:lnTo>
                  <a:pt x="169664" y="89297"/>
                </a:lnTo>
                <a:lnTo>
                  <a:pt x="178594" y="71438"/>
                </a:lnTo>
                <a:lnTo>
                  <a:pt x="178594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134820" y="294680"/>
            <a:ext cx="107158" cy="321469"/>
          </a:xfrm>
          <a:custGeom>
            <a:avLst/>
            <a:gdLst/>
            <a:ahLst/>
            <a:cxnLst/>
            <a:rect l="0" t="0" r="0" b="0"/>
            <a:pathLst>
              <a:path w="107158" h="32146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71437"/>
                </a:lnTo>
                <a:lnTo>
                  <a:pt x="8930" y="89297"/>
                </a:lnTo>
                <a:lnTo>
                  <a:pt x="17860" y="98226"/>
                </a:lnTo>
                <a:lnTo>
                  <a:pt x="17860" y="107156"/>
                </a:lnTo>
                <a:lnTo>
                  <a:pt x="26789" y="107156"/>
                </a:lnTo>
                <a:lnTo>
                  <a:pt x="35719" y="89297"/>
                </a:lnTo>
                <a:lnTo>
                  <a:pt x="53578" y="80367"/>
                </a:lnTo>
                <a:lnTo>
                  <a:pt x="62508" y="62507"/>
                </a:lnTo>
                <a:lnTo>
                  <a:pt x="71438" y="53578"/>
                </a:lnTo>
                <a:lnTo>
                  <a:pt x="80368" y="44648"/>
                </a:lnTo>
                <a:lnTo>
                  <a:pt x="80368" y="35718"/>
                </a:lnTo>
                <a:lnTo>
                  <a:pt x="89297" y="26789"/>
                </a:lnTo>
                <a:lnTo>
                  <a:pt x="98227" y="17859"/>
                </a:lnTo>
                <a:lnTo>
                  <a:pt x="98227" y="17859"/>
                </a:lnTo>
                <a:lnTo>
                  <a:pt x="107157" y="26789"/>
                </a:lnTo>
                <a:lnTo>
                  <a:pt x="107157" y="62507"/>
                </a:lnTo>
                <a:lnTo>
                  <a:pt x="98227" y="98226"/>
                </a:lnTo>
                <a:lnTo>
                  <a:pt x="98227" y="133945"/>
                </a:lnTo>
                <a:lnTo>
                  <a:pt x="89297" y="187523"/>
                </a:lnTo>
                <a:lnTo>
                  <a:pt x="89297" y="232172"/>
                </a:lnTo>
                <a:lnTo>
                  <a:pt x="80368" y="267890"/>
                </a:lnTo>
                <a:lnTo>
                  <a:pt x="62508" y="294679"/>
                </a:lnTo>
                <a:lnTo>
                  <a:pt x="44649" y="312539"/>
                </a:lnTo>
                <a:lnTo>
                  <a:pt x="35719" y="321468"/>
                </a:lnTo>
                <a:lnTo>
                  <a:pt x="17860" y="312539"/>
                </a:lnTo>
                <a:lnTo>
                  <a:pt x="8930" y="285750"/>
                </a:lnTo>
                <a:lnTo>
                  <a:pt x="8930" y="241101"/>
                </a:lnTo>
                <a:lnTo>
                  <a:pt x="8930" y="187523"/>
                </a:lnTo>
                <a:lnTo>
                  <a:pt x="17860" y="133945"/>
                </a:lnTo>
                <a:lnTo>
                  <a:pt x="1786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322344" y="125016"/>
            <a:ext cx="44649" cy="232172"/>
          </a:xfrm>
          <a:custGeom>
            <a:avLst/>
            <a:gdLst/>
            <a:ahLst/>
            <a:cxnLst/>
            <a:rect l="0" t="0" r="0" b="0"/>
            <a:pathLst>
              <a:path w="44649" h="232172">
                <a:moveTo>
                  <a:pt x="17859" y="8929"/>
                </a:move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62507"/>
                </a:lnTo>
                <a:lnTo>
                  <a:pt x="17859" y="107156"/>
                </a:lnTo>
                <a:lnTo>
                  <a:pt x="26789" y="142875"/>
                </a:lnTo>
                <a:lnTo>
                  <a:pt x="35719" y="178593"/>
                </a:lnTo>
                <a:lnTo>
                  <a:pt x="35719" y="205382"/>
                </a:lnTo>
                <a:lnTo>
                  <a:pt x="44648" y="214312"/>
                </a:lnTo>
                <a:lnTo>
                  <a:pt x="44648" y="223242"/>
                </a:lnTo>
                <a:lnTo>
                  <a:pt x="35719" y="232171"/>
                </a:lnTo>
                <a:lnTo>
                  <a:pt x="26789" y="232171"/>
                </a:lnTo>
                <a:lnTo>
                  <a:pt x="17859" y="232171"/>
                </a:lnTo>
                <a:lnTo>
                  <a:pt x="0" y="232171"/>
                </a:lnTo>
                <a:lnTo>
                  <a:pt x="0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241977" y="330398"/>
            <a:ext cx="205383" cy="17861"/>
          </a:xfrm>
          <a:custGeom>
            <a:avLst/>
            <a:gdLst/>
            <a:ahLst/>
            <a:cxnLst/>
            <a:rect l="0" t="0" r="0" b="0"/>
            <a:pathLst>
              <a:path w="205383" h="17861">
                <a:moveTo>
                  <a:pt x="0" y="8930"/>
                </a:moveTo>
                <a:lnTo>
                  <a:pt x="0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26789" y="17860"/>
                </a:lnTo>
                <a:lnTo>
                  <a:pt x="53578" y="17860"/>
                </a:lnTo>
                <a:lnTo>
                  <a:pt x="80367" y="17860"/>
                </a:lnTo>
                <a:lnTo>
                  <a:pt x="116086" y="17860"/>
                </a:lnTo>
                <a:lnTo>
                  <a:pt x="142875" y="17860"/>
                </a:lnTo>
                <a:lnTo>
                  <a:pt x="169664" y="8930"/>
                </a:lnTo>
                <a:lnTo>
                  <a:pt x="196453" y="8930"/>
                </a:lnTo>
                <a:lnTo>
                  <a:pt x="205382" y="0"/>
                </a:lnTo>
                <a:lnTo>
                  <a:pt x="2053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206258" y="62508"/>
            <a:ext cx="160735" cy="44649"/>
          </a:xfrm>
          <a:custGeom>
            <a:avLst/>
            <a:gdLst/>
            <a:ahLst/>
            <a:cxnLst/>
            <a:rect l="0" t="0" r="0" b="0"/>
            <a:pathLst>
              <a:path w="160735" h="44649">
                <a:moveTo>
                  <a:pt x="17859" y="44648"/>
                </a:moveTo>
                <a:lnTo>
                  <a:pt x="0" y="35719"/>
                </a:lnTo>
                <a:lnTo>
                  <a:pt x="0" y="26789"/>
                </a:lnTo>
                <a:lnTo>
                  <a:pt x="0" y="17859"/>
                </a:lnTo>
                <a:lnTo>
                  <a:pt x="8930" y="8929"/>
                </a:lnTo>
                <a:lnTo>
                  <a:pt x="17859" y="0"/>
                </a:lnTo>
                <a:lnTo>
                  <a:pt x="44648" y="0"/>
                </a:lnTo>
                <a:lnTo>
                  <a:pt x="62508" y="0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0"/>
                </a:lnTo>
                <a:lnTo>
                  <a:pt x="160734" y="8929"/>
                </a:lnTo>
                <a:lnTo>
                  <a:pt x="16073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492008" y="178594"/>
            <a:ext cx="116087" cy="160735"/>
          </a:xfrm>
          <a:custGeom>
            <a:avLst/>
            <a:gdLst/>
            <a:ahLst/>
            <a:cxnLst/>
            <a:rect l="0" t="0" r="0" b="0"/>
            <a:pathLst>
              <a:path w="116087" h="160735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53578"/>
                </a:lnTo>
                <a:lnTo>
                  <a:pt x="8930" y="80367"/>
                </a:lnTo>
                <a:lnTo>
                  <a:pt x="8930" y="107156"/>
                </a:lnTo>
                <a:lnTo>
                  <a:pt x="8930" y="125015"/>
                </a:lnTo>
                <a:lnTo>
                  <a:pt x="8930" y="142875"/>
                </a:lnTo>
                <a:lnTo>
                  <a:pt x="8930" y="151804"/>
                </a:lnTo>
                <a:lnTo>
                  <a:pt x="8930" y="160734"/>
                </a:lnTo>
                <a:lnTo>
                  <a:pt x="8930" y="160734"/>
                </a:lnTo>
                <a:lnTo>
                  <a:pt x="8930" y="151804"/>
                </a:lnTo>
                <a:lnTo>
                  <a:pt x="17859" y="142875"/>
                </a:lnTo>
                <a:lnTo>
                  <a:pt x="17859" y="142875"/>
                </a:lnTo>
                <a:lnTo>
                  <a:pt x="17859" y="133945"/>
                </a:lnTo>
                <a:lnTo>
                  <a:pt x="26789" y="116086"/>
                </a:lnTo>
                <a:lnTo>
                  <a:pt x="35719" y="98226"/>
                </a:lnTo>
                <a:lnTo>
                  <a:pt x="44648" y="89297"/>
                </a:lnTo>
                <a:lnTo>
                  <a:pt x="53578" y="71437"/>
                </a:lnTo>
                <a:lnTo>
                  <a:pt x="53578" y="62508"/>
                </a:lnTo>
                <a:lnTo>
                  <a:pt x="62508" y="62508"/>
                </a:lnTo>
                <a:lnTo>
                  <a:pt x="62508" y="62508"/>
                </a:lnTo>
                <a:lnTo>
                  <a:pt x="71437" y="71437"/>
                </a:lnTo>
                <a:lnTo>
                  <a:pt x="71437" y="89297"/>
                </a:lnTo>
                <a:lnTo>
                  <a:pt x="80367" y="116086"/>
                </a:lnTo>
                <a:lnTo>
                  <a:pt x="80367" y="133945"/>
                </a:lnTo>
                <a:lnTo>
                  <a:pt x="80367" y="151804"/>
                </a:lnTo>
                <a:lnTo>
                  <a:pt x="89297" y="151804"/>
                </a:lnTo>
                <a:lnTo>
                  <a:pt x="98226" y="151804"/>
                </a:lnTo>
                <a:lnTo>
                  <a:pt x="107156" y="151804"/>
                </a:lnTo>
                <a:lnTo>
                  <a:pt x="116086" y="142875"/>
                </a:lnTo>
                <a:lnTo>
                  <a:pt x="116086" y="133945"/>
                </a:lnTo>
                <a:lnTo>
                  <a:pt x="116086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688461" y="35719"/>
            <a:ext cx="62509" cy="303610"/>
          </a:xfrm>
          <a:custGeom>
            <a:avLst/>
            <a:gdLst/>
            <a:ahLst/>
            <a:cxnLst/>
            <a:rect l="0" t="0" r="0" b="0"/>
            <a:pathLst>
              <a:path w="62509" h="303610">
                <a:moveTo>
                  <a:pt x="0" y="1785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133945"/>
                </a:lnTo>
                <a:lnTo>
                  <a:pt x="0" y="187523"/>
                </a:lnTo>
                <a:lnTo>
                  <a:pt x="0" y="232172"/>
                </a:lnTo>
                <a:lnTo>
                  <a:pt x="8930" y="267890"/>
                </a:lnTo>
                <a:lnTo>
                  <a:pt x="17859" y="285750"/>
                </a:lnTo>
                <a:lnTo>
                  <a:pt x="26789" y="303609"/>
                </a:lnTo>
                <a:lnTo>
                  <a:pt x="35719" y="303609"/>
                </a:lnTo>
                <a:lnTo>
                  <a:pt x="44648" y="303609"/>
                </a:lnTo>
                <a:lnTo>
                  <a:pt x="53578" y="303609"/>
                </a:lnTo>
                <a:lnTo>
                  <a:pt x="62508" y="294679"/>
                </a:lnTo>
                <a:lnTo>
                  <a:pt x="62508" y="285750"/>
                </a:lnTo>
                <a:lnTo>
                  <a:pt x="62508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572375" y="196453"/>
            <a:ext cx="89298" cy="35720"/>
          </a:xfrm>
          <a:custGeom>
            <a:avLst/>
            <a:gdLst/>
            <a:ahLst/>
            <a:cxnLst/>
            <a:rect l="0" t="0" r="0" b="0"/>
            <a:pathLst>
              <a:path w="89298" h="35720">
                <a:moveTo>
                  <a:pt x="26789" y="35719"/>
                </a:moveTo>
                <a:lnTo>
                  <a:pt x="8930" y="3571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26789" y="17859"/>
                </a:lnTo>
                <a:lnTo>
                  <a:pt x="44648" y="8930"/>
                </a:lnTo>
                <a:lnTo>
                  <a:pt x="62508" y="893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884914" y="89297"/>
            <a:ext cx="53579" cy="294681"/>
          </a:xfrm>
          <a:custGeom>
            <a:avLst/>
            <a:gdLst/>
            <a:ahLst/>
            <a:cxnLst/>
            <a:rect l="0" t="0" r="0" b="0"/>
            <a:pathLst>
              <a:path w="53579" h="294681">
                <a:moveTo>
                  <a:pt x="35719" y="17859"/>
                </a:move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17859"/>
                </a:lnTo>
                <a:lnTo>
                  <a:pt x="17859" y="62508"/>
                </a:lnTo>
                <a:lnTo>
                  <a:pt x="8930" y="116086"/>
                </a:lnTo>
                <a:lnTo>
                  <a:pt x="0" y="169664"/>
                </a:lnTo>
                <a:lnTo>
                  <a:pt x="0" y="214312"/>
                </a:lnTo>
                <a:lnTo>
                  <a:pt x="8930" y="250031"/>
                </a:lnTo>
                <a:lnTo>
                  <a:pt x="8930" y="276820"/>
                </a:lnTo>
                <a:lnTo>
                  <a:pt x="17859" y="285750"/>
                </a:lnTo>
                <a:lnTo>
                  <a:pt x="35719" y="294680"/>
                </a:lnTo>
                <a:lnTo>
                  <a:pt x="44649" y="285750"/>
                </a:lnTo>
                <a:lnTo>
                  <a:pt x="53578" y="276820"/>
                </a:lnTo>
                <a:lnTo>
                  <a:pt x="53578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983141" y="214312"/>
            <a:ext cx="151805" cy="125017"/>
          </a:xfrm>
          <a:custGeom>
            <a:avLst/>
            <a:gdLst/>
            <a:ahLst/>
            <a:cxnLst/>
            <a:rect l="0" t="0" r="0" b="0"/>
            <a:pathLst>
              <a:path w="151805" h="125017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17859" y="35719"/>
                </a:lnTo>
                <a:lnTo>
                  <a:pt x="35718" y="53579"/>
                </a:lnTo>
                <a:lnTo>
                  <a:pt x="62507" y="80368"/>
                </a:lnTo>
                <a:lnTo>
                  <a:pt x="80367" y="98227"/>
                </a:lnTo>
                <a:lnTo>
                  <a:pt x="107156" y="116086"/>
                </a:lnTo>
                <a:lnTo>
                  <a:pt x="125015" y="125016"/>
                </a:lnTo>
                <a:lnTo>
                  <a:pt x="142875" y="125016"/>
                </a:lnTo>
                <a:lnTo>
                  <a:pt x="151804" y="125016"/>
                </a:lnTo>
                <a:lnTo>
                  <a:pt x="151804" y="107157"/>
                </a:lnTo>
                <a:lnTo>
                  <a:pt x="151804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983141" y="223242"/>
            <a:ext cx="107157" cy="151806"/>
          </a:xfrm>
          <a:custGeom>
            <a:avLst/>
            <a:gdLst/>
            <a:ahLst/>
            <a:cxnLst/>
            <a:rect l="0" t="0" r="0" b="0"/>
            <a:pathLst>
              <a:path w="107157" h="151806">
                <a:moveTo>
                  <a:pt x="107156" y="0"/>
                </a:moveTo>
                <a:lnTo>
                  <a:pt x="89297" y="8930"/>
                </a:lnTo>
                <a:lnTo>
                  <a:pt x="62507" y="26789"/>
                </a:lnTo>
                <a:lnTo>
                  <a:pt x="44648" y="62508"/>
                </a:lnTo>
                <a:lnTo>
                  <a:pt x="17859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0" y="151805"/>
                </a:lnTo>
                <a:lnTo>
                  <a:pt x="17859" y="142875"/>
                </a:lnTo>
                <a:lnTo>
                  <a:pt x="35718" y="133945"/>
                </a:lnTo>
                <a:lnTo>
                  <a:pt x="3571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179594" y="71437"/>
            <a:ext cx="71437" cy="294681"/>
          </a:xfrm>
          <a:custGeom>
            <a:avLst/>
            <a:gdLst/>
            <a:ahLst/>
            <a:cxnLst/>
            <a:rect l="0" t="0" r="0" b="0"/>
            <a:pathLst>
              <a:path w="71437" h="294681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17858" y="17860"/>
                </a:lnTo>
                <a:lnTo>
                  <a:pt x="44647" y="62508"/>
                </a:lnTo>
                <a:lnTo>
                  <a:pt x="62507" y="116086"/>
                </a:lnTo>
                <a:lnTo>
                  <a:pt x="71436" y="178594"/>
                </a:lnTo>
                <a:lnTo>
                  <a:pt x="71436" y="241102"/>
                </a:lnTo>
                <a:lnTo>
                  <a:pt x="62507" y="276821"/>
                </a:lnTo>
                <a:lnTo>
                  <a:pt x="62507" y="294680"/>
                </a:lnTo>
                <a:lnTo>
                  <a:pt x="53577" y="294680"/>
                </a:lnTo>
                <a:lnTo>
                  <a:pt x="53577" y="276821"/>
                </a:lnTo>
                <a:lnTo>
                  <a:pt x="53577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509867" y="3348632"/>
            <a:ext cx="785813" cy="26790"/>
          </a:xfrm>
          <a:custGeom>
            <a:avLst/>
            <a:gdLst/>
            <a:ahLst/>
            <a:cxnLst/>
            <a:rect l="0" t="0" r="0" b="0"/>
            <a:pathLst>
              <a:path w="785813" h="26790">
                <a:moveTo>
                  <a:pt x="17860" y="8930"/>
                </a:moveTo>
                <a:lnTo>
                  <a:pt x="1786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53578" y="0"/>
                </a:lnTo>
                <a:lnTo>
                  <a:pt x="80367" y="8930"/>
                </a:lnTo>
                <a:lnTo>
                  <a:pt x="125016" y="8930"/>
                </a:lnTo>
                <a:lnTo>
                  <a:pt x="178594" y="17860"/>
                </a:lnTo>
                <a:lnTo>
                  <a:pt x="241102" y="17860"/>
                </a:lnTo>
                <a:lnTo>
                  <a:pt x="312539" y="26789"/>
                </a:lnTo>
                <a:lnTo>
                  <a:pt x="383977" y="26789"/>
                </a:lnTo>
                <a:lnTo>
                  <a:pt x="473274" y="26789"/>
                </a:lnTo>
                <a:lnTo>
                  <a:pt x="544711" y="26789"/>
                </a:lnTo>
                <a:lnTo>
                  <a:pt x="625078" y="26789"/>
                </a:lnTo>
                <a:lnTo>
                  <a:pt x="687585" y="17860"/>
                </a:lnTo>
                <a:lnTo>
                  <a:pt x="741163" y="17860"/>
                </a:lnTo>
                <a:lnTo>
                  <a:pt x="776882" y="17860"/>
                </a:lnTo>
                <a:lnTo>
                  <a:pt x="785812" y="17860"/>
                </a:lnTo>
                <a:lnTo>
                  <a:pt x="776882" y="17860"/>
                </a:lnTo>
                <a:lnTo>
                  <a:pt x="750093" y="17860"/>
                </a:lnTo>
                <a:lnTo>
                  <a:pt x="750093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857500" y="3643312"/>
            <a:ext cx="767954" cy="35720"/>
          </a:xfrm>
          <a:custGeom>
            <a:avLst/>
            <a:gdLst/>
            <a:ahLst/>
            <a:cxnLst/>
            <a:rect l="0" t="0" r="0" b="0"/>
            <a:pathLst>
              <a:path w="767954" h="35720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17859" y="0"/>
                </a:lnTo>
                <a:lnTo>
                  <a:pt x="35719" y="0"/>
                </a:lnTo>
                <a:lnTo>
                  <a:pt x="62508" y="0"/>
                </a:lnTo>
                <a:lnTo>
                  <a:pt x="98227" y="0"/>
                </a:lnTo>
                <a:lnTo>
                  <a:pt x="142875" y="0"/>
                </a:lnTo>
                <a:lnTo>
                  <a:pt x="196453" y="0"/>
                </a:lnTo>
                <a:lnTo>
                  <a:pt x="258961" y="0"/>
                </a:lnTo>
                <a:lnTo>
                  <a:pt x="321469" y="0"/>
                </a:lnTo>
                <a:lnTo>
                  <a:pt x="383977" y="0"/>
                </a:lnTo>
                <a:lnTo>
                  <a:pt x="446484" y="0"/>
                </a:lnTo>
                <a:lnTo>
                  <a:pt x="508992" y="8930"/>
                </a:lnTo>
                <a:lnTo>
                  <a:pt x="580430" y="8930"/>
                </a:lnTo>
                <a:lnTo>
                  <a:pt x="642938" y="17859"/>
                </a:lnTo>
                <a:lnTo>
                  <a:pt x="705445" y="26789"/>
                </a:lnTo>
                <a:lnTo>
                  <a:pt x="767953" y="35719"/>
                </a:lnTo>
                <a:lnTo>
                  <a:pt x="76795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9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Refactoring. Think Local, Act Local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“Refactoring </a:t>
            </a:r>
            <a:r>
              <a:rPr lang="en-US" dirty="0"/>
              <a:t>means changing the internal structure of an existing body of code without changing its behavior.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point is to improve the code so that it’s a better representation of the features it implements, making it more maintainable.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  <p:sp>
        <p:nvSpPr>
          <p:cNvPr id="4" name="Freeform 3"/>
          <p:cNvSpPr/>
          <p:nvPr/>
        </p:nvSpPr>
        <p:spPr>
          <a:xfrm>
            <a:off x="5911453" y="4580929"/>
            <a:ext cx="2393157" cy="53579"/>
          </a:xfrm>
          <a:custGeom>
            <a:avLst/>
            <a:gdLst/>
            <a:ahLst/>
            <a:cxnLst/>
            <a:rect l="0" t="0" r="0" b="0"/>
            <a:pathLst>
              <a:path w="2393157" h="53579">
                <a:moveTo>
                  <a:pt x="35719" y="53578"/>
                </a:moveTo>
                <a:lnTo>
                  <a:pt x="35719" y="53578"/>
                </a:lnTo>
                <a:lnTo>
                  <a:pt x="35719" y="53578"/>
                </a:lnTo>
                <a:lnTo>
                  <a:pt x="35719" y="53578"/>
                </a:lnTo>
                <a:lnTo>
                  <a:pt x="26789" y="53578"/>
                </a:lnTo>
                <a:lnTo>
                  <a:pt x="26789" y="53578"/>
                </a:lnTo>
                <a:lnTo>
                  <a:pt x="26789" y="53578"/>
                </a:lnTo>
                <a:lnTo>
                  <a:pt x="17860" y="44649"/>
                </a:lnTo>
                <a:lnTo>
                  <a:pt x="1786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44649" y="53578"/>
                </a:lnTo>
                <a:lnTo>
                  <a:pt x="80367" y="53578"/>
                </a:lnTo>
                <a:lnTo>
                  <a:pt x="133945" y="53578"/>
                </a:lnTo>
                <a:lnTo>
                  <a:pt x="205383" y="53578"/>
                </a:lnTo>
                <a:lnTo>
                  <a:pt x="294680" y="53578"/>
                </a:lnTo>
                <a:lnTo>
                  <a:pt x="392906" y="53578"/>
                </a:lnTo>
                <a:lnTo>
                  <a:pt x="500063" y="53578"/>
                </a:lnTo>
                <a:lnTo>
                  <a:pt x="625078" y="53578"/>
                </a:lnTo>
                <a:lnTo>
                  <a:pt x="759024" y="53578"/>
                </a:lnTo>
                <a:lnTo>
                  <a:pt x="910828" y="44649"/>
                </a:lnTo>
                <a:lnTo>
                  <a:pt x="1071563" y="44649"/>
                </a:lnTo>
                <a:lnTo>
                  <a:pt x="1241227" y="35719"/>
                </a:lnTo>
                <a:lnTo>
                  <a:pt x="1419820" y="26789"/>
                </a:lnTo>
                <a:lnTo>
                  <a:pt x="1607344" y="17860"/>
                </a:lnTo>
                <a:lnTo>
                  <a:pt x="1785938" y="8930"/>
                </a:lnTo>
                <a:lnTo>
                  <a:pt x="1946672" y="0"/>
                </a:lnTo>
                <a:lnTo>
                  <a:pt x="2098477" y="0"/>
                </a:lnTo>
                <a:lnTo>
                  <a:pt x="2223492" y="0"/>
                </a:lnTo>
                <a:lnTo>
                  <a:pt x="2312788" y="0"/>
                </a:lnTo>
                <a:lnTo>
                  <a:pt x="2366367" y="8930"/>
                </a:lnTo>
                <a:lnTo>
                  <a:pt x="2393156" y="8930"/>
                </a:lnTo>
                <a:lnTo>
                  <a:pt x="239315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589984" y="4607718"/>
            <a:ext cx="160736" cy="303611"/>
          </a:xfrm>
          <a:custGeom>
            <a:avLst/>
            <a:gdLst/>
            <a:ahLst/>
            <a:cxnLst/>
            <a:rect l="0" t="0" r="0" b="0"/>
            <a:pathLst>
              <a:path w="160736" h="303611">
                <a:moveTo>
                  <a:pt x="107157" y="0"/>
                </a:move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8930"/>
                </a:lnTo>
                <a:lnTo>
                  <a:pt x="98227" y="26789"/>
                </a:lnTo>
                <a:lnTo>
                  <a:pt x="80368" y="44649"/>
                </a:lnTo>
                <a:lnTo>
                  <a:pt x="62508" y="80368"/>
                </a:lnTo>
                <a:lnTo>
                  <a:pt x="44649" y="116086"/>
                </a:lnTo>
                <a:lnTo>
                  <a:pt x="35719" y="160735"/>
                </a:lnTo>
                <a:lnTo>
                  <a:pt x="17860" y="187524"/>
                </a:lnTo>
                <a:lnTo>
                  <a:pt x="8930" y="214313"/>
                </a:lnTo>
                <a:lnTo>
                  <a:pt x="0" y="232172"/>
                </a:lnTo>
                <a:lnTo>
                  <a:pt x="0" y="232172"/>
                </a:lnTo>
                <a:lnTo>
                  <a:pt x="0" y="223243"/>
                </a:lnTo>
                <a:lnTo>
                  <a:pt x="8930" y="205383"/>
                </a:lnTo>
                <a:lnTo>
                  <a:pt x="17860" y="178594"/>
                </a:lnTo>
                <a:lnTo>
                  <a:pt x="35719" y="142875"/>
                </a:lnTo>
                <a:lnTo>
                  <a:pt x="53579" y="107157"/>
                </a:lnTo>
                <a:lnTo>
                  <a:pt x="71438" y="71438"/>
                </a:lnTo>
                <a:lnTo>
                  <a:pt x="98227" y="44649"/>
                </a:lnTo>
                <a:lnTo>
                  <a:pt x="116086" y="35719"/>
                </a:lnTo>
                <a:lnTo>
                  <a:pt x="133946" y="44649"/>
                </a:lnTo>
                <a:lnTo>
                  <a:pt x="142875" y="62508"/>
                </a:lnTo>
                <a:lnTo>
                  <a:pt x="151805" y="98227"/>
                </a:lnTo>
                <a:lnTo>
                  <a:pt x="160735" y="133946"/>
                </a:lnTo>
                <a:lnTo>
                  <a:pt x="160735" y="187524"/>
                </a:lnTo>
                <a:lnTo>
                  <a:pt x="160735" y="232172"/>
                </a:lnTo>
                <a:lnTo>
                  <a:pt x="151805" y="267891"/>
                </a:lnTo>
                <a:lnTo>
                  <a:pt x="151805" y="294680"/>
                </a:lnTo>
                <a:lnTo>
                  <a:pt x="151805" y="303610"/>
                </a:lnTo>
                <a:lnTo>
                  <a:pt x="160735" y="294680"/>
                </a:lnTo>
                <a:lnTo>
                  <a:pt x="160735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607844" y="5054203"/>
            <a:ext cx="428626" cy="223243"/>
          </a:xfrm>
          <a:custGeom>
            <a:avLst/>
            <a:gdLst/>
            <a:ahLst/>
            <a:cxnLst/>
            <a:rect l="0" t="0" r="0" b="0"/>
            <a:pathLst>
              <a:path w="428626" h="223243">
                <a:moveTo>
                  <a:pt x="0" y="8930"/>
                </a:move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9297"/>
                </a:lnTo>
                <a:lnTo>
                  <a:pt x="8929" y="116086"/>
                </a:lnTo>
                <a:lnTo>
                  <a:pt x="8929" y="133945"/>
                </a:lnTo>
                <a:lnTo>
                  <a:pt x="17859" y="151805"/>
                </a:lnTo>
                <a:lnTo>
                  <a:pt x="26789" y="160735"/>
                </a:lnTo>
                <a:lnTo>
                  <a:pt x="26789" y="169664"/>
                </a:lnTo>
                <a:lnTo>
                  <a:pt x="26789" y="160735"/>
                </a:lnTo>
                <a:lnTo>
                  <a:pt x="35719" y="142875"/>
                </a:lnTo>
                <a:lnTo>
                  <a:pt x="35719" y="116086"/>
                </a:lnTo>
                <a:lnTo>
                  <a:pt x="44648" y="80367"/>
                </a:lnTo>
                <a:lnTo>
                  <a:pt x="53578" y="44649"/>
                </a:lnTo>
                <a:lnTo>
                  <a:pt x="62508" y="17860"/>
                </a:lnTo>
                <a:lnTo>
                  <a:pt x="71437" y="0"/>
                </a:lnTo>
                <a:lnTo>
                  <a:pt x="80367" y="0"/>
                </a:lnTo>
                <a:lnTo>
                  <a:pt x="89297" y="0"/>
                </a:lnTo>
                <a:lnTo>
                  <a:pt x="98226" y="17860"/>
                </a:lnTo>
                <a:lnTo>
                  <a:pt x="107156" y="44649"/>
                </a:lnTo>
                <a:lnTo>
                  <a:pt x="107156" y="71438"/>
                </a:lnTo>
                <a:lnTo>
                  <a:pt x="116086" y="98227"/>
                </a:lnTo>
                <a:lnTo>
                  <a:pt x="116086" y="125016"/>
                </a:lnTo>
                <a:lnTo>
                  <a:pt x="116086" y="142875"/>
                </a:lnTo>
                <a:lnTo>
                  <a:pt x="125015" y="151805"/>
                </a:lnTo>
                <a:lnTo>
                  <a:pt x="133945" y="151805"/>
                </a:lnTo>
                <a:lnTo>
                  <a:pt x="142875" y="142875"/>
                </a:lnTo>
                <a:lnTo>
                  <a:pt x="142875" y="125016"/>
                </a:lnTo>
                <a:lnTo>
                  <a:pt x="160734" y="107156"/>
                </a:lnTo>
                <a:lnTo>
                  <a:pt x="169664" y="80367"/>
                </a:lnTo>
                <a:lnTo>
                  <a:pt x="187523" y="53578"/>
                </a:lnTo>
                <a:lnTo>
                  <a:pt x="205383" y="35719"/>
                </a:lnTo>
                <a:lnTo>
                  <a:pt x="223242" y="26789"/>
                </a:lnTo>
                <a:lnTo>
                  <a:pt x="232172" y="26789"/>
                </a:lnTo>
                <a:lnTo>
                  <a:pt x="241101" y="35719"/>
                </a:lnTo>
                <a:lnTo>
                  <a:pt x="241101" y="62508"/>
                </a:lnTo>
                <a:lnTo>
                  <a:pt x="241101" y="80367"/>
                </a:lnTo>
                <a:lnTo>
                  <a:pt x="232172" y="107156"/>
                </a:lnTo>
                <a:lnTo>
                  <a:pt x="232172" y="125016"/>
                </a:lnTo>
                <a:lnTo>
                  <a:pt x="223242" y="142875"/>
                </a:lnTo>
                <a:lnTo>
                  <a:pt x="223242" y="151805"/>
                </a:lnTo>
                <a:lnTo>
                  <a:pt x="232172" y="151805"/>
                </a:lnTo>
                <a:lnTo>
                  <a:pt x="250031" y="151805"/>
                </a:lnTo>
                <a:lnTo>
                  <a:pt x="258961" y="133945"/>
                </a:lnTo>
                <a:lnTo>
                  <a:pt x="285750" y="116086"/>
                </a:lnTo>
                <a:lnTo>
                  <a:pt x="303609" y="98227"/>
                </a:lnTo>
                <a:lnTo>
                  <a:pt x="321469" y="80367"/>
                </a:lnTo>
                <a:lnTo>
                  <a:pt x="339328" y="62508"/>
                </a:lnTo>
                <a:lnTo>
                  <a:pt x="348258" y="62508"/>
                </a:lnTo>
                <a:lnTo>
                  <a:pt x="357187" y="71438"/>
                </a:lnTo>
                <a:lnTo>
                  <a:pt x="348258" y="89297"/>
                </a:lnTo>
                <a:lnTo>
                  <a:pt x="339328" y="116086"/>
                </a:lnTo>
                <a:lnTo>
                  <a:pt x="330398" y="142875"/>
                </a:lnTo>
                <a:lnTo>
                  <a:pt x="321469" y="169664"/>
                </a:lnTo>
                <a:lnTo>
                  <a:pt x="321469" y="196453"/>
                </a:lnTo>
                <a:lnTo>
                  <a:pt x="312539" y="214313"/>
                </a:lnTo>
                <a:lnTo>
                  <a:pt x="321469" y="223242"/>
                </a:lnTo>
                <a:lnTo>
                  <a:pt x="321469" y="223242"/>
                </a:lnTo>
                <a:lnTo>
                  <a:pt x="330398" y="205383"/>
                </a:lnTo>
                <a:lnTo>
                  <a:pt x="348258" y="187524"/>
                </a:lnTo>
                <a:lnTo>
                  <a:pt x="357187" y="151805"/>
                </a:lnTo>
                <a:lnTo>
                  <a:pt x="366117" y="116086"/>
                </a:lnTo>
                <a:lnTo>
                  <a:pt x="383976" y="80367"/>
                </a:lnTo>
                <a:lnTo>
                  <a:pt x="383976" y="44649"/>
                </a:lnTo>
                <a:lnTo>
                  <a:pt x="383976" y="26789"/>
                </a:lnTo>
                <a:lnTo>
                  <a:pt x="383976" y="17860"/>
                </a:lnTo>
                <a:lnTo>
                  <a:pt x="375047" y="17860"/>
                </a:lnTo>
                <a:lnTo>
                  <a:pt x="357187" y="35719"/>
                </a:lnTo>
                <a:lnTo>
                  <a:pt x="339328" y="53578"/>
                </a:lnTo>
                <a:lnTo>
                  <a:pt x="330398" y="71438"/>
                </a:lnTo>
                <a:lnTo>
                  <a:pt x="321469" y="89297"/>
                </a:lnTo>
                <a:lnTo>
                  <a:pt x="321469" y="107156"/>
                </a:lnTo>
                <a:lnTo>
                  <a:pt x="330398" y="116086"/>
                </a:lnTo>
                <a:lnTo>
                  <a:pt x="339328" y="125016"/>
                </a:lnTo>
                <a:lnTo>
                  <a:pt x="357187" y="116086"/>
                </a:lnTo>
                <a:lnTo>
                  <a:pt x="383976" y="107156"/>
                </a:lnTo>
                <a:lnTo>
                  <a:pt x="410765" y="89297"/>
                </a:lnTo>
                <a:lnTo>
                  <a:pt x="428625" y="71438"/>
                </a:lnTo>
                <a:lnTo>
                  <a:pt x="42862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063258" y="5098852"/>
            <a:ext cx="187524" cy="151805"/>
          </a:xfrm>
          <a:custGeom>
            <a:avLst/>
            <a:gdLst/>
            <a:ahLst/>
            <a:cxnLst/>
            <a:rect l="0" t="0" r="0" b="0"/>
            <a:pathLst>
              <a:path w="187524" h="151805">
                <a:moveTo>
                  <a:pt x="0" y="17859"/>
                </a:moveTo>
                <a:lnTo>
                  <a:pt x="0" y="26789"/>
                </a:lnTo>
                <a:lnTo>
                  <a:pt x="0" y="26789"/>
                </a:lnTo>
                <a:lnTo>
                  <a:pt x="0" y="35718"/>
                </a:lnTo>
                <a:lnTo>
                  <a:pt x="0" y="53578"/>
                </a:lnTo>
                <a:lnTo>
                  <a:pt x="8930" y="71437"/>
                </a:lnTo>
                <a:lnTo>
                  <a:pt x="8930" y="98226"/>
                </a:lnTo>
                <a:lnTo>
                  <a:pt x="8930" y="116086"/>
                </a:lnTo>
                <a:lnTo>
                  <a:pt x="17859" y="133945"/>
                </a:lnTo>
                <a:lnTo>
                  <a:pt x="17859" y="151804"/>
                </a:lnTo>
                <a:lnTo>
                  <a:pt x="17859" y="151804"/>
                </a:lnTo>
                <a:lnTo>
                  <a:pt x="17859" y="151804"/>
                </a:lnTo>
                <a:lnTo>
                  <a:pt x="26789" y="142875"/>
                </a:lnTo>
                <a:lnTo>
                  <a:pt x="35719" y="116086"/>
                </a:lnTo>
                <a:lnTo>
                  <a:pt x="44648" y="89296"/>
                </a:lnTo>
                <a:lnTo>
                  <a:pt x="62508" y="62507"/>
                </a:lnTo>
                <a:lnTo>
                  <a:pt x="89297" y="35718"/>
                </a:lnTo>
                <a:lnTo>
                  <a:pt x="107156" y="17859"/>
                </a:lnTo>
                <a:lnTo>
                  <a:pt x="133945" y="0"/>
                </a:lnTo>
                <a:lnTo>
                  <a:pt x="151805" y="0"/>
                </a:lnTo>
                <a:lnTo>
                  <a:pt x="169664" y="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161484" y="5125641"/>
            <a:ext cx="214314" cy="169665"/>
          </a:xfrm>
          <a:custGeom>
            <a:avLst/>
            <a:gdLst/>
            <a:ahLst/>
            <a:cxnLst/>
            <a:rect l="0" t="0" r="0" b="0"/>
            <a:pathLst>
              <a:path w="214314" h="169665">
                <a:moveTo>
                  <a:pt x="0" y="62507"/>
                </a:moveTo>
                <a:lnTo>
                  <a:pt x="0" y="62507"/>
                </a:lnTo>
                <a:lnTo>
                  <a:pt x="0" y="71437"/>
                </a:lnTo>
                <a:lnTo>
                  <a:pt x="8930" y="80367"/>
                </a:lnTo>
                <a:lnTo>
                  <a:pt x="17860" y="89297"/>
                </a:lnTo>
                <a:lnTo>
                  <a:pt x="35719" y="89297"/>
                </a:lnTo>
                <a:lnTo>
                  <a:pt x="53579" y="89297"/>
                </a:lnTo>
                <a:lnTo>
                  <a:pt x="71438" y="80367"/>
                </a:lnTo>
                <a:lnTo>
                  <a:pt x="98227" y="71437"/>
                </a:lnTo>
                <a:lnTo>
                  <a:pt x="125016" y="62507"/>
                </a:lnTo>
                <a:lnTo>
                  <a:pt x="142875" y="44648"/>
                </a:lnTo>
                <a:lnTo>
                  <a:pt x="160735" y="26789"/>
                </a:lnTo>
                <a:lnTo>
                  <a:pt x="169664" y="17859"/>
                </a:lnTo>
                <a:lnTo>
                  <a:pt x="169664" y="0"/>
                </a:lnTo>
                <a:lnTo>
                  <a:pt x="160735" y="0"/>
                </a:lnTo>
                <a:lnTo>
                  <a:pt x="142875" y="8929"/>
                </a:lnTo>
                <a:lnTo>
                  <a:pt x="125016" y="26789"/>
                </a:lnTo>
                <a:lnTo>
                  <a:pt x="107157" y="44648"/>
                </a:lnTo>
                <a:lnTo>
                  <a:pt x="98227" y="80367"/>
                </a:lnTo>
                <a:lnTo>
                  <a:pt x="89297" y="107156"/>
                </a:lnTo>
                <a:lnTo>
                  <a:pt x="89297" y="133945"/>
                </a:lnTo>
                <a:lnTo>
                  <a:pt x="107157" y="151804"/>
                </a:lnTo>
                <a:lnTo>
                  <a:pt x="125016" y="169664"/>
                </a:lnTo>
                <a:lnTo>
                  <a:pt x="151805" y="169664"/>
                </a:lnTo>
                <a:lnTo>
                  <a:pt x="187524" y="169664"/>
                </a:lnTo>
                <a:lnTo>
                  <a:pt x="214313" y="151804"/>
                </a:lnTo>
                <a:lnTo>
                  <a:pt x="214313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563195" y="4679156"/>
            <a:ext cx="241103" cy="178595"/>
          </a:xfrm>
          <a:custGeom>
            <a:avLst/>
            <a:gdLst/>
            <a:ahLst/>
            <a:cxnLst/>
            <a:rect l="0" t="0" r="0" b="0"/>
            <a:pathLst>
              <a:path w="241103" h="178595">
                <a:moveTo>
                  <a:pt x="98227" y="26789"/>
                </a:moveTo>
                <a:lnTo>
                  <a:pt x="98227" y="26789"/>
                </a:lnTo>
                <a:lnTo>
                  <a:pt x="107157" y="26789"/>
                </a:lnTo>
                <a:lnTo>
                  <a:pt x="116086" y="26789"/>
                </a:lnTo>
                <a:lnTo>
                  <a:pt x="125016" y="26789"/>
                </a:lnTo>
                <a:lnTo>
                  <a:pt x="125016" y="17859"/>
                </a:lnTo>
                <a:lnTo>
                  <a:pt x="133946" y="17859"/>
                </a:lnTo>
                <a:lnTo>
                  <a:pt x="133946" y="8930"/>
                </a:lnTo>
                <a:lnTo>
                  <a:pt x="125016" y="0"/>
                </a:lnTo>
                <a:lnTo>
                  <a:pt x="116086" y="0"/>
                </a:lnTo>
                <a:lnTo>
                  <a:pt x="107157" y="0"/>
                </a:lnTo>
                <a:lnTo>
                  <a:pt x="89297" y="8930"/>
                </a:lnTo>
                <a:lnTo>
                  <a:pt x="62508" y="17859"/>
                </a:lnTo>
                <a:lnTo>
                  <a:pt x="44649" y="44648"/>
                </a:lnTo>
                <a:lnTo>
                  <a:pt x="17860" y="71437"/>
                </a:lnTo>
                <a:lnTo>
                  <a:pt x="0" y="107156"/>
                </a:lnTo>
                <a:lnTo>
                  <a:pt x="0" y="125015"/>
                </a:lnTo>
                <a:lnTo>
                  <a:pt x="8930" y="142875"/>
                </a:lnTo>
                <a:lnTo>
                  <a:pt x="26789" y="151805"/>
                </a:lnTo>
                <a:lnTo>
                  <a:pt x="53578" y="142875"/>
                </a:lnTo>
                <a:lnTo>
                  <a:pt x="80368" y="133945"/>
                </a:lnTo>
                <a:lnTo>
                  <a:pt x="116086" y="116086"/>
                </a:lnTo>
                <a:lnTo>
                  <a:pt x="142875" y="89297"/>
                </a:lnTo>
                <a:lnTo>
                  <a:pt x="169664" y="62508"/>
                </a:lnTo>
                <a:lnTo>
                  <a:pt x="178594" y="35719"/>
                </a:lnTo>
                <a:lnTo>
                  <a:pt x="187524" y="17859"/>
                </a:lnTo>
                <a:lnTo>
                  <a:pt x="178594" y="0"/>
                </a:lnTo>
                <a:lnTo>
                  <a:pt x="169664" y="0"/>
                </a:lnTo>
                <a:lnTo>
                  <a:pt x="151805" y="0"/>
                </a:lnTo>
                <a:lnTo>
                  <a:pt x="125016" y="26789"/>
                </a:lnTo>
                <a:lnTo>
                  <a:pt x="107157" y="53578"/>
                </a:lnTo>
                <a:lnTo>
                  <a:pt x="89297" y="80367"/>
                </a:lnTo>
                <a:lnTo>
                  <a:pt x="80368" y="107156"/>
                </a:lnTo>
                <a:lnTo>
                  <a:pt x="80368" y="133945"/>
                </a:lnTo>
                <a:lnTo>
                  <a:pt x="89297" y="142875"/>
                </a:lnTo>
                <a:lnTo>
                  <a:pt x="98227" y="151805"/>
                </a:lnTo>
                <a:lnTo>
                  <a:pt x="116086" y="151805"/>
                </a:lnTo>
                <a:lnTo>
                  <a:pt x="142875" y="151805"/>
                </a:lnTo>
                <a:lnTo>
                  <a:pt x="169664" y="133945"/>
                </a:lnTo>
                <a:lnTo>
                  <a:pt x="196453" y="116086"/>
                </a:lnTo>
                <a:lnTo>
                  <a:pt x="214313" y="98226"/>
                </a:lnTo>
                <a:lnTo>
                  <a:pt x="223243" y="71437"/>
                </a:lnTo>
                <a:lnTo>
                  <a:pt x="223243" y="53578"/>
                </a:lnTo>
                <a:lnTo>
                  <a:pt x="214313" y="35719"/>
                </a:lnTo>
                <a:lnTo>
                  <a:pt x="196453" y="35719"/>
                </a:lnTo>
                <a:lnTo>
                  <a:pt x="178594" y="44648"/>
                </a:lnTo>
                <a:lnTo>
                  <a:pt x="151805" y="62508"/>
                </a:lnTo>
                <a:lnTo>
                  <a:pt x="142875" y="89297"/>
                </a:lnTo>
                <a:lnTo>
                  <a:pt x="133946" y="116086"/>
                </a:lnTo>
                <a:lnTo>
                  <a:pt x="125016" y="142875"/>
                </a:lnTo>
                <a:lnTo>
                  <a:pt x="133946" y="160734"/>
                </a:lnTo>
                <a:lnTo>
                  <a:pt x="142875" y="169664"/>
                </a:lnTo>
                <a:lnTo>
                  <a:pt x="160735" y="178594"/>
                </a:lnTo>
                <a:lnTo>
                  <a:pt x="187524" y="169664"/>
                </a:lnTo>
                <a:lnTo>
                  <a:pt x="205383" y="160734"/>
                </a:lnTo>
                <a:lnTo>
                  <a:pt x="223243" y="142875"/>
                </a:lnTo>
                <a:lnTo>
                  <a:pt x="232172" y="116086"/>
                </a:lnTo>
                <a:lnTo>
                  <a:pt x="241102" y="89297"/>
                </a:lnTo>
                <a:lnTo>
                  <a:pt x="241102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661297" y="4580929"/>
            <a:ext cx="169665" cy="133947"/>
          </a:xfrm>
          <a:custGeom>
            <a:avLst/>
            <a:gdLst/>
            <a:ahLst/>
            <a:cxnLst/>
            <a:rect l="0" t="0" r="0" b="0"/>
            <a:pathLst>
              <a:path w="169665" h="133947">
                <a:moveTo>
                  <a:pt x="26789" y="35719"/>
                </a:moveTo>
                <a:lnTo>
                  <a:pt x="26789" y="44649"/>
                </a:lnTo>
                <a:lnTo>
                  <a:pt x="26789" y="44649"/>
                </a:lnTo>
                <a:lnTo>
                  <a:pt x="26789" y="62508"/>
                </a:lnTo>
                <a:lnTo>
                  <a:pt x="26789" y="80367"/>
                </a:lnTo>
                <a:lnTo>
                  <a:pt x="17859" y="98227"/>
                </a:lnTo>
                <a:lnTo>
                  <a:pt x="17859" y="116086"/>
                </a:lnTo>
                <a:lnTo>
                  <a:pt x="8930" y="125016"/>
                </a:lnTo>
                <a:lnTo>
                  <a:pt x="0" y="133946"/>
                </a:lnTo>
                <a:lnTo>
                  <a:pt x="0" y="133946"/>
                </a:lnTo>
                <a:lnTo>
                  <a:pt x="0" y="133946"/>
                </a:lnTo>
                <a:lnTo>
                  <a:pt x="0" y="125016"/>
                </a:lnTo>
                <a:lnTo>
                  <a:pt x="0" y="107157"/>
                </a:lnTo>
                <a:lnTo>
                  <a:pt x="8930" y="80367"/>
                </a:lnTo>
                <a:lnTo>
                  <a:pt x="17859" y="53578"/>
                </a:lnTo>
                <a:lnTo>
                  <a:pt x="26789" y="35719"/>
                </a:lnTo>
                <a:lnTo>
                  <a:pt x="35719" y="17860"/>
                </a:lnTo>
                <a:lnTo>
                  <a:pt x="44648" y="8930"/>
                </a:lnTo>
                <a:lnTo>
                  <a:pt x="44648" y="0"/>
                </a:lnTo>
                <a:lnTo>
                  <a:pt x="53578" y="8930"/>
                </a:lnTo>
                <a:lnTo>
                  <a:pt x="62508" y="26789"/>
                </a:lnTo>
                <a:lnTo>
                  <a:pt x="71437" y="53578"/>
                </a:lnTo>
                <a:lnTo>
                  <a:pt x="89297" y="80367"/>
                </a:lnTo>
                <a:lnTo>
                  <a:pt x="98226" y="107157"/>
                </a:lnTo>
                <a:lnTo>
                  <a:pt x="116086" y="125016"/>
                </a:lnTo>
                <a:lnTo>
                  <a:pt x="133945" y="133946"/>
                </a:lnTo>
                <a:lnTo>
                  <a:pt x="160734" y="133946"/>
                </a:lnTo>
                <a:lnTo>
                  <a:pt x="169664" y="125016"/>
                </a:lnTo>
                <a:lnTo>
                  <a:pt x="16966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50844" y="5045273"/>
            <a:ext cx="250032" cy="205384"/>
          </a:xfrm>
          <a:custGeom>
            <a:avLst/>
            <a:gdLst/>
            <a:ahLst/>
            <a:cxnLst/>
            <a:rect l="0" t="0" r="0" b="0"/>
            <a:pathLst>
              <a:path w="250032" h="205384">
                <a:moveTo>
                  <a:pt x="17859" y="53579"/>
                </a:moveTo>
                <a:lnTo>
                  <a:pt x="17859" y="53579"/>
                </a:lnTo>
                <a:lnTo>
                  <a:pt x="8929" y="44649"/>
                </a:lnTo>
                <a:lnTo>
                  <a:pt x="8929" y="26790"/>
                </a:lnTo>
                <a:lnTo>
                  <a:pt x="0" y="26790"/>
                </a:lnTo>
                <a:lnTo>
                  <a:pt x="0" y="35719"/>
                </a:lnTo>
                <a:lnTo>
                  <a:pt x="0" y="44649"/>
                </a:lnTo>
                <a:lnTo>
                  <a:pt x="8929" y="71438"/>
                </a:lnTo>
                <a:lnTo>
                  <a:pt x="8929" y="98227"/>
                </a:lnTo>
                <a:lnTo>
                  <a:pt x="17859" y="133946"/>
                </a:lnTo>
                <a:lnTo>
                  <a:pt x="26789" y="160735"/>
                </a:lnTo>
                <a:lnTo>
                  <a:pt x="35719" y="187524"/>
                </a:lnTo>
                <a:lnTo>
                  <a:pt x="35719" y="196454"/>
                </a:lnTo>
                <a:lnTo>
                  <a:pt x="44648" y="205383"/>
                </a:lnTo>
                <a:lnTo>
                  <a:pt x="62508" y="187524"/>
                </a:lnTo>
                <a:lnTo>
                  <a:pt x="71437" y="169665"/>
                </a:lnTo>
                <a:lnTo>
                  <a:pt x="80367" y="133946"/>
                </a:lnTo>
                <a:lnTo>
                  <a:pt x="98226" y="98227"/>
                </a:lnTo>
                <a:lnTo>
                  <a:pt x="116086" y="62508"/>
                </a:lnTo>
                <a:lnTo>
                  <a:pt x="133945" y="26790"/>
                </a:lnTo>
                <a:lnTo>
                  <a:pt x="142875" y="8930"/>
                </a:lnTo>
                <a:lnTo>
                  <a:pt x="160734" y="0"/>
                </a:lnTo>
                <a:lnTo>
                  <a:pt x="187523" y="0"/>
                </a:lnTo>
                <a:lnTo>
                  <a:pt x="196453" y="8930"/>
                </a:lnTo>
                <a:lnTo>
                  <a:pt x="214312" y="17860"/>
                </a:lnTo>
                <a:lnTo>
                  <a:pt x="232172" y="35719"/>
                </a:lnTo>
                <a:lnTo>
                  <a:pt x="241101" y="53579"/>
                </a:lnTo>
                <a:lnTo>
                  <a:pt x="250031" y="62508"/>
                </a:lnTo>
                <a:lnTo>
                  <a:pt x="250031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991945" y="5089922"/>
            <a:ext cx="250033" cy="178595"/>
          </a:xfrm>
          <a:custGeom>
            <a:avLst/>
            <a:gdLst/>
            <a:ahLst/>
            <a:cxnLst/>
            <a:rect l="0" t="0" r="0" b="0"/>
            <a:pathLst>
              <a:path w="250033" h="178595">
                <a:moveTo>
                  <a:pt x="0" y="71437"/>
                </a:moveTo>
                <a:lnTo>
                  <a:pt x="8930" y="71437"/>
                </a:lnTo>
                <a:lnTo>
                  <a:pt x="8930" y="71437"/>
                </a:lnTo>
                <a:lnTo>
                  <a:pt x="17860" y="80367"/>
                </a:lnTo>
                <a:lnTo>
                  <a:pt x="35719" y="80367"/>
                </a:lnTo>
                <a:lnTo>
                  <a:pt x="53578" y="80367"/>
                </a:lnTo>
                <a:lnTo>
                  <a:pt x="71438" y="80367"/>
                </a:lnTo>
                <a:lnTo>
                  <a:pt x="98227" y="71437"/>
                </a:lnTo>
                <a:lnTo>
                  <a:pt x="116086" y="62508"/>
                </a:lnTo>
                <a:lnTo>
                  <a:pt x="133946" y="53578"/>
                </a:lnTo>
                <a:lnTo>
                  <a:pt x="142875" y="35719"/>
                </a:lnTo>
                <a:lnTo>
                  <a:pt x="142875" y="17859"/>
                </a:lnTo>
                <a:lnTo>
                  <a:pt x="142875" y="0"/>
                </a:lnTo>
                <a:lnTo>
                  <a:pt x="133946" y="0"/>
                </a:lnTo>
                <a:lnTo>
                  <a:pt x="116086" y="0"/>
                </a:lnTo>
                <a:lnTo>
                  <a:pt x="98227" y="8930"/>
                </a:lnTo>
                <a:lnTo>
                  <a:pt x="89297" y="26789"/>
                </a:lnTo>
                <a:lnTo>
                  <a:pt x="71438" y="53578"/>
                </a:lnTo>
                <a:lnTo>
                  <a:pt x="62508" y="80367"/>
                </a:lnTo>
                <a:lnTo>
                  <a:pt x="62508" y="107156"/>
                </a:lnTo>
                <a:lnTo>
                  <a:pt x="62508" y="133945"/>
                </a:lnTo>
                <a:lnTo>
                  <a:pt x="80368" y="160734"/>
                </a:lnTo>
                <a:lnTo>
                  <a:pt x="98227" y="178594"/>
                </a:lnTo>
                <a:lnTo>
                  <a:pt x="125016" y="178594"/>
                </a:lnTo>
                <a:lnTo>
                  <a:pt x="160735" y="178594"/>
                </a:lnTo>
                <a:lnTo>
                  <a:pt x="187524" y="169664"/>
                </a:lnTo>
                <a:lnTo>
                  <a:pt x="223243" y="142875"/>
                </a:lnTo>
                <a:lnTo>
                  <a:pt x="250032" y="116086"/>
                </a:lnTo>
                <a:lnTo>
                  <a:pt x="250032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241977" y="5098852"/>
            <a:ext cx="214313" cy="142876"/>
          </a:xfrm>
          <a:custGeom>
            <a:avLst/>
            <a:gdLst/>
            <a:ahLst/>
            <a:cxnLst/>
            <a:rect l="0" t="0" r="0" b="0"/>
            <a:pathLst>
              <a:path w="214313" h="142876">
                <a:moveTo>
                  <a:pt x="71437" y="0"/>
                </a:moveTo>
                <a:lnTo>
                  <a:pt x="62507" y="0"/>
                </a:lnTo>
                <a:lnTo>
                  <a:pt x="53578" y="8929"/>
                </a:lnTo>
                <a:lnTo>
                  <a:pt x="44648" y="26789"/>
                </a:lnTo>
                <a:lnTo>
                  <a:pt x="26789" y="44648"/>
                </a:lnTo>
                <a:lnTo>
                  <a:pt x="17859" y="62507"/>
                </a:lnTo>
                <a:lnTo>
                  <a:pt x="8929" y="80367"/>
                </a:lnTo>
                <a:lnTo>
                  <a:pt x="0" y="98226"/>
                </a:lnTo>
                <a:lnTo>
                  <a:pt x="0" y="116086"/>
                </a:lnTo>
                <a:lnTo>
                  <a:pt x="0" y="125015"/>
                </a:lnTo>
                <a:lnTo>
                  <a:pt x="0" y="125015"/>
                </a:lnTo>
                <a:lnTo>
                  <a:pt x="8929" y="116086"/>
                </a:lnTo>
                <a:lnTo>
                  <a:pt x="26789" y="107156"/>
                </a:lnTo>
                <a:lnTo>
                  <a:pt x="44648" y="98226"/>
                </a:lnTo>
                <a:lnTo>
                  <a:pt x="62507" y="80367"/>
                </a:lnTo>
                <a:lnTo>
                  <a:pt x="71437" y="62507"/>
                </a:lnTo>
                <a:lnTo>
                  <a:pt x="89296" y="53578"/>
                </a:lnTo>
                <a:lnTo>
                  <a:pt x="98226" y="53578"/>
                </a:lnTo>
                <a:lnTo>
                  <a:pt x="98226" y="53578"/>
                </a:lnTo>
                <a:lnTo>
                  <a:pt x="98226" y="71437"/>
                </a:lnTo>
                <a:lnTo>
                  <a:pt x="98226" y="80367"/>
                </a:lnTo>
                <a:lnTo>
                  <a:pt x="107156" y="98226"/>
                </a:lnTo>
                <a:lnTo>
                  <a:pt x="107156" y="116086"/>
                </a:lnTo>
                <a:lnTo>
                  <a:pt x="116086" y="125015"/>
                </a:lnTo>
                <a:lnTo>
                  <a:pt x="133945" y="133945"/>
                </a:lnTo>
                <a:lnTo>
                  <a:pt x="160734" y="142875"/>
                </a:lnTo>
                <a:lnTo>
                  <a:pt x="178593" y="142875"/>
                </a:lnTo>
                <a:lnTo>
                  <a:pt x="214312" y="133945"/>
                </a:lnTo>
                <a:lnTo>
                  <a:pt x="214312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438430" y="4982766"/>
            <a:ext cx="285751" cy="276821"/>
          </a:xfrm>
          <a:custGeom>
            <a:avLst/>
            <a:gdLst/>
            <a:ahLst/>
            <a:cxnLst/>
            <a:rect l="0" t="0" r="0" b="0"/>
            <a:pathLst>
              <a:path w="285751" h="276821">
                <a:moveTo>
                  <a:pt x="116086" y="125015"/>
                </a:moveTo>
                <a:lnTo>
                  <a:pt x="107156" y="125015"/>
                </a:lnTo>
                <a:lnTo>
                  <a:pt x="98226" y="133945"/>
                </a:lnTo>
                <a:lnTo>
                  <a:pt x="71437" y="151804"/>
                </a:lnTo>
                <a:lnTo>
                  <a:pt x="53578" y="160734"/>
                </a:lnTo>
                <a:lnTo>
                  <a:pt x="35718" y="187523"/>
                </a:lnTo>
                <a:lnTo>
                  <a:pt x="17859" y="205382"/>
                </a:lnTo>
                <a:lnTo>
                  <a:pt x="8929" y="223242"/>
                </a:lnTo>
                <a:lnTo>
                  <a:pt x="0" y="241101"/>
                </a:lnTo>
                <a:lnTo>
                  <a:pt x="8929" y="258961"/>
                </a:lnTo>
                <a:lnTo>
                  <a:pt x="17859" y="258961"/>
                </a:lnTo>
                <a:lnTo>
                  <a:pt x="44648" y="250031"/>
                </a:lnTo>
                <a:lnTo>
                  <a:pt x="62508" y="241101"/>
                </a:lnTo>
                <a:lnTo>
                  <a:pt x="89297" y="223242"/>
                </a:lnTo>
                <a:lnTo>
                  <a:pt x="116086" y="196453"/>
                </a:lnTo>
                <a:lnTo>
                  <a:pt x="142875" y="169664"/>
                </a:lnTo>
                <a:lnTo>
                  <a:pt x="169664" y="133945"/>
                </a:lnTo>
                <a:lnTo>
                  <a:pt x="187523" y="98226"/>
                </a:lnTo>
                <a:lnTo>
                  <a:pt x="205383" y="62507"/>
                </a:lnTo>
                <a:lnTo>
                  <a:pt x="214312" y="26789"/>
                </a:lnTo>
                <a:lnTo>
                  <a:pt x="214312" y="8929"/>
                </a:lnTo>
                <a:lnTo>
                  <a:pt x="205383" y="0"/>
                </a:lnTo>
                <a:lnTo>
                  <a:pt x="196453" y="8929"/>
                </a:lnTo>
                <a:lnTo>
                  <a:pt x="169664" y="26789"/>
                </a:lnTo>
                <a:lnTo>
                  <a:pt x="151804" y="53578"/>
                </a:lnTo>
                <a:lnTo>
                  <a:pt x="125015" y="89297"/>
                </a:lnTo>
                <a:lnTo>
                  <a:pt x="116086" y="133945"/>
                </a:lnTo>
                <a:lnTo>
                  <a:pt x="116086" y="169664"/>
                </a:lnTo>
                <a:lnTo>
                  <a:pt x="116086" y="196453"/>
                </a:lnTo>
                <a:lnTo>
                  <a:pt x="133945" y="223242"/>
                </a:lnTo>
                <a:lnTo>
                  <a:pt x="151804" y="250031"/>
                </a:lnTo>
                <a:lnTo>
                  <a:pt x="178593" y="258961"/>
                </a:lnTo>
                <a:lnTo>
                  <a:pt x="205383" y="276820"/>
                </a:lnTo>
                <a:lnTo>
                  <a:pt x="232172" y="276820"/>
                </a:lnTo>
                <a:lnTo>
                  <a:pt x="258961" y="276820"/>
                </a:lnTo>
                <a:lnTo>
                  <a:pt x="285750" y="267890"/>
                </a:lnTo>
                <a:lnTo>
                  <a:pt x="285750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670602" y="5125641"/>
            <a:ext cx="187524" cy="125016"/>
          </a:xfrm>
          <a:custGeom>
            <a:avLst/>
            <a:gdLst/>
            <a:ahLst/>
            <a:cxnLst/>
            <a:rect l="0" t="0" r="0" b="0"/>
            <a:pathLst>
              <a:path w="187524" h="125016">
                <a:moveTo>
                  <a:pt x="53578" y="26789"/>
                </a:moveTo>
                <a:lnTo>
                  <a:pt x="44648" y="35718"/>
                </a:lnTo>
                <a:lnTo>
                  <a:pt x="35718" y="44648"/>
                </a:lnTo>
                <a:lnTo>
                  <a:pt x="35718" y="53578"/>
                </a:lnTo>
                <a:lnTo>
                  <a:pt x="26789" y="71437"/>
                </a:lnTo>
                <a:lnTo>
                  <a:pt x="8929" y="89297"/>
                </a:lnTo>
                <a:lnTo>
                  <a:pt x="8929" y="107156"/>
                </a:lnTo>
                <a:lnTo>
                  <a:pt x="0" y="116086"/>
                </a:lnTo>
                <a:lnTo>
                  <a:pt x="0" y="125015"/>
                </a:lnTo>
                <a:lnTo>
                  <a:pt x="0" y="125015"/>
                </a:lnTo>
                <a:lnTo>
                  <a:pt x="8929" y="125015"/>
                </a:lnTo>
                <a:lnTo>
                  <a:pt x="26789" y="116086"/>
                </a:lnTo>
                <a:lnTo>
                  <a:pt x="35718" y="98226"/>
                </a:lnTo>
                <a:lnTo>
                  <a:pt x="53578" y="80367"/>
                </a:lnTo>
                <a:lnTo>
                  <a:pt x="71437" y="62507"/>
                </a:lnTo>
                <a:lnTo>
                  <a:pt x="89296" y="53578"/>
                </a:lnTo>
                <a:lnTo>
                  <a:pt x="98226" y="44648"/>
                </a:lnTo>
                <a:lnTo>
                  <a:pt x="107156" y="44648"/>
                </a:lnTo>
                <a:lnTo>
                  <a:pt x="107156" y="62507"/>
                </a:lnTo>
                <a:lnTo>
                  <a:pt x="116086" y="71437"/>
                </a:lnTo>
                <a:lnTo>
                  <a:pt x="116086" y="80367"/>
                </a:lnTo>
                <a:lnTo>
                  <a:pt x="116086" y="98226"/>
                </a:lnTo>
                <a:lnTo>
                  <a:pt x="116086" y="107156"/>
                </a:lnTo>
                <a:lnTo>
                  <a:pt x="116086" y="107156"/>
                </a:lnTo>
                <a:lnTo>
                  <a:pt x="116086" y="107156"/>
                </a:lnTo>
                <a:lnTo>
                  <a:pt x="125015" y="98226"/>
                </a:lnTo>
                <a:lnTo>
                  <a:pt x="142875" y="89297"/>
                </a:lnTo>
                <a:lnTo>
                  <a:pt x="151804" y="62507"/>
                </a:lnTo>
                <a:lnTo>
                  <a:pt x="169664" y="35718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813477" y="4947047"/>
            <a:ext cx="142876" cy="357188"/>
          </a:xfrm>
          <a:custGeom>
            <a:avLst/>
            <a:gdLst/>
            <a:ahLst/>
            <a:cxnLst/>
            <a:rect l="0" t="0" r="0" b="0"/>
            <a:pathLst>
              <a:path w="142876" h="357188">
                <a:moveTo>
                  <a:pt x="98226" y="0"/>
                </a:moveTo>
                <a:lnTo>
                  <a:pt x="98226" y="0"/>
                </a:lnTo>
                <a:lnTo>
                  <a:pt x="89296" y="8930"/>
                </a:lnTo>
                <a:lnTo>
                  <a:pt x="71437" y="26789"/>
                </a:lnTo>
                <a:lnTo>
                  <a:pt x="53578" y="53578"/>
                </a:lnTo>
                <a:lnTo>
                  <a:pt x="35718" y="80367"/>
                </a:lnTo>
                <a:lnTo>
                  <a:pt x="26789" y="116086"/>
                </a:lnTo>
                <a:lnTo>
                  <a:pt x="17859" y="151805"/>
                </a:lnTo>
                <a:lnTo>
                  <a:pt x="8929" y="187523"/>
                </a:lnTo>
                <a:lnTo>
                  <a:pt x="0" y="214312"/>
                </a:lnTo>
                <a:lnTo>
                  <a:pt x="0" y="241101"/>
                </a:lnTo>
                <a:lnTo>
                  <a:pt x="0" y="250031"/>
                </a:lnTo>
                <a:lnTo>
                  <a:pt x="8929" y="267891"/>
                </a:lnTo>
                <a:lnTo>
                  <a:pt x="17859" y="267891"/>
                </a:lnTo>
                <a:lnTo>
                  <a:pt x="17859" y="276820"/>
                </a:lnTo>
                <a:lnTo>
                  <a:pt x="17859" y="276820"/>
                </a:lnTo>
                <a:lnTo>
                  <a:pt x="26789" y="276820"/>
                </a:lnTo>
                <a:lnTo>
                  <a:pt x="26789" y="267891"/>
                </a:lnTo>
                <a:lnTo>
                  <a:pt x="35718" y="258961"/>
                </a:lnTo>
                <a:lnTo>
                  <a:pt x="44648" y="241101"/>
                </a:lnTo>
                <a:lnTo>
                  <a:pt x="62507" y="223242"/>
                </a:lnTo>
                <a:lnTo>
                  <a:pt x="89296" y="214312"/>
                </a:lnTo>
                <a:lnTo>
                  <a:pt x="107156" y="205383"/>
                </a:lnTo>
                <a:lnTo>
                  <a:pt x="125015" y="196453"/>
                </a:lnTo>
                <a:lnTo>
                  <a:pt x="142875" y="205383"/>
                </a:lnTo>
                <a:lnTo>
                  <a:pt x="142875" y="223242"/>
                </a:lnTo>
                <a:lnTo>
                  <a:pt x="142875" y="241101"/>
                </a:lnTo>
                <a:lnTo>
                  <a:pt x="125015" y="267891"/>
                </a:lnTo>
                <a:lnTo>
                  <a:pt x="107156" y="294680"/>
                </a:lnTo>
                <a:lnTo>
                  <a:pt x="80367" y="321469"/>
                </a:lnTo>
                <a:lnTo>
                  <a:pt x="53578" y="339328"/>
                </a:lnTo>
                <a:lnTo>
                  <a:pt x="35718" y="348258"/>
                </a:lnTo>
                <a:lnTo>
                  <a:pt x="26789" y="357187"/>
                </a:lnTo>
                <a:lnTo>
                  <a:pt x="26789" y="348258"/>
                </a:lnTo>
                <a:lnTo>
                  <a:pt x="35718" y="330398"/>
                </a:lnTo>
                <a:lnTo>
                  <a:pt x="53578" y="303609"/>
                </a:lnTo>
                <a:lnTo>
                  <a:pt x="53578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956352" y="4991695"/>
            <a:ext cx="116087" cy="375048"/>
          </a:xfrm>
          <a:custGeom>
            <a:avLst/>
            <a:gdLst/>
            <a:ahLst/>
            <a:cxnLst/>
            <a:rect l="0" t="0" r="0" b="0"/>
            <a:pathLst>
              <a:path w="116087" h="375048">
                <a:moveTo>
                  <a:pt x="89296" y="0"/>
                </a:moveTo>
                <a:lnTo>
                  <a:pt x="89296" y="8930"/>
                </a:lnTo>
                <a:lnTo>
                  <a:pt x="89296" y="26789"/>
                </a:lnTo>
                <a:lnTo>
                  <a:pt x="80367" y="53578"/>
                </a:lnTo>
                <a:lnTo>
                  <a:pt x="71437" y="98227"/>
                </a:lnTo>
                <a:lnTo>
                  <a:pt x="53578" y="142875"/>
                </a:lnTo>
                <a:lnTo>
                  <a:pt x="35718" y="196453"/>
                </a:lnTo>
                <a:lnTo>
                  <a:pt x="17859" y="250032"/>
                </a:lnTo>
                <a:lnTo>
                  <a:pt x="8929" y="294680"/>
                </a:lnTo>
                <a:lnTo>
                  <a:pt x="0" y="339328"/>
                </a:lnTo>
                <a:lnTo>
                  <a:pt x="0" y="366118"/>
                </a:lnTo>
                <a:lnTo>
                  <a:pt x="0" y="375047"/>
                </a:lnTo>
                <a:lnTo>
                  <a:pt x="17859" y="375047"/>
                </a:lnTo>
                <a:lnTo>
                  <a:pt x="26789" y="366118"/>
                </a:lnTo>
                <a:lnTo>
                  <a:pt x="44648" y="339328"/>
                </a:lnTo>
                <a:lnTo>
                  <a:pt x="71437" y="303610"/>
                </a:lnTo>
                <a:lnTo>
                  <a:pt x="98226" y="267891"/>
                </a:lnTo>
                <a:lnTo>
                  <a:pt x="116086" y="223243"/>
                </a:lnTo>
                <a:lnTo>
                  <a:pt x="116086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036719" y="5143500"/>
            <a:ext cx="205383" cy="187524"/>
          </a:xfrm>
          <a:custGeom>
            <a:avLst/>
            <a:gdLst/>
            <a:ahLst/>
            <a:cxnLst/>
            <a:rect l="0" t="0" r="0" b="0"/>
            <a:pathLst>
              <a:path w="205383" h="187524">
                <a:moveTo>
                  <a:pt x="17859" y="80367"/>
                </a:moveTo>
                <a:lnTo>
                  <a:pt x="17859" y="89297"/>
                </a:lnTo>
                <a:lnTo>
                  <a:pt x="8929" y="98227"/>
                </a:lnTo>
                <a:lnTo>
                  <a:pt x="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17859" y="116086"/>
                </a:lnTo>
                <a:lnTo>
                  <a:pt x="35719" y="107156"/>
                </a:lnTo>
                <a:lnTo>
                  <a:pt x="62508" y="89297"/>
                </a:lnTo>
                <a:lnTo>
                  <a:pt x="89297" y="71438"/>
                </a:lnTo>
                <a:lnTo>
                  <a:pt x="116086" y="53578"/>
                </a:lnTo>
                <a:lnTo>
                  <a:pt x="133945" y="35719"/>
                </a:lnTo>
                <a:lnTo>
                  <a:pt x="142875" y="17859"/>
                </a:lnTo>
                <a:lnTo>
                  <a:pt x="142875" y="17859"/>
                </a:lnTo>
                <a:lnTo>
                  <a:pt x="133945" y="35719"/>
                </a:lnTo>
                <a:lnTo>
                  <a:pt x="116086" y="62508"/>
                </a:lnTo>
                <a:lnTo>
                  <a:pt x="89297" y="89297"/>
                </a:lnTo>
                <a:lnTo>
                  <a:pt x="71437" y="125016"/>
                </a:lnTo>
                <a:lnTo>
                  <a:pt x="62508" y="160734"/>
                </a:lnTo>
                <a:lnTo>
                  <a:pt x="53578" y="178594"/>
                </a:lnTo>
                <a:lnTo>
                  <a:pt x="62508" y="187523"/>
                </a:lnTo>
                <a:lnTo>
                  <a:pt x="71437" y="187523"/>
                </a:lnTo>
                <a:lnTo>
                  <a:pt x="89297" y="187523"/>
                </a:lnTo>
                <a:lnTo>
                  <a:pt x="116086" y="169664"/>
                </a:lnTo>
                <a:lnTo>
                  <a:pt x="142875" y="142875"/>
                </a:lnTo>
                <a:lnTo>
                  <a:pt x="169663" y="107156"/>
                </a:lnTo>
                <a:lnTo>
                  <a:pt x="187522" y="53578"/>
                </a:lnTo>
                <a:lnTo>
                  <a:pt x="205382" y="0"/>
                </a:lnTo>
                <a:lnTo>
                  <a:pt x="2053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28" y="2105024"/>
            <a:ext cx="8512472" cy="336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eeform 3"/>
          <p:cNvSpPr/>
          <p:nvPr/>
        </p:nvSpPr>
        <p:spPr>
          <a:xfrm>
            <a:off x="1366242" y="2946796"/>
            <a:ext cx="1348384" cy="1616275"/>
          </a:xfrm>
          <a:custGeom>
            <a:avLst/>
            <a:gdLst/>
            <a:ahLst/>
            <a:cxnLst/>
            <a:rect l="0" t="0" r="0" b="0"/>
            <a:pathLst>
              <a:path w="1348384" h="1616275">
                <a:moveTo>
                  <a:pt x="991196" y="160735"/>
                </a:moveTo>
                <a:lnTo>
                  <a:pt x="991196" y="160735"/>
                </a:lnTo>
                <a:lnTo>
                  <a:pt x="982266" y="142875"/>
                </a:lnTo>
                <a:lnTo>
                  <a:pt x="973336" y="133946"/>
                </a:lnTo>
                <a:lnTo>
                  <a:pt x="964406" y="116086"/>
                </a:lnTo>
                <a:lnTo>
                  <a:pt x="955477" y="107157"/>
                </a:lnTo>
                <a:lnTo>
                  <a:pt x="937617" y="89297"/>
                </a:lnTo>
                <a:lnTo>
                  <a:pt x="928688" y="71438"/>
                </a:lnTo>
                <a:lnTo>
                  <a:pt x="901899" y="62508"/>
                </a:lnTo>
                <a:lnTo>
                  <a:pt x="875110" y="53579"/>
                </a:lnTo>
                <a:lnTo>
                  <a:pt x="848321" y="44649"/>
                </a:lnTo>
                <a:lnTo>
                  <a:pt x="821531" y="35719"/>
                </a:lnTo>
                <a:lnTo>
                  <a:pt x="785813" y="35719"/>
                </a:lnTo>
                <a:lnTo>
                  <a:pt x="759024" y="26790"/>
                </a:lnTo>
                <a:lnTo>
                  <a:pt x="732235" y="26790"/>
                </a:lnTo>
                <a:lnTo>
                  <a:pt x="696516" y="26790"/>
                </a:lnTo>
                <a:lnTo>
                  <a:pt x="651867" y="26790"/>
                </a:lnTo>
                <a:lnTo>
                  <a:pt x="616149" y="35719"/>
                </a:lnTo>
                <a:lnTo>
                  <a:pt x="571500" y="44649"/>
                </a:lnTo>
                <a:lnTo>
                  <a:pt x="526852" y="62508"/>
                </a:lnTo>
                <a:lnTo>
                  <a:pt x="473274" y="80368"/>
                </a:lnTo>
                <a:lnTo>
                  <a:pt x="428625" y="107157"/>
                </a:lnTo>
                <a:lnTo>
                  <a:pt x="375047" y="142875"/>
                </a:lnTo>
                <a:lnTo>
                  <a:pt x="330399" y="178594"/>
                </a:lnTo>
                <a:lnTo>
                  <a:pt x="294680" y="223243"/>
                </a:lnTo>
                <a:lnTo>
                  <a:pt x="250031" y="267891"/>
                </a:lnTo>
                <a:lnTo>
                  <a:pt x="214313" y="321469"/>
                </a:lnTo>
                <a:lnTo>
                  <a:pt x="178594" y="366118"/>
                </a:lnTo>
                <a:lnTo>
                  <a:pt x="151805" y="419696"/>
                </a:lnTo>
                <a:lnTo>
                  <a:pt x="116086" y="482204"/>
                </a:lnTo>
                <a:lnTo>
                  <a:pt x="98227" y="535782"/>
                </a:lnTo>
                <a:lnTo>
                  <a:pt x="71438" y="607219"/>
                </a:lnTo>
                <a:lnTo>
                  <a:pt x="53578" y="669727"/>
                </a:lnTo>
                <a:lnTo>
                  <a:pt x="35719" y="750094"/>
                </a:lnTo>
                <a:lnTo>
                  <a:pt x="17860" y="812602"/>
                </a:lnTo>
                <a:lnTo>
                  <a:pt x="8930" y="884040"/>
                </a:lnTo>
                <a:lnTo>
                  <a:pt x="0" y="955477"/>
                </a:lnTo>
                <a:lnTo>
                  <a:pt x="8930" y="1017985"/>
                </a:lnTo>
                <a:lnTo>
                  <a:pt x="17860" y="1089422"/>
                </a:lnTo>
                <a:lnTo>
                  <a:pt x="26789" y="1151930"/>
                </a:lnTo>
                <a:lnTo>
                  <a:pt x="53578" y="1214438"/>
                </a:lnTo>
                <a:lnTo>
                  <a:pt x="80367" y="1268016"/>
                </a:lnTo>
                <a:lnTo>
                  <a:pt x="116086" y="1321594"/>
                </a:lnTo>
                <a:lnTo>
                  <a:pt x="160735" y="1375172"/>
                </a:lnTo>
                <a:lnTo>
                  <a:pt x="205383" y="1419821"/>
                </a:lnTo>
                <a:lnTo>
                  <a:pt x="258961" y="1455540"/>
                </a:lnTo>
                <a:lnTo>
                  <a:pt x="312539" y="1491258"/>
                </a:lnTo>
                <a:lnTo>
                  <a:pt x="366117" y="1518047"/>
                </a:lnTo>
                <a:lnTo>
                  <a:pt x="428625" y="1544836"/>
                </a:lnTo>
                <a:lnTo>
                  <a:pt x="491133" y="1562696"/>
                </a:lnTo>
                <a:lnTo>
                  <a:pt x="553641" y="1580555"/>
                </a:lnTo>
                <a:lnTo>
                  <a:pt x="625078" y="1598415"/>
                </a:lnTo>
                <a:lnTo>
                  <a:pt x="687586" y="1607344"/>
                </a:lnTo>
                <a:lnTo>
                  <a:pt x="759024" y="1616274"/>
                </a:lnTo>
                <a:lnTo>
                  <a:pt x="821531" y="1616274"/>
                </a:lnTo>
                <a:lnTo>
                  <a:pt x="892969" y="1607344"/>
                </a:lnTo>
                <a:lnTo>
                  <a:pt x="946547" y="1598415"/>
                </a:lnTo>
                <a:lnTo>
                  <a:pt x="1009055" y="1571625"/>
                </a:lnTo>
                <a:lnTo>
                  <a:pt x="1053703" y="1544836"/>
                </a:lnTo>
                <a:lnTo>
                  <a:pt x="1107281" y="1509118"/>
                </a:lnTo>
                <a:lnTo>
                  <a:pt x="1151930" y="1473399"/>
                </a:lnTo>
                <a:lnTo>
                  <a:pt x="1187649" y="1428750"/>
                </a:lnTo>
                <a:lnTo>
                  <a:pt x="1223367" y="1384102"/>
                </a:lnTo>
                <a:lnTo>
                  <a:pt x="1259086" y="1330524"/>
                </a:lnTo>
                <a:lnTo>
                  <a:pt x="1276946" y="1268016"/>
                </a:lnTo>
                <a:lnTo>
                  <a:pt x="1303735" y="1214438"/>
                </a:lnTo>
                <a:lnTo>
                  <a:pt x="1312664" y="1151930"/>
                </a:lnTo>
                <a:lnTo>
                  <a:pt x="1330524" y="1080493"/>
                </a:lnTo>
                <a:lnTo>
                  <a:pt x="1339453" y="1017985"/>
                </a:lnTo>
                <a:lnTo>
                  <a:pt x="1348383" y="946547"/>
                </a:lnTo>
                <a:lnTo>
                  <a:pt x="1348383" y="884040"/>
                </a:lnTo>
                <a:lnTo>
                  <a:pt x="1339453" y="812602"/>
                </a:lnTo>
                <a:lnTo>
                  <a:pt x="1330524" y="750094"/>
                </a:lnTo>
                <a:lnTo>
                  <a:pt x="1312664" y="678657"/>
                </a:lnTo>
                <a:lnTo>
                  <a:pt x="1294805" y="616149"/>
                </a:lnTo>
                <a:lnTo>
                  <a:pt x="1268016" y="553641"/>
                </a:lnTo>
                <a:lnTo>
                  <a:pt x="1241227" y="482204"/>
                </a:lnTo>
                <a:lnTo>
                  <a:pt x="1214438" y="428625"/>
                </a:lnTo>
                <a:lnTo>
                  <a:pt x="1196578" y="366118"/>
                </a:lnTo>
                <a:lnTo>
                  <a:pt x="1169789" y="303610"/>
                </a:lnTo>
                <a:lnTo>
                  <a:pt x="1143000" y="250032"/>
                </a:lnTo>
                <a:lnTo>
                  <a:pt x="1125141" y="196454"/>
                </a:lnTo>
                <a:lnTo>
                  <a:pt x="1098352" y="151805"/>
                </a:lnTo>
                <a:lnTo>
                  <a:pt x="1071563" y="107157"/>
                </a:lnTo>
                <a:lnTo>
                  <a:pt x="1035844" y="71438"/>
                </a:lnTo>
                <a:lnTo>
                  <a:pt x="1000125" y="44649"/>
                </a:lnTo>
                <a:lnTo>
                  <a:pt x="964406" y="26790"/>
                </a:lnTo>
                <a:lnTo>
                  <a:pt x="919758" y="8930"/>
                </a:lnTo>
                <a:lnTo>
                  <a:pt x="866180" y="0"/>
                </a:lnTo>
                <a:lnTo>
                  <a:pt x="812602" y="0"/>
                </a:lnTo>
                <a:lnTo>
                  <a:pt x="750094" y="8930"/>
                </a:lnTo>
                <a:lnTo>
                  <a:pt x="678656" y="26790"/>
                </a:lnTo>
                <a:lnTo>
                  <a:pt x="678656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098477" y="1821656"/>
            <a:ext cx="1151930" cy="1098352"/>
          </a:xfrm>
          <a:custGeom>
            <a:avLst/>
            <a:gdLst/>
            <a:ahLst/>
            <a:cxnLst/>
            <a:rect l="0" t="0" r="0" b="0"/>
            <a:pathLst>
              <a:path w="1151930" h="1098352">
                <a:moveTo>
                  <a:pt x="0" y="1098351"/>
                </a:moveTo>
                <a:lnTo>
                  <a:pt x="0" y="1098351"/>
                </a:lnTo>
                <a:lnTo>
                  <a:pt x="0" y="1098351"/>
                </a:lnTo>
                <a:lnTo>
                  <a:pt x="0" y="1098351"/>
                </a:lnTo>
                <a:lnTo>
                  <a:pt x="0" y="1098351"/>
                </a:lnTo>
                <a:lnTo>
                  <a:pt x="0" y="1098351"/>
                </a:lnTo>
                <a:lnTo>
                  <a:pt x="8929" y="1089422"/>
                </a:lnTo>
                <a:lnTo>
                  <a:pt x="17859" y="1089422"/>
                </a:lnTo>
                <a:lnTo>
                  <a:pt x="26789" y="1071562"/>
                </a:lnTo>
                <a:lnTo>
                  <a:pt x="44648" y="1062633"/>
                </a:lnTo>
                <a:lnTo>
                  <a:pt x="71437" y="1035844"/>
                </a:lnTo>
                <a:lnTo>
                  <a:pt x="98226" y="1009055"/>
                </a:lnTo>
                <a:lnTo>
                  <a:pt x="133945" y="973336"/>
                </a:lnTo>
                <a:lnTo>
                  <a:pt x="187523" y="919758"/>
                </a:lnTo>
                <a:lnTo>
                  <a:pt x="241101" y="866180"/>
                </a:lnTo>
                <a:lnTo>
                  <a:pt x="312539" y="794742"/>
                </a:lnTo>
                <a:lnTo>
                  <a:pt x="392906" y="723305"/>
                </a:lnTo>
                <a:lnTo>
                  <a:pt x="482203" y="642938"/>
                </a:lnTo>
                <a:lnTo>
                  <a:pt x="562570" y="562570"/>
                </a:lnTo>
                <a:lnTo>
                  <a:pt x="642937" y="491133"/>
                </a:lnTo>
                <a:lnTo>
                  <a:pt x="714375" y="410766"/>
                </a:lnTo>
                <a:lnTo>
                  <a:pt x="776882" y="339328"/>
                </a:lnTo>
                <a:lnTo>
                  <a:pt x="839390" y="276820"/>
                </a:lnTo>
                <a:lnTo>
                  <a:pt x="892968" y="214313"/>
                </a:lnTo>
                <a:lnTo>
                  <a:pt x="937617" y="160734"/>
                </a:lnTo>
                <a:lnTo>
                  <a:pt x="991195" y="125016"/>
                </a:lnTo>
                <a:lnTo>
                  <a:pt x="1035843" y="89297"/>
                </a:lnTo>
                <a:lnTo>
                  <a:pt x="1080492" y="53578"/>
                </a:lnTo>
                <a:lnTo>
                  <a:pt x="1125140" y="26789"/>
                </a:lnTo>
                <a:lnTo>
                  <a:pt x="1151929" y="0"/>
                </a:lnTo>
                <a:lnTo>
                  <a:pt x="1151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339703" y="1375172"/>
            <a:ext cx="169665" cy="357188"/>
          </a:xfrm>
          <a:custGeom>
            <a:avLst/>
            <a:gdLst/>
            <a:ahLst/>
            <a:cxnLst/>
            <a:rect l="0" t="0" r="0" b="0"/>
            <a:pathLst>
              <a:path w="169665" h="357188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30" y="44648"/>
                </a:lnTo>
                <a:lnTo>
                  <a:pt x="8930" y="89297"/>
                </a:lnTo>
                <a:lnTo>
                  <a:pt x="8930" y="125015"/>
                </a:lnTo>
                <a:lnTo>
                  <a:pt x="8930" y="178593"/>
                </a:lnTo>
                <a:lnTo>
                  <a:pt x="8930" y="223242"/>
                </a:lnTo>
                <a:lnTo>
                  <a:pt x="8930" y="267890"/>
                </a:lnTo>
                <a:lnTo>
                  <a:pt x="8930" y="303609"/>
                </a:lnTo>
                <a:lnTo>
                  <a:pt x="8930" y="330398"/>
                </a:lnTo>
                <a:lnTo>
                  <a:pt x="8930" y="348257"/>
                </a:lnTo>
                <a:lnTo>
                  <a:pt x="17860" y="357187"/>
                </a:lnTo>
                <a:lnTo>
                  <a:pt x="17860" y="357187"/>
                </a:lnTo>
                <a:lnTo>
                  <a:pt x="17860" y="339328"/>
                </a:lnTo>
                <a:lnTo>
                  <a:pt x="26789" y="312539"/>
                </a:lnTo>
                <a:lnTo>
                  <a:pt x="44649" y="276820"/>
                </a:lnTo>
                <a:lnTo>
                  <a:pt x="53578" y="241101"/>
                </a:lnTo>
                <a:lnTo>
                  <a:pt x="71438" y="205382"/>
                </a:lnTo>
                <a:lnTo>
                  <a:pt x="89297" y="178593"/>
                </a:lnTo>
                <a:lnTo>
                  <a:pt x="107156" y="160734"/>
                </a:lnTo>
                <a:lnTo>
                  <a:pt x="116086" y="169664"/>
                </a:lnTo>
                <a:lnTo>
                  <a:pt x="125016" y="187523"/>
                </a:lnTo>
                <a:lnTo>
                  <a:pt x="125016" y="214312"/>
                </a:lnTo>
                <a:lnTo>
                  <a:pt x="125016" y="258961"/>
                </a:lnTo>
                <a:lnTo>
                  <a:pt x="133945" y="294679"/>
                </a:lnTo>
                <a:lnTo>
                  <a:pt x="133945" y="321468"/>
                </a:lnTo>
                <a:lnTo>
                  <a:pt x="142875" y="339328"/>
                </a:lnTo>
                <a:lnTo>
                  <a:pt x="151805" y="348257"/>
                </a:lnTo>
                <a:lnTo>
                  <a:pt x="160735" y="339328"/>
                </a:lnTo>
                <a:lnTo>
                  <a:pt x="160735" y="321468"/>
                </a:lnTo>
                <a:lnTo>
                  <a:pt x="169664" y="285750"/>
                </a:lnTo>
                <a:lnTo>
                  <a:pt x="169664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571875" y="1607344"/>
            <a:ext cx="26790" cy="98227"/>
          </a:xfrm>
          <a:custGeom>
            <a:avLst/>
            <a:gdLst/>
            <a:ahLst/>
            <a:cxnLst/>
            <a:rect l="0" t="0" r="0" b="0"/>
            <a:pathLst>
              <a:path w="26790" h="98227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71437"/>
                </a:lnTo>
                <a:lnTo>
                  <a:pt x="8930" y="89296"/>
                </a:lnTo>
                <a:lnTo>
                  <a:pt x="17859" y="98226"/>
                </a:lnTo>
                <a:lnTo>
                  <a:pt x="17859" y="98226"/>
                </a:lnTo>
                <a:lnTo>
                  <a:pt x="26789" y="89296"/>
                </a:lnTo>
                <a:lnTo>
                  <a:pt x="26789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598664" y="1410890"/>
            <a:ext cx="35720" cy="53580"/>
          </a:xfrm>
          <a:custGeom>
            <a:avLst/>
            <a:gdLst/>
            <a:ahLst/>
            <a:cxnLst/>
            <a:rect l="0" t="0" r="0" b="0"/>
            <a:pathLst>
              <a:path w="35720" h="53580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30" y="35719"/>
                </a:lnTo>
                <a:lnTo>
                  <a:pt x="17859" y="44649"/>
                </a:lnTo>
                <a:lnTo>
                  <a:pt x="35719" y="53579"/>
                </a:lnTo>
                <a:lnTo>
                  <a:pt x="35719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661172" y="1464469"/>
            <a:ext cx="98227" cy="419696"/>
          </a:xfrm>
          <a:custGeom>
            <a:avLst/>
            <a:gdLst/>
            <a:ahLst/>
            <a:cxnLst/>
            <a:rect l="0" t="0" r="0" b="0"/>
            <a:pathLst>
              <a:path w="98227" h="419696">
                <a:moveTo>
                  <a:pt x="98226" y="0"/>
                </a:moveTo>
                <a:lnTo>
                  <a:pt x="89297" y="0"/>
                </a:lnTo>
                <a:lnTo>
                  <a:pt x="80367" y="8929"/>
                </a:lnTo>
                <a:lnTo>
                  <a:pt x="71437" y="8929"/>
                </a:lnTo>
                <a:lnTo>
                  <a:pt x="53578" y="26789"/>
                </a:lnTo>
                <a:lnTo>
                  <a:pt x="35719" y="53578"/>
                </a:lnTo>
                <a:lnTo>
                  <a:pt x="17859" y="80367"/>
                </a:lnTo>
                <a:lnTo>
                  <a:pt x="0" y="116085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87523"/>
                </a:lnTo>
                <a:lnTo>
                  <a:pt x="17859" y="196453"/>
                </a:lnTo>
                <a:lnTo>
                  <a:pt x="26789" y="187523"/>
                </a:lnTo>
                <a:lnTo>
                  <a:pt x="44648" y="169664"/>
                </a:lnTo>
                <a:lnTo>
                  <a:pt x="62508" y="151804"/>
                </a:lnTo>
                <a:lnTo>
                  <a:pt x="71437" y="133945"/>
                </a:lnTo>
                <a:lnTo>
                  <a:pt x="89297" y="116085"/>
                </a:lnTo>
                <a:lnTo>
                  <a:pt x="98226" y="107156"/>
                </a:lnTo>
                <a:lnTo>
                  <a:pt x="98226" y="107156"/>
                </a:lnTo>
                <a:lnTo>
                  <a:pt x="98226" y="116085"/>
                </a:lnTo>
                <a:lnTo>
                  <a:pt x="98226" y="142875"/>
                </a:lnTo>
                <a:lnTo>
                  <a:pt x="89297" y="178593"/>
                </a:lnTo>
                <a:lnTo>
                  <a:pt x="80367" y="223242"/>
                </a:lnTo>
                <a:lnTo>
                  <a:pt x="71437" y="267890"/>
                </a:lnTo>
                <a:lnTo>
                  <a:pt x="53578" y="321468"/>
                </a:lnTo>
                <a:lnTo>
                  <a:pt x="44648" y="366117"/>
                </a:lnTo>
                <a:lnTo>
                  <a:pt x="26789" y="401835"/>
                </a:lnTo>
                <a:lnTo>
                  <a:pt x="17859" y="419695"/>
                </a:lnTo>
                <a:lnTo>
                  <a:pt x="0" y="419695"/>
                </a:lnTo>
                <a:lnTo>
                  <a:pt x="0" y="410765"/>
                </a:lnTo>
                <a:lnTo>
                  <a:pt x="0" y="375046"/>
                </a:lnTo>
                <a:lnTo>
                  <a:pt x="0" y="312539"/>
                </a:lnTo>
                <a:lnTo>
                  <a:pt x="0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804047" y="1214437"/>
            <a:ext cx="196454" cy="419697"/>
          </a:xfrm>
          <a:custGeom>
            <a:avLst/>
            <a:gdLst/>
            <a:ahLst/>
            <a:cxnLst/>
            <a:rect l="0" t="0" r="0" b="0"/>
            <a:pathLst>
              <a:path w="196454" h="419697">
                <a:moveTo>
                  <a:pt x="35719" y="0"/>
                </a:moveTo>
                <a:lnTo>
                  <a:pt x="35719" y="8930"/>
                </a:lnTo>
                <a:lnTo>
                  <a:pt x="35719" y="26790"/>
                </a:lnTo>
                <a:lnTo>
                  <a:pt x="26789" y="53579"/>
                </a:lnTo>
                <a:lnTo>
                  <a:pt x="17859" y="89297"/>
                </a:lnTo>
                <a:lnTo>
                  <a:pt x="8930" y="125016"/>
                </a:lnTo>
                <a:lnTo>
                  <a:pt x="8930" y="169665"/>
                </a:lnTo>
                <a:lnTo>
                  <a:pt x="0" y="205383"/>
                </a:lnTo>
                <a:lnTo>
                  <a:pt x="0" y="241102"/>
                </a:lnTo>
                <a:lnTo>
                  <a:pt x="0" y="276821"/>
                </a:lnTo>
                <a:lnTo>
                  <a:pt x="0" y="294680"/>
                </a:lnTo>
                <a:lnTo>
                  <a:pt x="8930" y="303610"/>
                </a:lnTo>
                <a:lnTo>
                  <a:pt x="17859" y="303610"/>
                </a:lnTo>
                <a:lnTo>
                  <a:pt x="26789" y="285750"/>
                </a:lnTo>
                <a:lnTo>
                  <a:pt x="44648" y="258961"/>
                </a:lnTo>
                <a:lnTo>
                  <a:pt x="71437" y="232172"/>
                </a:lnTo>
                <a:lnTo>
                  <a:pt x="89297" y="205383"/>
                </a:lnTo>
                <a:lnTo>
                  <a:pt x="116086" y="178594"/>
                </a:lnTo>
                <a:lnTo>
                  <a:pt x="133945" y="178594"/>
                </a:lnTo>
                <a:lnTo>
                  <a:pt x="142875" y="187524"/>
                </a:lnTo>
                <a:lnTo>
                  <a:pt x="142875" y="214313"/>
                </a:lnTo>
                <a:lnTo>
                  <a:pt x="133945" y="258961"/>
                </a:lnTo>
                <a:lnTo>
                  <a:pt x="125016" y="303610"/>
                </a:lnTo>
                <a:lnTo>
                  <a:pt x="107156" y="357188"/>
                </a:lnTo>
                <a:lnTo>
                  <a:pt x="107156" y="392907"/>
                </a:lnTo>
                <a:lnTo>
                  <a:pt x="107156" y="419696"/>
                </a:lnTo>
                <a:lnTo>
                  <a:pt x="125016" y="419696"/>
                </a:lnTo>
                <a:lnTo>
                  <a:pt x="142875" y="410766"/>
                </a:lnTo>
                <a:lnTo>
                  <a:pt x="169664" y="375047"/>
                </a:lnTo>
                <a:lnTo>
                  <a:pt x="196453" y="330399"/>
                </a:lnTo>
                <a:lnTo>
                  <a:pt x="196453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241602" y="1080492"/>
            <a:ext cx="62508" cy="455415"/>
          </a:xfrm>
          <a:custGeom>
            <a:avLst/>
            <a:gdLst/>
            <a:ahLst/>
            <a:cxnLst/>
            <a:rect l="0" t="0" r="0" b="0"/>
            <a:pathLst>
              <a:path w="62508" h="455415">
                <a:moveTo>
                  <a:pt x="44648" y="0"/>
                </a:moveTo>
                <a:lnTo>
                  <a:pt x="35718" y="17859"/>
                </a:lnTo>
                <a:lnTo>
                  <a:pt x="35718" y="44649"/>
                </a:lnTo>
                <a:lnTo>
                  <a:pt x="26789" y="98227"/>
                </a:lnTo>
                <a:lnTo>
                  <a:pt x="17859" y="160735"/>
                </a:lnTo>
                <a:lnTo>
                  <a:pt x="8929" y="241102"/>
                </a:lnTo>
                <a:lnTo>
                  <a:pt x="0" y="312539"/>
                </a:lnTo>
                <a:lnTo>
                  <a:pt x="0" y="375047"/>
                </a:lnTo>
                <a:lnTo>
                  <a:pt x="0" y="428625"/>
                </a:lnTo>
                <a:lnTo>
                  <a:pt x="8929" y="446484"/>
                </a:lnTo>
                <a:lnTo>
                  <a:pt x="17859" y="455414"/>
                </a:lnTo>
                <a:lnTo>
                  <a:pt x="35718" y="437555"/>
                </a:lnTo>
                <a:lnTo>
                  <a:pt x="44648" y="419695"/>
                </a:lnTo>
                <a:lnTo>
                  <a:pt x="62507" y="375047"/>
                </a:lnTo>
                <a:lnTo>
                  <a:pt x="62507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286250" y="1303734"/>
            <a:ext cx="250032" cy="187525"/>
          </a:xfrm>
          <a:custGeom>
            <a:avLst/>
            <a:gdLst/>
            <a:ahLst/>
            <a:cxnLst/>
            <a:rect l="0" t="0" r="0" b="0"/>
            <a:pathLst>
              <a:path w="250032" h="187525">
                <a:moveTo>
                  <a:pt x="8930" y="142875"/>
                </a:moveTo>
                <a:lnTo>
                  <a:pt x="0" y="142875"/>
                </a:lnTo>
                <a:lnTo>
                  <a:pt x="8930" y="142875"/>
                </a:lnTo>
                <a:lnTo>
                  <a:pt x="8930" y="142875"/>
                </a:lnTo>
                <a:lnTo>
                  <a:pt x="26789" y="142875"/>
                </a:lnTo>
                <a:lnTo>
                  <a:pt x="44648" y="133945"/>
                </a:lnTo>
                <a:lnTo>
                  <a:pt x="62508" y="116086"/>
                </a:lnTo>
                <a:lnTo>
                  <a:pt x="89297" y="107156"/>
                </a:lnTo>
                <a:lnTo>
                  <a:pt x="107156" y="80368"/>
                </a:lnTo>
                <a:lnTo>
                  <a:pt x="125016" y="62508"/>
                </a:lnTo>
                <a:lnTo>
                  <a:pt x="142875" y="35719"/>
                </a:lnTo>
                <a:lnTo>
                  <a:pt x="142875" y="17860"/>
                </a:lnTo>
                <a:lnTo>
                  <a:pt x="142875" y="8930"/>
                </a:lnTo>
                <a:lnTo>
                  <a:pt x="133945" y="0"/>
                </a:lnTo>
                <a:lnTo>
                  <a:pt x="116086" y="8930"/>
                </a:lnTo>
                <a:lnTo>
                  <a:pt x="98227" y="26789"/>
                </a:lnTo>
                <a:lnTo>
                  <a:pt x="80367" y="62508"/>
                </a:lnTo>
                <a:lnTo>
                  <a:pt x="71438" y="89297"/>
                </a:lnTo>
                <a:lnTo>
                  <a:pt x="62508" y="125016"/>
                </a:lnTo>
                <a:lnTo>
                  <a:pt x="71438" y="160735"/>
                </a:lnTo>
                <a:lnTo>
                  <a:pt x="80367" y="178594"/>
                </a:lnTo>
                <a:lnTo>
                  <a:pt x="98227" y="187524"/>
                </a:lnTo>
                <a:lnTo>
                  <a:pt x="125016" y="187524"/>
                </a:lnTo>
                <a:lnTo>
                  <a:pt x="151805" y="178594"/>
                </a:lnTo>
                <a:lnTo>
                  <a:pt x="178594" y="160735"/>
                </a:lnTo>
                <a:lnTo>
                  <a:pt x="205383" y="133945"/>
                </a:lnTo>
                <a:lnTo>
                  <a:pt x="232172" y="98227"/>
                </a:lnTo>
                <a:lnTo>
                  <a:pt x="250031" y="62508"/>
                </a:lnTo>
                <a:lnTo>
                  <a:pt x="250031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545211" y="1241227"/>
            <a:ext cx="142876" cy="196453"/>
          </a:xfrm>
          <a:custGeom>
            <a:avLst/>
            <a:gdLst/>
            <a:ahLst/>
            <a:cxnLst/>
            <a:rect l="0" t="0" r="0" b="0"/>
            <a:pathLst>
              <a:path w="142876" h="196453">
                <a:moveTo>
                  <a:pt x="17859" y="53578"/>
                </a:moveTo>
                <a:lnTo>
                  <a:pt x="17859" y="62507"/>
                </a:lnTo>
                <a:lnTo>
                  <a:pt x="893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60734"/>
                </a:lnTo>
                <a:lnTo>
                  <a:pt x="0" y="178593"/>
                </a:lnTo>
                <a:lnTo>
                  <a:pt x="8930" y="187523"/>
                </a:lnTo>
                <a:lnTo>
                  <a:pt x="17859" y="196452"/>
                </a:lnTo>
                <a:lnTo>
                  <a:pt x="35719" y="187523"/>
                </a:lnTo>
                <a:lnTo>
                  <a:pt x="53578" y="169663"/>
                </a:lnTo>
                <a:lnTo>
                  <a:pt x="62508" y="142875"/>
                </a:lnTo>
                <a:lnTo>
                  <a:pt x="80367" y="107156"/>
                </a:lnTo>
                <a:lnTo>
                  <a:pt x="89297" y="71437"/>
                </a:lnTo>
                <a:lnTo>
                  <a:pt x="98227" y="35718"/>
                </a:lnTo>
                <a:lnTo>
                  <a:pt x="107156" y="17859"/>
                </a:lnTo>
                <a:lnTo>
                  <a:pt x="116086" y="0"/>
                </a:lnTo>
                <a:lnTo>
                  <a:pt x="116086" y="0"/>
                </a:lnTo>
                <a:lnTo>
                  <a:pt x="125016" y="8929"/>
                </a:lnTo>
                <a:lnTo>
                  <a:pt x="133945" y="17859"/>
                </a:lnTo>
                <a:lnTo>
                  <a:pt x="142875" y="17859"/>
                </a:lnTo>
                <a:lnTo>
                  <a:pt x="142875" y="26789"/>
                </a:lnTo>
                <a:lnTo>
                  <a:pt x="14287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688086" y="1196578"/>
            <a:ext cx="241103" cy="285751"/>
          </a:xfrm>
          <a:custGeom>
            <a:avLst/>
            <a:gdLst/>
            <a:ahLst/>
            <a:cxnLst/>
            <a:rect l="0" t="0" r="0" b="0"/>
            <a:pathLst>
              <a:path w="241103" h="285751">
                <a:moveTo>
                  <a:pt x="35719" y="98227"/>
                </a:moveTo>
                <a:lnTo>
                  <a:pt x="26789" y="107156"/>
                </a:lnTo>
                <a:lnTo>
                  <a:pt x="17859" y="116086"/>
                </a:lnTo>
                <a:lnTo>
                  <a:pt x="8930" y="133945"/>
                </a:lnTo>
                <a:lnTo>
                  <a:pt x="0" y="142875"/>
                </a:lnTo>
                <a:lnTo>
                  <a:pt x="8930" y="160735"/>
                </a:lnTo>
                <a:lnTo>
                  <a:pt x="17859" y="160735"/>
                </a:lnTo>
                <a:lnTo>
                  <a:pt x="35719" y="160735"/>
                </a:lnTo>
                <a:lnTo>
                  <a:pt x="62508" y="142875"/>
                </a:lnTo>
                <a:lnTo>
                  <a:pt x="80367" y="133945"/>
                </a:lnTo>
                <a:lnTo>
                  <a:pt x="98227" y="116086"/>
                </a:lnTo>
                <a:lnTo>
                  <a:pt x="107156" y="89297"/>
                </a:lnTo>
                <a:lnTo>
                  <a:pt x="116086" y="80367"/>
                </a:lnTo>
                <a:lnTo>
                  <a:pt x="107156" y="62508"/>
                </a:lnTo>
                <a:lnTo>
                  <a:pt x="89297" y="71438"/>
                </a:lnTo>
                <a:lnTo>
                  <a:pt x="71437" y="89297"/>
                </a:lnTo>
                <a:lnTo>
                  <a:pt x="44648" y="116086"/>
                </a:lnTo>
                <a:lnTo>
                  <a:pt x="26789" y="160735"/>
                </a:lnTo>
                <a:lnTo>
                  <a:pt x="17859" y="205383"/>
                </a:lnTo>
                <a:lnTo>
                  <a:pt x="8930" y="241101"/>
                </a:lnTo>
                <a:lnTo>
                  <a:pt x="17859" y="267891"/>
                </a:lnTo>
                <a:lnTo>
                  <a:pt x="35719" y="285750"/>
                </a:lnTo>
                <a:lnTo>
                  <a:pt x="62508" y="276820"/>
                </a:lnTo>
                <a:lnTo>
                  <a:pt x="89297" y="267891"/>
                </a:lnTo>
                <a:lnTo>
                  <a:pt x="125016" y="241101"/>
                </a:lnTo>
                <a:lnTo>
                  <a:pt x="160734" y="196453"/>
                </a:lnTo>
                <a:lnTo>
                  <a:pt x="187523" y="151805"/>
                </a:lnTo>
                <a:lnTo>
                  <a:pt x="214312" y="98227"/>
                </a:lnTo>
                <a:lnTo>
                  <a:pt x="232172" y="53578"/>
                </a:lnTo>
                <a:lnTo>
                  <a:pt x="241102" y="17859"/>
                </a:lnTo>
                <a:lnTo>
                  <a:pt x="241102" y="0"/>
                </a:lnTo>
                <a:lnTo>
                  <a:pt x="232172" y="0"/>
                </a:lnTo>
                <a:lnTo>
                  <a:pt x="223242" y="17859"/>
                </a:lnTo>
                <a:lnTo>
                  <a:pt x="214312" y="44649"/>
                </a:lnTo>
                <a:lnTo>
                  <a:pt x="214312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848820" y="1089422"/>
            <a:ext cx="116087" cy="375048"/>
          </a:xfrm>
          <a:custGeom>
            <a:avLst/>
            <a:gdLst/>
            <a:ahLst/>
            <a:cxnLst/>
            <a:rect l="0" t="0" r="0" b="0"/>
            <a:pathLst>
              <a:path w="116087" h="375048">
                <a:moveTo>
                  <a:pt x="53578" y="276820"/>
                </a:moveTo>
                <a:lnTo>
                  <a:pt x="53578" y="285750"/>
                </a:lnTo>
                <a:lnTo>
                  <a:pt x="53578" y="294680"/>
                </a:lnTo>
                <a:lnTo>
                  <a:pt x="53578" y="303609"/>
                </a:lnTo>
                <a:lnTo>
                  <a:pt x="53578" y="303609"/>
                </a:lnTo>
                <a:lnTo>
                  <a:pt x="62508" y="303609"/>
                </a:lnTo>
                <a:lnTo>
                  <a:pt x="71438" y="285750"/>
                </a:lnTo>
                <a:lnTo>
                  <a:pt x="80368" y="258961"/>
                </a:lnTo>
                <a:lnTo>
                  <a:pt x="80368" y="232172"/>
                </a:lnTo>
                <a:lnTo>
                  <a:pt x="80368" y="196453"/>
                </a:lnTo>
                <a:lnTo>
                  <a:pt x="89297" y="160734"/>
                </a:lnTo>
                <a:lnTo>
                  <a:pt x="89297" y="116086"/>
                </a:lnTo>
                <a:lnTo>
                  <a:pt x="89297" y="71437"/>
                </a:lnTo>
                <a:lnTo>
                  <a:pt x="89297" y="26789"/>
                </a:lnTo>
                <a:lnTo>
                  <a:pt x="80368" y="0"/>
                </a:lnTo>
                <a:lnTo>
                  <a:pt x="80368" y="0"/>
                </a:lnTo>
                <a:lnTo>
                  <a:pt x="71438" y="8929"/>
                </a:lnTo>
                <a:lnTo>
                  <a:pt x="53578" y="44648"/>
                </a:lnTo>
                <a:lnTo>
                  <a:pt x="35719" y="107156"/>
                </a:lnTo>
                <a:lnTo>
                  <a:pt x="17860" y="169664"/>
                </a:lnTo>
                <a:lnTo>
                  <a:pt x="8930" y="241101"/>
                </a:lnTo>
                <a:lnTo>
                  <a:pt x="0" y="294680"/>
                </a:lnTo>
                <a:lnTo>
                  <a:pt x="0" y="339328"/>
                </a:lnTo>
                <a:lnTo>
                  <a:pt x="8930" y="366117"/>
                </a:lnTo>
                <a:lnTo>
                  <a:pt x="26789" y="375047"/>
                </a:lnTo>
                <a:lnTo>
                  <a:pt x="44649" y="357187"/>
                </a:lnTo>
                <a:lnTo>
                  <a:pt x="80368" y="330398"/>
                </a:lnTo>
                <a:lnTo>
                  <a:pt x="116086" y="294680"/>
                </a:lnTo>
                <a:lnTo>
                  <a:pt x="116086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232797" y="1071562"/>
            <a:ext cx="178595" cy="267892"/>
          </a:xfrm>
          <a:custGeom>
            <a:avLst/>
            <a:gdLst/>
            <a:ahLst/>
            <a:cxnLst/>
            <a:rect l="0" t="0" r="0" b="0"/>
            <a:pathLst>
              <a:path w="178595" h="267892">
                <a:moveTo>
                  <a:pt x="35719" y="0"/>
                </a:moveTo>
                <a:lnTo>
                  <a:pt x="35719" y="8930"/>
                </a:lnTo>
                <a:lnTo>
                  <a:pt x="26789" y="35719"/>
                </a:lnTo>
                <a:lnTo>
                  <a:pt x="17859" y="71438"/>
                </a:lnTo>
                <a:lnTo>
                  <a:pt x="8930" y="107157"/>
                </a:lnTo>
                <a:lnTo>
                  <a:pt x="0" y="160735"/>
                </a:lnTo>
                <a:lnTo>
                  <a:pt x="0" y="205383"/>
                </a:lnTo>
                <a:lnTo>
                  <a:pt x="0" y="241102"/>
                </a:lnTo>
                <a:lnTo>
                  <a:pt x="8930" y="267891"/>
                </a:lnTo>
                <a:lnTo>
                  <a:pt x="17859" y="267891"/>
                </a:lnTo>
                <a:lnTo>
                  <a:pt x="26789" y="267891"/>
                </a:lnTo>
                <a:lnTo>
                  <a:pt x="35719" y="241102"/>
                </a:lnTo>
                <a:lnTo>
                  <a:pt x="44648" y="214313"/>
                </a:lnTo>
                <a:lnTo>
                  <a:pt x="53578" y="169665"/>
                </a:lnTo>
                <a:lnTo>
                  <a:pt x="71437" y="125016"/>
                </a:lnTo>
                <a:lnTo>
                  <a:pt x="89297" y="80368"/>
                </a:lnTo>
                <a:lnTo>
                  <a:pt x="107156" y="44649"/>
                </a:lnTo>
                <a:lnTo>
                  <a:pt x="125016" y="17860"/>
                </a:lnTo>
                <a:lnTo>
                  <a:pt x="142875" y="8930"/>
                </a:lnTo>
                <a:lnTo>
                  <a:pt x="160734" y="8930"/>
                </a:lnTo>
                <a:lnTo>
                  <a:pt x="169664" y="17860"/>
                </a:lnTo>
                <a:lnTo>
                  <a:pt x="178594" y="26789"/>
                </a:lnTo>
                <a:lnTo>
                  <a:pt x="178594" y="35719"/>
                </a:lnTo>
                <a:lnTo>
                  <a:pt x="178594" y="35719"/>
                </a:lnTo>
                <a:lnTo>
                  <a:pt x="17859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375672" y="1080492"/>
            <a:ext cx="142876" cy="250032"/>
          </a:xfrm>
          <a:custGeom>
            <a:avLst/>
            <a:gdLst/>
            <a:ahLst/>
            <a:cxnLst/>
            <a:rect l="0" t="0" r="0" b="0"/>
            <a:pathLst>
              <a:path w="142876" h="250032">
                <a:moveTo>
                  <a:pt x="26789" y="62508"/>
                </a:moveTo>
                <a:lnTo>
                  <a:pt x="17859" y="71438"/>
                </a:lnTo>
                <a:lnTo>
                  <a:pt x="17859" y="80367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33945"/>
                </a:lnTo>
                <a:lnTo>
                  <a:pt x="17859" y="133945"/>
                </a:lnTo>
                <a:lnTo>
                  <a:pt x="26789" y="133945"/>
                </a:lnTo>
                <a:lnTo>
                  <a:pt x="44648" y="125016"/>
                </a:lnTo>
                <a:lnTo>
                  <a:pt x="71437" y="116086"/>
                </a:lnTo>
                <a:lnTo>
                  <a:pt x="98226" y="98227"/>
                </a:lnTo>
                <a:lnTo>
                  <a:pt x="116086" y="71438"/>
                </a:lnTo>
                <a:lnTo>
                  <a:pt x="133945" y="44649"/>
                </a:lnTo>
                <a:lnTo>
                  <a:pt x="142875" y="26789"/>
                </a:lnTo>
                <a:lnTo>
                  <a:pt x="142875" y="8930"/>
                </a:lnTo>
                <a:lnTo>
                  <a:pt x="133945" y="0"/>
                </a:lnTo>
                <a:lnTo>
                  <a:pt x="107156" y="17859"/>
                </a:lnTo>
                <a:lnTo>
                  <a:pt x="80367" y="44649"/>
                </a:lnTo>
                <a:lnTo>
                  <a:pt x="53578" y="89297"/>
                </a:lnTo>
                <a:lnTo>
                  <a:pt x="26789" y="133945"/>
                </a:lnTo>
                <a:lnTo>
                  <a:pt x="8930" y="178594"/>
                </a:lnTo>
                <a:lnTo>
                  <a:pt x="0" y="214313"/>
                </a:lnTo>
                <a:lnTo>
                  <a:pt x="0" y="232172"/>
                </a:lnTo>
                <a:lnTo>
                  <a:pt x="8930" y="250031"/>
                </a:lnTo>
                <a:lnTo>
                  <a:pt x="26789" y="250031"/>
                </a:lnTo>
                <a:lnTo>
                  <a:pt x="53578" y="232172"/>
                </a:lnTo>
                <a:lnTo>
                  <a:pt x="80367" y="205383"/>
                </a:lnTo>
                <a:lnTo>
                  <a:pt x="116086" y="169664"/>
                </a:lnTo>
                <a:lnTo>
                  <a:pt x="116086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625703" y="1026914"/>
            <a:ext cx="223243" cy="517923"/>
          </a:xfrm>
          <a:custGeom>
            <a:avLst/>
            <a:gdLst/>
            <a:ahLst/>
            <a:cxnLst/>
            <a:rect l="0" t="0" r="0" b="0"/>
            <a:pathLst>
              <a:path w="223243" h="517923">
                <a:moveTo>
                  <a:pt x="62508" y="0"/>
                </a:moveTo>
                <a:lnTo>
                  <a:pt x="53578" y="8930"/>
                </a:lnTo>
                <a:lnTo>
                  <a:pt x="35719" y="17859"/>
                </a:lnTo>
                <a:lnTo>
                  <a:pt x="17860" y="26789"/>
                </a:lnTo>
                <a:lnTo>
                  <a:pt x="8930" y="35719"/>
                </a:lnTo>
                <a:lnTo>
                  <a:pt x="0" y="44648"/>
                </a:lnTo>
                <a:lnTo>
                  <a:pt x="0" y="44648"/>
                </a:lnTo>
                <a:lnTo>
                  <a:pt x="17860" y="35719"/>
                </a:lnTo>
                <a:lnTo>
                  <a:pt x="35719" y="26789"/>
                </a:lnTo>
                <a:lnTo>
                  <a:pt x="71438" y="8930"/>
                </a:lnTo>
                <a:lnTo>
                  <a:pt x="98227" y="8930"/>
                </a:lnTo>
                <a:lnTo>
                  <a:pt x="116086" y="8930"/>
                </a:lnTo>
                <a:lnTo>
                  <a:pt x="133945" y="26789"/>
                </a:lnTo>
                <a:lnTo>
                  <a:pt x="142875" y="53578"/>
                </a:lnTo>
                <a:lnTo>
                  <a:pt x="142875" y="98227"/>
                </a:lnTo>
                <a:lnTo>
                  <a:pt x="133945" y="160734"/>
                </a:lnTo>
                <a:lnTo>
                  <a:pt x="133945" y="223242"/>
                </a:lnTo>
                <a:lnTo>
                  <a:pt x="125016" y="294680"/>
                </a:lnTo>
                <a:lnTo>
                  <a:pt x="116086" y="366117"/>
                </a:lnTo>
                <a:lnTo>
                  <a:pt x="116086" y="419695"/>
                </a:lnTo>
                <a:lnTo>
                  <a:pt x="116086" y="473273"/>
                </a:lnTo>
                <a:lnTo>
                  <a:pt x="125016" y="500062"/>
                </a:lnTo>
                <a:lnTo>
                  <a:pt x="133945" y="517922"/>
                </a:lnTo>
                <a:lnTo>
                  <a:pt x="151805" y="508992"/>
                </a:lnTo>
                <a:lnTo>
                  <a:pt x="160735" y="491133"/>
                </a:lnTo>
                <a:lnTo>
                  <a:pt x="178594" y="455414"/>
                </a:lnTo>
                <a:lnTo>
                  <a:pt x="196453" y="410765"/>
                </a:lnTo>
                <a:lnTo>
                  <a:pt x="214313" y="348258"/>
                </a:lnTo>
                <a:lnTo>
                  <a:pt x="223242" y="285750"/>
                </a:lnTo>
                <a:lnTo>
                  <a:pt x="223242" y="223242"/>
                </a:lnTo>
                <a:lnTo>
                  <a:pt x="214313" y="187523"/>
                </a:lnTo>
                <a:lnTo>
                  <a:pt x="187524" y="169664"/>
                </a:lnTo>
                <a:lnTo>
                  <a:pt x="169664" y="169664"/>
                </a:lnTo>
                <a:lnTo>
                  <a:pt x="142875" y="187523"/>
                </a:lnTo>
                <a:lnTo>
                  <a:pt x="116086" y="205383"/>
                </a:lnTo>
                <a:lnTo>
                  <a:pt x="107156" y="232172"/>
                </a:lnTo>
                <a:lnTo>
                  <a:pt x="107156" y="250031"/>
                </a:lnTo>
                <a:lnTo>
                  <a:pt x="107156" y="258961"/>
                </a:lnTo>
                <a:lnTo>
                  <a:pt x="125016" y="250031"/>
                </a:lnTo>
                <a:lnTo>
                  <a:pt x="151805" y="232172"/>
                </a:lnTo>
                <a:lnTo>
                  <a:pt x="151805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884664" y="973336"/>
            <a:ext cx="303610" cy="214313"/>
          </a:xfrm>
          <a:custGeom>
            <a:avLst/>
            <a:gdLst/>
            <a:ahLst/>
            <a:cxnLst/>
            <a:rect l="0" t="0" r="0" b="0"/>
            <a:pathLst>
              <a:path w="303610" h="214313">
                <a:moveTo>
                  <a:pt x="44649" y="17859"/>
                </a:moveTo>
                <a:lnTo>
                  <a:pt x="44649" y="26789"/>
                </a:lnTo>
                <a:lnTo>
                  <a:pt x="35719" y="26789"/>
                </a:lnTo>
                <a:lnTo>
                  <a:pt x="26789" y="44648"/>
                </a:lnTo>
                <a:lnTo>
                  <a:pt x="17859" y="62508"/>
                </a:lnTo>
                <a:lnTo>
                  <a:pt x="8930" y="89297"/>
                </a:lnTo>
                <a:lnTo>
                  <a:pt x="0" y="125015"/>
                </a:lnTo>
                <a:lnTo>
                  <a:pt x="0" y="151805"/>
                </a:lnTo>
                <a:lnTo>
                  <a:pt x="8930" y="178594"/>
                </a:lnTo>
                <a:lnTo>
                  <a:pt x="17859" y="205383"/>
                </a:lnTo>
                <a:lnTo>
                  <a:pt x="35719" y="214312"/>
                </a:lnTo>
                <a:lnTo>
                  <a:pt x="53578" y="214312"/>
                </a:lnTo>
                <a:lnTo>
                  <a:pt x="80367" y="205383"/>
                </a:lnTo>
                <a:lnTo>
                  <a:pt x="98227" y="187523"/>
                </a:lnTo>
                <a:lnTo>
                  <a:pt x="125016" y="160734"/>
                </a:lnTo>
                <a:lnTo>
                  <a:pt x="142875" y="125015"/>
                </a:lnTo>
                <a:lnTo>
                  <a:pt x="169664" y="89297"/>
                </a:lnTo>
                <a:lnTo>
                  <a:pt x="187524" y="53578"/>
                </a:lnTo>
                <a:lnTo>
                  <a:pt x="196453" y="26789"/>
                </a:lnTo>
                <a:lnTo>
                  <a:pt x="196453" y="17859"/>
                </a:lnTo>
                <a:lnTo>
                  <a:pt x="187524" y="17859"/>
                </a:lnTo>
                <a:lnTo>
                  <a:pt x="169664" y="44648"/>
                </a:lnTo>
                <a:lnTo>
                  <a:pt x="142875" y="71437"/>
                </a:lnTo>
                <a:lnTo>
                  <a:pt x="125016" y="107156"/>
                </a:lnTo>
                <a:lnTo>
                  <a:pt x="116086" y="142875"/>
                </a:lnTo>
                <a:lnTo>
                  <a:pt x="107156" y="178594"/>
                </a:lnTo>
                <a:lnTo>
                  <a:pt x="107156" y="196453"/>
                </a:lnTo>
                <a:lnTo>
                  <a:pt x="116086" y="205383"/>
                </a:lnTo>
                <a:lnTo>
                  <a:pt x="125016" y="205383"/>
                </a:lnTo>
                <a:lnTo>
                  <a:pt x="142875" y="196453"/>
                </a:lnTo>
                <a:lnTo>
                  <a:pt x="160734" y="178594"/>
                </a:lnTo>
                <a:lnTo>
                  <a:pt x="187524" y="151805"/>
                </a:lnTo>
                <a:lnTo>
                  <a:pt x="214313" y="116086"/>
                </a:lnTo>
                <a:lnTo>
                  <a:pt x="241102" y="80367"/>
                </a:lnTo>
                <a:lnTo>
                  <a:pt x="267891" y="44648"/>
                </a:lnTo>
                <a:lnTo>
                  <a:pt x="285750" y="17859"/>
                </a:lnTo>
                <a:lnTo>
                  <a:pt x="294680" y="0"/>
                </a:lnTo>
                <a:lnTo>
                  <a:pt x="294680" y="8930"/>
                </a:lnTo>
                <a:lnTo>
                  <a:pt x="285750" y="26789"/>
                </a:lnTo>
                <a:lnTo>
                  <a:pt x="267891" y="62508"/>
                </a:lnTo>
                <a:lnTo>
                  <a:pt x="250031" y="98226"/>
                </a:lnTo>
                <a:lnTo>
                  <a:pt x="223242" y="133945"/>
                </a:lnTo>
                <a:lnTo>
                  <a:pt x="214313" y="169664"/>
                </a:lnTo>
                <a:lnTo>
                  <a:pt x="196453" y="196453"/>
                </a:lnTo>
                <a:lnTo>
                  <a:pt x="196453" y="205383"/>
                </a:lnTo>
                <a:lnTo>
                  <a:pt x="205383" y="205383"/>
                </a:lnTo>
                <a:lnTo>
                  <a:pt x="223242" y="196453"/>
                </a:lnTo>
                <a:lnTo>
                  <a:pt x="250031" y="169664"/>
                </a:lnTo>
                <a:lnTo>
                  <a:pt x="267891" y="133945"/>
                </a:lnTo>
                <a:lnTo>
                  <a:pt x="303609" y="89297"/>
                </a:lnTo>
                <a:lnTo>
                  <a:pt x="30360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188273" y="750094"/>
            <a:ext cx="35720" cy="98227"/>
          </a:xfrm>
          <a:custGeom>
            <a:avLst/>
            <a:gdLst/>
            <a:ahLst/>
            <a:cxnLst/>
            <a:rect l="0" t="0" r="0" b="0"/>
            <a:pathLst>
              <a:path w="35720" h="98227">
                <a:moveTo>
                  <a:pt x="35719" y="98226"/>
                </a:moveTo>
                <a:lnTo>
                  <a:pt x="26790" y="89297"/>
                </a:lnTo>
                <a:lnTo>
                  <a:pt x="17860" y="80367"/>
                </a:lnTo>
                <a:lnTo>
                  <a:pt x="8930" y="71437"/>
                </a:lnTo>
                <a:lnTo>
                  <a:pt x="8930" y="62507"/>
                </a:lnTo>
                <a:lnTo>
                  <a:pt x="0" y="53578"/>
                </a:lnTo>
                <a:lnTo>
                  <a:pt x="8930" y="35718"/>
                </a:lnTo>
                <a:lnTo>
                  <a:pt x="17860" y="26789"/>
                </a:lnTo>
                <a:lnTo>
                  <a:pt x="26790" y="8929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259711" y="892969"/>
            <a:ext cx="214313" cy="250032"/>
          </a:xfrm>
          <a:custGeom>
            <a:avLst/>
            <a:gdLst/>
            <a:ahLst/>
            <a:cxnLst/>
            <a:rect l="0" t="0" r="0" b="0"/>
            <a:pathLst>
              <a:path w="214313" h="250032">
                <a:moveTo>
                  <a:pt x="62508" y="98226"/>
                </a:moveTo>
                <a:lnTo>
                  <a:pt x="53578" y="107156"/>
                </a:lnTo>
                <a:lnTo>
                  <a:pt x="44648" y="125015"/>
                </a:lnTo>
                <a:lnTo>
                  <a:pt x="26789" y="151804"/>
                </a:lnTo>
                <a:lnTo>
                  <a:pt x="17859" y="187523"/>
                </a:lnTo>
                <a:lnTo>
                  <a:pt x="8930" y="214312"/>
                </a:lnTo>
                <a:lnTo>
                  <a:pt x="0" y="232172"/>
                </a:lnTo>
                <a:lnTo>
                  <a:pt x="0" y="250031"/>
                </a:lnTo>
                <a:lnTo>
                  <a:pt x="0" y="250031"/>
                </a:lnTo>
                <a:lnTo>
                  <a:pt x="17859" y="241101"/>
                </a:lnTo>
                <a:lnTo>
                  <a:pt x="26789" y="223242"/>
                </a:lnTo>
                <a:lnTo>
                  <a:pt x="53578" y="187523"/>
                </a:lnTo>
                <a:lnTo>
                  <a:pt x="80367" y="142875"/>
                </a:lnTo>
                <a:lnTo>
                  <a:pt x="107156" y="98226"/>
                </a:lnTo>
                <a:lnTo>
                  <a:pt x="133945" y="53578"/>
                </a:lnTo>
                <a:lnTo>
                  <a:pt x="160734" y="26789"/>
                </a:lnTo>
                <a:lnTo>
                  <a:pt x="178594" y="8929"/>
                </a:lnTo>
                <a:lnTo>
                  <a:pt x="196453" y="0"/>
                </a:lnTo>
                <a:lnTo>
                  <a:pt x="205383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474023" y="642938"/>
            <a:ext cx="857251" cy="455414"/>
          </a:xfrm>
          <a:custGeom>
            <a:avLst/>
            <a:gdLst/>
            <a:ahLst/>
            <a:cxnLst/>
            <a:rect l="0" t="0" r="0" b="0"/>
            <a:pathLst>
              <a:path w="857251" h="455414">
                <a:moveTo>
                  <a:pt x="8930" y="312538"/>
                </a:moveTo>
                <a:lnTo>
                  <a:pt x="0" y="321468"/>
                </a:lnTo>
                <a:lnTo>
                  <a:pt x="0" y="321468"/>
                </a:lnTo>
                <a:lnTo>
                  <a:pt x="8930" y="339328"/>
                </a:lnTo>
                <a:lnTo>
                  <a:pt x="8930" y="348257"/>
                </a:lnTo>
                <a:lnTo>
                  <a:pt x="26790" y="348257"/>
                </a:lnTo>
                <a:lnTo>
                  <a:pt x="35719" y="348257"/>
                </a:lnTo>
                <a:lnTo>
                  <a:pt x="53579" y="339328"/>
                </a:lnTo>
                <a:lnTo>
                  <a:pt x="62508" y="330398"/>
                </a:lnTo>
                <a:lnTo>
                  <a:pt x="80368" y="312538"/>
                </a:lnTo>
                <a:lnTo>
                  <a:pt x="89297" y="303609"/>
                </a:lnTo>
                <a:lnTo>
                  <a:pt x="98227" y="294679"/>
                </a:lnTo>
                <a:lnTo>
                  <a:pt x="98227" y="285749"/>
                </a:lnTo>
                <a:lnTo>
                  <a:pt x="98227" y="276820"/>
                </a:lnTo>
                <a:lnTo>
                  <a:pt x="80368" y="285749"/>
                </a:lnTo>
                <a:lnTo>
                  <a:pt x="62508" y="303609"/>
                </a:lnTo>
                <a:lnTo>
                  <a:pt x="44649" y="330398"/>
                </a:lnTo>
                <a:lnTo>
                  <a:pt x="26790" y="357187"/>
                </a:lnTo>
                <a:lnTo>
                  <a:pt x="8930" y="392906"/>
                </a:lnTo>
                <a:lnTo>
                  <a:pt x="8930" y="419695"/>
                </a:lnTo>
                <a:lnTo>
                  <a:pt x="8930" y="437554"/>
                </a:lnTo>
                <a:lnTo>
                  <a:pt x="17860" y="455413"/>
                </a:lnTo>
                <a:lnTo>
                  <a:pt x="35719" y="455413"/>
                </a:lnTo>
                <a:lnTo>
                  <a:pt x="53579" y="437554"/>
                </a:lnTo>
                <a:lnTo>
                  <a:pt x="71438" y="428624"/>
                </a:lnTo>
                <a:lnTo>
                  <a:pt x="89297" y="401835"/>
                </a:lnTo>
                <a:lnTo>
                  <a:pt x="116086" y="375046"/>
                </a:lnTo>
                <a:lnTo>
                  <a:pt x="133946" y="339328"/>
                </a:lnTo>
                <a:lnTo>
                  <a:pt x="160735" y="312538"/>
                </a:lnTo>
                <a:lnTo>
                  <a:pt x="178594" y="285749"/>
                </a:lnTo>
                <a:lnTo>
                  <a:pt x="187524" y="276820"/>
                </a:lnTo>
                <a:lnTo>
                  <a:pt x="187524" y="276820"/>
                </a:lnTo>
                <a:lnTo>
                  <a:pt x="178594" y="285749"/>
                </a:lnTo>
                <a:lnTo>
                  <a:pt x="169665" y="303609"/>
                </a:lnTo>
                <a:lnTo>
                  <a:pt x="151805" y="321468"/>
                </a:lnTo>
                <a:lnTo>
                  <a:pt x="142875" y="339328"/>
                </a:lnTo>
                <a:lnTo>
                  <a:pt x="133946" y="357187"/>
                </a:lnTo>
                <a:lnTo>
                  <a:pt x="133946" y="366117"/>
                </a:lnTo>
                <a:lnTo>
                  <a:pt x="142875" y="375046"/>
                </a:lnTo>
                <a:lnTo>
                  <a:pt x="151805" y="366117"/>
                </a:lnTo>
                <a:lnTo>
                  <a:pt x="169665" y="357187"/>
                </a:lnTo>
                <a:lnTo>
                  <a:pt x="187524" y="348257"/>
                </a:lnTo>
                <a:lnTo>
                  <a:pt x="214313" y="330398"/>
                </a:lnTo>
                <a:lnTo>
                  <a:pt x="232172" y="303609"/>
                </a:lnTo>
                <a:lnTo>
                  <a:pt x="250032" y="285749"/>
                </a:lnTo>
                <a:lnTo>
                  <a:pt x="267891" y="267890"/>
                </a:lnTo>
                <a:lnTo>
                  <a:pt x="267891" y="258960"/>
                </a:lnTo>
                <a:lnTo>
                  <a:pt x="276821" y="258960"/>
                </a:lnTo>
                <a:lnTo>
                  <a:pt x="267891" y="267890"/>
                </a:lnTo>
                <a:lnTo>
                  <a:pt x="258961" y="285749"/>
                </a:lnTo>
                <a:lnTo>
                  <a:pt x="250032" y="303609"/>
                </a:lnTo>
                <a:lnTo>
                  <a:pt x="241102" y="321468"/>
                </a:lnTo>
                <a:lnTo>
                  <a:pt x="241102" y="330398"/>
                </a:lnTo>
                <a:lnTo>
                  <a:pt x="241102" y="339328"/>
                </a:lnTo>
                <a:lnTo>
                  <a:pt x="241102" y="348257"/>
                </a:lnTo>
                <a:lnTo>
                  <a:pt x="250032" y="339328"/>
                </a:lnTo>
                <a:lnTo>
                  <a:pt x="267891" y="339328"/>
                </a:lnTo>
                <a:lnTo>
                  <a:pt x="285750" y="330398"/>
                </a:lnTo>
                <a:lnTo>
                  <a:pt x="303610" y="312538"/>
                </a:lnTo>
                <a:lnTo>
                  <a:pt x="321469" y="294679"/>
                </a:lnTo>
                <a:lnTo>
                  <a:pt x="348258" y="285749"/>
                </a:lnTo>
                <a:lnTo>
                  <a:pt x="357188" y="267890"/>
                </a:lnTo>
                <a:lnTo>
                  <a:pt x="366118" y="267890"/>
                </a:lnTo>
                <a:lnTo>
                  <a:pt x="375047" y="267890"/>
                </a:lnTo>
                <a:lnTo>
                  <a:pt x="375047" y="276820"/>
                </a:lnTo>
                <a:lnTo>
                  <a:pt x="366118" y="285749"/>
                </a:lnTo>
                <a:lnTo>
                  <a:pt x="366118" y="294679"/>
                </a:lnTo>
                <a:lnTo>
                  <a:pt x="366118" y="303609"/>
                </a:lnTo>
                <a:lnTo>
                  <a:pt x="366118" y="312538"/>
                </a:lnTo>
                <a:lnTo>
                  <a:pt x="366118" y="312538"/>
                </a:lnTo>
                <a:lnTo>
                  <a:pt x="375047" y="312538"/>
                </a:lnTo>
                <a:lnTo>
                  <a:pt x="383977" y="303609"/>
                </a:lnTo>
                <a:lnTo>
                  <a:pt x="392907" y="294679"/>
                </a:lnTo>
                <a:lnTo>
                  <a:pt x="410766" y="276820"/>
                </a:lnTo>
                <a:lnTo>
                  <a:pt x="428625" y="258960"/>
                </a:lnTo>
                <a:lnTo>
                  <a:pt x="446485" y="232171"/>
                </a:lnTo>
                <a:lnTo>
                  <a:pt x="464344" y="205382"/>
                </a:lnTo>
                <a:lnTo>
                  <a:pt x="482204" y="169663"/>
                </a:lnTo>
                <a:lnTo>
                  <a:pt x="500063" y="142874"/>
                </a:lnTo>
                <a:lnTo>
                  <a:pt x="517922" y="125015"/>
                </a:lnTo>
                <a:lnTo>
                  <a:pt x="526852" y="116085"/>
                </a:lnTo>
                <a:lnTo>
                  <a:pt x="526852" y="107156"/>
                </a:lnTo>
                <a:lnTo>
                  <a:pt x="517922" y="107156"/>
                </a:lnTo>
                <a:lnTo>
                  <a:pt x="517922" y="116085"/>
                </a:lnTo>
                <a:lnTo>
                  <a:pt x="500063" y="116085"/>
                </a:lnTo>
                <a:lnTo>
                  <a:pt x="491133" y="116085"/>
                </a:lnTo>
                <a:lnTo>
                  <a:pt x="491133" y="125015"/>
                </a:lnTo>
                <a:lnTo>
                  <a:pt x="482204" y="125015"/>
                </a:lnTo>
                <a:lnTo>
                  <a:pt x="482204" y="125015"/>
                </a:lnTo>
                <a:lnTo>
                  <a:pt x="491133" y="125015"/>
                </a:lnTo>
                <a:lnTo>
                  <a:pt x="491133" y="125015"/>
                </a:lnTo>
                <a:lnTo>
                  <a:pt x="500063" y="125015"/>
                </a:lnTo>
                <a:lnTo>
                  <a:pt x="508993" y="125015"/>
                </a:lnTo>
                <a:lnTo>
                  <a:pt x="517922" y="133945"/>
                </a:lnTo>
                <a:lnTo>
                  <a:pt x="526852" y="151804"/>
                </a:lnTo>
                <a:lnTo>
                  <a:pt x="517922" y="169663"/>
                </a:lnTo>
                <a:lnTo>
                  <a:pt x="517922" y="196453"/>
                </a:lnTo>
                <a:lnTo>
                  <a:pt x="517922" y="214312"/>
                </a:lnTo>
                <a:lnTo>
                  <a:pt x="517922" y="223242"/>
                </a:lnTo>
                <a:lnTo>
                  <a:pt x="517922" y="232171"/>
                </a:lnTo>
                <a:lnTo>
                  <a:pt x="517922" y="232171"/>
                </a:lnTo>
                <a:lnTo>
                  <a:pt x="526852" y="223242"/>
                </a:lnTo>
                <a:lnTo>
                  <a:pt x="535782" y="205382"/>
                </a:lnTo>
                <a:lnTo>
                  <a:pt x="553641" y="196453"/>
                </a:lnTo>
                <a:lnTo>
                  <a:pt x="571500" y="169663"/>
                </a:lnTo>
                <a:lnTo>
                  <a:pt x="589360" y="151804"/>
                </a:lnTo>
                <a:lnTo>
                  <a:pt x="607219" y="142874"/>
                </a:lnTo>
                <a:lnTo>
                  <a:pt x="616149" y="133945"/>
                </a:lnTo>
                <a:lnTo>
                  <a:pt x="625079" y="125015"/>
                </a:lnTo>
                <a:lnTo>
                  <a:pt x="616149" y="133945"/>
                </a:lnTo>
                <a:lnTo>
                  <a:pt x="607219" y="142874"/>
                </a:lnTo>
                <a:lnTo>
                  <a:pt x="598290" y="160734"/>
                </a:lnTo>
                <a:lnTo>
                  <a:pt x="589360" y="169663"/>
                </a:lnTo>
                <a:lnTo>
                  <a:pt x="589360" y="178593"/>
                </a:lnTo>
                <a:lnTo>
                  <a:pt x="589360" y="187523"/>
                </a:lnTo>
                <a:lnTo>
                  <a:pt x="598290" y="187523"/>
                </a:lnTo>
                <a:lnTo>
                  <a:pt x="607219" y="178593"/>
                </a:lnTo>
                <a:lnTo>
                  <a:pt x="625079" y="169663"/>
                </a:lnTo>
                <a:lnTo>
                  <a:pt x="642938" y="160734"/>
                </a:lnTo>
                <a:lnTo>
                  <a:pt x="669727" y="142874"/>
                </a:lnTo>
                <a:lnTo>
                  <a:pt x="696516" y="125015"/>
                </a:lnTo>
                <a:lnTo>
                  <a:pt x="723305" y="107156"/>
                </a:lnTo>
                <a:lnTo>
                  <a:pt x="750094" y="80367"/>
                </a:lnTo>
                <a:lnTo>
                  <a:pt x="767954" y="62507"/>
                </a:lnTo>
                <a:lnTo>
                  <a:pt x="785813" y="53578"/>
                </a:lnTo>
                <a:lnTo>
                  <a:pt x="803672" y="35718"/>
                </a:lnTo>
                <a:lnTo>
                  <a:pt x="812602" y="35718"/>
                </a:lnTo>
                <a:lnTo>
                  <a:pt x="821532" y="26789"/>
                </a:lnTo>
                <a:lnTo>
                  <a:pt x="821532" y="26789"/>
                </a:lnTo>
                <a:lnTo>
                  <a:pt x="821532" y="17859"/>
                </a:lnTo>
                <a:lnTo>
                  <a:pt x="821532" y="17859"/>
                </a:lnTo>
                <a:lnTo>
                  <a:pt x="821532" y="17859"/>
                </a:lnTo>
                <a:lnTo>
                  <a:pt x="830461" y="8929"/>
                </a:lnTo>
                <a:lnTo>
                  <a:pt x="839391" y="0"/>
                </a:lnTo>
                <a:lnTo>
                  <a:pt x="848321" y="0"/>
                </a:lnTo>
                <a:lnTo>
                  <a:pt x="857250" y="0"/>
                </a:lnTo>
                <a:lnTo>
                  <a:pt x="8572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Coupling and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Coupling </a:t>
            </a:r>
            <a:r>
              <a:rPr lang="en-US" dirty="0"/>
              <a:t>and cohesion are metrics that (roughly) describe how easy it will be to change the behavior of some code.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were described by Larry Constantine in [Yourdon79]. </a:t>
            </a:r>
            <a:endParaRPr lang="en-US" dirty="0" smtClean="0"/>
          </a:p>
          <a:p>
            <a:r>
              <a:rPr lang="en-US" dirty="0" smtClean="0"/>
              <a:t>Elements </a:t>
            </a:r>
            <a:r>
              <a:rPr lang="en-US" dirty="0"/>
              <a:t>are coupled if a change in one forces a change in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  <p:sp>
        <p:nvSpPr>
          <p:cNvPr id="4" name="Freeform 3"/>
          <p:cNvSpPr/>
          <p:nvPr/>
        </p:nvSpPr>
        <p:spPr>
          <a:xfrm>
            <a:off x="6474023" y="5107781"/>
            <a:ext cx="2527102" cy="1196579"/>
          </a:xfrm>
          <a:custGeom>
            <a:avLst/>
            <a:gdLst/>
            <a:ahLst/>
            <a:cxnLst/>
            <a:rect l="0" t="0" r="0" b="0"/>
            <a:pathLst>
              <a:path w="2527102" h="1196579">
                <a:moveTo>
                  <a:pt x="89297" y="1098351"/>
                </a:moveTo>
                <a:lnTo>
                  <a:pt x="98227" y="1089421"/>
                </a:lnTo>
                <a:lnTo>
                  <a:pt x="125016" y="1071562"/>
                </a:lnTo>
                <a:lnTo>
                  <a:pt x="160735" y="1053703"/>
                </a:lnTo>
                <a:lnTo>
                  <a:pt x="232172" y="1017984"/>
                </a:lnTo>
                <a:lnTo>
                  <a:pt x="321469" y="973335"/>
                </a:lnTo>
                <a:lnTo>
                  <a:pt x="437555" y="919757"/>
                </a:lnTo>
                <a:lnTo>
                  <a:pt x="571500" y="848320"/>
                </a:lnTo>
                <a:lnTo>
                  <a:pt x="732235" y="767953"/>
                </a:lnTo>
                <a:lnTo>
                  <a:pt x="901899" y="678656"/>
                </a:lnTo>
                <a:lnTo>
                  <a:pt x="1089422" y="580429"/>
                </a:lnTo>
                <a:lnTo>
                  <a:pt x="1294805" y="491132"/>
                </a:lnTo>
                <a:lnTo>
                  <a:pt x="1491258" y="392907"/>
                </a:lnTo>
                <a:lnTo>
                  <a:pt x="1696641" y="303610"/>
                </a:lnTo>
                <a:lnTo>
                  <a:pt x="1839515" y="241102"/>
                </a:lnTo>
                <a:lnTo>
                  <a:pt x="1955601" y="196453"/>
                </a:lnTo>
                <a:lnTo>
                  <a:pt x="2044898" y="160735"/>
                </a:lnTo>
                <a:lnTo>
                  <a:pt x="2125265" y="133946"/>
                </a:lnTo>
                <a:lnTo>
                  <a:pt x="2232422" y="89297"/>
                </a:lnTo>
                <a:lnTo>
                  <a:pt x="2339578" y="53578"/>
                </a:lnTo>
                <a:lnTo>
                  <a:pt x="2428875" y="26789"/>
                </a:lnTo>
                <a:lnTo>
                  <a:pt x="2491382" y="8930"/>
                </a:lnTo>
                <a:lnTo>
                  <a:pt x="2527101" y="0"/>
                </a:lnTo>
                <a:lnTo>
                  <a:pt x="2518172" y="17860"/>
                </a:lnTo>
                <a:lnTo>
                  <a:pt x="2446734" y="53578"/>
                </a:lnTo>
                <a:lnTo>
                  <a:pt x="2312789" y="107157"/>
                </a:lnTo>
                <a:lnTo>
                  <a:pt x="2125265" y="178594"/>
                </a:lnTo>
                <a:lnTo>
                  <a:pt x="1910953" y="258961"/>
                </a:lnTo>
                <a:lnTo>
                  <a:pt x="1678782" y="348258"/>
                </a:lnTo>
                <a:lnTo>
                  <a:pt x="1428750" y="446485"/>
                </a:lnTo>
                <a:lnTo>
                  <a:pt x="1160860" y="571499"/>
                </a:lnTo>
                <a:lnTo>
                  <a:pt x="892969" y="696515"/>
                </a:lnTo>
                <a:lnTo>
                  <a:pt x="634008" y="830460"/>
                </a:lnTo>
                <a:lnTo>
                  <a:pt x="401836" y="955476"/>
                </a:lnTo>
                <a:lnTo>
                  <a:pt x="223243" y="1071562"/>
                </a:lnTo>
                <a:lnTo>
                  <a:pt x="80368" y="1151929"/>
                </a:lnTo>
                <a:lnTo>
                  <a:pt x="17860" y="1196578"/>
                </a:lnTo>
                <a:lnTo>
                  <a:pt x="0" y="1196578"/>
                </a:lnTo>
                <a:lnTo>
                  <a:pt x="35719" y="1178718"/>
                </a:lnTo>
                <a:lnTo>
                  <a:pt x="116086" y="1116210"/>
                </a:lnTo>
                <a:lnTo>
                  <a:pt x="241102" y="1044773"/>
                </a:lnTo>
                <a:lnTo>
                  <a:pt x="392907" y="946546"/>
                </a:lnTo>
                <a:lnTo>
                  <a:pt x="589360" y="830460"/>
                </a:lnTo>
                <a:lnTo>
                  <a:pt x="803672" y="705445"/>
                </a:lnTo>
                <a:lnTo>
                  <a:pt x="1035844" y="580429"/>
                </a:lnTo>
                <a:lnTo>
                  <a:pt x="1276946" y="464344"/>
                </a:lnTo>
                <a:lnTo>
                  <a:pt x="1509118" y="357188"/>
                </a:lnTo>
                <a:lnTo>
                  <a:pt x="1714500" y="258961"/>
                </a:lnTo>
                <a:lnTo>
                  <a:pt x="171450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oupling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Elements are coupled if a change in one forces a change </a:t>
            </a:r>
            <a:r>
              <a:rPr lang="en-US" dirty="0" smtClean="0"/>
              <a:t>in the other</a:t>
            </a:r>
            <a:endParaRPr lang="en-US" dirty="0"/>
          </a:p>
          <a:p>
            <a:r>
              <a:rPr lang="en-US" dirty="0"/>
              <a:t>For example, if two classes inherit from a common parent, then a change in one class might require a change in the other.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Cohesion </a:t>
            </a:r>
            <a:r>
              <a:rPr lang="en-US" dirty="0"/>
              <a:t>is a measure of whether its responsibilities form a meaningful unit.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a class that parses both dates and URLs is not coherent, because they’re unrelated concepts.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Music is the space between the notes. —Claude Debussy</a:t>
            </a:r>
          </a:p>
          <a:p>
            <a:r>
              <a:rPr lang="en-US" dirty="0" smtClean="0"/>
              <a:t>The </a:t>
            </a:r>
            <a:r>
              <a:rPr lang="en-US" dirty="0"/>
              <a:t>big idea is “messaging” [...] The key in making </a:t>
            </a:r>
            <a:r>
              <a:rPr lang="en-US" dirty="0" smtClean="0"/>
              <a:t>great and </a:t>
            </a:r>
            <a:r>
              <a:rPr lang="en-US" dirty="0" err="1"/>
              <a:t>growable</a:t>
            </a:r>
            <a:r>
              <a:rPr lang="en-US" dirty="0"/>
              <a:t> systems is much more to design how its modules communicate rather than what their internal properties and behaviors should be</a:t>
            </a:r>
            <a:r>
              <a:rPr lang="en-US" dirty="0" smtClean="0"/>
              <a:t>. - </a:t>
            </a:r>
            <a:r>
              <a:rPr lang="en-US" dirty="0"/>
              <a:t>Alan Kay </a:t>
            </a:r>
            <a:r>
              <a:rPr lang="en-US" dirty="0" smtClean="0"/>
              <a:t>[1998] 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object communicates by messages:</a:t>
            </a:r>
          </a:p>
          <a:p>
            <a:endParaRPr lang="en-US" dirty="0"/>
          </a:p>
          <a:p>
            <a:r>
              <a:rPr lang="en-US" dirty="0"/>
              <a:t>An object-oriented system is a web of collaborating objects.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system is built by creating objects and plugging them together so that they can send messages to one another.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 is a tool-using animal. Without tools he is nothing, with tools he is all. —Thomas Carlyle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NUnit</a:t>
            </a:r>
            <a:r>
              <a:rPr lang="en-US" dirty="0"/>
              <a:t> Behaves Differently from </a:t>
            </a:r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.Net</a:t>
            </a:r>
            <a:r>
              <a:rPr lang="en-US" dirty="0"/>
              <a:t> should note that </a:t>
            </a:r>
            <a:r>
              <a:rPr lang="en-US" dirty="0" err="1"/>
              <a:t>NUnit</a:t>
            </a:r>
            <a:r>
              <a:rPr lang="en-US" dirty="0"/>
              <a:t> reuses the same instance of the test object for all the test methods, 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/>
              <a:t>any values that might change must either be reset in [Setup] and [</a:t>
            </a:r>
            <a:r>
              <a:rPr lang="en-US" dirty="0" err="1"/>
              <a:t>TearDown</a:t>
            </a:r>
            <a:r>
              <a:rPr lang="en-US" dirty="0"/>
              <a:t>] methods (if they’re fields) or made local to the test method.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F</a:t>
            </a:r>
            <a:r>
              <a:rPr lang="en-US" dirty="0" smtClean="0"/>
              <a:t>ixtures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test </a:t>
            </a:r>
            <a:r>
              <a:rPr lang="en-US" dirty="0"/>
              <a:t>fixture is the fixed state that exists at the start of a test.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test fixture ensures that a test is repeatable— </a:t>
            </a:r>
            <a:endParaRPr lang="en-US" dirty="0" smtClean="0"/>
          </a:p>
          <a:p>
            <a:pPr lvl="1"/>
            <a:r>
              <a:rPr lang="en-US" dirty="0" smtClean="0"/>
              <a:t>every </a:t>
            </a:r>
            <a:r>
              <a:rPr lang="en-US" dirty="0"/>
              <a:t>time a test is run it starts in the same state so it should produce the same results.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Hamcrest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http://hamcrest.org</a:t>
            </a:r>
            <a:r>
              <a:rPr lang="en-US" sz="2800" dirty="0" smtClean="0">
                <a:hlinkClick r:id="rId2"/>
              </a:rPr>
              <a:t>/</a:t>
            </a:r>
            <a:endParaRPr lang="en-US" sz="2800" dirty="0" smtClean="0"/>
          </a:p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code.google.com/p/hamcrest/wiki/Tutorial</a:t>
            </a:r>
            <a:endParaRPr lang="en-US" sz="2800" dirty="0" smtClean="0"/>
          </a:p>
          <a:p>
            <a:r>
              <a:rPr lang="en-US" sz="2800" dirty="0"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junit.sourceforge.net/doc/cookbook/cookbook.htm</a:t>
            </a:r>
            <a:endParaRPr lang="en-US" sz="2800" dirty="0" smtClean="0"/>
          </a:p>
          <a:p>
            <a:r>
              <a:rPr lang="en-US" sz="2800" dirty="0">
                <a:hlinkClick r:id="rId5"/>
              </a:rPr>
              <a:t>http://hamcrest.org/JavaHamcrest/javadoc/1.3</a:t>
            </a:r>
            <a:r>
              <a:rPr lang="en-US" sz="2800" dirty="0" smtClean="0">
                <a:hlinkClick r:id="rId5"/>
              </a:rPr>
              <a:t>/</a:t>
            </a:r>
            <a:endParaRPr lang="en-US" sz="2800" dirty="0" smtClean="0"/>
          </a:p>
          <a:p>
            <a:r>
              <a:rPr lang="en-US" sz="2800" dirty="0"/>
              <a:t>http://junit.org/javadoc/4.10/org/hamcrest/Matcher.html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32766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http://en.wikipedia.org/wiki/Mockito</a:t>
            </a:r>
          </a:p>
        </p:txBody>
      </p:sp>
      <p:sp>
        <p:nvSpPr>
          <p:cNvPr id="5" name="Freeform 4"/>
          <p:cNvSpPr/>
          <p:nvPr/>
        </p:nvSpPr>
        <p:spPr>
          <a:xfrm>
            <a:off x="4205883" y="1571625"/>
            <a:ext cx="1196579" cy="267891"/>
          </a:xfrm>
          <a:custGeom>
            <a:avLst/>
            <a:gdLst/>
            <a:ahLst/>
            <a:cxnLst/>
            <a:rect l="0" t="0" r="0" b="0"/>
            <a:pathLst>
              <a:path w="1196579" h="267891">
                <a:moveTo>
                  <a:pt x="0" y="267890"/>
                </a:moveTo>
                <a:lnTo>
                  <a:pt x="0" y="267890"/>
                </a:lnTo>
                <a:lnTo>
                  <a:pt x="0" y="267890"/>
                </a:lnTo>
                <a:lnTo>
                  <a:pt x="8930" y="267890"/>
                </a:lnTo>
                <a:lnTo>
                  <a:pt x="35719" y="258961"/>
                </a:lnTo>
                <a:lnTo>
                  <a:pt x="89297" y="250031"/>
                </a:lnTo>
                <a:lnTo>
                  <a:pt x="178594" y="241101"/>
                </a:lnTo>
                <a:lnTo>
                  <a:pt x="303609" y="223242"/>
                </a:lnTo>
                <a:lnTo>
                  <a:pt x="455414" y="196453"/>
                </a:lnTo>
                <a:lnTo>
                  <a:pt x="616148" y="169664"/>
                </a:lnTo>
                <a:lnTo>
                  <a:pt x="785812" y="133945"/>
                </a:lnTo>
                <a:lnTo>
                  <a:pt x="946547" y="89297"/>
                </a:lnTo>
                <a:lnTo>
                  <a:pt x="1080492" y="44648"/>
                </a:lnTo>
                <a:lnTo>
                  <a:pt x="1196578" y="0"/>
                </a:lnTo>
                <a:lnTo>
                  <a:pt x="1196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43375" y="1607344"/>
            <a:ext cx="660798" cy="357188"/>
          </a:xfrm>
          <a:custGeom>
            <a:avLst/>
            <a:gdLst/>
            <a:ahLst/>
            <a:cxnLst/>
            <a:rect l="0" t="0" r="0" b="0"/>
            <a:pathLst>
              <a:path w="660798" h="357188">
                <a:moveTo>
                  <a:pt x="348258" y="0"/>
                </a:moveTo>
                <a:lnTo>
                  <a:pt x="348258" y="8929"/>
                </a:lnTo>
                <a:lnTo>
                  <a:pt x="321469" y="26789"/>
                </a:lnTo>
                <a:lnTo>
                  <a:pt x="285750" y="53578"/>
                </a:lnTo>
                <a:lnTo>
                  <a:pt x="223242" y="89296"/>
                </a:lnTo>
                <a:lnTo>
                  <a:pt x="151805" y="142875"/>
                </a:lnTo>
                <a:lnTo>
                  <a:pt x="80367" y="187523"/>
                </a:lnTo>
                <a:lnTo>
                  <a:pt x="17859" y="232171"/>
                </a:lnTo>
                <a:lnTo>
                  <a:pt x="0" y="250031"/>
                </a:lnTo>
                <a:lnTo>
                  <a:pt x="26789" y="258960"/>
                </a:lnTo>
                <a:lnTo>
                  <a:pt x="98227" y="258960"/>
                </a:lnTo>
                <a:lnTo>
                  <a:pt x="205383" y="258960"/>
                </a:lnTo>
                <a:lnTo>
                  <a:pt x="330398" y="267890"/>
                </a:lnTo>
                <a:lnTo>
                  <a:pt x="464344" y="285750"/>
                </a:lnTo>
                <a:lnTo>
                  <a:pt x="571500" y="321468"/>
                </a:lnTo>
                <a:lnTo>
                  <a:pt x="660797" y="357187"/>
                </a:lnTo>
                <a:lnTo>
                  <a:pt x="660797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822156" y="1625203"/>
            <a:ext cx="812603" cy="580431"/>
          </a:xfrm>
          <a:custGeom>
            <a:avLst/>
            <a:gdLst/>
            <a:ahLst/>
            <a:cxnLst/>
            <a:rect l="0" t="0" r="0" b="0"/>
            <a:pathLst>
              <a:path w="812603" h="580431">
                <a:moveTo>
                  <a:pt x="8930" y="580430"/>
                </a:moveTo>
                <a:lnTo>
                  <a:pt x="0" y="580430"/>
                </a:lnTo>
                <a:lnTo>
                  <a:pt x="8930" y="571500"/>
                </a:lnTo>
                <a:lnTo>
                  <a:pt x="17860" y="553641"/>
                </a:lnTo>
                <a:lnTo>
                  <a:pt x="44649" y="535781"/>
                </a:lnTo>
                <a:lnTo>
                  <a:pt x="89297" y="491133"/>
                </a:lnTo>
                <a:lnTo>
                  <a:pt x="160735" y="437555"/>
                </a:lnTo>
                <a:lnTo>
                  <a:pt x="250032" y="375047"/>
                </a:lnTo>
                <a:lnTo>
                  <a:pt x="375047" y="294680"/>
                </a:lnTo>
                <a:lnTo>
                  <a:pt x="517922" y="196453"/>
                </a:lnTo>
                <a:lnTo>
                  <a:pt x="660797" y="98226"/>
                </a:lnTo>
                <a:lnTo>
                  <a:pt x="812602" y="0"/>
                </a:lnTo>
                <a:lnTo>
                  <a:pt x="8126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955727" y="3045023"/>
            <a:ext cx="1080493" cy="35720"/>
          </a:xfrm>
          <a:custGeom>
            <a:avLst/>
            <a:gdLst/>
            <a:ahLst/>
            <a:cxnLst/>
            <a:rect l="0" t="0" r="0" b="0"/>
            <a:pathLst>
              <a:path w="1080493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29" y="3571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17859"/>
                </a:lnTo>
                <a:lnTo>
                  <a:pt x="62507" y="17859"/>
                </a:lnTo>
                <a:lnTo>
                  <a:pt x="89296" y="8930"/>
                </a:lnTo>
                <a:lnTo>
                  <a:pt x="125015" y="8930"/>
                </a:lnTo>
                <a:lnTo>
                  <a:pt x="160734" y="0"/>
                </a:lnTo>
                <a:lnTo>
                  <a:pt x="205382" y="0"/>
                </a:lnTo>
                <a:lnTo>
                  <a:pt x="258961" y="0"/>
                </a:lnTo>
                <a:lnTo>
                  <a:pt x="321468" y="0"/>
                </a:lnTo>
                <a:lnTo>
                  <a:pt x="392906" y="8930"/>
                </a:lnTo>
                <a:lnTo>
                  <a:pt x="464343" y="8930"/>
                </a:lnTo>
                <a:lnTo>
                  <a:pt x="553640" y="17859"/>
                </a:lnTo>
                <a:lnTo>
                  <a:pt x="634007" y="17859"/>
                </a:lnTo>
                <a:lnTo>
                  <a:pt x="714375" y="26789"/>
                </a:lnTo>
                <a:lnTo>
                  <a:pt x="794742" y="26789"/>
                </a:lnTo>
                <a:lnTo>
                  <a:pt x="866179" y="17859"/>
                </a:lnTo>
                <a:lnTo>
                  <a:pt x="937617" y="17859"/>
                </a:lnTo>
                <a:lnTo>
                  <a:pt x="1000125" y="17859"/>
                </a:lnTo>
                <a:lnTo>
                  <a:pt x="1044773" y="17859"/>
                </a:lnTo>
                <a:lnTo>
                  <a:pt x="1080492" y="8930"/>
                </a:lnTo>
                <a:lnTo>
                  <a:pt x="108049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250281" y="3178968"/>
            <a:ext cx="250033" cy="241103"/>
          </a:xfrm>
          <a:custGeom>
            <a:avLst/>
            <a:gdLst/>
            <a:ahLst/>
            <a:cxnLst/>
            <a:rect l="0" t="0" r="0" b="0"/>
            <a:pathLst>
              <a:path w="250033" h="241103">
                <a:moveTo>
                  <a:pt x="232172" y="0"/>
                </a:moveTo>
                <a:lnTo>
                  <a:pt x="232172" y="0"/>
                </a:lnTo>
                <a:lnTo>
                  <a:pt x="232172" y="0"/>
                </a:lnTo>
                <a:lnTo>
                  <a:pt x="232172" y="0"/>
                </a:lnTo>
                <a:lnTo>
                  <a:pt x="232172" y="0"/>
                </a:lnTo>
                <a:lnTo>
                  <a:pt x="232172" y="0"/>
                </a:lnTo>
                <a:lnTo>
                  <a:pt x="232172" y="17860"/>
                </a:lnTo>
                <a:lnTo>
                  <a:pt x="232172" y="35719"/>
                </a:lnTo>
                <a:lnTo>
                  <a:pt x="241102" y="62508"/>
                </a:lnTo>
                <a:lnTo>
                  <a:pt x="241102" y="89297"/>
                </a:lnTo>
                <a:lnTo>
                  <a:pt x="250032" y="116086"/>
                </a:lnTo>
                <a:lnTo>
                  <a:pt x="250032" y="142875"/>
                </a:lnTo>
                <a:lnTo>
                  <a:pt x="250032" y="169664"/>
                </a:lnTo>
                <a:lnTo>
                  <a:pt x="241102" y="196453"/>
                </a:lnTo>
                <a:lnTo>
                  <a:pt x="232172" y="214313"/>
                </a:lnTo>
                <a:lnTo>
                  <a:pt x="214313" y="223243"/>
                </a:lnTo>
                <a:lnTo>
                  <a:pt x="178594" y="241102"/>
                </a:lnTo>
                <a:lnTo>
                  <a:pt x="142875" y="241102"/>
                </a:lnTo>
                <a:lnTo>
                  <a:pt x="107157" y="241102"/>
                </a:lnTo>
                <a:lnTo>
                  <a:pt x="62508" y="223243"/>
                </a:lnTo>
                <a:lnTo>
                  <a:pt x="26789" y="196453"/>
                </a:lnTo>
                <a:lnTo>
                  <a:pt x="0" y="169664"/>
                </a:lnTo>
                <a:lnTo>
                  <a:pt x="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277070" y="3152179"/>
            <a:ext cx="401837" cy="44650"/>
          </a:xfrm>
          <a:custGeom>
            <a:avLst/>
            <a:gdLst/>
            <a:ahLst/>
            <a:cxnLst/>
            <a:rect l="0" t="0" r="0" b="0"/>
            <a:pathLst>
              <a:path w="401837" h="44650">
                <a:moveTo>
                  <a:pt x="0" y="44649"/>
                </a:moveTo>
                <a:lnTo>
                  <a:pt x="8930" y="44649"/>
                </a:lnTo>
                <a:lnTo>
                  <a:pt x="26789" y="44649"/>
                </a:lnTo>
                <a:lnTo>
                  <a:pt x="44649" y="44649"/>
                </a:lnTo>
                <a:lnTo>
                  <a:pt x="80368" y="44649"/>
                </a:lnTo>
                <a:lnTo>
                  <a:pt x="116086" y="35719"/>
                </a:lnTo>
                <a:lnTo>
                  <a:pt x="169664" y="26789"/>
                </a:lnTo>
                <a:lnTo>
                  <a:pt x="214313" y="26789"/>
                </a:lnTo>
                <a:lnTo>
                  <a:pt x="267891" y="17860"/>
                </a:lnTo>
                <a:lnTo>
                  <a:pt x="321469" y="8930"/>
                </a:lnTo>
                <a:lnTo>
                  <a:pt x="366118" y="0"/>
                </a:lnTo>
                <a:lnTo>
                  <a:pt x="401836" y="0"/>
                </a:lnTo>
                <a:lnTo>
                  <a:pt x="40183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696766" y="3232546"/>
            <a:ext cx="205383" cy="250033"/>
          </a:xfrm>
          <a:custGeom>
            <a:avLst/>
            <a:gdLst/>
            <a:ahLst/>
            <a:cxnLst/>
            <a:rect l="0" t="0" r="0" b="0"/>
            <a:pathLst>
              <a:path w="205383" h="250033">
                <a:moveTo>
                  <a:pt x="8929" y="8930"/>
                </a:moveTo>
                <a:lnTo>
                  <a:pt x="0" y="17860"/>
                </a:lnTo>
                <a:lnTo>
                  <a:pt x="0" y="17860"/>
                </a:lnTo>
                <a:lnTo>
                  <a:pt x="0" y="26790"/>
                </a:lnTo>
                <a:lnTo>
                  <a:pt x="0" y="44649"/>
                </a:lnTo>
                <a:lnTo>
                  <a:pt x="0" y="62508"/>
                </a:lnTo>
                <a:lnTo>
                  <a:pt x="0" y="80368"/>
                </a:lnTo>
                <a:lnTo>
                  <a:pt x="0" y="107157"/>
                </a:lnTo>
                <a:lnTo>
                  <a:pt x="8929" y="133946"/>
                </a:lnTo>
                <a:lnTo>
                  <a:pt x="8929" y="151805"/>
                </a:lnTo>
                <a:lnTo>
                  <a:pt x="17859" y="169665"/>
                </a:lnTo>
                <a:lnTo>
                  <a:pt x="26789" y="169665"/>
                </a:lnTo>
                <a:lnTo>
                  <a:pt x="35718" y="169665"/>
                </a:lnTo>
                <a:lnTo>
                  <a:pt x="44648" y="151805"/>
                </a:lnTo>
                <a:lnTo>
                  <a:pt x="62507" y="133946"/>
                </a:lnTo>
                <a:lnTo>
                  <a:pt x="71437" y="107157"/>
                </a:lnTo>
                <a:lnTo>
                  <a:pt x="89297" y="80368"/>
                </a:lnTo>
                <a:lnTo>
                  <a:pt x="107156" y="44649"/>
                </a:lnTo>
                <a:lnTo>
                  <a:pt x="116086" y="1786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17860"/>
                </a:lnTo>
                <a:lnTo>
                  <a:pt x="133945" y="53579"/>
                </a:lnTo>
                <a:lnTo>
                  <a:pt x="125015" y="98227"/>
                </a:lnTo>
                <a:lnTo>
                  <a:pt x="125015" y="142875"/>
                </a:lnTo>
                <a:lnTo>
                  <a:pt x="116086" y="187524"/>
                </a:lnTo>
                <a:lnTo>
                  <a:pt x="125015" y="223243"/>
                </a:lnTo>
                <a:lnTo>
                  <a:pt x="133945" y="241102"/>
                </a:lnTo>
                <a:lnTo>
                  <a:pt x="151804" y="250032"/>
                </a:lnTo>
                <a:lnTo>
                  <a:pt x="169664" y="241102"/>
                </a:lnTo>
                <a:lnTo>
                  <a:pt x="187523" y="223243"/>
                </a:lnTo>
                <a:lnTo>
                  <a:pt x="205382" y="187524"/>
                </a:lnTo>
                <a:lnTo>
                  <a:pt x="205382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973586" y="3232546"/>
            <a:ext cx="205384" cy="232173"/>
          </a:xfrm>
          <a:custGeom>
            <a:avLst/>
            <a:gdLst/>
            <a:ahLst/>
            <a:cxnLst/>
            <a:rect l="0" t="0" r="0" b="0"/>
            <a:pathLst>
              <a:path w="205384" h="232173">
                <a:moveTo>
                  <a:pt x="893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26790"/>
                </a:lnTo>
                <a:lnTo>
                  <a:pt x="8930" y="53579"/>
                </a:lnTo>
                <a:lnTo>
                  <a:pt x="8930" y="80368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69665"/>
                </a:lnTo>
                <a:lnTo>
                  <a:pt x="0" y="187524"/>
                </a:lnTo>
                <a:lnTo>
                  <a:pt x="8930" y="196454"/>
                </a:lnTo>
                <a:lnTo>
                  <a:pt x="8930" y="196454"/>
                </a:lnTo>
                <a:lnTo>
                  <a:pt x="17859" y="187524"/>
                </a:lnTo>
                <a:lnTo>
                  <a:pt x="26789" y="160735"/>
                </a:lnTo>
                <a:lnTo>
                  <a:pt x="35719" y="125016"/>
                </a:lnTo>
                <a:lnTo>
                  <a:pt x="53578" y="89297"/>
                </a:lnTo>
                <a:lnTo>
                  <a:pt x="71437" y="53579"/>
                </a:lnTo>
                <a:lnTo>
                  <a:pt x="89297" y="17860"/>
                </a:lnTo>
                <a:lnTo>
                  <a:pt x="107156" y="8930"/>
                </a:lnTo>
                <a:lnTo>
                  <a:pt x="116086" y="8930"/>
                </a:lnTo>
                <a:lnTo>
                  <a:pt x="116086" y="26790"/>
                </a:lnTo>
                <a:lnTo>
                  <a:pt x="125016" y="53579"/>
                </a:lnTo>
                <a:lnTo>
                  <a:pt x="125016" y="98227"/>
                </a:lnTo>
                <a:lnTo>
                  <a:pt x="125016" y="142875"/>
                </a:lnTo>
                <a:lnTo>
                  <a:pt x="133945" y="178594"/>
                </a:lnTo>
                <a:lnTo>
                  <a:pt x="142875" y="214313"/>
                </a:lnTo>
                <a:lnTo>
                  <a:pt x="151805" y="232172"/>
                </a:lnTo>
                <a:lnTo>
                  <a:pt x="160734" y="232172"/>
                </a:lnTo>
                <a:lnTo>
                  <a:pt x="178594" y="223243"/>
                </a:lnTo>
                <a:lnTo>
                  <a:pt x="196453" y="196454"/>
                </a:lnTo>
                <a:lnTo>
                  <a:pt x="205383" y="160735"/>
                </a:lnTo>
                <a:lnTo>
                  <a:pt x="205383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277195" y="3259336"/>
            <a:ext cx="26790" cy="187524"/>
          </a:xfrm>
          <a:custGeom>
            <a:avLst/>
            <a:gdLst/>
            <a:ahLst/>
            <a:cxnLst/>
            <a:rect l="0" t="0" r="0" b="0"/>
            <a:pathLst>
              <a:path w="26790" h="187524">
                <a:moveTo>
                  <a:pt x="26789" y="0"/>
                </a:moveTo>
                <a:lnTo>
                  <a:pt x="26789" y="8929"/>
                </a:lnTo>
                <a:lnTo>
                  <a:pt x="17860" y="17859"/>
                </a:lnTo>
                <a:lnTo>
                  <a:pt x="17860" y="44648"/>
                </a:lnTo>
                <a:lnTo>
                  <a:pt x="8930" y="71437"/>
                </a:lnTo>
                <a:lnTo>
                  <a:pt x="0" y="107156"/>
                </a:lnTo>
                <a:lnTo>
                  <a:pt x="0" y="133945"/>
                </a:lnTo>
                <a:lnTo>
                  <a:pt x="0" y="169664"/>
                </a:lnTo>
                <a:lnTo>
                  <a:pt x="0" y="178593"/>
                </a:lnTo>
                <a:lnTo>
                  <a:pt x="0" y="187523"/>
                </a:lnTo>
                <a:lnTo>
                  <a:pt x="0" y="187523"/>
                </a:lnTo>
                <a:lnTo>
                  <a:pt x="0" y="169664"/>
                </a:lnTo>
                <a:lnTo>
                  <a:pt x="8930" y="142875"/>
                </a:lnTo>
                <a:lnTo>
                  <a:pt x="8930" y="107156"/>
                </a:lnTo>
                <a:lnTo>
                  <a:pt x="17860" y="62507"/>
                </a:lnTo>
                <a:lnTo>
                  <a:pt x="17860" y="8929"/>
                </a:lnTo>
                <a:lnTo>
                  <a:pt x="1786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259336" y="3116461"/>
            <a:ext cx="35720" cy="8930"/>
          </a:xfrm>
          <a:custGeom>
            <a:avLst/>
            <a:gdLst/>
            <a:ahLst/>
            <a:cxnLst/>
            <a:rect l="0" t="0" r="0" b="0"/>
            <a:pathLst>
              <a:path w="35720" h="8930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420070" y="3214687"/>
            <a:ext cx="107158" cy="267892"/>
          </a:xfrm>
          <a:custGeom>
            <a:avLst/>
            <a:gdLst/>
            <a:ahLst/>
            <a:cxnLst/>
            <a:rect l="0" t="0" r="0" b="0"/>
            <a:pathLst>
              <a:path w="107158" h="267892">
                <a:moveTo>
                  <a:pt x="107157" y="0"/>
                </a:moveTo>
                <a:lnTo>
                  <a:pt x="98227" y="8930"/>
                </a:lnTo>
                <a:lnTo>
                  <a:pt x="89297" y="26789"/>
                </a:lnTo>
                <a:lnTo>
                  <a:pt x="80368" y="44649"/>
                </a:lnTo>
                <a:lnTo>
                  <a:pt x="80368" y="80367"/>
                </a:lnTo>
                <a:lnTo>
                  <a:pt x="71438" y="116086"/>
                </a:lnTo>
                <a:lnTo>
                  <a:pt x="71438" y="160734"/>
                </a:lnTo>
                <a:lnTo>
                  <a:pt x="71438" y="196453"/>
                </a:lnTo>
                <a:lnTo>
                  <a:pt x="71438" y="232172"/>
                </a:lnTo>
                <a:lnTo>
                  <a:pt x="71438" y="250031"/>
                </a:lnTo>
                <a:lnTo>
                  <a:pt x="62508" y="267891"/>
                </a:lnTo>
                <a:lnTo>
                  <a:pt x="62508" y="267891"/>
                </a:lnTo>
                <a:lnTo>
                  <a:pt x="53578" y="258961"/>
                </a:lnTo>
                <a:lnTo>
                  <a:pt x="44649" y="241102"/>
                </a:lnTo>
                <a:lnTo>
                  <a:pt x="26789" y="214313"/>
                </a:lnTo>
                <a:lnTo>
                  <a:pt x="0" y="169664"/>
                </a:lnTo>
                <a:lnTo>
                  <a:pt x="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366492" y="3196828"/>
            <a:ext cx="312540" cy="17860"/>
          </a:xfrm>
          <a:custGeom>
            <a:avLst/>
            <a:gdLst/>
            <a:ahLst/>
            <a:cxnLst/>
            <a:rect l="0" t="0" r="0" b="0"/>
            <a:pathLst>
              <a:path w="312540" h="17860">
                <a:moveTo>
                  <a:pt x="0" y="17859"/>
                </a:moveTo>
                <a:lnTo>
                  <a:pt x="17860" y="17859"/>
                </a:lnTo>
                <a:lnTo>
                  <a:pt x="53578" y="17859"/>
                </a:lnTo>
                <a:lnTo>
                  <a:pt x="98227" y="8929"/>
                </a:lnTo>
                <a:lnTo>
                  <a:pt x="151805" y="8929"/>
                </a:lnTo>
                <a:lnTo>
                  <a:pt x="214313" y="8929"/>
                </a:lnTo>
                <a:lnTo>
                  <a:pt x="267891" y="0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018359" y="3098601"/>
            <a:ext cx="232173" cy="357189"/>
          </a:xfrm>
          <a:custGeom>
            <a:avLst/>
            <a:gdLst/>
            <a:ahLst/>
            <a:cxnLst/>
            <a:rect l="0" t="0" r="0" b="0"/>
            <a:pathLst>
              <a:path w="232173" h="357189">
                <a:moveTo>
                  <a:pt x="232172" y="0"/>
                </a:moveTo>
                <a:lnTo>
                  <a:pt x="223243" y="0"/>
                </a:lnTo>
                <a:lnTo>
                  <a:pt x="196454" y="0"/>
                </a:lnTo>
                <a:lnTo>
                  <a:pt x="169664" y="8930"/>
                </a:lnTo>
                <a:lnTo>
                  <a:pt x="142875" y="17860"/>
                </a:lnTo>
                <a:lnTo>
                  <a:pt x="98227" y="53578"/>
                </a:lnTo>
                <a:lnTo>
                  <a:pt x="62508" y="98227"/>
                </a:lnTo>
                <a:lnTo>
                  <a:pt x="26789" y="160735"/>
                </a:lnTo>
                <a:lnTo>
                  <a:pt x="0" y="214313"/>
                </a:lnTo>
                <a:lnTo>
                  <a:pt x="0" y="258961"/>
                </a:lnTo>
                <a:lnTo>
                  <a:pt x="8930" y="303610"/>
                </a:lnTo>
                <a:lnTo>
                  <a:pt x="26789" y="330399"/>
                </a:lnTo>
                <a:lnTo>
                  <a:pt x="71438" y="348258"/>
                </a:lnTo>
                <a:lnTo>
                  <a:pt x="116086" y="357188"/>
                </a:lnTo>
                <a:lnTo>
                  <a:pt x="160735" y="348258"/>
                </a:lnTo>
                <a:lnTo>
                  <a:pt x="214313" y="339328"/>
                </a:lnTo>
                <a:lnTo>
                  <a:pt x="214313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250531" y="3286125"/>
            <a:ext cx="169665" cy="98227"/>
          </a:xfrm>
          <a:custGeom>
            <a:avLst/>
            <a:gdLst/>
            <a:ahLst/>
            <a:cxnLst/>
            <a:rect l="0" t="0" r="0" b="0"/>
            <a:pathLst>
              <a:path w="169665" h="98227">
                <a:moveTo>
                  <a:pt x="35719" y="0"/>
                </a:moveTo>
                <a:lnTo>
                  <a:pt x="26789" y="0"/>
                </a:lnTo>
                <a:lnTo>
                  <a:pt x="17860" y="17859"/>
                </a:lnTo>
                <a:lnTo>
                  <a:pt x="8930" y="35718"/>
                </a:lnTo>
                <a:lnTo>
                  <a:pt x="0" y="53578"/>
                </a:lnTo>
                <a:lnTo>
                  <a:pt x="0" y="71437"/>
                </a:lnTo>
                <a:lnTo>
                  <a:pt x="8930" y="89296"/>
                </a:lnTo>
                <a:lnTo>
                  <a:pt x="17860" y="98226"/>
                </a:lnTo>
                <a:lnTo>
                  <a:pt x="44649" y="98226"/>
                </a:lnTo>
                <a:lnTo>
                  <a:pt x="71438" y="98226"/>
                </a:lnTo>
                <a:lnTo>
                  <a:pt x="107157" y="89296"/>
                </a:lnTo>
                <a:lnTo>
                  <a:pt x="142875" y="80367"/>
                </a:lnTo>
                <a:lnTo>
                  <a:pt x="160735" y="62507"/>
                </a:lnTo>
                <a:lnTo>
                  <a:pt x="169664" y="35718"/>
                </a:lnTo>
                <a:lnTo>
                  <a:pt x="169664" y="17859"/>
                </a:lnTo>
                <a:lnTo>
                  <a:pt x="151805" y="8929"/>
                </a:lnTo>
                <a:lnTo>
                  <a:pt x="125016" y="0"/>
                </a:lnTo>
                <a:lnTo>
                  <a:pt x="98227" y="8929"/>
                </a:lnTo>
                <a:lnTo>
                  <a:pt x="62508" y="26789"/>
                </a:lnTo>
                <a:lnTo>
                  <a:pt x="44649" y="53578"/>
                </a:lnTo>
                <a:lnTo>
                  <a:pt x="26789" y="71437"/>
                </a:lnTo>
                <a:lnTo>
                  <a:pt x="26789" y="89296"/>
                </a:lnTo>
                <a:lnTo>
                  <a:pt x="44649" y="98226"/>
                </a:lnTo>
                <a:lnTo>
                  <a:pt x="62508" y="98226"/>
                </a:lnTo>
                <a:lnTo>
                  <a:pt x="62508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446984" y="3268265"/>
            <a:ext cx="160736" cy="107157"/>
          </a:xfrm>
          <a:custGeom>
            <a:avLst/>
            <a:gdLst/>
            <a:ahLst/>
            <a:cxnLst/>
            <a:rect l="0" t="0" r="0" b="0"/>
            <a:pathLst>
              <a:path w="160736" h="107157">
                <a:moveTo>
                  <a:pt x="35719" y="17860"/>
                </a:moveTo>
                <a:lnTo>
                  <a:pt x="26789" y="26789"/>
                </a:lnTo>
                <a:lnTo>
                  <a:pt x="17860" y="44649"/>
                </a:lnTo>
                <a:lnTo>
                  <a:pt x="0" y="71438"/>
                </a:lnTo>
                <a:lnTo>
                  <a:pt x="0" y="89297"/>
                </a:lnTo>
                <a:lnTo>
                  <a:pt x="8930" y="98227"/>
                </a:lnTo>
                <a:lnTo>
                  <a:pt x="17860" y="107156"/>
                </a:lnTo>
                <a:lnTo>
                  <a:pt x="44649" y="107156"/>
                </a:lnTo>
                <a:lnTo>
                  <a:pt x="80368" y="98227"/>
                </a:lnTo>
                <a:lnTo>
                  <a:pt x="107157" y="89297"/>
                </a:lnTo>
                <a:lnTo>
                  <a:pt x="133946" y="71438"/>
                </a:lnTo>
                <a:lnTo>
                  <a:pt x="160735" y="44649"/>
                </a:lnTo>
                <a:lnTo>
                  <a:pt x="151805" y="26789"/>
                </a:lnTo>
                <a:lnTo>
                  <a:pt x="133946" y="8930"/>
                </a:lnTo>
                <a:lnTo>
                  <a:pt x="107157" y="0"/>
                </a:lnTo>
                <a:lnTo>
                  <a:pt x="71438" y="0"/>
                </a:lnTo>
                <a:lnTo>
                  <a:pt x="44649" y="8930"/>
                </a:lnTo>
                <a:lnTo>
                  <a:pt x="17860" y="26789"/>
                </a:lnTo>
                <a:lnTo>
                  <a:pt x="8930" y="44649"/>
                </a:lnTo>
                <a:lnTo>
                  <a:pt x="8930" y="53578"/>
                </a:lnTo>
                <a:lnTo>
                  <a:pt x="17860" y="62508"/>
                </a:lnTo>
                <a:lnTo>
                  <a:pt x="44649" y="71438"/>
                </a:lnTo>
                <a:lnTo>
                  <a:pt x="80368" y="62508"/>
                </a:lnTo>
                <a:lnTo>
                  <a:pt x="116086" y="53578"/>
                </a:lnTo>
                <a:lnTo>
                  <a:pt x="11608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643438" y="3205757"/>
            <a:ext cx="89297" cy="205384"/>
          </a:xfrm>
          <a:custGeom>
            <a:avLst/>
            <a:gdLst/>
            <a:ahLst/>
            <a:cxnLst/>
            <a:rect l="0" t="0" r="0" b="0"/>
            <a:pathLst>
              <a:path w="89297" h="205384">
                <a:moveTo>
                  <a:pt x="44648" y="0"/>
                </a:moveTo>
                <a:lnTo>
                  <a:pt x="44648" y="0"/>
                </a:lnTo>
                <a:lnTo>
                  <a:pt x="44648" y="8930"/>
                </a:lnTo>
                <a:lnTo>
                  <a:pt x="44648" y="17860"/>
                </a:lnTo>
                <a:lnTo>
                  <a:pt x="44648" y="44649"/>
                </a:lnTo>
                <a:lnTo>
                  <a:pt x="35718" y="71438"/>
                </a:lnTo>
                <a:lnTo>
                  <a:pt x="26789" y="107157"/>
                </a:lnTo>
                <a:lnTo>
                  <a:pt x="17859" y="142875"/>
                </a:lnTo>
                <a:lnTo>
                  <a:pt x="8929" y="169664"/>
                </a:lnTo>
                <a:lnTo>
                  <a:pt x="0" y="187524"/>
                </a:lnTo>
                <a:lnTo>
                  <a:pt x="0" y="205383"/>
                </a:lnTo>
                <a:lnTo>
                  <a:pt x="0" y="205383"/>
                </a:lnTo>
                <a:lnTo>
                  <a:pt x="17859" y="196454"/>
                </a:lnTo>
                <a:lnTo>
                  <a:pt x="35718" y="178594"/>
                </a:lnTo>
                <a:lnTo>
                  <a:pt x="53578" y="151805"/>
                </a:lnTo>
                <a:lnTo>
                  <a:pt x="89296" y="116086"/>
                </a:lnTo>
                <a:lnTo>
                  <a:pt x="8929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697016" y="3205757"/>
            <a:ext cx="223243" cy="169665"/>
          </a:xfrm>
          <a:custGeom>
            <a:avLst/>
            <a:gdLst/>
            <a:ahLst/>
            <a:cxnLst/>
            <a:rect l="0" t="0" r="0" b="0"/>
            <a:pathLst>
              <a:path w="223243" h="169665">
                <a:moveTo>
                  <a:pt x="142875" y="0"/>
                </a:moveTo>
                <a:lnTo>
                  <a:pt x="125015" y="8930"/>
                </a:lnTo>
                <a:lnTo>
                  <a:pt x="98226" y="26789"/>
                </a:lnTo>
                <a:lnTo>
                  <a:pt x="71437" y="44649"/>
                </a:lnTo>
                <a:lnTo>
                  <a:pt x="35718" y="71438"/>
                </a:lnTo>
                <a:lnTo>
                  <a:pt x="8929" y="98227"/>
                </a:lnTo>
                <a:lnTo>
                  <a:pt x="0" y="116086"/>
                </a:lnTo>
                <a:lnTo>
                  <a:pt x="0" y="142875"/>
                </a:lnTo>
                <a:lnTo>
                  <a:pt x="17859" y="151805"/>
                </a:lnTo>
                <a:lnTo>
                  <a:pt x="53578" y="169664"/>
                </a:lnTo>
                <a:lnTo>
                  <a:pt x="98226" y="169664"/>
                </a:lnTo>
                <a:lnTo>
                  <a:pt x="142875" y="169664"/>
                </a:lnTo>
                <a:lnTo>
                  <a:pt x="187523" y="169664"/>
                </a:lnTo>
                <a:lnTo>
                  <a:pt x="223242" y="169664"/>
                </a:lnTo>
                <a:lnTo>
                  <a:pt x="223242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964906" y="3178968"/>
            <a:ext cx="232173" cy="205384"/>
          </a:xfrm>
          <a:custGeom>
            <a:avLst/>
            <a:gdLst/>
            <a:ahLst/>
            <a:cxnLst/>
            <a:rect l="0" t="0" r="0" b="0"/>
            <a:pathLst>
              <a:path w="232173" h="205384">
                <a:moveTo>
                  <a:pt x="17860" y="0"/>
                </a:moveTo>
                <a:lnTo>
                  <a:pt x="17860" y="8930"/>
                </a:lnTo>
                <a:lnTo>
                  <a:pt x="893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0" y="187524"/>
                </a:lnTo>
                <a:lnTo>
                  <a:pt x="0" y="205383"/>
                </a:lnTo>
                <a:lnTo>
                  <a:pt x="0" y="205383"/>
                </a:lnTo>
                <a:lnTo>
                  <a:pt x="8930" y="205383"/>
                </a:lnTo>
                <a:lnTo>
                  <a:pt x="8930" y="205383"/>
                </a:lnTo>
                <a:lnTo>
                  <a:pt x="26789" y="187524"/>
                </a:lnTo>
                <a:lnTo>
                  <a:pt x="53578" y="160735"/>
                </a:lnTo>
                <a:lnTo>
                  <a:pt x="89297" y="133946"/>
                </a:lnTo>
                <a:lnTo>
                  <a:pt x="125016" y="116086"/>
                </a:lnTo>
                <a:lnTo>
                  <a:pt x="169664" y="107157"/>
                </a:lnTo>
                <a:lnTo>
                  <a:pt x="205383" y="107157"/>
                </a:lnTo>
                <a:lnTo>
                  <a:pt x="232172" y="116086"/>
                </a:lnTo>
                <a:lnTo>
                  <a:pt x="232172" y="125016"/>
                </a:lnTo>
                <a:lnTo>
                  <a:pt x="232172" y="142875"/>
                </a:lnTo>
                <a:lnTo>
                  <a:pt x="214313" y="160735"/>
                </a:lnTo>
                <a:lnTo>
                  <a:pt x="187524" y="178594"/>
                </a:lnTo>
                <a:lnTo>
                  <a:pt x="151805" y="196453"/>
                </a:lnTo>
                <a:lnTo>
                  <a:pt x="125016" y="205383"/>
                </a:lnTo>
                <a:lnTo>
                  <a:pt x="107157" y="205383"/>
                </a:lnTo>
                <a:lnTo>
                  <a:pt x="107157" y="205383"/>
                </a:lnTo>
                <a:lnTo>
                  <a:pt x="107157" y="196453"/>
                </a:lnTo>
                <a:lnTo>
                  <a:pt x="125016" y="169664"/>
                </a:lnTo>
                <a:lnTo>
                  <a:pt x="125016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206008" y="3232546"/>
            <a:ext cx="142876" cy="142876"/>
          </a:xfrm>
          <a:custGeom>
            <a:avLst/>
            <a:gdLst/>
            <a:ahLst/>
            <a:cxnLst/>
            <a:rect l="0" t="0" r="0" b="0"/>
            <a:pathLst>
              <a:path w="142876" h="142876">
                <a:moveTo>
                  <a:pt x="80367" y="0"/>
                </a:moveTo>
                <a:lnTo>
                  <a:pt x="71437" y="8930"/>
                </a:lnTo>
                <a:lnTo>
                  <a:pt x="53578" y="35719"/>
                </a:lnTo>
                <a:lnTo>
                  <a:pt x="35719" y="62508"/>
                </a:lnTo>
                <a:lnTo>
                  <a:pt x="17859" y="89297"/>
                </a:lnTo>
                <a:lnTo>
                  <a:pt x="0" y="107157"/>
                </a:lnTo>
                <a:lnTo>
                  <a:pt x="0" y="125016"/>
                </a:lnTo>
                <a:lnTo>
                  <a:pt x="8930" y="142875"/>
                </a:lnTo>
                <a:lnTo>
                  <a:pt x="17859" y="142875"/>
                </a:lnTo>
                <a:lnTo>
                  <a:pt x="44648" y="142875"/>
                </a:lnTo>
                <a:lnTo>
                  <a:pt x="62508" y="133946"/>
                </a:lnTo>
                <a:lnTo>
                  <a:pt x="89297" y="116086"/>
                </a:lnTo>
                <a:lnTo>
                  <a:pt x="116086" y="98227"/>
                </a:lnTo>
                <a:lnTo>
                  <a:pt x="133945" y="71438"/>
                </a:lnTo>
                <a:lnTo>
                  <a:pt x="142875" y="44649"/>
                </a:lnTo>
                <a:lnTo>
                  <a:pt x="142875" y="26790"/>
                </a:lnTo>
                <a:lnTo>
                  <a:pt x="125015" y="8930"/>
                </a:lnTo>
                <a:lnTo>
                  <a:pt x="107156" y="8930"/>
                </a:lnTo>
                <a:lnTo>
                  <a:pt x="89297" y="8930"/>
                </a:lnTo>
                <a:lnTo>
                  <a:pt x="62508" y="26790"/>
                </a:lnTo>
                <a:lnTo>
                  <a:pt x="53578" y="44649"/>
                </a:lnTo>
                <a:lnTo>
                  <a:pt x="44648" y="62508"/>
                </a:lnTo>
                <a:lnTo>
                  <a:pt x="53578" y="80368"/>
                </a:lnTo>
                <a:lnTo>
                  <a:pt x="71437" y="80368"/>
                </a:lnTo>
                <a:lnTo>
                  <a:pt x="71437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366742" y="3223617"/>
            <a:ext cx="142876" cy="151805"/>
          </a:xfrm>
          <a:custGeom>
            <a:avLst/>
            <a:gdLst/>
            <a:ahLst/>
            <a:cxnLst/>
            <a:rect l="0" t="0" r="0" b="0"/>
            <a:pathLst>
              <a:path w="142876" h="151805">
                <a:moveTo>
                  <a:pt x="142875" y="0"/>
                </a:moveTo>
                <a:lnTo>
                  <a:pt x="133946" y="8929"/>
                </a:lnTo>
                <a:lnTo>
                  <a:pt x="125016" y="8929"/>
                </a:lnTo>
                <a:lnTo>
                  <a:pt x="98227" y="26789"/>
                </a:lnTo>
                <a:lnTo>
                  <a:pt x="71438" y="44648"/>
                </a:lnTo>
                <a:lnTo>
                  <a:pt x="44649" y="71437"/>
                </a:lnTo>
                <a:lnTo>
                  <a:pt x="26789" y="98226"/>
                </a:lnTo>
                <a:lnTo>
                  <a:pt x="8930" y="116086"/>
                </a:lnTo>
                <a:lnTo>
                  <a:pt x="0" y="133945"/>
                </a:lnTo>
                <a:lnTo>
                  <a:pt x="0" y="142875"/>
                </a:lnTo>
                <a:lnTo>
                  <a:pt x="8930" y="151804"/>
                </a:lnTo>
                <a:lnTo>
                  <a:pt x="26789" y="142875"/>
                </a:lnTo>
                <a:lnTo>
                  <a:pt x="44649" y="125015"/>
                </a:lnTo>
                <a:lnTo>
                  <a:pt x="71438" y="107156"/>
                </a:lnTo>
                <a:lnTo>
                  <a:pt x="98227" y="80367"/>
                </a:lnTo>
                <a:lnTo>
                  <a:pt x="116086" y="62508"/>
                </a:lnTo>
                <a:lnTo>
                  <a:pt x="125016" y="35719"/>
                </a:lnTo>
                <a:lnTo>
                  <a:pt x="125016" y="17859"/>
                </a:lnTo>
                <a:lnTo>
                  <a:pt x="125016" y="17859"/>
                </a:lnTo>
                <a:lnTo>
                  <a:pt x="116086" y="17859"/>
                </a:lnTo>
                <a:lnTo>
                  <a:pt x="98227" y="26789"/>
                </a:lnTo>
                <a:lnTo>
                  <a:pt x="89297" y="44648"/>
                </a:lnTo>
                <a:lnTo>
                  <a:pt x="80367" y="53578"/>
                </a:lnTo>
                <a:lnTo>
                  <a:pt x="80367" y="53578"/>
                </a:lnTo>
                <a:lnTo>
                  <a:pt x="8036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527477" y="3214687"/>
            <a:ext cx="80368" cy="214314"/>
          </a:xfrm>
          <a:custGeom>
            <a:avLst/>
            <a:gdLst/>
            <a:ahLst/>
            <a:cxnLst/>
            <a:rect l="0" t="0" r="0" b="0"/>
            <a:pathLst>
              <a:path w="80368" h="214314">
                <a:moveTo>
                  <a:pt x="71437" y="0"/>
                </a:moveTo>
                <a:lnTo>
                  <a:pt x="71437" y="0"/>
                </a:lnTo>
                <a:lnTo>
                  <a:pt x="80367" y="8930"/>
                </a:lnTo>
                <a:lnTo>
                  <a:pt x="80367" y="26789"/>
                </a:lnTo>
                <a:lnTo>
                  <a:pt x="80367" y="44649"/>
                </a:lnTo>
                <a:lnTo>
                  <a:pt x="80367" y="71438"/>
                </a:lnTo>
                <a:lnTo>
                  <a:pt x="71437" y="107156"/>
                </a:lnTo>
                <a:lnTo>
                  <a:pt x="53578" y="133945"/>
                </a:lnTo>
                <a:lnTo>
                  <a:pt x="35718" y="160734"/>
                </a:lnTo>
                <a:lnTo>
                  <a:pt x="17859" y="187524"/>
                </a:lnTo>
                <a:lnTo>
                  <a:pt x="8929" y="205383"/>
                </a:lnTo>
                <a:lnTo>
                  <a:pt x="0" y="214313"/>
                </a:lnTo>
                <a:lnTo>
                  <a:pt x="8929" y="214313"/>
                </a:lnTo>
                <a:lnTo>
                  <a:pt x="17859" y="205383"/>
                </a:lnTo>
                <a:lnTo>
                  <a:pt x="17859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607844" y="3196828"/>
            <a:ext cx="285751" cy="205384"/>
          </a:xfrm>
          <a:custGeom>
            <a:avLst/>
            <a:gdLst/>
            <a:ahLst/>
            <a:cxnLst/>
            <a:rect l="0" t="0" r="0" b="0"/>
            <a:pathLst>
              <a:path w="285751" h="205384">
                <a:moveTo>
                  <a:pt x="98226" y="0"/>
                </a:moveTo>
                <a:lnTo>
                  <a:pt x="89297" y="8929"/>
                </a:lnTo>
                <a:lnTo>
                  <a:pt x="71437" y="17859"/>
                </a:lnTo>
                <a:lnTo>
                  <a:pt x="44648" y="35718"/>
                </a:lnTo>
                <a:lnTo>
                  <a:pt x="17859" y="53578"/>
                </a:lnTo>
                <a:lnTo>
                  <a:pt x="0" y="80367"/>
                </a:lnTo>
                <a:lnTo>
                  <a:pt x="0" y="98226"/>
                </a:lnTo>
                <a:lnTo>
                  <a:pt x="8929" y="125015"/>
                </a:lnTo>
                <a:lnTo>
                  <a:pt x="44648" y="142875"/>
                </a:lnTo>
                <a:lnTo>
                  <a:pt x="89297" y="160734"/>
                </a:lnTo>
                <a:lnTo>
                  <a:pt x="142875" y="178593"/>
                </a:lnTo>
                <a:lnTo>
                  <a:pt x="196453" y="187523"/>
                </a:lnTo>
                <a:lnTo>
                  <a:pt x="250031" y="196453"/>
                </a:lnTo>
                <a:lnTo>
                  <a:pt x="285750" y="205383"/>
                </a:lnTo>
                <a:lnTo>
                  <a:pt x="28575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617148" y="2759273"/>
            <a:ext cx="214313" cy="491134"/>
          </a:xfrm>
          <a:custGeom>
            <a:avLst/>
            <a:gdLst/>
            <a:ahLst/>
            <a:cxnLst/>
            <a:rect l="0" t="0" r="0" b="0"/>
            <a:pathLst>
              <a:path w="214313" h="491134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17860"/>
                </a:lnTo>
                <a:lnTo>
                  <a:pt x="17859" y="44648"/>
                </a:lnTo>
                <a:lnTo>
                  <a:pt x="35718" y="71438"/>
                </a:lnTo>
                <a:lnTo>
                  <a:pt x="53578" y="116086"/>
                </a:lnTo>
                <a:lnTo>
                  <a:pt x="89297" y="169664"/>
                </a:lnTo>
                <a:lnTo>
                  <a:pt x="107156" y="241102"/>
                </a:lnTo>
                <a:lnTo>
                  <a:pt x="133945" y="321469"/>
                </a:lnTo>
                <a:lnTo>
                  <a:pt x="151804" y="383977"/>
                </a:lnTo>
                <a:lnTo>
                  <a:pt x="178593" y="437555"/>
                </a:lnTo>
                <a:lnTo>
                  <a:pt x="196453" y="464344"/>
                </a:lnTo>
                <a:lnTo>
                  <a:pt x="214312" y="491133"/>
                </a:lnTo>
                <a:lnTo>
                  <a:pt x="214312" y="49113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518921" y="2866429"/>
            <a:ext cx="401837" cy="473275"/>
          </a:xfrm>
          <a:custGeom>
            <a:avLst/>
            <a:gdLst/>
            <a:ahLst/>
            <a:cxnLst/>
            <a:rect l="0" t="0" r="0" b="0"/>
            <a:pathLst>
              <a:path w="401837" h="473275">
                <a:moveTo>
                  <a:pt x="401836" y="0"/>
                </a:moveTo>
                <a:lnTo>
                  <a:pt x="366117" y="17860"/>
                </a:lnTo>
                <a:lnTo>
                  <a:pt x="312539" y="62508"/>
                </a:lnTo>
                <a:lnTo>
                  <a:pt x="241102" y="133946"/>
                </a:lnTo>
                <a:lnTo>
                  <a:pt x="169664" y="232172"/>
                </a:lnTo>
                <a:lnTo>
                  <a:pt x="98227" y="321469"/>
                </a:lnTo>
                <a:lnTo>
                  <a:pt x="44649" y="410766"/>
                </a:lnTo>
                <a:lnTo>
                  <a:pt x="0" y="473274"/>
                </a:lnTo>
                <a:lnTo>
                  <a:pt x="0" y="47327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643813" y="3437929"/>
            <a:ext cx="392907" cy="187525"/>
          </a:xfrm>
          <a:custGeom>
            <a:avLst/>
            <a:gdLst/>
            <a:ahLst/>
            <a:cxnLst/>
            <a:rect l="0" t="0" r="0" b="0"/>
            <a:pathLst>
              <a:path w="392907" h="187525">
                <a:moveTo>
                  <a:pt x="375046" y="187524"/>
                </a:moveTo>
                <a:lnTo>
                  <a:pt x="375046" y="187524"/>
                </a:lnTo>
                <a:lnTo>
                  <a:pt x="375046" y="187524"/>
                </a:lnTo>
                <a:lnTo>
                  <a:pt x="375046" y="178594"/>
                </a:lnTo>
                <a:lnTo>
                  <a:pt x="383976" y="178594"/>
                </a:lnTo>
                <a:lnTo>
                  <a:pt x="383976" y="169664"/>
                </a:lnTo>
                <a:lnTo>
                  <a:pt x="392906" y="169664"/>
                </a:lnTo>
                <a:lnTo>
                  <a:pt x="392906" y="160735"/>
                </a:lnTo>
                <a:lnTo>
                  <a:pt x="392906" y="151805"/>
                </a:lnTo>
                <a:lnTo>
                  <a:pt x="392906" y="142875"/>
                </a:lnTo>
                <a:lnTo>
                  <a:pt x="392906" y="133946"/>
                </a:lnTo>
                <a:lnTo>
                  <a:pt x="383976" y="125016"/>
                </a:lnTo>
                <a:lnTo>
                  <a:pt x="375046" y="116086"/>
                </a:lnTo>
                <a:lnTo>
                  <a:pt x="357187" y="107157"/>
                </a:lnTo>
                <a:lnTo>
                  <a:pt x="339328" y="98227"/>
                </a:lnTo>
                <a:lnTo>
                  <a:pt x="321468" y="89297"/>
                </a:lnTo>
                <a:lnTo>
                  <a:pt x="303609" y="71438"/>
                </a:lnTo>
                <a:lnTo>
                  <a:pt x="285750" y="62508"/>
                </a:lnTo>
                <a:lnTo>
                  <a:pt x="258960" y="44649"/>
                </a:lnTo>
                <a:lnTo>
                  <a:pt x="241101" y="35719"/>
                </a:lnTo>
                <a:lnTo>
                  <a:pt x="214312" y="26789"/>
                </a:lnTo>
                <a:lnTo>
                  <a:pt x="187523" y="17860"/>
                </a:lnTo>
                <a:lnTo>
                  <a:pt x="160734" y="8930"/>
                </a:lnTo>
                <a:lnTo>
                  <a:pt x="142875" y="8930"/>
                </a:lnTo>
                <a:lnTo>
                  <a:pt x="125015" y="0"/>
                </a:lnTo>
                <a:lnTo>
                  <a:pt x="107156" y="8930"/>
                </a:lnTo>
                <a:lnTo>
                  <a:pt x="80367" y="8930"/>
                </a:lnTo>
                <a:lnTo>
                  <a:pt x="62507" y="17860"/>
                </a:lnTo>
                <a:lnTo>
                  <a:pt x="44648" y="26789"/>
                </a:lnTo>
                <a:lnTo>
                  <a:pt x="17859" y="35719"/>
                </a:lnTo>
                <a:lnTo>
                  <a:pt x="0" y="44649"/>
                </a:lnTo>
                <a:lnTo>
                  <a:pt x="0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429500" y="3482578"/>
            <a:ext cx="732235" cy="562571"/>
          </a:xfrm>
          <a:custGeom>
            <a:avLst/>
            <a:gdLst/>
            <a:ahLst/>
            <a:cxnLst/>
            <a:rect l="0" t="0" r="0" b="0"/>
            <a:pathLst>
              <a:path w="732235" h="562571">
                <a:moveTo>
                  <a:pt x="169664" y="35718"/>
                </a:moveTo>
                <a:lnTo>
                  <a:pt x="151805" y="53578"/>
                </a:lnTo>
                <a:lnTo>
                  <a:pt x="125016" y="80367"/>
                </a:lnTo>
                <a:lnTo>
                  <a:pt x="107156" y="98226"/>
                </a:lnTo>
                <a:lnTo>
                  <a:pt x="89297" y="116086"/>
                </a:lnTo>
                <a:lnTo>
                  <a:pt x="71438" y="142875"/>
                </a:lnTo>
                <a:lnTo>
                  <a:pt x="53578" y="160734"/>
                </a:lnTo>
                <a:lnTo>
                  <a:pt x="44648" y="187523"/>
                </a:lnTo>
                <a:lnTo>
                  <a:pt x="26789" y="214312"/>
                </a:lnTo>
                <a:lnTo>
                  <a:pt x="17859" y="241101"/>
                </a:lnTo>
                <a:lnTo>
                  <a:pt x="8930" y="267890"/>
                </a:lnTo>
                <a:lnTo>
                  <a:pt x="8930" y="285750"/>
                </a:lnTo>
                <a:lnTo>
                  <a:pt x="8930" y="312539"/>
                </a:lnTo>
                <a:lnTo>
                  <a:pt x="0" y="339328"/>
                </a:lnTo>
                <a:lnTo>
                  <a:pt x="0" y="366117"/>
                </a:lnTo>
                <a:lnTo>
                  <a:pt x="8930" y="392906"/>
                </a:lnTo>
                <a:lnTo>
                  <a:pt x="17859" y="419695"/>
                </a:lnTo>
                <a:lnTo>
                  <a:pt x="26789" y="437554"/>
                </a:lnTo>
                <a:lnTo>
                  <a:pt x="44648" y="455414"/>
                </a:lnTo>
                <a:lnTo>
                  <a:pt x="62508" y="473273"/>
                </a:lnTo>
                <a:lnTo>
                  <a:pt x="71438" y="482203"/>
                </a:lnTo>
                <a:lnTo>
                  <a:pt x="89297" y="500062"/>
                </a:lnTo>
                <a:lnTo>
                  <a:pt x="107156" y="508992"/>
                </a:lnTo>
                <a:lnTo>
                  <a:pt x="133945" y="517922"/>
                </a:lnTo>
                <a:lnTo>
                  <a:pt x="160734" y="526851"/>
                </a:lnTo>
                <a:lnTo>
                  <a:pt x="187523" y="526851"/>
                </a:lnTo>
                <a:lnTo>
                  <a:pt x="223242" y="535781"/>
                </a:lnTo>
                <a:lnTo>
                  <a:pt x="258961" y="544711"/>
                </a:lnTo>
                <a:lnTo>
                  <a:pt x="294680" y="544711"/>
                </a:lnTo>
                <a:lnTo>
                  <a:pt x="330398" y="553640"/>
                </a:lnTo>
                <a:lnTo>
                  <a:pt x="357188" y="562570"/>
                </a:lnTo>
                <a:lnTo>
                  <a:pt x="383977" y="562570"/>
                </a:lnTo>
                <a:lnTo>
                  <a:pt x="410766" y="562570"/>
                </a:lnTo>
                <a:lnTo>
                  <a:pt x="446484" y="562570"/>
                </a:lnTo>
                <a:lnTo>
                  <a:pt x="473273" y="553640"/>
                </a:lnTo>
                <a:lnTo>
                  <a:pt x="508992" y="544711"/>
                </a:lnTo>
                <a:lnTo>
                  <a:pt x="535781" y="517922"/>
                </a:lnTo>
                <a:lnTo>
                  <a:pt x="571500" y="491133"/>
                </a:lnTo>
                <a:lnTo>
                  <a:pt x="607219" y="464343"/>
                </a:lnTo>
                <a:lnTo>
                  <a:pt x="634008" y="428625"/>
                </a:lnTo>
                <a:lnTo>
                  <a:pt x="660797" y="401836"/>
                </a:lnTo>
                <a:lnTo>
                  <a:pt x="687586" y="366117"/>
                </a:lnTo>
                <a:lnTo>
                  <a:pt x="705445" y="339328"/>
                </a:lnTo>
                <a:lnTo>
                  <a:pt x="723305" y="312539"/>
                </a:lnTo>
                <a:lnTo>
                  <a:pt x="732234" y="285750"/>
                </a:lnTo>
                <a:lnTo>
                  <a:pt x="732234" y="258961"/>
                </a:lnTo>
                <a:lnTo>
                  <a:pt x="723305" y="232172"/>
                </a:lnTo>
                <a:lnTo>
                  <a:pt x="714375" y="205383"/>
                </a:lnTo>
                <a:lnTo>
                  <a:pt x="705445" y="178593"/>
                </a:lnTo>
                <a:lnTo>
                  <a:pt x="687586" y="151804"/>
                </a:lnTo>
                <a:lnTo>
                  <a:pt x="669727" y="125015"/>
                </a:lnTo>
                <a:lnTo>
                  <a:pt x="660797" y="107156"/>
                </a:lnTo>
                <a:lnTo>
                  <a:pt x="642938" y="80367"/>
                </a:lnTo>
                <a:lnTo>
                  <a:pt x="634008" y="71437"/>
                </a:lnTo>
                <a:lnTo>
                  <a:pt x="616148" y="53578"/>
                </a:lnTo>
                <a:lnTo>
                  <a:pt x="598289" y="44648"/>
                </a:lnTo>
                <a:lnTo>
                  <a:pt x="562570" y="35718"/>
                </a:lnTo>
                <a:lnTo>
                  <a:pt x="526852" y="26789"/>
                </a:lnTo>
                <a:lnTo>
                  <a:pt x="482203" y="26789"/>
                </a:lnTo>
                <a:lnTo>
                  <a:pt x="428625" y="17859"/>
                </a:lnTo>
                <a:lnTo>
                  <a:pt x="383977" y="17859"/>
                </a:lnTo>
                <a:lnTo>
                  <a:pt x="348258" y="17859"/>
                </a:lnTo>
                <a:lnTo>
                  <a:pt x="330398" y="8929"/>
                </a:lnTo>
                <a:lnTo>
                  <a:pt x="312539" y="8929"/>
                </a:lnTo>
                <a:lnTo>
                  <a:pt x="312539" y="8929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018109" y="4464843"/>
            <a:ext cx="482205" cy="35720"/>
          </a:xfrm>
          <a:custGeom>
            <a:avLst/>
            <a:gdLst/>
            <a:ahLst/>
            <a:cxnLst/>
            <a:rect l="0" t="0" r="0" b="0"/>
            <a:pathLst>
              <a:path w="482205" h="35720">
                <a:moveTo>
                  <a:pt x="8930" y="35719"/>
                </a:move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53579" y="26789"/>
                </a:lnTo>
                <a:lnTo>
                  <a:pt x="80368" y="26789"/>
                </a:lnTo>
                <a:lnTo>
                  <a:pt x="98227" y="17860"/>
                </a:lnTo>
                <a:lnTo>
                  <a:pt x="125016" y="17860"/>
                </a:lnTo>
                <a:lnTo>
                  <a:pt x="160735" y="17860"/>
                </a:lnTo>
                <a:lnTo>
                  <a:pt x="196454" y="17860"/>
                </a:lnTo>
                <a:lnTo>
                  <a:pt x="241102" y="17860"/>
                </a:lnTo>
                <a:lnTo>
                  <a:pt x="285750" y="17860"/>
                </a:lnTo>
                <a:lnTo>
                  <a:pt x="330399" y="8930"/>
                </a:lnTo>
                <a:lnTo>
                  <a:pt x="375047" y="8930"/>
                </a:lnTo>
                <a:lnTo>
                  <a:pt x="419696" y="8930"/>
                </a:lnTo>
                <a:lnTo>
                  <a:pt x="446485" y="0"/>
                </a:lnTo>
                <a:lnTo>
                  <a:pt x="473274" y="8930"/>
                </a:lnTo>
                <a:lnTo>
                  <a:pt x="482204" y="8930"/>
                </a:lnTo>
                <a:lnTo>
                  <a:pt x="482204" y="17860"/>
                </a:lnTo>
                <a:lnTo>
                  <a:pt x="48220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777383" y="4429125"/>
            <a:ext cx="482204" cy="53579"/>
          </a:xfrm>
          <a:custGeom>
            <a:avLst/>
            <a:gdLst/>
            <a:ahLst/>
            <a:cxnLst/>
            <a:rect l="0" t="0" r="0" b="0"/>
            <a:pathLst>
              <a:path w="482204" h="53579">
                <a:moveTo>
                  <a:pt x="17859" y="17859"/>
                </a:moveTo>
                <a:lnTo>
                  <a:pt x="26789" y="17859"/>
                </a:lnTo>
                <a:lnTo>
                  <a:pt x="26789" y="8929"/>
                </a:lnTo>
                <a:lnTo>
                  <a:pt x="26789" y="8929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59" y="8929"/>
                </a:lnTo>
                <a:lnTo>
                  <a:pt x="35719" y="17859"/>
                </a:lnTo>
                <a:lnTo>
                  <a:pt x="62508" y="17859"/>
                </a:lnTo>
                <a:lnTo>
                  <a:pt x="98226" y="17859"/>
                </a:lnTo>
                <a:lnTo>
                  <a:pt x="142875" y="26789"/>
                </a:lnTo>
                <a:lnTo>
                  <a:pt x="187523" y="26789"/>
                </a:lnTo>
                <a:lnTo>
                  <a:pt x="241101" y="26789"/>
                </a:lnTo>
                <a:lnTo>
                  <a:pt x="294680" y="26789"/>
                </a:lnTo>
                <a:lnTo>
                  <a:pt x="348258" y="26789"/>
                </a:lnTo>
                <a:lnTo>
                  <a:pt x="392906" y="26789"/>
                </a:lnTo>
                <a:lnTo>
                  <a:pt x="428625" y="26789"/>
                </a:lnTo>
                <a:lnTo>
                  <a:pt x="455414" y="26789"/>
                </a:lnTo>
                <a:lnTo>
                  <a:pt x="473273" y="26789"/>
                </a:lnTo>
                <a:lnTo>
                  <a:pt x="482203" y="26789"/>
                </a:lnTo>
                <a:lnTo>
                  <a:pt x="482203" y="35718"/>
                </a:lnTo>
                <a:lnTo>
                  <a:pt x="482203" y="35718"/>
                </a:lnTo>
                <a:lnTo>
                  <a:pt x="473273" y="44648"/>
                </a:lnTo>
                <a:lnTo>
                  <a:pt x="464344" y="53578"/>
                </a:lnTo>
                <a:lnTo>
                  <a:pt x="464344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929438" y="4446984"/>
            <a:ext cx="98227" cy="1"/>
          </a:xfrm>
          <a:custGeom>
            <a:avLst/>
            <a:gdLst/>
            <a:ahLst/>
            <a:cxnLst/>
            <a:rect l="0" t="0" r="0" b="0"/>
            <a:pathLst>
              <a:path w="98227" h="1">
                <a:moveTo>
                  <a:pt x="0" y="0"/>
                </a:moveTo>
                <a:lnTo>
                  <a:pt x="17859" y="0"/>
                </a:lnTo>
                <a:lnTo>
                  <a:pt x="53578" y="0"/>
                </a:lnTo>
                <a:lnTo>
                  <a:pt x="98226" y="0"/>
                </a:lnTo>
                <a:lnTo>
                  <a:pt x="982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170414" y="4500562"/>
            <a:ext cx="1044775" cy="53579"/>
          </a:xfrm>
          <a:custGeom>
            <a:avLst/>
            <a:gdLst/>
            <a:ahLst/>
            <a:cxnLst/>
            <a:rect l="0" t="0" r="0" b="0"/>
            <a:pathLst>
              <a:path w="1044775" h="53579">
                <a:moveTo>
                  <a:pt x="0" y="53578"/>
                </a:moveTo>
                <a:lnTo>
                  <a:pt x="0" y="53578"/>
                </a:lnTo>
                <a:lnTo>
                  <a:pt x="8930" y="53578"/>
                </a:lnTo>
                <a:lnTo>
                  <a:pt x="17859" y="44649"/>
                </a:lnTo>
                <a:lnTo>
                  <a:pt x="26789" y="44649"/>
                </a:lnTo>
                <a:lnTo>
                  <a:pt x="26789" y="44649"/>
                </a:lnTo>
                <a:lnTo>
                  <a:pt x="44649" y="44649"/>
                </a:lnTo>
                <a:lnTo>
                  <a:pt x="62508" y="53578"/>
                </a:lnTo>
                <a:lnTo>
                  <a:pt x="80367" y="53578"/>
                </a:lnTo>
                <a:lnTo>
                  <a:pt x="116086" y="44649"/>
                </a:lnTo>
                <a:lnTo>
                  <a:pt x="160734" y="44649"/>
                </a:lnTo>
                <a:lnTo>
                  <a:pt x="214313" y="44649"/>
                </a:lnTo>
                <a:lnTo>
                  <a:pt x="276820" y="35719"/>
                </a:lnTo>
                <a:lnTo>
                  <a:pt x="348258" y="26789"/>
                </a:lnTo>
                <a:lnTo>
                  <a:pt x="419695" y="26789"/>
                </a:lnTo>
                <a:lnTo>
                  <a:pt x="508992" y="17859"/>
                </a:lnTo>
                <a:lnTo>
                  <a:pt x="589359" y="8930"/>
                </a:lnTo>
                <a:lnTo>
                  <a:pt x="678656" y="8930"/>
                </a:lnTo>
                <a:lnTo>
                  <a:pt x="767953" y="8930"/>
                </a:lnTo>
                <a:lnTo>
                  <a:pt x="839391" y="8930"/>
                </a:lnTo>
                <a:lnTo>
                  <a:pt x="910828" y="8930"/>
                </a:lnTo>
                <a:lnTo>
                  <a:pt x="964406" y="8930"/>
                </a:lnTo>
                <a:lnTo>
                  <a:pt x="1000125" y="8930"/>
                </a:lnTo>
                <a:lnTo>
                  <a:pt x="1026914" y="8930"/>
                </a:lnTo>
                <a:lnTo>
                  <a:pt x="1035844" y="8930"/>
                </a:lnTo>
                <a:lnTo>
                  <a:pt x="1044774" y="0"/>
                </a:lnTo>
                <a:lnTo>
                  <a:pt x="104477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143000" y="4884539"/>
            <a:ext cx="803673" cy="80368"/>
          </a:xfrm>
          <a:custGeom>
            <a:avLst/>
            <a:gdLst/>
            <a:ahLst/>
            <a:cxnLst/>
            <a:rect l="0" t="0" r="0" b="0"/>
            <a:pathLst>
              <a:path w="803673" h="8036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26789" y="17859"/>
                </a:lnTo>
                <a:lnTo>
                  <a:pt x="44649" y="35719"/>
                </a:lnTo>
                <a:lnTo>
                  <a:pt x="62508" y="44649"/>
                </a:lnTo>
                <a:lnTo>
                  <a:pt x="98227" y="62508"/>
                </a:lnTo>
                <a:lnTo>
                  <a:pt x="133945" y="71438"/>
                </a:lnTo>
                <a:lnTo>
                  <a:pt x="187523" y="80367"/>
                </a:lnTo>
                <a:lnTo>
                  <a:pt x="241102" y="80367"/>
                </a:lnTo>
                <a:lnTo>
                  <a:pt x="312539" y="80367"/>
                </a:lnTo>
                <a:lnTo>
                  <a:pt x="383977" y="80367"/>
                </a:lnTo>
                <a:lnTo>
                  <a:pt x="455414" y="80367"/>
                </a:lnTo>
                <a:lnTo>
                  <a:pt x="535781" y="71438"/>
                </a:lnTo>
                <a:lnTo>
                  <a:pt x="616148" y="71438"/>
                </a:lnTo>
                <a:lnTo>
                  <a:pt x="687586" y="71438"/>
                </a:lnTo>
                <a:lnTo>
                  <a:pt x="750094" y="71438"/>
                </a:lnTo>
                <a:lnTo>
                  <a:pt x="803672" y="71438"/>
                </a:lnTo>
                <a:lnTo>
                  <a:pt x="803672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Test Fixture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CatalogTest</a:t>
            </a:r>
            <a:r>
              <a:rPr lang="en-US" dirty="0"/>
              <a:t> {    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final </a:t>
            </a:r>
            <a:r>
              <a:rPr lang="en-US" dirty="0"/>
              <a:t>Catalog </a:t>
            </a:r>
            <a:r>
              <a:rPr lang="en-US" dirty="0" err="1"/>
              <a:t>catalog</a:t>
            </a:r>
            <a:r>
              <a:rPr lang="en-US" dirty="0"/>
              <a:t> = new Catalog();    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final </a:t>
            </a:r>
            <a:r>
              <a:rPr lang="en-US" dirty="0"/>
              <a:t>Entry </a:t>
            </a:r>
            <a:r>
              <a:rPr lang="en-US" dirty="0" err="1"/>
              <a:t>entry</a:t>
            </a:r>
            <a:r>
              <a:rPr lang="en-US" dirty="0"/>
              <a:t> = new Entry(" fish", "chips"); 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@ </a:t>
            </a:r>
            <a:r>
              <a:rPr lang="en-US" dirty="0"/>
              <a:t>Before public void </a:t>
            </a:r>
            <a:r>
              <a:rPr lang="en-US" dirty="0" err="1"/>
              <a:t>fillTheCatalog</a:t>
            </a:r>
            <a:r>
              <a:rPr lang="en-US" dirty="0" smtClean="0"/>
              <a:t>(){ </a:t>
            </a:r>
            <a:r>
              <a:rPr lang="en-US" dirty="0"/>
              <a:t>       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catalog.add</a:t>
            </a:r>
            <a:r>
              <a:rPr lang="en-US" dirty="0"/>
              <a:t>( entry); 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 </a:t>
            </a:r>
            <a:r>
              <a:rPr lang="en-US" dirty="0"/>
              <a:t>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@ </a:t>
            </a:r>
            <a:r>
              <a:rPr lang="en-US" dirty="0"/>
              <a:t>Test public void </a:t>
            </a:r>
            <a:r>
              <a:rPr lang="en-US" dirty="0" err="1"/>
              <a:t>containsAnAddedEntry</a:t>
            </a:r>
            <a:r>
              <a:rPr lang="en-US" dirty="0"/>
              <a:t>() {        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assertTrue</a:t>
            </a:r>
            <a:r>
              <a:rPr lang="en-US" dirty="0"/>
              <a:t>( </a:t>
            </a:r>
            <a:r>
              <a:rPr lang="en-US" dirty="0" err="1"/>
              <a:t>catalog.contains</a:t>
            </a:r>
            <a:r>
              <a:rPr lang="en-US" dirty="0"/>
              <a:t>( entry)); 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 </a:t>
            </a:r>
            <a:r>
              <a:rPr lang="en-US" dirty="0"/>
              <a:t>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@ </a:t>
            </a:r>
            <a:r>
              <a:rPr lang="en-US" dirty="0"/>
              <a:t>Test public void </a:t>
            </a:r>
            <a:r>
              <a:rPr lang="en-US" dirty="0" err="1"/>
              <a:t>indexesEntriesByName</a:t>
            </a:r>
            <a:r>
              <a:rPr lang="en-US" dirty="0"/>
              <a:t>() {        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assertEquals</a:t>
            </a:r>
            <a:r>
              <a:rPr lang="en-US" dirty="0"/>
              <a:t>( </a:t>
            </a:r>
            <a:r>
              <a:rPr lang="en-US" dirty="0" err="1"/>
              <a:t>equalTo</a:t>
            </a:r>
            <a:r>
              <a:rPr lang="en-US" dirty="0"/>
              <a:t>( entry</a:t>
            </a:r>
            <a:r>
              <a:rPr lang="en-US" dirty="0" smtClean="0"/>
              <a:t>),</a:t>
            </a:r>
            <a:r>
              <a:rPr lang="en-US" dirty="0"/>
              <a:t> </a:t>
            </a:r>
            <a:r>
              <a:rPr lang="en-US" dirty="0" err="1"/>
              <a:t>catalog.entryFor</a:t>
            </a:r>
            <a:r>
              <a:rPr lang="en-US" dirty="0"/>
              <a:t>(" fish"));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091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       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err="1" smtClean="0"/>
              <a:t>assertNull</a:t>
            </a:r>
            <a:r>
              <a:rPr lang="en-US" sz="3000" dirty="0"/>
              <a:t>( </a:t>
            </a:r>
            <a:r>
              <a:rPr lang="en-US" sz="3000" dirty="0" err="1"/>
              <a:t>catalog.entryFor</a:t>
            </a:r>
            <a:r>
              <a:rPr lang="en-US" sz="3000" dirty="0"/>
              <a:t>(" missing name"));    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} </a:t>
            </a:r>
            <a:r>
              <a:rPr lang="en-US" sz="3000" dirty="0"/>
              <a:t>   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@ </a:t>
            </a:r>
            <a:r>
              <a:rPr lang="en-US" sz="3000" dirty="0"/>
              <a:t>Test( expected </a:t>
            </a:r>
            <a:r>
              <a:rPr lang="en-US" sz="3000" dirty="0" smtClean="0"/>
              <a:t>= </a:t>
            </a:r>
            <a:r>
              <a:rPr lang="en-US" sz="3000" dirty="0" err="1" smtClean="0"/>
              <a:t>IllegalArgumentException.class</a:t>
            </a:r>
            <a:r>
              <a:rPr lang="en-US" sz="3000" dirty="0"/>
              <a:t>)    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public </a:t>
            </a:r>
            <a:r>
              <a:rPr lang="en-US" sz="3000" dirty="0"/>
              <a:t>void </a:t>
            </a:r>
            <a:r>
              <a:rPr lang="en-US" sz="3000" dirty="0" err="1"/>
              <a:t>cannotAddTwoEntriesWithTheSameName</a:t>
            </a:r>
            <a:r>
              <a:rPr lang="en-US" sz="3000" dirty="0"/>
              <a:t>() {        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	</a:t>
            </a:r>
            <a:r>
              <a:rPr lang="en-US" sz="3000" dirty="0" err="1" smtClean="0"/>
              <a:t>catalog.add</a:t>
            </a:r>
            <a:r>
              <a:rPr lang="en-US" sz="3000" dirty="0"/>
              <a:t>( new Entry(" fish", "peas");    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} </a:t>
            </a:r>
          </a:p>
          <a:p>
            <a:pPr marL="0" indent="0">
              <a:buNone/>
            </a:pPr>
            <a:r>
              <a:rPr lang="en-US" sz="3000" dirty="0" smtClean="0"/>
              <a:t>}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</a:p>
        </p:txBody>
      </p:sp>
    </p:spTree>
    <p:extLst>
      <p:ext uri="{BB962C8B-B14F-4D97-AF65-F5344CB8AC3E}">
        <p14:creationId xmlns:p14="http://schemas.microsoft.com/office/powerpoint/2010/main" val="2715716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038600" cy="365125"/>
          </a:xfrm>
        </p:spPr>
        <p:txBody>
          <a:bodyPr/>
          <a:lstStyle/>
          <a:p>
            <a:r>
              <a:rPr lang="en-US" sz="1400" b="1" dirty="0"/>
              <a:t>http://code.google.com/p/hamcrest/wiki/Tutorial</a:t>
            </a:r>
            <a:endParaRPr lang="en-US" sz="14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585788"/>
            <a:ext cx="8963025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6188273" y="5857874"/>
            <a:ext cx="812603" cy="535782"/>
          </a:xfrm>
          <a:custGeom>
            <a:avLst/>
            <a:gdLst/>
            <a:ahLst/>
            <a:cxnLst/>
            <a:rect l="0" t="0" r="0" b="0"/>
            <a:pathLst>
              <a:path w="812603" h="535782">
                <a:moveTo>
                  <a:pt x="44649" y="535781"/>
                </a:moveTo>
                <a:lnTo>
                  <a:pt x="35719" y="535781"/>
                </a:lnTo>
                <a:lnTo>
                  <a:pt x="26790" y="526852"/>
                </a:lnTo>
                <a:lnTo>
                  <a:pt x="8930" y="517922"/>
                </a:lnTo>
                <a:lnTo>
                  <a:pt x="0" y="517922"/>
                </a:lnTo>
                <a:lnTo>
                  <a:pt x="8930" y="500063"/>
                </a:lnTo>
                <a:lnTo>
                  <a:pt x="35719" y="473274"/>
                </a:lnTo>
                <a:lnTo>
                  <a:pt x="89297" y="437555"/>
                </a:lnTo>
                <a:lnTo>
                  <a:pt x="169665" y="383977"/>
                </a:lnTo>
                <a:lnTo>
                  <a:pt x="267891" y="321469"/>
                </a:lnTo>
                <a:lnTo>
                  <a:pt x="392907" y="250031"/>
                </a:lnTo>
                <a:lnTo>
                  <a:pt x="535782" y="178594"/>
                </a:lnTo>
                <a:lnTo>
                  <a:pt x="669727" y="89297"/>
                </a:lnTo>
                <a:lnTo>
                  <a:pt x="812602" y="0"/>
                </a:lnTo>
                <a:lnTo>
                  <a:pt x="8126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455539" y="3991570"/>
            <a:ext cx="276821" cy="366118"/>
          </a:xfrm>
          <a:custGeom>
            <a:avLst/>
            <a:gdLst/>
            <a:ahLst/>
            <a:cxnLst/>
            <a:rect l="0" t="0" r="0" b="0"/>
            <a:pathLst>
              <a:path w="276821" h="366118">
                <a:moveTo>
                  <a:pt x="0" y="312539"/>
                </a:moveTo>
                <a:lnTo>
                  <a:pt x="0" y="321469"/>
                </a:lnTo>
                <a:lnTo>
                  <a:pt x="0" y="330398"/>
                </a:lnTo>
                <a:lnTo>
                  <a:pt x="0" y="339328"/>
                </a:lnTo>
                <a:lnTo>
                  <a:pt x="8930" y="357187"/>
                </a:lnTo>
                <a:lnTo>
                  <a:pt x="17859" y="366117"/>
                </a:lnTo>
                <a:lnTo>
                  <a:pt x="44649" y="348258"/>
                </a:lnTo>
                <a:lnTo>
                  <a:pt x="71438" y="312539"/>
                </a:lnTo>
                <a:lnTo>
                  <a:pt x="125016" y="250031"/>
                </a:lnTo>
                <a:lnTo>
                  <a:pt x="178594" y="169664"/>
                </a:lnTo>
                <a:lnTo>
                  <a:pt x="232172" y="80367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741289" y="4589859"/>
            <a:ext cx="160735" cy="71438"/>
          </a:xfrm>
          <a:custGeom>
            <a:avLst/>
            <a:gdLst/>
            <a:ahLst/>
            <a:cxnLst/>
            <a:rect l="0" t="0" r="0" b="0"/>
            <a:pathLst>
              <a:path w="160735" h="71438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17859" y="71437"/>
                </a:lnTo>
                <a:lnTo>
                  <a:pt x="26789" y="62508"/>
                </a:lnTo>
                <a:lnTo>
                  <a:pt x="44649" y="62508"/>
                </a:lnTo>
                <a:lnTo>
                  <a:pt x="62508" y="62508"/>
                </a:lnTo>
                <a:lnTo>
                  <a:pt x="80367" y="62508"/>
                </a:lnTo>
                <a:lnTo>
                  <a:pt x="98227" y="53578"/>
                </a:lnTo>
                <a:lnTo>
                  <a:pt x="116086" y="53578"/>
                </a:lnTo>
                <a:lnTo>
                  <a:pt x="133945" y="44648"/>
                </a:lnTo>
                <a:lnTo>
                  <a:pt x="142875" y="35719"/>
                </a:lnTo>
                <a:lnTo>
                  <a:pt x="151805" y="26789"/>
                </a:lnTo>
                <a:lnTo>
                  <a:pt x="160734" y="17859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39516" y="4545211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839516" y="4607718"/>
            <a:ext cx="17860" cy="98228"/>
          </a:xfrm>
          <a:custGeom>
            <a:avLst/>
            <a:gdLst/>
            <a:ahLst/>
            <a:cxnLst/>
            <a:rect l="0" t="0" r="0" b="0"/>
            <a:pathLst>
              <a:path w="17860" h="98228">
                <a:moveTo>
                  <a:pt x="0" y="0"/>
                </a:moveTo>
                <a:lnTo>
                  <a:pt x="0" y="35719"/>
                </a:lnTo>
                <a:lnTo>
                  <a:pt x="0" y="62508"/>
                </a:lnTo>
                <a:lnTo>
                  <a:pt x="8929" y="89297"/>
                </a:lnTo>
                <a:lnTo>
                  <a:pt x="8929" y="98227"/>
                </a:lnTo>
                <a:lnTo>
                  <a:pt x="17859" y="98227"/>
                </a:lnTo>
                <a:lnTo>
                  <a:pt x="1785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723430" y="4714875"/>
            <a:ext cx="446485" cy="232173"/>
          </a:xfrm>
          <a:custGeom>
            <a:avLst/>
            <a:gdLst/>
            <a:ahLst/>
            <a:cxnLst/>
            <a:rect l="0" t="0" r="0" b="0"/>
            <a:pathLst>
              <a:path w="446485" h="232173">
                <a:moveTo>
                  <a:pt x="0" y="232172"/>
                </a:moveTo>
                <a:lnTo>
                  <a:pt x="0" y="232172"/>
                </a:lnTo>
                <a:lnTo>
                  <a:pt x="0" y="232172"/>
                </a:lnTo>
                <a:lnTo>
                  <a:pt x="0" y="223242"/>
                </a:lnTo>
                <a:lnTo>
                  <a:pt x="0" y="223242"/>
                </a:lnTo>
                <a:lnTo>
                  <a:pt x="8929" y="223242"/>
                </a:lnTo>
                <a:lnTo>
                  <a:pt x="17859" y="214313"/>
                </a:lnTo>
                <a:lnTo>
                  <a:pt x="35718" y="205383"/>
                </a:lnTo>
                <a:lnTo>
                  <a:pt x="62508" y="196453"/>
                </a:lnTo>
                <a:lnTo>
                  <a:pt x="98226" y="187523"/>
                </a:lnTo>
                <a:lnTo>
                  <a:pt x="133945" y="169664"/>
                </a:lnTo>
                <a:lnTo>
                  <a:pt x="178593" y="151804"/>
                </a:lnTo>
                <a:lnTo>
                  <a:pt x="232172" y="133945"/>
                </a:lnTo>
                <a:lnTo>
                  <a:pt x="276820" y="107156"/>
                </a:lnTo>
                <a:lnTo>
                  <a:pt x="321468" y="80367"/>
                </a:lnTo>
                <a:lnTo>
                  <a:pt x="366117" y="53578"/>
                </a:lnTo>
                <a:lnTo>
                  <a:pt x="401836" y="26789"/>
                </a:lnTo>
                <a:lnTo>
                  <a:pt x="428625" y="8929"/>
                </a:lnTo>
                <a:lnTo>
                  <a:pt x="437554" y="0"/>
                </a:lnTo>
                <a:lnTo>
                  <a:pt x="446484" y="0"/>
                </a:lnTo>
                <a:lnTo>
                  <a:pt x="44648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750219" y="4813101"/>
            <a:ext cx="312540" cy="178595"/>
          </a:xfrm>
          <a:custGeom>
            <a:avLst/>
            <a:gdLst/>
            <a:ahLst/>
            <a:cxnLst/>
            <a:rect l="0" t="0" r="0" b="0"/>
            <a:pathLst>
              <a:path w="312540" h="178595">
                <a:moveTo>
                  <a:pt x="8929" y="178594"/>
                </a:moveTo>
                <a:lnTo>
                  <a:pt x="0" y="178594"/>
                </a:lnTo>
                <a:lnTo>
                  <a:pt x="0" y="178594"/>
                </a:lnTo>
                <a:lnTo>
                  <a:pt x="0" y="178594"/>
                </a:lnTo>
                <a:lnTo>
                  <a:pt x="8929" y="169665"/>
                </a:lnTo>
                <a:lnTo>
                  <a:pt x="17859" y="160735"/>
                </a:lnTo>
                <a:lnTo>
                  <a:pt x="35719" y="151805"/>
                </a:lnTo>
                <a:lnTo>
                  <a:pt x="62508" y="142876"/>
                </a:lnTo>
                <a:lnTo>
                  <a:pt x="98226" y="116087"/>
                </a:lnTo>
                <a:lnTo>
                  <a:pt x="133945" y="107157"/>
                </a:lnTo>
                <a:lnTo>
                  <a:pt x="169664" y="89297"/>
                </a:lnTo>
                <a:lnTo>
                  <a:pt x="205383" y="71438"/>
                </a:lnTo>
                <a:lnTo>
                  <a:pt x="241101" y="53578"/>
                </a:lnTo>
                <a:lnTo>
                  <a:pt x="267890" y="35719"/>
                </a:lnTo>
                <a:lnTo>
                  <a:pt x="294679" y="17860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660922" y="4750593"/>
            <a:ext cx="241102" cy="214314"/>
          </a:xfrm>
          <a:custGeom>
            <a:avLst/>
            <a:gdLst/>
            <a:ahLst/>
            <a:cxnLst/>
            <a:rect l="0" t="0" r="0" b="0"/>
            <a:pathLst>
              <a:path w="241102" h="214314">
                <a:moveTo>
                  <a:pt x="178594" y="0"/>
                </a:moveTo>
                <a:lnTo>
                  <a:pt x="178594" y="0"/>
                </a:lnTo>
                <a:lnTo>
                  <a:pt x="169664" y="0"/>
                </a:lnTo>
                <a:lnTo>
                  <a:pt x="169664" y="0"/>
                </a:lnTo>
                <a:lnTo>
                  <a:pt x="160734" y="8930"/>
                </a:lnTo>
                <a:lnTo>
                  <a:pt x="151805" y="17860"/>
                </a:lnTo>
                <a:lnTo>
                  <a:pt x="142875" y="35719"/>
                </a:lnTo>
                <a:lnTo>
                  <a:pt x="125016" y="53578"/>
                </a:lnTo>
                <a:lnTo>
                  <a:pt x="107156" y="80368"/>
                </a:lnTo>
                <a:lnTo>
                  <a:pt x="80367" y="107157"/>
                </a:lnTo>
                <a:lnTo>
                  <a:pt x="62508" y="142876"/>
                </a:lnTo>
                <a:lnTo>
                  <a:pt x="35719" y="169665"/>
                </a:lnTo>
                <a:lnTo>
                  <a:pt x="17859" y="187524"/>
                </a:lnTo>
                <a:lnTo>
                  <a:pt x="0" y="196454"/>
                </a:lnTo>
                <a:lnTo>
                  <a:pt x="0" y="205384"/>
                </a:lnTo>
                <a:lnTo>
                  <a:pt x="8930" y="205384"/>
                </a:lnTo>
                <a:lnTo>
                  <a:pt x="26789" y="205384"/>
                </a:lnTo>
                <a:lnTo>
                  <a:pt x="53578" y="205384"/>
                </a:lnTo>
                <a:lnTo>
                  <a:pt x="98226" y="205384"/>
                </a:lnTo>
                <a:lnTo>
                  <a:pt x="151805" y="205384"/>
                </a:lnTo>
                <a:lnTo>
                  <a:pt x="196453" y="205384"/>
                </a:lnTo>
                <a:lnTo>
                  <a:pt x="241101" y="214313"/>
                </a:lnTo>
                <a:lnTo>
                  <a:pt x="241101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527352" y="5723929"/>
            <a:ext cx="35719" cy="17860"/>
          </a:xfrm>
          <a:custGeom>
            <a:avLst/>
            <a:gdLst/>
            <a:ahLst/>
            <a:cxnLst/>
            <a:rect l="0" t="0" r="0" b="0"/>
            <a:pathLst>
              <a:path w="35719" h="1786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8929" y="8930"/>
                </a:lnTo>
                <a:lnTo>
                  <a:pt x="17859" y="8930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241352" y="5197078"/>
            <a:ext cx="178594" cy="53579"/>
          </a:xfrm>
          <a:custGeom>
            <a:avLst/>
            <a:gdLst/>
            <a:ahLst/>
            <a:cxnLst/>
            <a:rect l="0" t="0" r="0" b="0"/>
            <a:pathLst>
              <a:path w="178594" h="53579">
                <a:moveTo>
                  <a:pt x="0" y="53578"/>
                </a:moveTo>
                <a:lnTo>
                  <a:pt x="0" y="53578"/>
                </a:lnTo>
                <a:lnTo>
                  <a:pt x="8929" y="44649"/>
                </a:lnTo>
                <a:lnTo>
                  <a:pt x="26789" y="44649"/>
                </a:lnTo>
                <a:lnTo>
                  <a:pt x="44648" y="35719"/>
                </a:lnTo>
                <a:lnTo>
                  <a:pt x="62507" y="26789"/>
                </a:lnTo>
                <a:lnTo>
                  <a:pt x="89296" y="26789"/>
                </a:lnTo>
                <a:lnTo>
                  <a:pt x="116086" y="17860"/>
                </a:lnTo>
                <a:lnTo>
                  <a:pt x="142875" y="8930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875359" y="4902398"/>
            <a:ext cx="26790" cy="267892"/>
          </a:xfrm>
          <a:custGeom>
            <a:avLst/>
            <a:gdLst/>
            <a:ahLst/>
            <a:cxnLst/>
            <a:rect l="0" t="0" r="0" b="0"/>
            <a:pathLst>
              <a:path w="26790" h="267892">
                <a:moveTo>
                  <a:pt x="0" y="26790"/>
                </a:move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26790"/>
                </a:lnTo>
                <a:lnTo>
                  <a:pt x="8930" y="53579"/>
                </a:lnTo>
                <a:lnTo>
                  <a:pt x="8930" y="89297"/>
                </a:lnTo>
                <a:lnTo>
                  <a:pt x="17860" y="125016"/>
                </a:lnTo>
                <a:lnTo>
                  <a:pt x="26789" y="160735"/>
                </a:lnTo>
                <a:lnTo>
                  <a:pt x="26789" y="196454"/>
                </a:lnTo>
                <a:lnTo>
                  <a:pt x="26789" y="223243"/>
                </a:lnTo>
                <a:lnTo>
                  <a:pt x="26789" y="241102"/>
                </a:lnTo>
                <a:lnTo>
                  <a:pt x="26789" y="258961"/>
                </a:lnTo>
                <a:lnTo>
                  <a:pt x="26789" y="267891"/>
                </a:lnTo>
                <a:lnTo>
                  <a:pt x="26789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794992" y="5045273"/>
            <a:ext cx="232173" cy="133947"/>
          </a:xfrm>
          <a:custGeom>
            <a:avLst/>
            <a:gdLst/>
            <a:ahLst/>
            <a:cxnLst/>
            <a:rect l="0" t="0" r="0" b="0"/>
            <a:pathLst>
              <a:path w="232173" h="133947">
                <a:moveTo>
                  <a:pt x="0" y="133946"/>
                </a:moveTo>
                <a:lnTo>
                  <a:pt x="0" y="133946"/>
                </a:lnTo>
                <a:lnTo>
                  <a:pt x="8930" y="133946"/>
                </a:lnTo>
                <a:lnTo>
                  <a:pt x="17860" y="133946"/>
                </a:lnTo>
                <a:lnTo>
                  <a:pt x="44649" y="125016"/>
                </a:lnTo>
                <a:lnTo>
                  <a:pt x="71438" y="125016"/>
                </a:lnTo>
                <a:lnTo>
                  <a:pt x="107156" y="107157"/>
                </a:lnTo>
                <a:lnTo>
                  <a:pt x="142875" y="89297"/>
                </a:lnTo>
                <a:lnTo>
                  <a:pt x="169664" y="71438"/>
                </a:lnTo>
                <a:lnTo>
                  <a:pt x="196453" y="44649"/>
                </a:lnTo>
                <a:lnTo>
                  <a:pt x="223242" y="2679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678906" y="4768453"/>
            <a:ext cx="428626" cy="178595"/>
          </a:xfrm>
          <a:custGeom>
            <a:avLst/>
            <a:gdLst/>
            <a:ahLst/>
            <a:cxnLst/>
            <a:rect l="0" t="0" r="0" b="0"/>
            <a:pathLst>
              <a:path w="428626" h="178595">
                <a:moveTo>
                  <a:pt x="17860" y="178594"/>
                </a:moveTo>
                <a:lnTo>
                  <a:pt x="8930" y="178594"/>
                </a:lnTo>
                <a:lnTo>
                  <a:pt x="8930" y="178594"/>
                </a:lnTo>
                <a:lnTo>
                  <a:pt x="0" y="178594"/>
                </a:lnTo>
                <a:lnTo>
                  <a:pt x="8930" y="178594"/>
                </a:lnTo>
                <a:lnTo>
                  <a:pt x="26789" y="169664"/>
                </a:lnTo>
                <a:lnTo>
                  <a:pt x="62508" y="151805"/>
                </a:lnTo>
                <a:lnTo>
                  <a:pt x="107157" y="133945"/>
                </a:lnTo>
                <a:lnTo>
                  <a:pt x="151805" y="107156"/>
                </a:lnTo>
                <a:lnTo>
                  <a:pt x="214313" y="80367"/>
                </a:lnTo>
                <a:lnTo>
                  <a:pt x="267891" y="62508"/>
                </a:lnTo>
                <a:lnTo>
                  <a:pt x="330399" y="35718"/>
                </a:lnTo>
                <a:lnTo>
                  <a:pt x="383977" y="17859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116461" y="4813101"/>
            <a:ext cx="169665" cy="419697"/>
          </a:xfrm>
          <a:custGeom>
            <a:avLst/>
            <a:gdLst/>
            <a:ahLst/>
            <a:cxnLst/>
            <a:rect l="0" t="0" r="0" b="0"/>
            <a:pathLst>
              <a:path w="169665" h="419697">
                <a:moveTo>
                  <a:pt x="17859" y="125016"/>
                </a:moveTo>
                <a:lnTo>
                  <a:pt x="17859" y="125016"/>
                </a:lnTo>
                <a:lnTo>
                  <a:pt x="35719" y="142876"/>
                </a:lnTo>
                <a:lnTo>
                  <a:pt x="44648" y="160735"/>
                </a:lnTo>
                <a:lnTo>
                  <a:pt x="71437" y="196454"/>
                </a:lnTo>
                <a:lnTo>
                  <a:pt x="98227" y="232172"/>
                </a:lnTo>
                <a:lnTo>
                  <a:pt x="116086" y="276821"/>
                </a:lnTo>
                <a:lnTo>
                  <a:pt x="133945" y="321469"/>
                </a:lnTo>
                <a:lnTo>
                  <a:pt x="142875" y="357188"/>
                </a:lnTo>
                <a:lnTo>
                  <a:pt x="151805" y="383977"/>
                </a:lnTo>
                <a:lnTo>
                  <a:pt x="142875" y="410766"/>
                </a:lnTo>
                <a:lnTo>
                  <a:pt x="133945" y="419696"/>
                </a:lnTo>
                <a:lnTo>
                  <a:pt x="107156" y="410766"/>
                </a:lnTo>
                <a:lnTo>
                  <a:pt x="89297" y="392907"/>
                </a:lnTo>
                <a:lnTo>
                  <a:pt x="62508" y="357188"/>
                </a:lnTo>
                <a:lnTo>
                  <a:pt x="35719" y="312540"/>
                </a:lnTo>
                <a:lnTo>
                  <a:pt x="17859" y="250032"/>
                </a:lnTo>
                <a:lnTo>
                  <a:pt x="0" y="196454"/>
                </a:lnTo>
                <a:lnTo>
                  <a:pt x="8930" y="133946"/>
                </a:lnTo>
                <a:lnTo>
                  <a:pt x="17859" y="89297"/>
                </a:lnTo>
                <a:lnTo>
                  <a:pt x="44648" y="44649"/>
                </a:lnTo>
                <a:lnTo>
                  <a:pt x="71437" y="17860"/>
                </a:lnTo>
                <a:lnTo>
                  <a:pt x="107156" y="0"/>
                </a:lnTo>
                <a:lnTo>
                  <a:pt x="142875" y="0"/>
                </a:lnTo>
                <a:lnTo>
                  <a:pt x="160734" y="0"/>
                </a:lnTo>
                <a:lnTo>
                  <a:pt x="169664" y="17860"/>
                </a:lnTo>
                <a:lnTo>
                  <a:pt x="160734" y="44649"/>
                </a:lnTo>
                <a:lnTo>
                  <a:pt x="142875" y="80368"/>
                </a:lnTo>
                <a:lnTo>
                  <a:pt x="125016" y="116087"/>
                </a:lnTo>
                <a:lnTo>
                  <a:pt x="98227" y="142876"/>
                </a:lnTo>
                <a:lnTo>
                  <a:pt x="71437" y="160735"/>
                </a:lnTo>
                <a:lnTo>
                  <a:pt x="62508" y="160735"/>
                </a:lnTo>
                <a:lnTo>
                  <a:pt x="62508" y="142876"/>
                </a:lnTo>
                <a:lnTo>
                  <a:pt x="62508" y="116087"/>
                </a:lnTo>
                <a:lnTo>
                  <a:pt x="62508" y="1160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402211" y="4572000"/>
            <a:ext cx="250032" cy="303610"/>
          </a:xfrm>
          <a:custGeom>
            <a:avLst/>
            <a:gdLst/>
            <a:ahLst/>
            <a:cxnLst/>
            <a:rect l="0" t="0" r="0" b="0"/>
            <a:pathLst>
              <a:path w="250032" h="303610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17859" y="17859"/>
                </a:lnTo>
                <a:lnTo>
                  <a:pt x="26789" y="35718"/>
                </a:lnTo>
                <a:lnTo>
                  <a:pt x="35719" y="62507"/>
                </a:lnTo>
                <a:lnTo>
                  <a:pt x="35719" y="107156"/>
                </a:lnTo>
                <a:lnTo>
                  <a:pt x="35719" y="151804"/>
                </a:lnTo>
                <a:lnTo>
                  <a:pt x="44648" y="196453"/>
                </a:lnTo>
                <a:lnTo>
                  <a:pt x="44648" y="232171"/>
                </a:lnTo>
                <a:lnTo>
                  <a:pt x="44648" y="267890"/>
                </a:lnTo>
                <a:lnTo>
                  <a:pt x="44648" y="294679"/>
                </a:lnTo>
                <a:lnTo>
                  <a:pt x="44648" y="303609"/>
                </a:lnTo>
                <a:lnTo>
                  <a:pt x="53578" y="303609"/>
                </a:lnTo>
                <a:lnTo>
                  <a:pt x="62508" y="285750"/>
                </a:lnTo>
                <a:lnTo>
                  <a:pt x="71437" y="258961"/>
                </a:lnTo>
                <a:lnTo>
                  <a:pt x="80367" y="223242"/>
                </a:lnTo>
                <a:lnTo>
                  <a:pt x="98227" y="196453"/>
                </a:lnTo>
                <a:lnTo>
                  <a:pt x="116086" y="160734"/>
                </a:lnTo>
                <a:lnTo>
                  <a:pt x="125016" y="142875"/>
                </a:lnTo>
                <a:lnTo>
                  <a:pt x="142875" y="142875"/>
                </a:lnTo>
                <a:lnTo>
                  <a:pt x="160734" y="151804"/>
                </a:lnTo>
                <a:lnTo>
                  <a:pt x="169664" y="169664"/>
                </a:lnTo>
                <a:lnTo>
                  <a:pt x="178594" y="196453"/>
                </a:lnTo>
                <a:lnTo>
                  <a:pt x="187523" y="232171"/>
                </a:lnTo>
                <a:lnTo>
                  <a:pt x="196453" y="250031"/>
                </a:lnTo>
                <a:lnTo>
                  <a:pt x="205383" y="267890"/>
                </a:lnTo>
                <a:lnTo>
                  <a:pt x="214312" y="267890"/>
                </a:lnTo>
                <a:lnTo>
                  <a:pt x="223242" y="267890"/>
                </a:lnTo>
                <a:lnTo>
                  <a:pt x="232172" y="250031"/>
                </a:lnTo>
                <a:lnTo>
                  <a:pt x="241102" y="223242"/>
                </a:lnTo>
                <a:lnTo>
                  <a:pt x="250031" y="187523"/>
                </a:lnTo>
                <a:lnTo>
                  <a:pt x="250031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661172" y="4652367"/>
            <a:ext cx="44649" cy="142876"/>
          </a:xfrm>
          <a:custGeom>
            <a:avLst/>
            <a:gdLst/>
            <a:ahLst/>
            <a:cxnLst/>
            <a:rect l="0" t="0" r="0" b="0"/>
            <a:pathLst>
              <a:path w="44649" h="142876">
                <a:moveTo>
                  <a:pt x="35719" y="8929"/>
                </a:moveTo>
                <a:lnTo>
                  <a:pt x="35719" y="17859"/>
                </a:lnTo>
                <a:lnTo>
                  <a:pt x="26789" y="26789"/>
                </a:lnTo>
                <a:lnTo>
                  <a:pt x="26789" y="44648"/>
                </a:lnTo>
                <a:lnTo>
                  <a:pt x="17859" y="71437"/>
                </a:lnTo>
                <a:lnTo>
                  <a:pt x="17859" y="89297"/>
                </a:lnTo>
                <a:lnTo>
                  <a:pt x="8930" y="116086"/>
                </a:lnTo>
                <a:lnTo>
                  <a:pt x="8930" y="133945"/>
                </a:lnTo>
                <a:lnTo>
                  <a:pt x="17859" y="142875"/>
                </a:lnTo>
                <a:lnTo>
                  <a:pt x="17859" y="142875"/>
                </a:lnTo>
                <a:lnTo>
                  <a:pt x="26789" y="133945"/>
                </a:lnTo>
                <a:lnTo>
                  <a:pt x="35719" y="116086"/>
                </a:lnTo>
                <a:lnTo>
                  <a:pt x="44648" y="98226"/>
                </a:lnTo>
                <a:lnTo>
                  <a:pt x="44648" y="62508"/>
                </a:lnTo>
                <a:lnTo>
                  <a:pt x="44648" y="35719"/>
                </a:lnTo>
                <a:lnTo>
                  <a:pt x="35719" y="8929"/>
                </a:lnTo>
                <a:lnTo>
                  <a:pt x="26789" y="0"/>
                </a:lnTo>
                <a:lnTo>
                  <a:pt x="17859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35719"/>
                </a:lnTo>
                <a:lnTo>
                  <a:pt x="0" y="44648"/>
                </a:lnTo>
                <a:lnTo>
                  <a:pt x="8930" y="44648"/>
                </a:lnTo>
                <a:lnTo>
                  <a:pt x="17859" y="44648"/>
                </a:lnTo>
                <a:lnTo>
                  <a:pt x="1785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786188" y="4572000"/>
            <a:ext cx="160735" cy="178594"/>
          </a:xfrm>
          <a:custGeom>
            <a:avLst/>
            <a:gdLst/>
            <a:ahLst/>
            <a:cxnLst/>
            <a:rect l="0" t="0" r="0" b="0"/>
            <a:pathLst>
              <a:path w="160735" h="178594">
                <a:moveTo>
                  <a:pt x="8929" y="0"/>
                </a:moveTo>
                <a:lnTo>
                  <a:pt x="8929" y="0"/>
                </a:lnTo>
                <a:lnTo>
                  <a:pt x="8929" y="8929"/>
                </a:lnTo>
                <a:lnTo>
                  <a:pt x="8929" y="26789"/>
                </a:lnTo>
                <a:lnTo>
                  <a:pt x="8929" y="44648"/>
                </a:lnTo>
                <a:lnTo>
                  <a:pt x="0" y="71437"/>
                </a:lnTo>
                <a:lnTo>
                  <a:pt x="0" y="107156"/>
                </a:lnTo>
                <a:lnTo>
                  <a:pt x="8929" y="133945"/>
                </a:lnTo>
                <a:lnTo>
                  <a:pt x="8929" y="160734"/>
                </a:lnTo>
                <a:lnTo>
                  <a:pt x="8929" y="169664"/>
                </a:lnTo>
                <a:lnTo>
                  <a:pt x="8929" y="178593"/>
                </a:lnTo>
                <a:lnTo>
                  <a:pt x="17859" y="169664"/>
                </a:lnTo>
                <a:lnTo>
                  <a:pt x="26789" y="160734"/>
                </a:lnTo>
                <a:lnTo>
                  <a:pt x="35718" y="133945"/>
                </a:lnTo>
                <a:lnTo>
                  <a:pt x="44648" y="98226"/>
                </a:lnTo>
                <a:lnTo>
                  <a:pt x="62507" y="62507"/>
                </a:lnTo>
                <a:lnTo>
                  <a:pt x="71437" y="35718"/>
                </a:lnTo>
                <a:lnTo>
                  <a:pt x="89296" y="8929"/>
                </a:lnTo>
                <a:lnTo>
                  <a:pt x="98226" y="8929"/>
                </a:lnTo>
                <a:lnTo>
                  <a:pt x="107156" y="8929"/>
                </a:lnTo>
                <a:lnTo>
                  <a:pt x="107156" y="17859"/>
                </a:lnTo>
                <a:lnTo>
                  <a:pt x="116085" y="44648"/>
                </a:lnTo>
                <a:lnTo>
                  <a:pt x="116085" y="71437"/>
                </a:lnTo>
                <a:lnTo>
                  <a:pt x="116085" y="98226"/>
                </a:lnTo>
                <a:lnTo>
                  <a:pt x="116085" y="125015"/>
                </a:lnTo>
                <a:lnTo>
                  <a:pt x="116085" y="142875"/>
                </a:lnTo>
                <a:lnTo>
                  <a:pt x="125015" y="160734"/>
                </a:lnTo>
                <a:lnTo>
                  <a:pt x="133945" y="160734"/>
                </a:lnTo>
                <a:lnTo>
                  <a:pt x="151804" y="160734"/>
                </a:lnTo>
                <a:lnTo>
                  <a:pt x="160734" y="133945"/>
                </a:lnTo>
                <a:lnTo>
                  <a:pt x="160734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955852" y="4482703"/>
            <a:ext cx="178594" cy="160735"/>
          </a:xfrm>
          <a:custGeom>
            <a:avLst/>
            <a:gdLst/>
            <a:ahLst/>
            <a:cxnLst/>
            <a:rect l="0" t="0" r="0" b="0"/>
            <a:pathLst>
              <a:path w="178594" h="160735">
                <a:moveTo>
                  <a:pt x="0" y="125015"/>
                </a:moveTo>
                <a:lnTo>
                  <a:pt x="0" y="125015"/>
                </a:lnTo>
                <a:lnTo>
                  <a:pt x="8929" y="125015"/>
                </a:lnTo>
                <a:lnTo>
                  <a:pt x="17859" y="116086"/>
                </a:lnTo>
                <a:lnTo>
                  <a:pt x="26789" y="116086"/>
                </a:lnTo>
                <a:lnTo>
                  <a:pt x="35718" y="98226"/>
                </a:lnTo>
                <a:lnTo>
                  <a:pt x="53578" y="89297"/>
                </a:lnTo>
                <a:lnTo>
                  <a:pt x="71437" y="71437"/>
                </a:lnTo>
                <a:lnTo>
                  <a:pt x="89296" y="53578"/>
                </a:lnTo>
                <a:lnTo>
                  <a:pt x="107156" y="35718"/>
                </a:lnTo>
                <a:lnTo>
                  <a:pt x="116086" y="17859"/>
                </a:lnTo>
                <a:lnTo>
                  <a:pt x="125015" y="8929"/>
                </a:lnTo>
                <a:lnTo>
                  <a:pt x="116086" y="0"/>
                </a:lnTo>
                <a:lnTo>
                  <a:pt x="107156" y="8929"/>
                </a:lnTo>
                <a:lnTo>
                  <a:pt x="89296" y="26789"/>
                </a:lnTo>
                <a:lnTo>
                  <a:pt x="71437" y="44648"/>
                </a:lnTo>
                <a:lnTo>
                  <a:pt x="53578" y="71437"/>
                </a:lnTo>
                <a:lnTo>
                  <a:pt x="44648" y="107156"/>
                </a:lnTo>
                <a:lnTo>
                  <a:pt x="53578" y="133945"/>
                </a:lnTo>
                <a:lnTo>
                  <a:pt x="62507" y="151804"/>
                </a:lnTo>
                <a:lnTo>
                  <a:pt x="80367" y="160734"/>
                </a:lnTo>
                <a:lnTo>
                  <a:pt x="116086" y="160734"/>
                </a:lnTo>
                <a:lnTo>
                  <a:pt x="142875" y="151804"/>
                </a:lnTo>
                <a:lnTo>
                  <a:pt x="178593" y="133945"/>
                </a:lnTo>
                <a:lnTo>
                  <a:pt x="178593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259461" y="4509492"/>
            <a:ext cx="178595" cy="223243"/>
          </a:xfrm>
          <a:custGeom>
            <a:avLst/>
            <a:gdLst/>
            <a:ahLst/>
            <a:cxnLst/>
            <a:rect l="0" t="0" r="0" b="0"/>
            <a:pathLst>
              <a:path w="178595" h="223243">
                <a:moveTo>
                  <a:pt x="142875" y="0"/>
                </a:moveTo>
                <a:lnTo>
                  <a:pt x="142875" y="0"/>
                </a:lnTo>
                <a:lnTo>
                  <a:pt x="142875" y="8929"/>
                </a:lnTo>
                <a:lnTo>
                  <a:pt x="142875" y="8929"/>
                </a:lnTo>
                <a:lnTo>
                  <a:pt x="142875" y="8929"/>
                </a:lnTo>
                <a:lnTo>
                  <a:pt x="142875" y="17859"/>
                </a:lnTo>
                <a:lnTo>
                  <a:pt x="142875" y="26789"/>
                </a:lnTo>
                <a:lnTo>
                  <a:pt x="142875" y="26789"/>
                </a:lnTo>
                <a:lnTo>
                  <a:pt x="142875" y="35719"/>
                </a:lnTo>
                <a:lnTo>
                  <a:pt x="142875" y="35719"/>
                </a:lnTo>
                <a:lnTo>
                  <a:pt x="151805" y="26789"/>
                </a:lnTo>
                <a:lnTo>
                  <a:pt x="151805" y="26789"/>
                </a:lnTo>
                <a:lnTo>
                  <a:pt x="151805" y="17859"/>
                </a:lnTo>
                <a:lnTo>
                  <a:pt x="151805" y="17859"/>
                </a:lnTo>
                <a:lnTo>
                  <a:pt x="151805" y="8929"/>
                </a:lnTo>
                <a:lnTo>
                  <a:pt x="151805" y="8929"/>
                </a:lnTo>
                <a:lnTo>
                  <a:pt x="151805" y="8929"/>
                </a:lnTo>
                <a:lnTo>
                  <a:pt x="151805" y="17859"/>
                </a:lnTo>
                <a:lnTo>
                  <a:pt x="151805" y="26789"/>
                </a:lnTo>
                <a:lnTo>
                  <a:pt x="151805" y="44648"/>
                </a:lnTo>
                <a:lnTo>
                  <a:pt x="151805" y="62508"/>
                </a:lnTo>
                <a:lnTo>
                  <a:pt x="160734" y="80367"/>
                </a:lnTo>
                <a:lnTo>
                  <a:pt x="160734" y="89297"/>
                </a:lnTo>
                <a:lnTo>
                  <a:pt x="169664" y="107156"/>
                </a:lnTo>
                <a:lnTo>
                  <a:pt x="169664" y="125015"/>
                </a:lnTo>
                <a:lnTo>
                  <a:pt x="178594" y="133945"/>
                </a:lnTo>
                <a:lnTo>
                  <a:pt x="169664" y="151804"/>
                </a:lnTo>
                <a:lnTo>
                  <a:pt x="160734" y="169664"/>
                </a:lnTo>
                <a:lnTo>
                  <a:pt x="142875" y="187523"/>
                </a:lnTo>
                <a:lnTo>
                  <a:pt x="116086" y="205383"/>
                </a:lnTo>
                <a:lnTo>
                  <a:pt x="89297" y="214312"/>
                </a:lnTo>
                <a:lnTo>
                  <a:pt x="62508" y="223242"/>
                </a:lnTo>
                <a:lnTo>
                  <a:pt x="35719" y="214312"/>
                </a:lnTo>
                <a:lnTo>
                  <a:pt x="17859" y="205383"/>
                </a:lnTo>
                <a:lnTo>
                  <a:pt x="8930" y="178594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277320" y="4438054"/>
            <a:ext cx="196454" cy="116087"/>
          </a:xfrm>
          <a:custGeom>
            <a:avLst/>
            <a:gdLst/>
            <a:ahLst/>
            <a:cxnLst/>
            <a:rect l="0" t="0" r="0" b="0"/>
            <a:pathLst>
              <a:path w="196454" h="116087">
                <a:moveTo>
                  <a:pt x="0" y="116086"/>
                </a:moveTo>
                <a:lnTo>
                  <a:pt x="0" y="116086"/>
                </a:lnTo>
                <a:lnTo>
                  <a:pt x="8930" y="107157"/>
                </a:lnTo>
                <a:lnTo>
                  <a:pt x="26789" y="89297"/>
                </a:lnTo>
                <a:lnTo>
                  <a:pt x="44649" y="71438"/>
                </a:lnTo>
                <a:lnTo>
                  <a:pt x="71438" y="53578"/>
                </a:lnTo>
                <a:lnTo>
                  <a:pt x="107157" y="35719"/>
                </a:lnTo>
                <a:lnTo>
                  <a:pt x="133946" y="17860"/>
                </a:lnTo>
                <a:lnTo>
                  <a:pt x="160735" y="0"/>
                </a:lnTo>
                <a:lnTo>
                  <a:pt x="187524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509492" y="4491632"/>
            <a:ext cx="151806" cy="116087"/>
          </a:xfrm>
          <a:custGeom>
            <a:avLst/>
            <a:gdLst/>
            <a:ahLst/>
            <a:cxnLst/>
            <a:rect l="0" t="0" r="0" b="0"/>
            <a:pathLst>
              <a:path w="151806" h="116087">
                <a:moveTo>
                  <a:pt x="62508" y="0"/>
                </a:moveTo>
                <a:lnTo>
                  <a:pt x="62508" y="0"/>
                </a:lnTo>
                <a:lnTo>
                  <a:pt x="53578" y="0"/>
                </a:lnTo>
                <a:lnTo>
                  <a:pt x="44649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17860" y="35719"/>
                </a:lnTo>
                <a:lnTo>
                  <a:pt x="8930" y="53579"/>
                </a:lnTo>
                <a:lnTo>
                  <a:pt x="0" y="71438"/>
                </a:lnTo>
                <a:lnTo>
                  <a:pt x="0" y="89297"/>
                </a:lnTo>
                <a:lnTo>
                  <a:pt x="8930" y="107157"/>
                </a:lnTo>
                <a:lnTo>
                  <a:pt x="17860" y="107157"/>
                </a:lnTo>
                <a:lnTo>
                  <a:pt x="35719" y="116086"/>
                </a:lnTo>
                <a:lnTo>
                  <a:pt x="44649" y="107157"/>
                </a:lnTo>
                <a:lnTo>
                  <a:pt x="53578" y="98227"/>
                </a:lnTo>
                <a:lnTo>
                  <a:pt x="62508" y="89297"/>
                </a:lnTo>
                <a:lnTo>
                  <a:pt x="71438" y="71438"/>
                </a:lnTo>
                <a:lnTo>
                  <a:pt x="80367" y="62508"/>
                </a:lnTo>
                <a:lnTo>
                  <a:pt x="80367" y="44649"/>
                </a:lnTo>
                <a:lnTo>
                  <a:pt x="80367" y="35719"/>
                </a:lnTo>
                <a:lnTo>
                  <a:pt x="71438" y="35719"/>
                </a:lnTo>
                <a:lnTo>
                  <a:pt x="71438" y="35719"/>
                </a:lnTo>
                <a:lnTo>
                  <a:pt x="80367" y="53579"/>
                </a:lnTo>
                <a:lnTo>
                  <a:pt x="80367" y="62508"/>
                </a:lnTo>
                <a:lnTo>
                  <a:pt x="89297" y="80368"/>
                </a:lnTo>
                <a:lnTo>
                  <a:pt x="107156" y="89297"/>
                </a:lnTo>
                <a:lnTo>
                  <a:pt x="116086" y="98227"/>
                </a:lnTo>
                <a:lnTo>
                  <a:pt x="133946" y="98227"/>
                </a:lnTo>
                <a:lnTo>
                  <a:pt x="142875" y="98227"/>
                </a:lnTo>
                <a:lnTo>
                  <a:pt x="151805" y="89297"/>
                </a:lnTo>
                <a:lnTo>
                  <a:pt x="15180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688086" y="4411265"/>
            <a:ext cx="62509" cy="133947"/>
          </a:xfrm>
          <a:custGeom>
            <a:avLst/>
            <a:gdLst/>
            <a:ahLst/>
            <a:cxnLst/>
            <a:rect l="0" t="0" r="0" b="0"/>
            <a:pathLst>
              <a:path w="62509" h="133947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9" y="26789"/>
                </a:lnTo>
                <a:lnTo>
                  <a:pt x="53578" y="26789"/>
                </a:lnTo>
                <a:lnTo>
                  <a:pt x="62508" y="35719"/>
                </a:lnTo>
                <a:lnTo>
                  <a:pt x="62508" y="53578"/>
                </a:lnTo>
                <a:lnTo>
                  <a:pt x="62508" y="71438"/>
                </a:lnTo>
                <a:lnTo>
                  <a:pt x="53578" y="89297"/>
                </a:lnTo>
                <a:lnTo>
                  <a:pt x="35719" y="107156"/>
                </a:lnTo>
                <a:lnTo>
                  <a:pt x="26789" y="125016"/>
                </a:lnTo>
                <a:lnTo>
                  <a:pt x="8930" y="133946"/>
                </a:lnTo>
                <a:lnTo>
                  <a:pt x="0" y="133946"/>
                </a:lnTo>
                <a:lnTo>
                  <a:pt x="8930" y="116086"/>
                </a:lnTo>
                <a:lnTo>
                  <a:pt x="17859" y="98227"/>
                </a:lnTo>
                <a:lnTo>
                  <a:pt x="26789" y="80367"/>
                </a:lnTo>
                <a:lnTo>
                  <a:pt x="44648" y="53578"/>
                </a:lnTo>
                <a:lnTo>
                  <a:pt x="4464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804172" y="4339828"/>
            <a:ext cx="241102" cy="116087"/>
          </a:xfrm>
          <a:custGeom>
            <a:avLst/>
            <a:gdLst/>
            <a:ahLst/>
            <a:cxnLst/>
            <a:rect l="0" t="0" r="0" b="0"/>
            <a:pathLst>
              <a:path w="241102" h="116087">
                <a:moveTo>
                  <a:pt x="8930" y="44648"/>
                </a:move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8930" y="107156"/>
                </a:lnTo>
                <a:lnTo>
                  <a:pt x="17859" y="107156"/>
                </a:lnTo>
                <a:lnTo>
                  <a:pt x="35719" y="116086"/>
                </a:lnTo>
                <a:lnTo>
                  <a:pt x="53578" y="116086"/>
                </a:lnTo>
                <a:lnTo>
                  <a:pt x="62508" y="116086"/>
                </a:lnTo>
                <a:lnTo>
                  <a:pt x="80367" y="107156"/>
                </a:lnTo>
                <a:lnTo>
                  <a:pt x="80367" y="98226"/>
                </a:lnTo>
                <a:lnTo>
                  <a:pt x="80367" y="80367"/>
                </a:lnTo>
                <a:lnTo>
                  <a:pt x="80367" y="71437"/>
                </a:lnTo>
                <a:lnTo>
                  <a:pt x="71437" y="53578"/>
                </a:lnTo>
                <a:lnTo>
                  <a:pt x="62508" y="44648"/>
                </a:lnTo>
                <a:lnTo>
                  <a:pt x="53578" y="35718"/>
                </a:lnTo>
                <a:lnTo>
                  <a:pt x="53578" y="26789"/>
                </a:lnTo>
                <a:lnTo>
                  <a:pt x="53578" y="26789"/>
                </a:lnTo>
                <a:lnTo>
                  <a:pt x="53578" y="26789"/>
                </a:lnTo>
                <a:lnTo>
                  <a:pt x="53578" y="26789"/>
                </a:lnTo>
                <a:lnTo>
                  <a:pt x="71437" y="26789"/>
                </a:lnTo>
                <a:lnTo>
                  <a:pt x="80367" y="26789"/>
                </a:lnTo>
                <a:lnTo>
                  <a:pt x="89297" y="35718"/>
                </a:lnTo>
                <a:lnTo>
                  <a:pt x="107156" y="44648"/>
                </a:lnTo>
                <a:lnTo>
                  <a:pt x="107156" y="53578"/>
                </a:lnTo>
                <a:lnTo>
                  <a:pt x="116086" y="62508"/>
                </a:lnTo>
                <a:lnTo>
                  <a:pt x="116086" y="62508"/>
                </a:lnTo>
                <a:lnTo>
                  <a:pt x="116086" y="71437"/>
                </a:lnTo>
                <a:lnTo>
                  <a:pt x="116086" y="62508"/>
                </a:lnTo>
                <a:lnTo>
                  <a:pt x="116086" y="62508"/>
                </a:lnTo>
                <a:lnTo>
                  <a:pt x="125016" y="53578"/>
                </a:lnTo>
                <a:lnTo>
                  <a:pt x="133945" y="35718"/>
                </a:lnTo>
                <a:lnTo>
                  <a:pt x="142875" y="17859"/>
                </a:lnTo>
                <a:lnTo>
                  <a:pt x="151805" y="8929"/>
                </a:lnTo>
                <a:lnTo>
                  <a:pt x="160734" y="8929"/>
                </a:lnTo>
                <a:lnTo>
                  <a:pt x="178594" y="8929"/>
                </a:lnTo>
                <a:lnTo>
                  <a:pt x="187523" y="8929"/>
                </a:lnTo>
                <a:lnTo>
                  <a:pt x="196453" y="17859"/>
                </a:lnTo>
                <a:lnTo>
                  <a:pt x="205383" y="26789"/>
                </a:lnTo>
                <a:lnTo>
                  <a:pt x="214312" y="26789"/>
                </a:lnTo>
                <a:lnTo>
                  <a:pt x="223242" y="26789"/>
                </a:lnTo>
                <a:lnTo>
                  <a:pt x="223242" y="26789"/>
                </a:lnTo>
                <a:lnTo>
                  <a:pt x="232172" y="26789"/>
                </a:lnTo>
                <a:lnTo>
                  <a:pt x="232172" y="17859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920258" y="4134445"/>
            <a:ext cx="294681" cy="258962"/>
          </a:xfrm>
          <a:custGeom>
            <a:avLst/>
            <a:gdLst/>
            <a:ahLst/>
            <a:cxnLst/>
            <a:rect l="0" t="0" r="0" b="0"/>
            <a:pathLst>
              <a:path w="294681" h="258962">
                <a:moveTo>
                  <a:pt x="8930" y="71437"/>
                </a:moveTo>
                <a:lnTo>
                  <a:pt x="8930" y="6250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8930" y="26789"/>
                </a:lnTo>
                <a:lnTo>
                  <a:pt x="17859" y="17859"/>
                </a:lnTo>
                <a:lnTo>
                  <a:pt x="35719" y="17859"/>
                </a:lnTo>
                <a:lnTo>
                  <a:pt x="53578" y="8930"/>
                </a:lnTo>
                <a:lnTo>
                  <a:pt x="71437" y="8930"/>
                </a:lnTo>
                <a:lnTo>
                  <a:pt x="80367" y="8930"/>
                </a:lnTo>
                <a:lnTo>
                  <a:pt x="107156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0"/>
                </a:lnTo>
                <a:lnTo>
                  <a:pt x="151805" y="0"/>
                </a:lnTo>
                <a:lnTo>
                  <a:pt x="160734" y="17859"/>
                </a:lnTo>
                <a:lnTo>
                  <a:pt x="160734" y="26789"/>
                </a:lnTo>
                <a:lnTo>
                  <a:pt x="169664" y="44648"/>
                </a:lnTo>
                <a:lnTo>
                  <a:pt x="178594" y="62508"/>
                </a:lnTo>
                <a:lnTo>
                  <a:pt x="196453" y="89297"/>
                </a:lnTo>
                <a:lnTo>
                  <a:pt x="205383" y="107156"/>
                </a:lnTo>
                <a:lnTo>
                  <a:pt x="223242" y="133945"/>
                </a:lnTo>
                <a:lnTo>
                  <a:pt x="241101" y="151805"/>
                </a:lnTo>
                <a:lnTo>
                  <a:pt x="267890" y="178594"/>
                </a:lnTo>
                <a:lnTo>
                  <a:pt x="285750" y="196453"/>
                </a:lnTo>
                <a:lnTo>
                  <a:pt x="294680" y="214312"/>
                </a:lnTo>
                <a:lnTo>
                  <a:pt x="294680" y="232172"/>
                </a:lnTo>
                <a:lnTo>
                  <a:pt x="285750" y="241101"/>
                </a:lnTo>
                <a:lnTo>
                  <a:pt x="267890" y="250031"/>
                </a:lnTo>
                <a:lnTo>
                  <a:pt x="241101" y="258961"/>
                </a:lnTo>
                <a:lnTo>
                  <a:pt x="214312" y="258961"/>
                </a:lnTo>
                <a:lnTo>
                  <a:pt x="169664" y="258961"/>
                </a:lnTo>
                <a:lnTo>
                  <a:pt x="125015" y="250031"/>
                </a:lnTo>
                <a:lnTo>
                  <a:pt x="71437" y="258961"/>
                </a:lnTo>
                <a:lnTo>
                  <a:pt x="71437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205883" y="4393406"/>
            <a:ext cx="169665" cy="383977"/>
          </a:xfrm>
          <a:custGeom>
            <a:avLst/>
            <a:gdLst/>
            <a:ahLst/>
            <a:cxnLst/>
            <a:rect l="0" t="0" r="0" b="0"/>
            <a:pathLst>
              <a:path w="169665" h="383977">
                <a:moveTo>
                  <a:pt x="80367" y="0"/>
                </a:moveTo>
                <a:lnTo>
                  <a:pt x="80367" y="0"/>
                </a:lnTo>
                <a:lnTo>
                  <a:pt x="71437" y="0"/>
                </a:lnTo>
                <a:lnTo>
                  <a:pt x="71437" y="0"/>
                </a:lnTo>
                <a:lnTo>
                  <a:pt x="62508" y="0"/>
                </a:lnTo>
                <a:lnTo>
                  <a:pt x="53578" y="8930"/>
                </a:lnTo>
                <a:lnTo>
                  <a:pt x="44648" y="8930"/>
                </a:lnTo>
                <a:lnTo>
                  <a:pt x="35719" y="17859"/>
                </a:lnTo>
                <a:lnTo>
                  <a:pt x="26789" y="26789"/>
                </a:lnTo>
                <a:lnTo>
                  <a:pt x="17859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35719"/>
                </a:lnTo>
                <a:lnTo>
                  <a:pt x="26789" y="44648"/>
                </a:lnTo>
                <a:lnTo>
                  <a:pt x="26789" y="62508"/>
                </a:lnTo>
                <a:lnTo>
                  <a:pt x="26789" y="89297"/>
                </a:lnTo>
                <a:lnTo>
                  <a:pt x="26789" y="116086"/>
                </a:lnTo>
                <a:lnTo>
                  <a:pt x="26789" y="160734"/>
                </a:lnTo>
                <a:lnTo>
                  <a:pt x="26789" y="196453"/>
                </a:lnTo>
                <a:lnTo>
                  <a:pt x="35719" y="241101"/>
                </a:lnTo>
                <a:lnTo>
                  <a:pt x="44648" y="285750"/>
                </a:lnTo>
                <a:lnTo>
                  <a:pt x="53578" y="321469"/>
                </a:lnTo>
                <a:lnTo>
                  <a:pt x="71437" y="348258"/>
                </a:lnTo>
                <a:lnTo>
                  <a:pt x="89297" y="366117"/>
                </a:lnTo>
                <a:lnTo>
                  <a:pt x="107156" y="375047"/>
                </a:lnTo>
                <a:lnTo>
                  <a:pt x="125015" y="383976"/>
                </a:lnTo>
                <a:lnTo>
                  <a:pt x="142875" y="383976"/>
                </a:lnTo>
                <a:lnTo>
                  <a:pt x="151805" y="383976"/>
                </a:lnTo>
                <a:lnTo>
                  <a:pt x="169664" y="375047"/>
                </a:lnTo>
                <a:lnTo>
                  <a:pt x="169664" y="357187"/>
                </a:lnTo>
                <a:lnTo>
                  <a:pt x="169664" y="348258"/>
                </a:lnTo>
                <a:lnTo>
                  <a:pt x="169664" y="330398"/>
                </a:lnTo>
                <a:lnTo>
                  <a:pt x="169664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991195" y="5554266"/>
            <a:ext cx="473275" cy="232172"/>
          </a:xfrm>
          <a:custGeom>
            <a:avLst/>
            <a:gdLst/>
            <a:ahLst/>
            <a:cxnLst/>
            <a:rect l="0" t="0" r="0" b="0"/>
            <a:pathLst>
              <a:path w="473275" h="232172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60" y="8929"/>
                </a:lnTo>
                <a:lnTo>
                  <a:pt x="35719" y="17859"/>
                </a:lnTo>
                <a:lnTo>
                  <a:pt x="71438" y="44647"/>
                </a:lnTo>
                <a:lnTo>
                  <a:pt x="125016" y="71436"/>
                </a:lnTo>
                <a:lnTo>
                  <a:pt x="178594" y="98225"/>
                </a:lnTo>
                <a:lnTo>
                  <a:pt x="241102" y="133944"/>
                </a:lnTo>
                <a:lnTo>
                  <a:pt x="303610" y="160733"/>
                </a:lnTo>
                <a:lnTo>
                  <a:pt x="357188" y="187522"/>
                </a:lnTo>
                <a:lnTo>
                  <a:pt x="401836" y="205382"/>
                </a:lnTo>
                <a:lnTo>
                  <a:pt x="437555" y="214311"/>
                </a:lnTo>
                <a:lnTo>
                  <a:pt x="455414" y="232171"/>
                </a:lnTo>
                <a:lnTo>
                  <a:pt x="473274" y="232171"/>
                </a:lnTo>
                <a:lnTo>
                  <a:pt x="473274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062633" y="5509617"/>
            <a:ext cx="419696" cy="312539"/>
          </a:xfrm>
          <a:custGeom>
            <a:avLst/>
            <a:gdLst/>
            <a:ahLst/>
            <a:cxnLst/>
            <a:rect l="0" t="0" r="0" b="0"/>
            <a:pathLst>
              <a:path w="419696" h="312539">
                <a:moveTo>
                  <a:pt x="17859" y="312538"/>
                </a:moveTo>
                <a:lnTo>
                  <a:pt x="8930" y="303609"/>
                </a:lnTo>
                <a:lnTo>
                  <a:pt x="0" y="303609"/>
                </a:lnTo>
                <a:lnTo>
                  <a:pt x="0" y="303609"/>
                </a:lnTo>
                <a:lnTo>
                  <a:pt x="0" y="294679"/>
                </a:lnTo>
                <a:lnTo>
                  <a:pt x="8930" y="285749"/>
                </a:lnTo>
                <a:lnTo>
                  <a:pt x="26789" y="276820"/>
                </a:lnTo>
                <a:lnTo>
                  <a:pt x="62508" y="258960"/>
                </a:lnTo>
                <a:lnTo>
                  <a:pt x="107156" y="241101"/>
                </a:lnTo>
                <a:lnTo>
                  <a:pt x="169664" y="205382"/>
                </a:lnTo>
                <a:lnTo>
                  <a:pt x="232172" y="169663"/>
                </a:lnTo>
                <a:lnTo>
                  <a:pt x="285750" y="133945"/>
                </a:lnTo>
                <a:lnTo>
                  <a:pt x="339328" y="98226"/>
                </a:lnTo>
                <a:lnTo>
                  <a:pt x="383976" y="62508"/>
                </a:lnTo>
                <a:lnTo>
                  <a:pt x="401836" y="26789"/>
                </a:lnTo>
                <a:lnTo>
                  <a:pt x="419695" y="0"/>
                </a:lnTo>
                <a:lnTo>
                  <a:pt x="41969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Freeform 1023"/>
          <p:cNvSpPr/>
          <p:nvPr/>
        </p:nvSpPr>
        <p:spPr>
          <a:xfrm>
            <a:off x="1750219" y="5840015"/>
            <a:ext cx="571501" cy="160735"/>
          </a:xfrm>
          <a:custGeom>
            <a:avLst/>
            <a:gdLst/>
            <a:ahLst/>
            <a:cxnLst/>
            <a:rect l="0" t="0" r="0" b="0"/>
            <a:pathLst>
              <a:path w="571501" h="160735">
                <a:moveTo>
                  <a:pt x="17859" y="160734"/>
                </a:moveTo>
                <a:lnTo>
                  <a:pt x="8929" y="160734"/>
                </a:lnTo>
                <a:lnTo>
                  <a:pt x="8929" y="151805"/>
                </a:lnTo>
                <a:lnTo>
                  <a:pt x="0" y="142875"/>
                </a:lnTo>
                <a:lnTo>
                  <a:pt x="0" y="142875"/>
                </a:lnTo>
                <a:lnTo>
                  <a:pt x="8929" y="142875"/>
                </a:lnTo>
                <a:lnTo>
                  <a:pt x="17859" y="142875"/>
                </a:lnTo>
                <a:lnTo>
                  <a:pt x="26789" y="142875"/>
                </a:lnTo>
                <a:lnTo>
                  <a:pt x="44648" y="142875"/>
                </a:lnTo>
                <a:lnTo>
                  <a:pt x="71437" y="151805"/>
                </a:lnTo>
                <a:lnTo>
                  <a:pt x="98226" y="160734"/>
                </a:lnTo>
                <a:lnTo>
                  <a:pt x="142875" y="160734"/>
                </a:lnTo>
                <a:lnTo>
                  <a:pt x="187523" y="151805"/>
                </a:lnTo>
                <a:lnTo>
                  <a:pt x="241101" y="142875"/>
                </a:lnTo>
                <a:lnTo>
                  <a:pt x="294679" y="125015"/>
                </a:lnTo>
                <a:lnTo>
                  <a:pt x="339328" y="107156"/>
                </a:lnTo>
                <a:lnTo>
                  <a:pt x="383976" y="89297"/>
                </a:lnTo>
                <a:lnTo>
                  <a:pt x="437554" y="62508"/>
                </a:lnTo>
                <a:lnTo>
                  <a:pt x="482203" y="35719"/>
                </a:lnTo>
                <a:lnTo>
                  <a:pt x="526851" y="26789"/>
                </a:lnTo>
                <a:lnTo>
                  <a:pt x="553640" y="8930"/>
                </a:lnTo>
                <a:lnTo>
                  <a:pt x="571500" y="0"/>
                </a:lnTo>
                <a:lnTo>
                  <a:pt x="5715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Freeform 1024"/>
          <p:cNvSpPr/>
          <p:nvPr/>
        </p:nvSpPr>
        <p:spPr>
          <a:xfrm>
            <a:off x="2527102" y="5741788"/>
            <a:ext cx="17860" cy="26790"/>
          </a:xfrm>
          <a:custGeom>
            <a:avLst/>
            <a:gdLst/>
            <a:ahLst/>
            <a:cxnLst/>
            <a:rect l="0" t="0" r="0" b="0"/>
            <a:pathLst>
              <a:path w="17860" h="26790">
                <a:moveTo>
                  <a:pt x="17859" y="26789"/>
                </a:moveTo>
                <a:lnTo>
                  <a:pt x="17859" y="26789"/>
                </a:lnTo>
                <a:lnTo>
                  <a:pt x="8929" y="17860"/>
                </a:ln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Freeform 1026"/>
          <p:cNvSpPr/>
          <p:nvPr/>
        </p:nvSpPr>
        <p:spPr>
          <a:xfrm>
            <a:off x="2518172" y="5625702"/>
            <a:ext cx="258962" cy="303611"/>
          </a:xfrm>
          <a:custGeom>
            <a:avLst/>
            <a:gdLst/>
            <a:ahLst/>
            <a:cxnLst/>
            <a:rect l="0" t="0" r="0" b="0"/>
            <a:pathLst>
              <a:path w="258962" h="303611">
                <a:moveTo>
                  <a:pt x="8930" y="107157"/>
                </a:moveTo>
                <a:lnTo>
                  <a:pt x="8930" y="98227"/>
                </a:lnTo>
                <a:lnTo>
                  <a:pt x="8930" y="89297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17859" y="80368"/>
                </a:lnTo>
                <a:lnTo>
                  <a:pt x="26789" y="89297"/>
                </a:lnTo>
                <a:lnTo>
                  <a:pt x="35719" y="116086"/>
                </a:lnTo>
                <a:lnTo>
                  <a:pt x="53578" y="142875"/>
                </a:lnTo>
                <a:lnTo>
                  <a:pt x="62508" y="178594"/>
                </a:lnTo>
                <a:lnTo>
                  <a:pt x="80367" y="205383"/>
                </a:lnTo>
                <a:lnTo>
                  <a:pt x="89297" y="241102"/>
                </a:lnTo>
                <a:lnTo>
                  <a:pt x="98226" y="267891"/>
                </a:lnTo>
                <a:lnTo>
                  <a:pt x="107156" y="285750"/>
                </a:lnTo>
                <a:lnTo>
                  <a:pt x="116086" y="294680"/>
                </a:lnTo>
                <a:lnTo>
                  <a:pt x="116086" y="303610"/>
                </a:lnTo>
                <a:lnTo>
                  <a:pt x="116086" y="303610"/>
                </a:lnTo>
                <a:lnTo>
                  <a:pt x="116086" y="294680"/>
                </a:lnTo>
                <a:lnTo>
                  <a:pt x="107156" y="276821"/>
                </a:lnTo>
                <a:lnTo>
                  <a:pt x="98226" y="250032"/>
                </a:lnTo>
                <a:lnTo>
                  <a:pt x="80367" y="232172"/>
                </a:lnTo>
                <a:lnTo>
                  <a:pt x="62508" y="205383"/>
                </a:lnTo>
                <a:lnTo>
                  <a:pt x="44648" y="178594"/>
                </a:lnTo>
                <a:lnTo>
                  <a:pt x="26789" y="151805"/>
                </a:lnTo>
                <a:lnTo>
                  <a:pt x="8930" y="133946"/>
                </a:lnTo>
                <a:lnTo>
                  <a:pt x="0" y="116086"/>
                </a:lnTo>
                <a:lnTo>
                  <a:pt x="0" y="107157"/>
                </a:lnTo>
                <a:lnTo>
                  <a:pt x="0" y="89297"/>
                </a:lnTo>
                <a:lnTo>
                  <a:pt x="17859" y="89297"/>
                </a:lnTo>
                <a:lnTo>
                  <a:pt x="35719" y="80368"/>
                </a:lnTo>
                <a:lnTo>
                  <a:pt x="62508" y="71438"/>
                </a:lnTo>
                <a:lnTo>
                  <a:pt x="89297" y="62508"/>
                </a:lnTo>
                <a:lnTo>
                  <a:pt x="125016" y="53578"/>
                </a:lnTo>
                <a:lnTo>
                  <a:pt x="169664" y="35719"/>
                </a:lnTo>
                <a:lnTo>
                  <a:pt x="205383" y="26789"/>
                </a:lnTo>
                <a:lnTo>
                  <a:pt x="232172" y="1786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Freeform 1027"/>
          <p:cNvSpPr/>
          <p:nvPr/>
        </p:nvSpPr>
        <p:spPr>
          <a:xfrm>
            <a:off x="2634258" y="5741788"/>
            <a:ext cx="169665" cy="98228"/>
          </a:xfrm>
          <a:custGeom>
            <a:avLst/>
            <a:gdLst/>
            <a:ahLst/>
            <a:cxnLst/>
            <a:rect l="0" t="0" r="0" b="0"/>
            <a:pathLst>
              <a:path w="169665" h="98228">
                <a:moveTo>
                  <a:pt x="0" y="98227"/>
                </a:moveTo>
                <a:lnTo>
                  <a:pt x="0" y="98227"/>
                </a:lnTo>
                <a:lnTo>
                  <a:pt x="0" y="89297"/>
                </a:lnTo>
                <a:lnTo>
                  <a:pt x="0" y="89297"/>
                </a:lnTo>
                <a:lnTo>
                  <a:pt x="8930" y="80367"/>
                </a:lnTo>
                <a:lnTo>
                  <a:pt x="26789" y="71438"/>
                </a:lnTo>
                <a:lnTo>
                  <a:pt x="53578" y="62508"/>
                </a:lnTo>
                <a:lnTo>
                  <a:pt x="71437" y="44649"/>
                </a:lnTo>
                <a:lnTo>
                  <a:pt x="98226" y="35719"/>
                </a:lnTo>
                <a:lnTo>
                  <a:pt x="125015" y="26789"/>
                </a:lnTo>
                <a:lnTo>
                  <a:pt x="151805" y="893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Freeform 1028"/>
          <p:cNvSpPr/>
          <p:nvPr/>
        </p:nvSpPr>
        <p:spPr>
          <a:xfrm>
            <a:off x="2928938" y="5652491"/>
            <a:ext cx="71438" cy="187525"/>
          </a:xfrm>
          <a:custGeom>
            <a:avLst/>
            <a:gdLst/>
            <a:ahLst/>
            <a:cxnLst/>
            <a:rect l="0" t="0" r="0" b="0"/>
            <a:pathLst>
              <a:path w="71438" h="187525">
                <a:moveTo>
                  <a:pt x="8929" y="0"/>
                </a:moveTo>
                <a:lnTo>
                  <a:pt x="8929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0" y="53579"/>
                </a:lnTo>
                <a:lnTo>
                  <a:pt x="0" y="71438"/>
                </a:lnTo>
                <a:lnTo>
                  <a:pt x="0" y="98227"/>
                </a:lnTo>
                <a:lnTo>
                  <a:pt x="0" y="133946"/>
                </a:lnTo>
                <a:lnTo>
                  <a:pt x="8929" y="151805"/>
                </a:lnTo>
                <a:lnTo>
                  <a:pt x="8929" y="169664"/>
                </a:lnTo>
                <a:lnTo>
                  <a:pt x="17859" y="187524"/>
                </a:lnTo>
                <a:lnTo>
                  <a:pt x="26789" y="187524"/>
                </a:lnTo>
                <a:lnTo>
                  <a:pt x="35718" y="178594"/>
                </a:lnTo>
                <a:lnTo>
                  <a:pt x="53578" y="169664"/>
                </a:lnTo>
                <a:lnTo>
                  <a:pt x="62507" y="133946"/>
                </a:lnTo>
                <a:lnTo>
                  <a:pt x="71437" y="107157"/>
                </a:lnTo>
                <a:lnTo>
                  <a:pt x="71437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Freeform 1029"/>
          <p:cNvSpPr/>
          <p:nvPr/>
        </p:nvSpPr>
        <p:spPr>
          <a:xfrm>
            <a:off x="3045023" y="5652491"/>
            <a:ext cx="89298" cy="133947"/>
          </a:xfrm>
          <a:custGeom>
            <a:avLst/>
            <a:gdLst/>
            <a:ahLst/>
            <a:cxnLst/>
            <a:rect l="0" t="0" r="0" b="0"/>
            <a:pathLst>
              <a:path w="89298" h="133947">
                <a:moveTo>
                  <a:pt x="0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17860" y="53579"/>
                </a:lnTo>
                <a:lnTo>
                  <a:pt x="35719" y="80368"/>
                </a:lnTo>
                <a:lnTo>
                  <a:pt x="44649" y="107157"/>
                </a:lnTo>
                <a:lnTo>
                  <a:pt x="53579" y="125016"/>
                </a:lnTo>
                <a:lnTo>
                  <a:pt x="62508" y="133946"/>
                </a:lnTo>
                <a:lnTo>
                  <a:pt x="71438" y="133946"/>
                </a:lnTo>
                <a:lnTo>
                  <a:pt x="80368" y="125016"/>
                </a:lnTo>
                <a:lnTo>
                  <a:pt x="89297" y="107157"/>
                </a:lnTo>
                <a:lnTo>
                  <a:pt x="89297" y="89297"/>
                </a:lnTo>
                <a:lnTo>
                  <a:pt x="8929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Freeform 1030"/>
          <p:cNvSpPr/>
          <p:nvPr/>
        </p:nvSpPr>
        <p:spPr>
          <a:xfrm>
            <a:off x="3161109" y="5536406"/>
            <a:ext cx="339330" cy="232172"/>
          </a:xfrm>
          <a:custGeom>
            <a:avLst/>
            <a:gdLst/>
            <a:ahLst/>
            <a:cxnLst/>
            <a:rect l="0" t="0" r="0" b="0"/>
            <a:pathLst>
              <a:path w="339330" h="232172">
                <a:moveTo>
                  <a:pt x="0" y="35719"/>
                </a:moveTo>
                <a:lnTo>
                  <a:pt x="0" y="44648"/>
                </a:lnTo>
                <a:lnTo>
                  <a:pt x="8930" y="53578"/>
                </a:lnTo>
                <a:lnTo>
                  <a:pt x="26789" y="71437"/>
                </a:lnTo>
                <a:lnTo>
                  <a:pt x="35719" y="107156"/>
                </a:lnTo>
                <a:lnTo>
                  <a:pt x="53579" y="142874"/>
                </a:lnTo>
                <a:lnTo>
                  <a:pt x="71438" y="169664"/>
                </a:lnTo>
                <a:lnTo>
                  <a:pt x="80368" y="205382"/>
                </a:lnTo>
                <a:lnTo>
                  <a:pt x="98227" y="223242"/>
                </a:lnTo>
                <a:lnTo>
                  <a:pt x="98227" y="232171"/>
                </a:lnTo>
                <a:lnTo>
                  <a:pt x="107157" y="223242"/>
                </a:lnTo>
                <a:lnTo>
                  <a:pt x="107157" y="214312"/>
                </a:lnTo>
                <a:lnTo>
                  <a:pt x="116086" y="178593"/>
                </a:lnTo>
                <a:lnTo>
                  <a:pt x="116086" y="142874"/>
                </a:lnTo>
                <a:lnTo>
                  <a:pt x="125016" y="98226"/>
                </a:lnTo>
                <a:lnTo>
                  <a:pt x="133946" y="53578"/>
                </a:lnTo>
                <a:lnTo>
                  <a:pt x="151805" y="26789"/>
                </a:lnTo>
                <a:lnTo>
                  <a:pt x="169664" y="8930"/>
                </a:lnTo>
                <a:lnTo>
                  <a:pt x="196454" y="0"/>
                </a:lnTo>
                <a:lnTo>
                  <a:pt x="214313" y="8930"/>
                </a:lnTo>
                <a:lnTo>
                  <a:pt x="241102" y="26789"/>
                </a:lnTo>
                <a:lnTo>
                  <a:pt x="258961" y="53578"/>
                </a:lnTo>
                <a:lnTo>
                  <a:pt x="276821" y="71437"/>
                </a:lnTo>
                <a:lnTo>
                  <a:pt x="294680" y="89296"/>
                </a:lnTo>
                <a:lnTo>
                  <a:pt x="312539" y="107156"/>
                </a:lnTo>
                <a:lnTo>
                  <a:pt x="321469" y="116085"/>
                </a:lnTo>
                <a:lnTo>
                  <a:pt x="330399" y="107156"/>
                </a:lnTo>
                <a:lnTo>
                  <a:pt x="339329" y="89296"/>
                </a:lnTo>
                <a:lnTo>
                  <a:pt x="339329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Freeform 1031"/>
          <p:cNvSpPr/>
          <p:nvPr/>
        </p:nvSpPr>
        <p:spPr>
          <a:xfrm>
            <a:off x="3571875" y="5438180"/>
            <a:ext cx="178595" cy="196453"/>
          </a:xfrm>
          <a:custGeom>
            <a:avLst/>
            <a:gdLst/>
            <a:ahLst/>
            <a:cxnLst/>
            <a:rect l="0" t="0" r="0" b="0"/>
            <a:pathLst>
              <a:path w="178595" h="196453">
                <a:moveTo>
                  <a:pt x="62508" y="26789"/>
                </a:moveTo>
                <a:lnTo>
                  <a:pt x="62508" y="26789"/>
                </a:lnTo>
                <a:lnTo>
                  <a:pt x="53578" y="26789"/>
                </a:lnTo>
                <a:lnTo>
                  <a:pt x="53578" y="26789"/>
                </a:lnTo>
                <a:lnTo>
                  <a:pt x="35719" y="17859"/>
                </a:lnTo>
                <a:lnTo>
                  <a:pt x="26789" y="26789"/>
                </a:lnTo>
                <a:lnTo>
                  <a:pt x="17859" y="44648"/>
                </a:lnTo>
                <a:lnTo>
                  <a:pt x="8930" y="62508"/>
                </a:lnTo>
                <a:lnTo>
                  <a:pt x="0" y="98226"/>
                </a:lnTo>
                <a:lnTo>
                  <a:pt x="0" y="133945"/>
                </a:lnTo>
                <a:lnTo>
                  <a:pt x="0" y="160733"/>
                </a:lnTo>
                <a:lnTo>
                  <a:pt x="8930" y="187522"/>
                </a:lnTo>
                <a:lnTo>
                  <a:pt x="26789" y="196452"/>
                </a:lnTo>
                <a:lnTo>
                  <a:pt x="44648" y="196452"/>
                </a:lnTo>
                <a:lnTo>
                  <a:pt x="71438" y="187522"/>
                </a:lnTo>
                <a:lnTo>
                  <a:pt x="89297" y="169663"/>
                </a:lnTo>
                <a:lnTo>
                  <a:pt x="116086" y="133945"/>
                </a:lnTo>
                <a:lnTo>
                  <a:pt x="142875" y="98226"/>
                </a:lnTo>
                <a:lnTo>
                  <a:pt x="160734" y="53578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 1032"/>
          <p:cNvSpPr/>
          <p:nvPr/>
        </p:nvSpPr>
        <p:spPr>
          <a:xfrm>
            <a:off x="3687961" y="5188148"/>
            <a:ext cx="107157" cy="366119"/>
          </a:xfrm>
          <a:custGeom>
            <a:avLst/>
            <a:gdLst/>
            <a:ahLst/>
            <a:cxnLst/>
            <a:rect l="0" t="0" r="0" b="0"/>
            <a:pathLst>
              <a:path w="107157" h="366119">
                <a:moveTo>
                  <a:pt x="2678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8930" y="17860"/>
                </a:lnTo>
                <a:lnTo>
                  <a:pt x="0" y="44649"/>
                </a:lnTo>
                <a:lnTo>
                  <a:pt x="0" y="80368"/>
                </a:lnTo>
                <a:lnTo>
                  <a:pt x="0" y="116086"/>
                </a:lnTo>
                <a:lnTo>
                  <a:pt x="8930" y="160735"/>
                </a:lnTo>
                <a:lnTo>
                  <a:pt x="17859" y="205383"/>
                </a:lnTo>
                <a:lnTo>
                  <a:pt x="35719" y="250032"/>
                </a:lnTo>
                <a:lnTo>
                  <a:pt x="53578" y="294680"/>
                </a:lnTo>
                <a:lnTo>
                  <a:pt x="71437" y="330399"/>
                </a:lnTo>
                <a:lnTo>
                  <a:pt x="89297" y="348258"/>
                </a:lnTo>
                <a:lnTo>
                  <a:pt x="98227" y="366118"/>
                </a:lnTo>
                <a:lnTo>
                  <a:pt x="107156" y="366118"/>
                </a:lnTo>
                <a:lnTo>
                  <a:pt x="107156" y="366118"/>
                </a:lnTo>
                <a:lnTo>
                  <a:pt x="89297" y="357188"/>
                </a:lnTo>
                <a:lnTo>
                  <a:pt x="71437" y="330399"/>
                </a:lnTo>
                <a:lnTo>
                  <a:pt x="44648" y="303610"/>
                </a:lnTo>
                <a:lnTo>
                  <a:pt x="0" y="267891"/>
                </a:lnTo>
                <a:lnTo>
                  <a:pt x="0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Freeform 1033"/>
          <p:cNvSpPr/>
          <p:nvPr/>
        </p:nvSpPr>
        <p:spPr>
          <a:xfrm>
            <a:off x="3607594" y="5348883"/>
            <a:ext cx="250032" cy="71438"/>
          </a:xfrm>
          <a:custGeom>
            <a:avLst/>
            <a:gdLst/>
            <a:ahLst/>
            <a:cxnLst/>
            <a:rect l="0" t="0" r="0" b="0"/>
            <a:pathLst>
              <a:path w="250032" h="71438">
                <a:moveTo>
                  <a:pt x="0" y="0"/>
                </a:moveTo>
                <a:lnTo>
                  <a:pt x="0" y="0"/>
                </a:lnTo>
                <a:lnTo>
                  <a:pt x="8929" y="8930"/>
                </a:lnTo>
                <a:lnTo>
                  <a:pt x="26789" y="17859"/>
                </a:lnTo>
                <a:lnTo>
                  <a:pt x="44648" y="35719"/>
                </a:lnTo>
                <a:lnTo>
                  <a:pt x="80367" y="53578"/>
                </a:lnTo>
                <a:lnTo>
                  <a:pt x="116086" y="62508"/>
                </a:lnTo>
                <a:lnTo>
                  <a:pt x="151804" y="71437"/>
                </a:lnTo>
                <a:lnTo>
                  <a:pt x="187523" y="71437"/>
                </a:lnTo>
                <a:lnTo>
                  <a:pt x="214312" y="71437"/>
                </a:lnTo>
                <a:lnTo>
                  <a:pt x="232172" y="62508"/>
                </a:lnTo>
                <a:lnTo>
                  <a:pt x="250031" y="53578"/>
                </a:lnTo>
                <a:lnTo>
                  <a:pt x="250031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eeform 1034"/>
          <p:cNvSpPr/>
          <p:nvPr/>
        </p:nvSpPr>
        <p:spPr>
          <a:xfrm>
            <a:off x="3920133" y="5313164"/>
            <a:ext cx="71438" cy="187525"/>
          </a:xfrm>
          <a:custGeom>
            <a:avLst/>
            <a:gdLst/>
            <a:ahLst/>
            <a:cxnLst/>
            <a:rect l="0" t="0" r="0" b="0"/>
            <a:pathLst>
              <a:path w="71438" h="187525">
                <a:moveTo>
                  <a:pt x="0" y="0"/>
                </a:moveTo>
                <a:lnTo>
                  <a:pt x="0" y="8930"/>
                </a:lnTo>
                <a:lnTo>
                  <a:pt x="8930" y="26789"/>
                </a:lnTo>
                <a:lnTo>
                  <a:pt x="17859" y="53578"/>
                </a:lnTo>
                <a:lnTo>
                  <a:pt x="35719" y="80367"/>
                </a:lnTo>
                <a:lnTo>
                  <a:pt x="44648" y="116086"/>
                </a:lnTo>
                <a:lnTo>
                  <a:pt x="62508" y="142875"/>
                </a:lnTo>
                <a:lnTo>
                  <a:pt x="62508" y="169664"/>
                </a:lnTo>
                <a:lnTo>
                  <a:pt x="71437" y="187524"/>
                </a:lnTo>
                <a:lnTo>
                  <a:pt x="71437" y="187524"/>
                </a:lnTo>
                <a:lnTo>
                  <a:pt x="71437" y="187524"/>
                </a:lnTo>
                <a:lnTo>
                  <a:pt x="62508" y="160734"/>
                </a:lnTo>
                <a:lnTo>
                  <a:pt x="62508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Freeform 1035"/>
          <p:cNvSpPr/>
          <p:nvPr/>
        </p:nvSpPr>
        <p:spPr>
          <a:xfrm>
            <a:off x="3964781" y="5197078"/>
            <a:ext cx="35720" cy="71439"/>
          </a:xfrm>
          <a:custGeom>
            <a:avLst/>
            <a:gdLst/>
            <a:ahLst/>
            <a:cxnLst/>
            <a:rect l="0" t="0" r="0" b="0"/>
            <a:pathLst>
              <a:path w="35720" h="71439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17860" y="62508"/>
                </a:lnTo>
                <a:lnTo>
                  <a:pt x="26789" y="71438"/>
                </a:lnTo>
                <a:lnTo>
                  <a:pt x="35719" y="71438"/>
                </a:lnTo>
                <a:lnTo>
                  <a:pt x="3571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Freeform 1036"/>
          <p:cNvSpPr/>
          <p:nvPr/>
        </p:nvSpPr>
        <p:spPr>
          <a:xfrm>
            <a:off x="4143375" y="5223867"/>
            <a:ext cx="348259" cy="169665"/>
          </a:xfrm>
          <a:custGeom>
            <a:avLst/>
            <a:gdLst/>
            <a:ahLst/>
            <a:cxnLst/>
            <a:rect l="0" t="0" r="0" b="0"/>
            <a:pathLst>
              <a:path w="348259" h="169665">
                <a:moveTo>
                  <a:pt x="0" y="80367"/>
                </a:moveTo>
                <a:lnTo>
                  <a:pt x="0" y="80367"/>
                </a:lnTo>
                <a:lnTo>
                  <a:pt x="0" y="98227"/>
                </a:lnTo>
                <a:lnTo>
                  <a:pt x="0" y="107156"/>
                </a:lnTo>
                <a:lnTo>
                  <a:pt x="8930" y="133946"/>
                </a:lnTo>
                <a:lnTo>
                  <a:pt x="17859" y="142875"/>
                </a:lnTo>
                <a:lnTo>
                  <a:pt x="35719" y="160735"/>
                </a:lnTo>
                <a:lnTo>
                  <a:pt x="44648" y="169664"/>
                </a:lnTo>
                <a:lnTo>
                  <a:pt x="62508" y="169664"/>
                </a:lnTo>
                <a:lnTo>
                  <a:pt x="71438" y="160735"/>
                </a:lnTo>
                <a:lnTo>
                  <a:pt x="89297" y="151805"/>
                </a:lnTo>
                <a:lnTo>
                  <a:pt x="98227" y="133946"/>
                </a:lnTo>
                <a:lnTo>
                  <a:pt x="98227" y="116086"/>
                </a:lnTo>
                <a:lnTo>
                  <a:pt x="98227" y="89297"/>
                </a:lnTo>
                <a:lnTo>
                  <a:pt x="89297" y="62508"/>
                </a:lnTo>
                <a:lnTo>
                  <a:pt x="80367" y="35719"/>
                </a:lnTo>
                <a:lnTo>
                  <a:pt x="80367" y="26789"/>
                </a:lnTo>
                <a:lnTo>
                  <a:pt x="71438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9297" y="17860"/>
                </a:lnTo>
                <a:lnTo>
                  <a:pt x="98227" y="26789"/>
                </a:lnTo>
                <a:lnTo>
                  <a:pt x="107156" y="35719"/>
                </a:lnTo>
                <a:lnTo>
                  <a:pt x="116086" y="44649"/>
                </a:lnTo>
                <a:lnTo>
                  <a:pt x="125016" y="53578"/>
                </a:lnTo>
                <a:lnTo>
                  <a:pt x="133945" y="53578"/>
                </a:lnTo>
                <a:lnTo>
                  <a:pt x="142875" y="62508"/>
                </a:lnTo>
                <a:lnTo>
                  <a:pt x="151805" y="62508"/>
                </a:lnTo>
                <a:lnTo>
                  <a:pt x="160734" y="62508"/>
                </a:lnTo>
                <a:lnTo>
                  <a:pt x="169664" y="53578"/>
                </a:lnTo>
                <a:lnTo>
                  <a:pt x="178594" y="44649"/>
                </a:lnTo>
                <a:lnTo>
                  <a:pt x="187523" y="26789"/>
                </a:lnTo>
                <a:lnTo>
                  <a:pt x="205383" y="17860"/>
                </a:lnTo>
                <a:lnTo>
                  <a:pt x="214313" y="0"/>
                </a:lnTo>
                <a:lnTo>
                  <a:pt x="232172" y="0"/>
                </a:lnTo>
                <a:lnTo>
                  <a:pt x="241102" y="0"/>
                </a:lnTo>
                <a:lnTo>
                  <a:pt x="258961" y="8930"/>
                </a:lnTo>
                <a:lnTo>
                  <a:pt x="267891" y="17860"/>
                </a:lnTo>
                <a:lnTo>
                  <a:pt x="285750" y="26789"/>
                </a:lnTo>
                <a:lnTo>
                  <a:pt x="294680" y="26789"/>
                </a:lnTo>
                <a:lnTo>
                  <a:pt x="303609" y="35719"/>
                </a:lnTo>
                <a:lnTo>
                  <a:pt x="321469" y="35719"/>
                </a:lnTo>
                <a:lnTo>
                  <a:pt x="330398" y="26789"/>
                </a:lnTo>
                <a:lnTo>
                  <a:pt x="348258" y="17860"/>
                </a:lnTo>
                <a:lnTo>
                  <a:pt x="348258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Freeform 1037"/>
          <p:cNvSpPr/>
          <p:nvPr/>
        </p:nvSpPr>
        <p:spPr>
          <a:xfrm>
            <a:off x="4509492" y="4839890"/>
            <a:ext cx="241103" cy="482205"/>
          </a:xfrm>
          <a:custGeom>
            <a:avLst/>
            <a:gdLst/>
            <a:ahLst/>
            <a:cxnLst/>
            <a:rect l="0" t="0" r="0" b="0"/>
            <a:pathLst>
              <a:path w="241103" h="482205">
                <a:moveTo>
                  <a:pt x="8930" y="285751"/>
                </a:moveTo>
                <a:lnTo>
                  <a:pt x="8930" y="285751"/>
                </a:lnTo>
                <a:lnTo>
                  <a:pt x="0" y="294680"/>
                </a:lnTo>
                <a:lnTo>
                  <a:pt x="8930" y="294680"/>
                </a:lnTo>
                <a:lnTo>
                  <a:pt x="0" y="303610"/>
                </a:lnTo>
                <a:lnTo>
                  <a:pt x="0" y="321469"/>
                </a:lnTo>
                <a:lnTo>
                  <a:pt x="8930" y="339329"/>
                </a:lnTo>
                <a:lnTo>
                  <a:pt x="8930" y="357188"/>
                </a:lnTo>
                <a:lnTo>
                  <a:pt x="17860" y="366118"/>
                </a:lnTo>
                <a:lnTo>
                  <a:pt x="26789" y="375048"/>
                </a:lnTo>
                <a:lnTo>
                  <a:pt x="35719" y="375048"/>
                </a:lnTo>
                <a:lnTo>
                  <a:pt x="53578" y="366118"/>
                </a:lnTo>
                <a:lnTo>
                  <a:pt x="62508" y="357188"/>
                </a:lnTo>
                <a:lnTo>
                  <a:pt x="80367" y="339329"/>
                </a:lnTo>
                <a:lnTo>
                  <a:pt x="98227" y="312540"/>
                </a:lnTo>
                <a:lnTo>
                  <a:pt x="116086" y="294680"/>
                </a:lnTo>
                <a:lnTo>
                  <a:pt x="125016" y="285751"/>
                </a:lnTo>
                <a:lnTo>
                  <a:pt x="133946" y="276821"/>
                </a:lnTo>
                <a:lnTo>
                  <a:pt x="142875" y="267891"/>
                </a:lnTo>
                <a:lnTo>
                  <a:pt x="151805" y="276821"/>
                </a:lnTo>
                <a:lnTo>
                  <a:pt x="151805" y="276821"/>
                </a:lnTo>
                <a:lnTo>
                  <a:pt x="151805" y="285751"/>
                </a:lnTo>
                <a:lnTo>
                  <a:pt x="160735" y="294680"/>
                </a:lnTo>
                <a:lnTo>
                  <a:pt x="169664" y="303610"/>
                </a:lnTo>
                <a:lnTo>
                  <a:pt x="169664" y="303610"/>
                </a:lnTo>
                <a:lnTo>
                  <a:pt x="178594" y="303610"/>
                </a:lnTo>
                <a:lnTo>
                  <a:pt x="196453" y="294680"/>
                </a:lnTo>
                <a:lnTo>
                  <a:pt x="205383" y="285751"/>
                </a:lnTo>
                <a:lnTo>
                  <a:pt x="223242" y="267891"/>
                </a:lnTo>
                <a:lnTo>
                  <a:pt x="232172" y="241102"/>
                </a:lnTo>
                <a:lnTo>
                  <a:pt x="241102" y="214313"/>
                </a:lnTo>
                <a:lnTo>
                  <a:pt x="241102" y="178594"/>
                </a:lnTo>
                <a:lnTo>
                  <a:pt x="241102" y="133946"/>
                </a:lnTo>
                <a:lnTo>
                  <a:pt x="241102" y="89298"/>
                </a:lnTo>
                <a:lnTo>
                  <a:pt x="232172" y="53579"/>
                </a:lnTo>
                <a:lnTo>
                  <a:pt x="223242" y="17860"/>
                </a:lnTo>
                <a:lnTo>
                  <a:pt x="214313" y="0"/>
                </a:lnTo>
                <a:lnTo>
                  <a:pt x="196453" y="0"/>
                </a:lnTo>
                <a:lnTo>
                  <a:pt x="187524" y="8930"/>
                </a:lnTo>
                <a:lnTo>
                  <a:pt x="169664" y="35719"/>
                </a:lnTo>
                <a:lnTo>
                  <a:pt x="160735" y="80368"/>
                </a:lnTo>
                <a:lnTo>
                  <a:pt x="151805" y="142876"/>
                </a:lnTo>
                <a:lnTo>
                  <a:pt x="133946" y="196454"/>
                </a:lnTo>
                <a:lnTo>
                  <a:pt x="125016" y="267891"/>
                </a:lnTo>
                <a:lnTo>
                  <a:pt x="107156" y="330399"/>
                </a:lnTo>
                <a:lnTo>
                  <a:pt x="98227" y="383977"/>
                </a:lnTo>
                <a:lnTo>
                  <a:pt x="80367" y="437555"/>
                </a:lnTo>
                <a:lnTo>
                  <a:pt x="62508" y="482204"/>
                </a:lnTo>
                <a:lnTo>
                  <a:pt x="62508" y="4822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Freeform 1038"/>
          <p:cNvSpPr/>
          <p:nvPr/>
        </p:nvSpPr>
        <p:spPr>
          <a:xfrm>
            <a:off x="3259336" y="5875734"/>
            <a:ext cx="258962" cy="285751"/>
          </a:xfrm>
          <a:custGeom>
            <a:avLst/>
            <a:gdLst/>
            <a:ahLst/>
            <a:cxnLst/>
            <a:rect l="0" t="0" r="0" b="0"/>
            <a:pathLst>
              <a:path w="258962" h="285751">
                <a:moveTo>
                  <a:pt x="35719" y="116086"/>
                </a:moveTo>
                <a:lnTo>
                  <a:pt x="44648" y="116086"/>
                </a:lnTo>
                <a:lnTo>
                  <a:pt x="53578" y="125015"/>
                </a:lnTo>
                <a:lnTo>
                  <a:pt x="71437" y="133945"/>
                </a:lnTo>
                <a:lnTo>
                  <a:pt x="107156" y="160734"/>
                </a:lnTo>
                <a:lnTo>
                  <a:pt x="133945" y="178593"/>
                </a:lnTo>
                <a:lnTo>
                  <a:pt x="160734" y="214312"/>
                </a:lnTo>
                <a:lnTo>
                  <a:pt x="196453" y="241101"/>
                </a:lnTo>
                <a:lnTo>
                  <a:pt x="214312" y="258961"/>
                </a:lnTo>
                <a:lnTo>
                  <a:pt x="232172" y="276820"/>
                </a:lnTo>
                <a:lnTo>
                  <a:pt x="232172" y="285750"/>
                </a:lnTo>
                <a:lnTo>
                  <a:pt x="232172" y="285750"/>
                </a:lnTo>
                <a:lnTo>
                  <a:pt x="223242" y="276820"/>
                </a:lnTo>
                <a:lnTo>
                  <a:pt x="205383" y="258961"/>
                </a:lnTo>
                <a:lnTo>
                  <a:pt x="169664" y="241101"/>
                </a:lnTo>
                <a:lnTo>
                  <a:pt x="133945" y="214312"/>
                </a:lnTo>
                <a:lnTo>
                  <a:pt x="89297" y="178593"/>
                </a:lnTo>
                <a:lnTo>
                  <a:pt x="53578" y="142875"/>
                </a:lnTo>
                <a:lnTo>
                  <a:pt x="26789" y="107156"/>
                </a:lnTo>
                <a:lnTo>
                  <a:pt x="0" y="89296"/>
                </a:lnTo>
                <a:lnTo>
                  <a:pt x="0" y="80367"/>
                </a:lnTo>
                <a:lnTo>
                  <a:pt x="8930" y="80367"/>
                </a:lnTo>
                <a:lnTo>
                  <a:pt x="35719" y="80367"/>
                </a:lnTo>
                <a:lnTo>
                  <a:pt x="62508" y="80367"/>
                </a:lnTo>
                <a:lnTo>
                  <a:pt x="98227" y="71437"/>
                </a:lnTo>
                <a:lnTo>
                  <a:pt x="142875" y="62507"/>
                </a:lnTo>
                <a:lnTo>
                  <a:pt x="178594" y="53578"/>
                </a:lnTo>
                <a:lnTo>
                  <a:pt x="214312" y="35718"/>
                </a:lnTo>
                <a:lnTo>
                  <a:pt x="241102" y="1785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Freeform 1039"/>
          <p:cNvSpPr/>
          <p:nvPr/>
        </p:nvSpPr>
        <p:spPr>
          <a:xfrm>
            <a:off x="3455789" y="5973960"/>
            <a:ext cx="223243" cy="116087"/>
          </a:xfrm>
          <a:custGeom>
            <a:avLst/>
            <a:gdLst/>
            <a:ahLst/>
            <a:cxnLst/>
            <a:rect l="0" t="0" r="0" b="0"/>
            <a:pathLst>
              <a:path w="223243" h="116087">
                <a:moveTo>
                  <a:pt x="0" y="116086"/>
                </a:moveTo>
                <a:lnTo>
                  <a:pt x="8930" y="116086"/>
                </a:lnTo>
                <a:lnTo>
                  <a:pt x="8930" y="107156"/>
                </a:lnTo>
                <a:lnTo>
                  <a:pt x="26789" y="98227"/>
                </a:lnTo>
                <a:lnTo>
                  <a:pt x="44649" y="80367"/>
                </a:lnTo>
                <a:lnTo>
                  <a:pt x="62508" y="71438"/>
                </a:lnTo>
                <a:lnTo>
                  <a:pt x="98227" y="53578"/>
                </a:lnTo>
                <a:lnTo>
                  <a:pt x="125016" y="35719"/>
                </a:lnTo>
                <a:lnTo>
                  <a:pt x="151805" y="26789"/>
                </a:lnTo>
                <a:lnTo>
                  <a:pt x="178594" y="17860"/>
                </a:lnTo>
                <a:lnTo>
                  <a:pt x="205383" y="8930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 1040"/>
          <p:cNvSpPr/>
          <p:nvPr/>
        </p:nvSpPr>
        <p:spPr>
          <a:xfrm>
            <a:off x="3732609" y="5804296"/>
            <a:ext cx="142876" cy="214314"/>
          </a:xfrm>
          <a:custGeom>
            <a:avLst/>
            <a:gdLst/>
            <a:ahLst/>
            <a:cxnLst/>
            <a:rect l="0" t="0" r="0" b="0"/>
            <a:pathLst>
              <a:path w="142876" h="214314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17860" y="26789"/>
                </a:lnTo>
                <a:lnTo>
                  <a:pt x="35719" y="53578"/>
                </a:lnTo>
                <a:lnTo>
                  <a:pt x="53579" y="89297"/>
                </a:lnTo>
                <a:lnTo>
                  <a:pt x="62508" y="116086"/>
                </a:lnTo>
                <a:lnTo>
                  <a:pt x="80368" y="142875"/>
                </a:lnTo>
                <a:lnTo>
                  <a:pt x="89297" y="169664"/>
                </a:lnTo>
                <a:lnTo>
                  <a:pt x="98227" y="187524"/>
                </a:lnTo>
                <a:lnTo>
                  <a:pt x="107157" y="205383"/>
                </a:lnTo>
                <a:lnTo>
                  <a:pt x="125016" y="214313"/>
                </a:lnTo>
                <a:lnTo>
                  <a:pt x="133946" y="205383"/>
                </a:lnTo>
                <a:lnTo>
                  <a:pt x="142875" y="196453"/>
                </a:lnTo>
                <a:lnTo>
                  <a:pt x="14287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Freeform 1041"/>
          <p:cNvSpPr/>
          <p:nvPr/>
        </p:nvSpPr>
        <p:spPr>
          <a:xfrm>
            <a:off x="3670102" y="5750718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0" y="8930"/>
                </a:moveTo>
                <a:lnTo>
                  <a:pt x="0" y="26789"/>
                </a:lnTo>
                <a:lnTo>
                  <a:pt x="0" y="35719"/>
                </a:lnTo>
                <a:lnTo>
                  <a:pt x="0" y="62508"/>
                </a:lnTo>
                <a:lnTo>
                  <a:pt x="0" y="80367"/>
                </a:lnTo>
                <a:lnTo>
                  <a:pt x="8929" y="89297"/>
                </a:lnTo>
                <a:lnTo>
                  <a:pt x="8929" y="98227"/>
                </a:lnTo>
                <a:lnTo>
                  <a:pt x="17859" y="98227"/>
                </a:lnTo>
                <a:lnTo>
                  <a:pt x="26789" y="98227"/>
                </a:lnTo>
                <a:lnTo>
                  <a:pt x="44648" y="80367"/>
                </a:lnTo>
                <a:lnTo>
                  <a:pt x="62507" y="62508"/>
                </a:lnTo>
                <a:lnTo>
                  <a:pt x="80367" y="44648"/>
                </a:lnTo>
                <a:lnTo>
                  <a:pt x="107156" y="17859"/>
                </a:lnTo>
                <a:lnTo>
                  <a:pt x="133945" y="8930"/>
                </a:lnTo>
                <a:lnTo>
                  <a:pt x="160734" y="0"/>
                </a:lnTo>
                <a:lnTo>
                  <a:pt x="178593" y="0"/>
                </a:lnTo>
                <a:lnTo>
                  <a:pt x="196453" y="8930"/>
                </a:lnTo>
                <a:lnTo>
                  <a:pt x="196453" y="35719"/>
                </a:lnTo>
                <a:lnTo>
                  <a:pt x="187523" y="62508"/>
                </a:lnTo>
                <a:lnTo>
                  <a:pt x="169664" y="98227"/>
                </a:lnTo>
                <a:lnTo>
                  <a:pt x="151804" y="125016"/>
                </a:lnTo>
                <a:lnTo>
                  <a:pt x="133945" y="142875"/>
                </a:lnTo>
                <a:lnTo>
                  <a:pt x="133945" y="160734"/>
                </a:lnTo>
                <a:lnTo>
                  <a:pt x="133945" y="169664"/>
                </a:lnTo>
                <a:lnTo>
                  <a:pt x="160734" y="160734"/>
                </a:lnTo>
                <a:lnTo>
                  <a:pt x="196453" y="142875"/>
                </a:lnTo>
                <a:lnTo>
                  <a:pt x="19645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Freeform 1042"/>
          <p:cNvSpPr/>
          <p:nvPr/>
        </p:nvSpPr>
        <p:spPr>
          <a:xfrm>
            <a:off x="4071938" y="5956101"/>
            <a:ext cx="116086" cy="142876"/>
          </a:xfrm>
          <a:custGeom>
            <a:avLst/>
            <a:gdLst/>
            <a:ahLst/>
            <a:cxnLst/>
            <a:rect l="0" t="0" r="0" b="0"/>
            <a:pathLst>
              <a:path w="116086" h="142876">
                <a:moveTo>
                  <a:pt x="116085" y="0"/>
                </a:moveTo>
                <a:lnTo>
                  <a:pt x="116085" y="0"/>
                </a:lnTo>
                <a:lnTo>
                  <a:pt x="107156" y="17859"/>
                </a:lnTo>
                <a:lnTo>
                  <a:pt x="98226" y="35719"/>
                </a:lnTo>
                <a:lnTo>
                  <a:pt x="89296" y="53578"/>
                </a:lnTo>
                <a:lnTo>
                  <a:pt x="71437" y="80367"/>
                </a:lnTo>
                <a:lnTo>
                  <a:pt x="62507" y="107156"/>
                </a:lnTo>
                <a:lnTo>
                  <a:pt x="44648" y="125015"/>
                </a:lnTo>
                <a:lnTo>
                  <a:pt x="17859" y="142875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Freeform 1043"/>
          <p:cNvSpPr/>
          <p:nvPr/>
        </p:nvSpPr>
        <p:spPr>
          <a:xfrm>
            <a:off x="4268391" y="5518547"/>
            <a:ext cx="321469" cy="375047"/>
          </a:xfrm>
          <a:custGeom>
            <a:avLst/>
            <a:gdLst/>
            <a:ahLst/>
            <a:cxnLst/>
            <a:rect l="0" t="0" r="0" b="0"/>
            <a:pathLst>
              <a:path w="321469" h="375047">
                <a:moveTo>
                  <a:pt x="0" y="107155"/>
                </a:moveTo>
                <a:lnTo>
                  <a:pt x="0" y="98226"/>
                </a:lnTo>
                <a:lnTo>
                  <a:pt x="0" y="98226"/>
                </a:lnTo>
                <a:lnTo>
                  <a:pt x="8929" y="107155"/>
                </a:lnTo>
                <a:lnTo>
                  <a:pt x="8929" y="116085"/>
                </a:lnTo>
                <a:lnTo>
                  <a:pt x="17859" y="142874"/>
                </a:lnTo>
                <a:lnTo>
                  <a:pt x="17859" y="169663"/>
                </a:lnTo>
                <a:lnTo>
                  <a:pt x="17859" y="214312"/>
                </a:lnTo>
                <a:lnTo>
                  <a:pt x="17859" y="258960"/>
                </a:lnTo>
                <a:lnTo>
                  <a:pt x="26789" y="294679"/>
                </a:lnTo>
                <a:lnTo>
                  <a:pt x="17859" y="330398"/>
                </a:lnTo>
                <a:lnTo>
                  <a:pt x="17859" y="357187"/>
                </a:lnTo>
                <a:lnTo>
                  <a:pt x="17859" y="375046"/>
                </a:lnTo>
                <a:lnTo>
                  <a:pt x="17859" y="375046"/>
                </a:lnTo>
                <a:lnTo>
                  <a:pt x="17859" y="366116"/>
                </a:lnTo>
                <a:lnTo>
                  <a:pt x="17859" y="348257"/>
                </a:lnTo>
                <a:lnTo>
                  <a:pt x="17859" y="312538"/>
                </a:lnTo>
                <a:lnTo>
                  <a:pt x="8929" y="267890"/>
                </a:lnTo>
                <a:lnTo>
                  <a:pt x="0" y="214312"/>
                </a:lnTo>
                <a:lnTo>
                  <a:pt x="0" y="151804"/>
                </a:lnTo>
                <a:lnTo>
                  <a:pt x="0" y="98226"/>
                </a:lnTo>
                <a:lnTo>
                  <a:pt x="8929" y="62507"/>
                </a:lnTo>
                <a:lnTo>
                  <a:pt x="17859" y="44648"/>
                </a:lnTo>
                <a:lnTo>
                  <a:pt x="35718" y="44648"/>
                </a:lnTo>
                <a:lnTo>
                  <a:pt x="53578" y="62507"/>
                </a:lnTo>
                <a:lnTo>
                  <a:pt x="80367" y="98226"/>
                </a:lnTo>
                <a:lnTo>
                  <a:pt x="98226" y="142874"/>
                </a:lnTo>
                <a:lnTo>
                  <a:pt x="125015" y="196452"/>
                </a:lnTo>
                <a:lnTo>
                  <a:pt x="133945" y="241101"/>
                </a:lnTo>
                <a:lnTo>
                  <a:pt x="151804" y="276819"/>
                </a:lnTo>
                <a:lnTo>
                  <a:pt x="160734" y="303608"/>
                </a:lnTo>
                <a:lnTo>
                  <a:pt x="160734" y="312538"/>
                </a:lnTo>
                <a:lnTo>
                  <a:pt x="169664" y="312538"/>
                </a:lnTo>
                <a:lnTo>
                  <a:pt x="169664" y="294679"/>
                </a:lnTo>
                <a:lnTo>
                  <a:pt x="169664" y="250030"/>
                </a:lnTo>
                <a:lnTo>
                  <a:pt x="169664" y="205382"/>
                </a:lnTo>
                <a:lnTo>
                  <a:pt x="160734" y="142874"/>
                </a:lnTo>
                <a:lnTo>
                  <a:pt x="160734" y="80366"/>
                </a:lnTo>
                <a:lnTo>
                  <a:pt x="169664" y="26789"/>
                </a:lnTo>
                <a:lnTo>
                  <a:pt x="178593" y="0"/>
                </a:lnTo>
                <a:lnTo>
                  <a:pt x="196453" y="0"/>
                </a:lnTo>
                <a:lnTo>
                  <a:pt x="214312" y="17859"/>
                </a:lnTo>
                <a:lnTo>
                  <a:pt x="232172" y="44648"/>
                </a:lnTo>
                <a:lnTo>
                  <a:pt x="250031" y="89296"/>
                </a:lnTo>
                <a:lnTo>
                  <a:pt x="267890" y="133944"/>
                </a:lnTo>
                <a:lnTo>
                  <a:pt x="285750" y="169663"/>
                </a:lnTo>
                <a:lnTo>
                  <a:pt x="294679" y="205382"/>
                </a:lnTo>
                <a:lnTo>
                  <a:pt x="303609" y="223241"/>
                </a:lnTo>
                <a:lnTo>
                  <a:pt x="303609" y="232171"/>
                </a:lnTo>
                <a:lnTo>
                  <a:pt x="303609" y="214312"/>
                </a:lnTo>
                <a:lnTo>
                  <a:pt x="312539" y="187523"/>
                </a:lnTo>
                <a:lnTo>
                  <a:pt x="312539" y="133944"/>
                </a:lnTo>
                <a:lnTo>
                  <a:pt x="312539" y="80366"/>
                </a:lnTo>
                <a:lnTo>
                  <a:pt x="321468" y="17859"/>
                </a:lnTo>
                <a:lnTo>
                  <a:pt x="32146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Freeform 1044"/>
          <p:cNvSpPr/>
          <p:nvPr/>
        </p:nvSpPr>
        <p:spPr>
          <a:xfrm>
            <a:off x="4625578" y="5402461"/>
            <a:ext cx="285751" cy="330399"/>
          </a:xfrm>
          <a:custGeom>
            <a:avLst/>
            <a:gdLst/>
            <a:ahLst/>
            <a:cxnLst/>
            <a:rect l="0" t="0" r="0" b="0"/>
            <a:pathLst>
              <a:path w="285751" h="330399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80367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42875"/>
                </a:lnTo>
                <a:lnTo>
                  <a:pt x="17860" y="178593"/>
                </a:lnTo>
                <a:lnTo>
                  <a:pt x="35719" y="223241"/>
                </a:lnTo>
                <a:lnTo>
                  <a:pt x="53578" y="258960"/>
                </a:lnTo>
                <a:lnTo>
                  <a:pt x="71438" y="285749"/>
                </a:lnTo>
                <a:lnTo>
                  <a:pt x="80367" y="312538"/>
                </a:lnTo>
                <a:lnTo>
                  <a:pt x="98227" y="330398"/>
                </a:lnTo>
                <a:lnTo>
                  <a:pt x="107156" y="330398"/>
                </a:lnTo>
                <a:lnTo>
                  <a:pt x="107156" y="321468"/>
                </a:lnTo>
                <a:lnTo>
                  <a:pt x="107156" y="294679"/>
                </a:lnTo>
                <a:lnTo>
                  <a:pt x="116086" y="267890"/>
                </a:lnTo>
                <a:lnTo>
                  <a:pt x="107156" y="241101"/>
                </a:lnTo>
                <a:lnTo>
                  <a:pt x="116086" y="223241"/>
                </a:lnTo>
                <a:lnTo>
                  <a:pt x="125016" y="205382"/>
                </a:lnTo>
                <a:lnTo>
                  <a:pt x="133945" y="205382"/>
                </a:lnTo>
                <a:lnTo>
                  <a:pt x="142875" y="205382"/>
                </a:lnTo>
                <a:lnTo>
                  <a:pt x="160735" y="214312"/>
                </a:lnTo>
                <a:lnTo>
                  <a:pt x="178594" y="223241"/>
                </a:lnTo>
                <a:lnTo>
                  <a:pt x="196453" y="223241"/>
                </a:lnTo>
                <a:lnTo>
                  <a:pt x="223242" y="223241"/>
                </a:lnTo>
                <a:lnTo>
                  <a:pt x="241102" y="214312"/>
                </a:lnTo>
                <a:lnTo>
                  <a:pt x="258961" y="196452"/>
                </a:lnTo>
                <a:lnTo>
                  <a:pt x="276820" y="187523"/>
                </a:lnTo>
                <a:lnTo>
                  <a:pt x="285750" y="169664"/>
                </a:lnTo>
                <a:lnTo>
                  <a:pt x="28575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Freeform 1045"/>
          <p:cNvSpPr/>
          <p:nvPr/>
        </p:nvSpPr>
        <p:spPr>
          <a:xfrm>
            <a:off x="5116711" y="5500688"/>
            <a:ext cx="89298" cy="321468"/>
          </a:xfrm>
          <a:custGeom>
            <a:avLst/>
            <a:gdLst/>
            <a:ahLst/>
            <a:cxnLst/>
            <a:rect l="0" t="0" r="0" b="0"/>
            <a:pathLst>
              <a:path w="89298" h="321468">
                <a:moveTo>
                  <a:pt x="53578" y="0"/>
                </a:moveTo>
                <a:lnTo>
                  <a:pt x="53578" y="0"/>
                </a:lnTo>
                <a:lnTo>
                  <a:pt x="62508" y="8929"/>
                </a:lnTo>
                <a:lnTo>
                  <a:pt x="71437" y="26789"/>
                </a:lnTo>
                <a:lnTo>
                  <a:pt x="80367" y="62507"/>
                </a:lnTo>
                <a:lnTo>
                  <a:pt x="89297" y="107155"/>
                </a:lnTo>
                <a:lnTo>
                  <a:pt x="89297" y="151803"/>
                </a:lnTo>
                <a:lnTo>
                  <a:pt x="71437" y="205382"/>
                </a:lnTo>
                <a:lnTo>
                  <a:pt x="62508" y="258960"/>
                </a:lnTo>
                <a:lnTo>
                  <a:pt x="44648" y="294678"/>
                </a:lnTo>
                <a:lnTo>
                  <a:pt x="17859" y="321467"/>
                </a:lnTo>
                <a:lnTo>
                  <a:pt x="0" y="321467"/>
                </a:lnTo>
                <a:lnTo>
                  <a:pt x="0" y="3214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Freeform 1046"/>
          <p:cNvSpPr/>
          <p:nvPr/>
        </p:nvSpPr>
        <p:spPr>
          <a:xfrm>
            <a:off x="5197078" y="5116711"/>
            <a:ext cx="125017" cy="357188"/>
          </a:xfrm>
          <a:custGeom>
            <a:avLst/>
            <a:gdLst/>
            <a:ahLst/>
            <a:cxnLst/>
            <a:rect l="0" t="0" r="0" b="0"/>
            <a:pathLst>
              <a:path w="125017" h="3571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35719"/>
                </a:lnTo>
                <a:lnTo>
                  <a:pt x="26789" y="71437"/>
                </a:lnTo>
                <a:lnTo>
                  <a:pt x="44649" y="125016"/>
                </a:lnTo>
                <a:lnTo>
                  <a:pt x="62508" y="187523"/>
                </a:lnTo>
                <a:lnTo>
                  <a:pt x="80367" y="241102"/>
                </a:lnTo>
                <a:lnTo>
                  <a:pt x="98227" y="285750"/>
                </a:lnTo>
                <a:lnTo>
                  <a:pt x="107156" y="321469"/>
                </a:lnTo>
                <a:lnTo>
                  <a:pt x="116086" y="348258"/>
                </a:lnTo>
                <a:lnTo>
                  <a:pt x="116086" y="357187"/>
                </a:lnTo>
                <a:lnTo>
                  <a:pt x="116086" y="348258"/>
                </a:lnTo>
                <a:lnTo>
                  <a:pt x="125016" y="321469"/>
                </a:lnTo>
                <a:lnTo>
                  <a:pt x="125016" y="276820"/>
                </a:lnTo>
                <a:lnTo>
                  <a:pt x="116086" y="214312"/>
                </a:lnTo>
                <a:lnTo>
                  <a:pt x="116086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Freeform 1047"/>
          <p:cNvSpPr/>
          <p:nvPr/>
        </p:nvSpPr>
        <p:spPr>
          <a:xfrm>
            <a:off x="5179219" y="5000625"/>
            <a:ext cx="285751" cy="410767"/>
          </a:xfrm>
          <a:custGeom>
            <a:avLst/>
            <a:gdLst/>
            <a:ahLst/>
            <a:cxnLst/>
            <a:rect l="0" t="0" r="0" b="0"/>
            <a:pathLst>
              <a:path w="285751" h="410767">
                <a:moveTo>
                  <a:pt x="142875" y="0"/>
                </a:moveTo>
                <a:lnTo>
                  <a:pt x="142875" y="8930"/>
                </a:lnTo>
                <a:lnTo>
                  <a:pt x="151804" y="26789"/>
                </a:lnTo>
                <a:lnTo>
                  <a:pt x="151804" y="62508"/>
                </a:lnTo>
                <a:lnTo>
                  <a:pt x="169664" y="98227"/>
                </a:lnTo>
                <a:lnTo>
                  <a:pt x="178594" y="151805"/>
                </a:lnTo>
                <a:lnTo>
                  <a:pt x="196453" y="205383"/>
                </a:lnTo>
                <a:lnTo>
                  <a:pt x="214312" y="258961"/>
                </a:lnTo>
                <a:lnTo>
                  <a:pt x="241101" y="312539"/>
                </a:lnTo>
                <a:lnTo>
                  <a:pt x="258961" y="357188"/>
                </a:lnTo>
                <a:lnTo>
                  <a:pt x="276820" y="383977"/>
                </a:lnTo>
                <a:lnTo>
                  <a:pt x="285750" y="401836"/>
                </a:lnTo>
                <a:lnTo>
                  <a:pt x="285750" y="410766"/>
                </a:lnTo>
                <a:lnTo>
                  <a:pt x="267890" y="410766"/>
                </a:lnTo>
                <a:lnTo>
                  <a:pt x="241101" y="392906"/>
                </a:lnTo>
                <a:lnTo>
                  <a:pt x="196453" y="366117"/>
                </a:lnTo>
                <a:lnTo>
                  <a:pt x="142875" y="330398"/>
                </a:lnTo>
                <a:lnTo>
                  <a:pt x="89297" y="294680"/>
                </a:lnTo>
                <a:lnTo>
                  <a:pt x="44648" y="258961"/>
                </a:lnTo>
                <a:lnTo>
                  <a:pt x="8929" y="241102"/>
                </a:lnTo>
                <a:lnTo>
                  <a:pt x="0" y="241102"/>
                </a:lnTo>
                <a:lnTo>
                  <a:pt x="8929" y="241102"/>
                </a:lnTo>
                <a:lnTo>
                  <a:pt x="35719" y="250031"/>
                </a:lnTo>
                <a:lnTo>
                  <a:pt x="80367" y="250031"/>
                </a:lnTo>
                <a:lnTo>
                  <a:pt x="125015" y="258961"/>
                </a:lnTo>
                <a:lnTo>
                  <a:pt x="169664" y="250031"/>
                </a:lnTo>
                <a:lnTo>
                  <a:pt x="223242" y="241102"/>
                </a:lnTo>
                <a:lnTo>
                  <a:pt x="267890" y="232172"/>
                </a:lnTo>
                <a:lnTo>
                  <a:pt x="267890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Freeform 1048"/>
          <p:cNvSpPr/>
          <p:nvPr/>
        </p:nvSpPr>
        <p:spPr>
          <a:xfrm>
            <a:off x="5509617" y="5098852"/>
            <a:ext cx="232173" cy="187524"/>
          </a:xfrm>
          <a:custGeom>
            <a:avLst/>
            <a:gdLst/>
            <a:ahLst/>
            <a:cxnLst/>
            <a:rect l="0" t="0" r="0" b="0"/>
            <a:pathLst>
              <a:path w="232173" h="187524">
                <a:moveTo>
                  <a:pt x="0" y="0"/>
                </a:move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8930" y="80367"/>
                </a:lnTo>
                <a:lnTo>
                  <a:pt x="8930" y="116086"/>
                </a:lnTo>
                <a:lnTo>
                  <a:pt x="8930" y="142875"/>
                </a:lnTo>
                <a:lnTo>
                  <a:pt x="17860" y="169664"/>
                </a:lnTo>
                <a:lnTo>
                  <a:pt x="17860" y="187523"/>
                </a:lnTo>
                <a:lnTo>
                  <a:pt x="26789" y="187523"/>
                </a:lnTo>
                <a:lnTo>
                  <a:pt x="35719" y="178593"/>
                </a:lnTo>
                <a:lnTo>
                  <a:pt x="44649" y="160734"/>
                </a:lnTo>
                <a:lnTo>
                  <a:pt x="53578" y="133945"/>
                </a:lnTo>
                <a:lnTo>
                  <a:pt x="71438" y="98226"/>
                </a:lnTo>
                <a:lnTo>
                  <a:pt x="80367" y="62507"/>
                </a:lnTo>
                <a:lnTo>
                  <a:pt x="89297" y="35718"/>
                </a:lnTo>
                <a:lnTo>
                  <a:pt x="107156" y="17859"/>
                </a:lnTo>
                <a:lnTo>
                  <a:pt x="116086" y="17859"/>
                </a:lnTo>
                <a:lnTo>
                  <a:pt x="125016" y="35718"/>
                </a:lnTo>
                <a:lnTo>
                  <a:pt x="133946" y="62507"/>
                </a:lnTo>
                <a:lnTo>
                  <a:pt x="142875" y="89296"/>
                </a:lnTo>
                <a:lnTo>
                  <a:pt x="151805" y="107156"/>
                </a:lnTo>
                <a:lnTo>
                  <a:pt x="169664" y="125015"/>
                </a:lnTo>
                <a:lnTo>
                  <a:pt x="178594" y="133945"/>
                </a:lnTo>
                <a:lnTo>
                  <a:pt x="187524" y="133945"/>
                </a:lnTo>
                <a:lnTo>
                  <a:pt x="205383" y="116086"/>
                </a:lnTo>
                <a:lnTo>
                  <a:pt x="214313" y="89296"/>
                </a:lnTo>
                <a:lnTo>
                  <a:pt x="232172" y="44648"/>
                </a:lnTo>
                <a:lnTo>
                  <a:pt x="232172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Freeform 1049"/>
          <p:cNvSpPr/>
          <p:nvPr/>
        </p:nvSpPr>
        <p:spPr>
          <a:xfrm>
            <a:off x="5723930" y="4902398"/>
            <a:ext cx="125016" cy="294681"/>
          </a:xfrm>
          <a:custGeom>
            <a:avLst/>
            <a:gdLst/>
            <a:ahLst/>
            <a:cxnLst/>
            <a:rect l="0" t="0" r="0" b="0"/>
            <a:pathLst>
              <a:path w="125016" h="294681">
                <a:moveTo>
                  <a:pt x="8929" y="0"/>
                </a:moveTo>
                <a:lnTo>
                  <a:pt x="8929" y="8930"/>
                </a:lnTo>
                <a:lnTo>
                  <a:pt x="0" y="26790"/>
                </a:lnTo>
                <a:lnTo>
                  <a:pt x="0" y="44649"/>
                </a:lnTo>
                <a:lnTo>
                  <a:pt x="0" y="53579"/>
                </a:lnTo>
                <a:lnTo>
                  <a:pt x="0" y="71438"/>
                </a:lnTo>
                <a:lnTo>
                  <a:pt x="8929" y="89297"/>
                </a:lnTo>
                <a:lnTo>
                  <a:pt x="26789" y="98227"/>
                </a:lnTo>
                <a:lnTo>
                  <a:pt x="53578" y="116086"/>
                </a:lnTo>
                <a:lnTo>
                  <a:pt x="80367" y="142875"/>
                </a:lnTo>
                <a:lnTo>
                  <a:pt x="98226" y="169665"/>
                </a:lnTo>
                <a:lnTo>
                  <a:pt x="116086" y="196454"/>
                </a:lnTo>
                <a:lnTo>
                  <a:pt x="125015" y="232172"/>
                </a:lnTo>
                <a:lnTo>
                  <a:pt x="125015" y="250032"/>
                </a:lnTo>
                <a:lnTo>
                  <a:pt x="107156" y="276821"/>
                </a:lnTo>
                <a:lnTo>
                  <a:pt x="89297" y="294680"/>
                </a:lnTo>
                <a:lnTo>
                  <a:pt x="62508" y="294680"/>
                </a:lnTo>
                <a:lnTo>
                  <a:pt x="44648" y="294680"/>
                </a:lnTo>
                <a:lnTo>
                  <a:pt x="26789" y="276821"/>
                </a:lnTo>
                <a:lnTo>
                  <a:pt x="17859" y="258961"/>
                </a:lnTo>
                <a:lnTo>
                  <a:pt x="17859" y="223243"/>
                </a:lnTo>
                <a:lnTo>
                  <a:pt x="35718" y="187524"/>
                </a:lnTo>
                <a:lnTo>
                  <a:pt x="35718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Freeform 1050"/>
          <p:cNvSpPr/>
          <p:nvPr/>
        </p:nvSpPr>
        <p:spPr>
          <a:xfrm>
            <a:off x="5902523" y="4679156"/>
            <a:ext cx="35720" cy="419697"/>
          </a:xfrm>
          <a:custGeom>
            <a:avLst/>
            <a:gdLst/>
            <a:ahLst/>
            <a:cxnLst/>
            <a:rect l="0" t="0" r="0" b="0"/>
            <a:pathLst>
              <a:path w="35720" h="419697">
                <a:moveTo>
                  <a:pt x="35719" y="0"/>
                </a:moveTo>
                <a:lnTo>
                  <a:pt x="26790" y="8930"/>
                </a:lnTo>
                <a:lnTo>
                  <a:pt x="26790" y="26789"/>
                </a:lnTo>
                <a:lnTo>
                  <a:pt x="17860" y="53578"/>
                </a:lnTo>
                <a:lnTo>
                  <a:pt x="8930" y="89297"/>
                </a:lnTo>
                <a:lnTo>
                  <a:pt x="8930" y="142875"/>
                </a:lnTo>
                <a:lnTo>
                  <a:pt x="0" y="187523"/>
                </a:lnTo>
                <a:lnTo>
                  <a:pt x="0" y="241102"/>
                </a:lnTo>
                <a:lnTo>
                  <a:pt x="0" y="294680"/>
                </a:lnTo>
                <a:lnTo>
                  <a:pt x="8930" y="339328"/>
                </a:lnTo>
                <a:lnTo>
                  <a:pt x="17860" y="375047"/>
                </a:lnTo>
                <a:lnTo>
                  <a:pt x="26790" y="401836"/>
                </a:lnTo>
                <a:lnTo>
                  <a:pt x="35719" y="410766"/>
                </a:lnTo>
                <a:lnTo>
                  <a:pt x="35719" y="419696"/>
                </a:lnTo>
                <a:lnTo>
                  <a:pt x="35719" y="410766"/>
                </a:lnTo>
                <a:lnTo>
                  <a:pt x="35719" y="383977"/>
                </a:lnTo>
                <a:lnTo>
                  <a:pt x="35719" y="3839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Freeform 1051"/>
          <p:cNvSpPr/>
          <p:nvPr/>
        </p:nvSpPr>
        <p:spPr>
          <a:xfrm>
            <a:off x="5965031" y="4777382"/>
            <a:ext cx="169665" cy="241103"/>
          </a:xfrm>
          <a:custGeom>
            <a:avLst/>
            <a:gdLst/>
            <a:ahLst/>
            <a:cxnLst/>
            <a:rect l="0" t="0" r="0" b="0"/>
            <a:pathLst>
              <a:path w="169665" h="241103">
                <a:moveTo>
                  <a:pt x="62508" y="0"/>
                </a:moveTo>
                <a:lnTo>
                  <a:pt x="62508" y="8930"/>
                </a:lnTo>
                <a:lnTo>
                  <a:pt x="53578" y="8930"/>
                </a:lnTo>
                <a:lnTo>
                  <a:pt x="44649" y="26789"/>
                </a:lnTo>
                <a:lnTo>
                  <a:pt x="26789" y="44649"/>
                </a:lnTo>
                <a:lnTo>
                  <a:pt x="17860" y="71438"/>
                </a:lnTo>
                <a:lnTo>
                  <a:pt x="0" y="98227"/>
                </a:lnTo>
                <a:lnTo>
                  <a:pt x="0" y="133946"/>
                </a:lnTo>
                <a:lnTo>
                  <a:pt x="8930" y="169665"/>
                </a:lnTo>
                <a:lnTo>
                  <a:pt x="17860" y="196454"/>
                </a:lnTo>
                <a:lnTo>
                  <a:pt x="44649" y="214313"/>
                </a:lnTo>
                <a:lnTo>
                  <a:pt x="71438" y="232173"/>
                </a:lnTo>
                <a:lnTo>
                  <a:pt x="98227" y="241102"/>
                </a:lnTo>
                <a:lnTo>
                  <a:pt x="133946" y="241102"/>
                </a:lnTo>
                <a:lnTo>
                  <a:pt x="151805" y="232173"/>
                </a:lnTo>
                <a:lnTo>
                  <a:pt x="169664" y="214313"/>
                </a:lnTo>
                <a:lnTo>
                  <a:pt x="169664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Freeform 1052"/>
          <p:cNvSpPr/>
          <p:nvPr/>
        </p:nvSpPr>
        <p:spPr>
          <a:xfrm>
            <a:off x="6081117" y="4536281"/>
            <a:ext cx="508993" cy="464345"/>
          </a:xfrm>
          <a:custGeom>
            <a:avLst/>
            <a:gdLst/>
            <a:ahLst/>
            <a:cxnLst/>
            <a:rect l="0" t="0" r="0" b="0"/>
            <a:pathLst>
              <a:path w="508993" h="464345">
                <a:moveTo>
                  <a:pt x="0" y="401836"/>
                </a:moveTo>
                <a:lnTo>
                  <a:pt x="8930" y="401836"/>
                </a:lnTo>
                <a:lnTo>
                  <a:pt x="17860" y="410766"/>
                </a:lnTo>
                <a:lnTo>
                  <a:pt x="26789" y="419696"/>
                </a:lnTo>
                <a:lnTo>
                  <a:pt x="35719" y="419696"/>
                </a:lnTo>
                <a:lnTo>
                  <a:pt x="53578" y="419696"/>
                </a:lnTo>
                <a:lnTo>
                  <a:pt x="62508" y="410766"/>
                </a:lnTo>
                <a:lnTo>
                  <a:pt x="80367" y="401836"/>
                </a:lnTo>
                <a:lnTo>
                  <a:pt x="98227" y="392907"/>
                </a:lnTo>
                <a:lnTo>
                  <a:pt x="107156" y="375047"/>
                </a:lnTo>
                <a:lnTo>
                  <a:pt x="116086" y="357188"/>
                </a:lnTo>
                <a:lnTo>
                  <a:pt x="116086" y="339328"/>
                </a:lnTo>
                <a:lnTo>
                  <a:pt x="116086" y="321469"/>
                </a:lnTo>
                <a:lnTo>
                  <a:pt x="107156" y="312539"/>
                </a:lnTo>
                <a:lnTo>
                  <a:pt x="89297" y="312539"/>
                </a:lnTo>
                <a:lnTo>
                  <a:pt x="80367" y="330398"/>
                </a:lnTo>
                <a:lnTo>
                  <a:pt x="62508" y="348258"/>
                </a:lnTo>
                <a:lnTo>
                  <a:pt x="62508" y="383977"/>
                </a:lnTo>
                <a:lnTo>
                  <a:pt x="53578" y="410766"/>
                </a:lnTo>
                <a:lnTo>
                  <a:pt x="53578" y="428625"/>
                </a:lnTo>
                <a:lnTo>
                  <a:pt x="62508" y="455414"/>
                </a:lnTo>
                <a:lnTo>
                  <a:pt x="80367" y="464344"/>
                </a:lnTo>
                <a:lnTo>
                  <a:pt x="98227" y="464344"/>
                </a:lnTo>
                <a:lnTo>
                  <a:pt x="125016" y="455414"/>
                </a:lnTo>
                <a:lnTo>
                  <a:pt x="142875" y="437555"/>
                </a:lnTo>
                <a:lnTo>
                  <a:pt x="169664" y="410766"/>
                </a:lnTo>
                <a:lnTo>
                  <a:pt x="196453" y="375047"/>
                </a:lnTo>
                <a:lnTo>
                  <a:pt x="214313" y="339328"/>
                </a:lnTo>
                <a:lnTo>
                  <a:pt x="241102" y="285750"/>
                </a:lnTo>
                <a:lnTo>
                  <a:pt x="258961" y="223242"/>
                </a:lnTo>
                <a:lnTo>
                  <a:pt x="267891" y="151805"/>
                </a:lnTo>
                <a:lnTo>
                  <a:pt x="276821" y="98226"/>
                </a:lnTo>
                <a:lnTo>
                  <a:pt x="276821" y="53578"/>
                </a:lnTo>
                <a:lnTo>
                  <a:pt x="276821" y="35719"/>
                </a:lnTo>
                <a:lnTo>
                  <a:pt x="258961" y="44648"/>
                </a:lnTo>
                <a:lnTo>
                  <a:pt x="250031" y="71437"/>
                </a:lnTo>
                <a:lnTo>
                  <a:pt x="223242" y="125015"/>
                </a:lnTo>
                <a:lnTo>
                  <a:pt x="205383" y="178594"/>
                </a:lnTo>
                <a:lnTo>
                  <a:pt x="187524" y="241101"/>
                </a:lnTo>
                <a:lnTo>
                  <a:pt x="169664" y="294680"/>
                </a:lnTo>
                <a:lnTo>
                  <a:pt x="160735" y="339328"/>
                </a:lnTo>
                <a:lnTo>
                  <a:pt x="160735" y="366117"/>
                </a:lnTo>
                <a:lnTo>
                  <a:pt x="169664" y="392907"/>
                </a:lnTo>
                <a:lnTo>
                  <a:pt x="187524" y="401836"/>
                </a:lnTo>
                <a:lnTo>
                  <a:pt x="205383" y="401836"/>
                </a:lnTo>
                <a:lnTo>
                  <a:pt x="232172" y="392907"/>
                </a:lnTo>
                <a:lnTo>
                  <a:pt x="267891" y="383977"/>
                </a:lnTo>
                <a:lnTo>
                  <a:pt x="312539" y="366117"/>
                </a:lnTo>
                <a:lnTo>
                  <a:pt x="348258" y="339328"/>
                </a:lnTo>
                <a:lnTo>
                  <a:pt x="383977" y="321469"/>
                </a:lnTo>
                <a:lnTo>
                  <a:pt x="419696" y="285750"/>
                </a:lnTo>
                <a:lnTo>
                  <a:pt x="437555" y="250031"/>
                </a:lnTo>
                <a:lnTo>
                  <a:pt x="455414" y="214312"/>
                </a:lnTo>
                <a:lnTo>
                  <a:pt x="464344" y="160734"/>
                </a:lnTo>
                <a:lnTo>
                  <a:pt x="464344" y="107156"/>
                </a:lnTo>
                <a:lnTo>
                  <a:pt x="455414" y="62508"/>
                </a:lnTo>
                <a:lnTo>
                  <a:pt x="455414" y="17859"/>
                </a:lnTo>
                <a:lnTo>
                  <a:pt x="446485" y="0"/>
                </a:lnTo>
                <a:lnTo>
                  <a:pt x="437555" y="0"/>
                </a:lnTo>
                <a:lnTo>
                  <a:pt x="428625" y="17859"/>
                </a:lnTo>
                <a:lnTo>
                  <a:pt x="419696" y="62508"/>
                </a:lnTo>
                <a:lnTo>
                  <a:pt x="410766" y="116086"/>
                </a:lnTo>
                <a:lnTo>
                  <a:pt x="392906" y="169664"/>
                </a:lnTo>
                <a:lnTo>
                  <a:pt x="392906" y="223242"/>
                </a:lnTo>
                <a:lnTo>
                  <a:pt x="383977" y="267890"/>
                </a:lnTo>
                <a:lnTo>
                  <a:pt x="383977" y="303609"/>
                </a:lnTo>
                <a:lnTo>
                  <a:pt x="401836" y="321469"/>
                </a:lnTo>
                <a:lnTo>
                  <a:pt x="410766" y="339328"/>
                </a:lnTo>
                <a:lnTo>
                  <a:pt x="428625" y="339328"/>
                </a:lnTo>
                <a:lnTo>
                  <a:pt x="455414" y="321469"/>
                </a:lnTo>
                <a:lnTo>
                  <a:pt x="482203" y="303609"/>
                </a:lnTo>
                <a:lnTo>
                  <a:pt x="508992" y="285750"/>
                </a:lnTo>
                <a:lnTo>
                  <a:pt x="508992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Freeform 1053"/>
          <p:cNvSpPr/>
          <p:nvPr/>
        </p:nvSpPr>
        <p:spPr>
          <a:xfrm>
            <a:off x="6777633" y="4705945"/>
            <a:ext cx="17860" cy="35720"/>
          </a:xfrm>
          <a:custGeom>
            <a:avLst/>
            <a:gdLst/>
            <a:ahLst/>
            <a:cxnLst/>
            <a:rect l="0" t="0" r="0" b="0"/>
            <a:pathLst>
              <a:path w="17860" h="35720">
                <a:moveTo>
                  <a:pt x="0" y="35719"/>
                </a:move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Freeform 1054"/>
          <p:cNvSpPr/>
          <p:nvPr/>
        </p:nvSpPr>
        <p:spPr>
          <a:xfrm>
            <a:off x="6902648" y="4563070"/>
            <a:ext cx="62509" cy="26790"/>
          </a:xfrm>
          <a:custGeom>
            <a:avLst/>
            <a:gdLst/>
            <a:ahLst/>
            <a:cxnLst/>
            <a:rect l="0" t="0" r="0" b="0"/>
            <a:pathLst>
              <a:path w="62509" h="26790">
                <a:moveTo>
                  <a:pt x="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17860" y="17859"/>
                </a:lnTo>
                <a:lnTo>
                  <a:pt x="35719" y="8930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Freeform 1055"/>
          <p:cNvSpPr/>
          <p:nvPr/>
        </p:nvSpPr>
        <p:spPr>
          <a:xfrm>
            <a:off x="7322344" y="4384476"/>
            <a:ext cx="89298" cy="44650"/>
          </a:xfrm>
          <a:custGeom>
            <a:avLst/>
            <a:gdLst/>
            <a:ahLst/>
            <a:cxnLst/>
            <a:rect l="0" t="0" r="0" b="0"/>
            <a:pathLst>
              <a:path w="89298" h="44650">
                <a:moveTo>
                  <a:pt x="0" y="44649"/>
                </a:moveTo>
                <a:lnTo>
                  <a:pt x="0" y="44649"/>
                </a:lnTo>
                <a:lnTo>
                  <a:pt x="8929" y="44649"/>
                </a:lnTo>
                <a:lnTo>
                  <a:pt x="26789" y="44649"/>
                </a:lnTo>
                <a:lnTo>
                  <a:pt x="35719" y="35719"/>
                </a:lnTo>
                <a:lnTo>
                  <a:pt x="53578" y="26789"/>
                </a:lnTo>
                <a:lnTo>
                  <a:pt x="71437" y="1786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Freeform 1056"/>
          <p:cNvSpPr/>
          <p:nvPr/>
        </p:nvSpPr>
        <p:spPr>
          <a:xfrm>
            <a:off x="7643813" y="4232671"/>
            <a:ext cx="44649" cy="17861"/>
          </a:xfrm>
          <a:custGeom>
            <a:avLst/>
            <a:gdLst/>
            <a:ahLst/>
            <a:cxnLst/>
            <a:rect l="0" t="0" r="0" b="0"/>
            <a:pathLst>
              <a:path w="44649" h="17861">
                <a:moveTo>
                  <a:pt x="44648" y="17860"/>
                </a:moveTo>
                <a:lnTo>
                  <a:pt x="44648" y="17860"/>
                </a:lnTo>
                <a:lnTo>
                  <a:pt x="35718" y="17860"/>
                </a:lnTo>
                <a:lnTo>
                  <a:pt x="26789" y="17860"/>
                </a:ln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Freeform 1057"/>
          <p:cNvSpPr/>
          <p:nvPr/>
        </p:nvSpPr>
        <p:spPr>
          <a:xfrm>
            <a:off x="482203" y="2839640"/>
            <a:ext cx="1134071" cy="53579"/>
          </a:xfrm>
          <a:custGeom>
            <a:avLst/>
            <a:gdLst/>
            <a:ahLst/>
            <a:cxnLst/>
            <a:rect l="0" t="0" r="0" b="0"/>
            <a:pathLst>
              <a:path w="1134071" h="53579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17860" y="44649"/>
                </a:lnTo>
                <a:lnTo>
                  <a:pt x="35719" y="44649"/>
                </a:lnTo>
                <a:lnTo>
                  <a:pt x="53578" y="53578"/>
                </a:lnTo>
                <a:lnTo>
                  <a:pt x="89297" y="53578"/>
                </a:lnTo>
                <a:lnTo>
                  <a:pt x="125016" y="44649"/>
                </a:lnTo>
                <a:lnTo>
                  <a:pt x="169664" y="44649"/>
                </a:lnTo>
                <a:lnTo>
                  <a:pt x="214313" y="44649"/>
                </a:lnTo>
                <a:lnTo>
                  <a:pt x="267891" y="44649"/>
                </a:lnTo>
                <a:lnTo>
                  <a:pt x="330399" y="44649"/>
                </a:lnTo>
                <a:lnTo>
                  <a:pt x="401836" y="44649"/>
                </a:lnTo>
                <a:lnTo>
                  <a:pt x="473274" y="44649"/>
                </a:lnTo>
                <a:lnTo>
                  <a:pt x="544711" y="44649"/>
                </a:lnTo>
                <a:lnTo>
                  <a:pt x="616149" y="44649"/>
                </a:lnTo>
                <a:lnTo>
                  <a:pt x="696516" y="35719"/>
                </a:lnTo>
                <a:lnTo>
                  <a:pt x="767953" y="26789"/>
                </a:lnTo>
                <a:lnTo>
                  <a:pt x="848320" y="26789"/>
                </a:lnTo>
                <a:lnTo>
                  <a:pt x="910828" y="17860"/>
                </a:lnTo>
                <a:lnTo>
                  <a:pt x="973336" y="8930"/>
                </a:lnTo>
                <a:lnTo>
                  <a:pt x="1026914" y="8930"/>
                </a:lnTo>
                <a:lnTo>
                  <a:pt x="1071563" y="8930"/>
                </a:lnTo>
                <a:lnTo>
                  <a:pt x="1107281" y="17860"/>
                </a:lnTo>
                <a:lnTo>
                  <a:pt x="1134070" y="17860"/>
                </a:lnTo>
                <a:lnTo>
                  <a:pt x="113407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Freeform 1058"/>
          <p:cNvSpPr/>
          <p:nvPr/>
        </p:nvSpPr>
        <p:spPr>
          <a:xfrm>
            <a:off x="3366492" y="2794992"/>
            <a:ext cx="2464595" cy="44649"/>
          </a:xfrm>
          <a:custGeom>
            <a:avLst/>
            <a:gdLst/>
            <a:ahLst/>
            <a:cxnLst/>
            <a:rect l="0" t="0" r="0" b="0"/>
            <a:pathLst>
              <a:path w="2464595" h="44649">
                <a:moveTo>
                  <a:pt x="0" y="44648"/>
                </a:moveTo>
                <a:lnTo>
                  <a:pt x="8930" y="44648"/>
                </a:lnTo>
                <a:lnTo>
                  <a:pt x="8930" y="44648"/>
                </a:lnTo>
                <a:lnTo>
                  <a:pt x="17860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53578" y="44648"/>
                </a:lnTo>
                <a:lnTo>
                  <a:pt x="80367" y="44648"/>
                </a:lnTo>
                <a:lnTo>
                  <a:pt x="107156" y="44648"/>
                </a:lnTo>
                <a:lnTo>
                  <a:pt x="151805" y="44648"/>
                </a:lnTo>
                <a:lnTo>
                  <a:pt x="196453" y="35719"/>
                </a:lnTo>
                <a:lnTo>
                  <a:pt x="250031" y="35719"/>
                </a:lnTo>
                <a:lnTo>
                  <a:pt x="312539" y="26789"/>
                </a:lnTo>
                <a:lnTo>
                  <a:pt x="383977" y="26789"/>
                </a:lnTo>
                <a:lnTo>
                  <a:pt x="464344" y="26789"/>
                </a:lnTo>
                <a:lnTo>
                  <a:pt x="553641" y="17859"/>
                </a:lnTo>
                <a:lnTo>
                  <a:pt x="651867" y="17859"/>
                </a:lnTo>
                <a:lnTo>
                  <a:pt x="750094" y="17859"/>
                </a:lnTo>
                <a:lnTo>
                  <a:pt x="857250" y="17859"/>
                </a:lnTo>
                <a:lnTo>
                  <a:pt x="973336" y="17859"/>
                </a:lnTo>
                <a:lnTo>
                  <a:pt x="1098352" y="17859"/>
                </a:lnTo>
                <a:lnTo>
                  <a:pt x="1214438" y="17859"/>
                </a:lnTo>
                <a:lnTo>
                  <a:pt x="1348383" y="8929"/>
                </a:lnTo>
                <a:lnTo>
                  <a:pt x="1482328" y="8929"/>
                </a:lnTo>
                <a:lnTo>
                  <a:pt x="1616274" y="0"/>
                </a:lnTo>
                <a:lnTo>
                  <a:pt x="1750219" y="0"/>
                </a:lnTo>
                <a:lnTo>
                  <a:pt x="1875235" y="0"/>
                </a:lnTo>
                <a:lnTo>
                  <a:pt x="2000250" y="0"/>
                </a:lnTo>
                <a:lnTo>
                  <a:pt x="2107406" y="0"/>
                </a:lnTo>
                <a:lnTo>
                  <a:pt x="2214563" y="0"/>
                </a:lnTo>
                <a:lnTo>
                  <a:pt x="2294930" y="8929"/>
                </a:lnTo>
                <a:lnTo>
                  <a:pt x="2366367" y="17859"/>
                </a:lnTo>
                <a:lnTo>
                  <a:pt x="2419946" y="26789"/>
                </a:lnTo>
                <a:lnTo>
                  <a:pt x="2464594" y="26789"/>
                </a:lnTo>
                <a:lnTo>
                  <a:pt x="246459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Freeform 1059"/>
          <p:cNvSpPr/>
          <p:nvPr/>
        </p:nvSpPr>
        <p:spPr>
          <a:xfrm>
            <a:off x="7527727" y="2857500"/>
            <a:ext cx="1437679" cy="26790"/>
          </a:xfrm>
          <a:custGeom>
            <a:avLst/>
            <a:gdLst/>
            <a:ahLst/>
            <a:cxnLst/>
            <a:rect l="0" t="0" r="0" b="0"/>
            <a:pathLst>
              <a:path w="1437679" h="26790">
                <a:moveTo>
                  <a:pt x="0" y="26789"/>
                </a:moveTo>
                <a:lnTo>
                  <a:pt x="44648" y="26789"/>
                </a:lnTo>
                <a:lnTo>
                  <a:pt x="116086" y="26789"/>
                </a:lnTo>
                <a:lnTo>
                  <a:pt x="214312" y="26789"/>
                </a:lnTo>
                <a:lnTo>
                  <a:pt x="330398" y="26789"/>
                </a:lnTo>
                <a:lnTo>
                  <a:pt x="455414" y="26789"/>
                </a:lnTo>
                <a:lnTo>
                  <a:pt x="589359" y="26789"/>
                </a:lnTo>
                <a:lnTo>
                  <a:pt x="732233" y="17859"/>
                </a:lnTo>
                <a:lnTo>
                  <a:pt x="866178" y="17859"/>
                </a:lnTo>
                <a:lnTo>
                  <a:pt x="991194" y="8929"/>
                </a:lnTo>
                <a:lnTo>
                  <a:pt x="1080491" y="8929"/>
                </a:lnTo>
                <a:lnTo>
                  <a:pt x="1142999" y="0"/>
                </a:lnTo>
                <a:lnTo>
                  <a:pt x="1187647" y="0"/>
                </a:lnTo>
                <a:lnTo>
                  <a:pt x="1232296" y="0"/>
                </a:lnTo>
                <a:lnTo>
                  <a:pt x="1294803" y="0"/>
                </a:lnTo>
                <a:lnTo>
                  <a:pt x="1357311" y="0"/>
                </a:lnTo>
                <a:lnTo>
                  <a:pt x="1401960" y="0"/>
                </a:lnTo>
                <a:lnTo>
                  <a:pt x="1437678" y="8929"/>
                </a:lnTo>
                <a:lnTo>
                  <a:pt x="1437678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Freeform 1060"/>
          <p:cNvSpPr/>
          <p:nvPr/>
        </p:nvSpPr>
        <p:spPr>
          <a:xfrm>
            <a:off x="607219" y="3295054"/>
            <a:ext cx="821532" cy="53579"/>
          </a:xfrm>
          <a:custGeom>
            <a:avLst/>
            <a:gdLst/>
            <a:ahLst/>
            <a:cxnLst/>
            <a:rect l="0" t="0" r="0" b="0"/>
            <a:pathLst>
              <a:path w="821532" h="53579">
                <a:moveTo>
                  <a:pt x="17859" y="17860"/>
                </a:moveTo>
                <a:lnTo>
                  <a:pt x="17859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98226" y="0"/>
                </a:lnTo>
                <a:lnTo>
                  <a:pt x="133945" y="0"/>
                </a:lnTo>
                <a:lnTo>
                  <a:pt x="178594" y="8930"/>
                </a:lnTo>
                <a:lnTo>
                  <a:pt x="232172" y="8930"/>
                </a:lnTo>
                <a:lnTo>
                  <a:pt x="294680" y="8930"/>
                </a:lnTo>
                <a:lnTo>
                  <a:pt x="348258" y="17860"/>
                </a:lnTo>
                <a:lnTo>
                  <a:pt x="419695" y="26789"/>
                </a:lnTo>
                <a:lnTo>
                  <a:pt x="482203" y="35719"/>
                </a:lnTo>
                <a:lnTo>
                  <a:pt x="562570" y="44649"/>
                </a:lnTo>
                <a:lnTo>
                  <a:pt x="634008" y="53578"/>
                </a:lnTo>
                <a:lnTo>
                  <a:pt x="723304" y="53578"/>
                </a:lnTo>
                <a:lnTo>
                  <a:pt x="821531" y="53578"/>
                </a:lnTo>
                <a:lnTo>
                  <a:pt x="821531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Freeform 1061"/>
          <p:cNvSpPr/>
          <p:nvPr/>
        </p:nvSpPr>
        <p:spPr>
          <a:xfrm>
            <a:off x="1634133" y="3268265"/>
            <a:ext cx="2652118" cy="71439"/>
          </a:xfrm>
          <a:custGeom>
            <a:avLst/>
            <a:gdLst/>
            <a:ahLst/>
            <a:cxnLst/>
            <a:rect l="0" t="0" r="0" b="0"/>
            <a:pathLst>
              <a:path w="2652118" h="71439">
                <a:moveTo>
                  <a:pt x="0" y="71438"/>
                </a:moveTo>
                <a:lnTo>
                  <a:pt x="107156" y="62508"/>
                </a:lnTo>
                <a:lnTo>
                  <a:pt x="223242" y="53578"/>
                </a:lnTo>
                <a:lnTo>
                  <a:pt x="348258" y="44649"/>
                </a:lnTo>
                <a:lnTo>
                  <a:pt x="464344" y="35719"/>
                </a:lnTo>
                <a:lnTo>
                  <a:pt x="580430" y="26789"/>
                </a:lnTo>
                <a:lnTo>
                  <a:pt x="696515" y="26789"/>
                </a:lnTo>
                <a:lnTo>
                  <a:pt x="821531" y="26789"/>
                </a:lnTo>
                <a:lnTo>
                  <a:pt x="946547" y="26789"/>
                </a:lnTo>
                <a:lnTo>
                  <a:pt x="1062633" y="26789"/>
                </a:lnTo>
                <a:lnTo>
                  <a:pt x="1178719" y="35719"/>
                </a:lnTo>
                <a:lnTo>
                  <a:pt x="1294805" y="35719"/>
                </a:lnTo>
                <a:lnTo>
                  <a:pt x="1410890" y="44649"/>
                </a:lnTo>
                <a:lnTo>
                  <a:pt x="1518047" y="44649"/>
                </a:lnTo>
                <a:lnTo>
                  <a:pt x="1634133" y="44649"/>
                </a:lnTo>
                <a:lnTo>
                  <a:pt x="1741289" y="44649"/>
                </a:lnTo>
                <a:lnTo>
                  <a:pt x="1848445" y="35719"/>
                </a:lnTo>
                <a:lnTo>
                  <a:pt x="1955601" y="35719"/>
                </a:lnTo>
                <a:lnTo>
                  <a:pt x="2053828" y="26789"/>
                </a:lnTo>
                <a:lnTo>
                  <a:pt x="2152055" y="26789"/>
                </a:lnTo>
                <a:lnTo>
                  <a:pt x="2250281" y="17860"/>
                </a:lnTo>
                <a:lnTo>
                  <a:pt x="2339578" y="8930"/>
                </a:lnTo>
                <a:lnTo>
                  <a:pt x="2428875" y="8930"/>
                </a:lnTo>
                <a:lnTo>
                  <a:pt x="2500312" y="0"/>
                </a:lnTo>
                <a:lnTo>
                  <a:pt x="2562820" y="0"/>
                </a:lnTo>
                <a:lnTo>
                  <a:pt x="2616398" y="8930"/>
                </a:lnTo>
                <a:lnTo>
                  <a:pt x="2652117" y="8930"/>
                </a:lnTo>
                <a:lnTo>
                  <a:pt x="265211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Freeform 1062"/>
          <p:cNvSpPr/>
          <p:nvPr/>
        </p:nvSpPr>
        <p:spPr>
          <a:xfrm>
            <a:off x="5223867" y="3134320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Freeform 1063"/>
          <p:cNvSpPr/>
          <p:nvPr/>
        </p:nvSpPr>
        <p:spPr>
          <a:xfrm>
            <a:off x="5206008" y="3107531"/>
            <a:ext cx="267891" cy="285751"/>
          </a:xfrm>
          <a:custGeom>
            <a:avLst/>
            <a:gdLst/>
            <a:ahLst/>
            <a:cxnLst/>
            <a:rect l="0" t="0" r="0" b="0"/>
            <a:pathLst>
              <a:path w="267891" h="285751">
                <a:moveTo>
                  <a:pt x="17859" y="17859"/>
                </a:moveTo>
                <a:lnTo>
                  <a:pt x="17859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17859" y="62508"/>
                </a:lnTo>
                <a:lnTo>
                  <a:pt x="17859" y="107156"/>
                </a:lnTo>
                <a:lnTo>
                  <a:pt x="17859" y="151805"/>
                </a:lnTo>
                <a:lnTo>
                  <a:pt x="17859" y="196453"/>
                </a:lnTo>
                <a:lnTo>
                  <a:pt x="17859" y="232172"/>
                </a:lnTo>
                <a:lnTo>
                  <a:pt x="17859" y="258961"/>
                </a:lnTo>
                <a:lnTo>
                  <a:pt x="17859" y="276820"/>
                </a:lnTo>
                <a:lnTo>
                  <a:pt x="26789" y="285750"/>
                </a:lnTo>
                <a:lnTo>
                  <a:pt x="26789" y="276820"/>
                </a:lnTo>
                <a:lnTo>
                  <a:pt x="26789" y="258961"/>
                </a:lnTo>
                <a:lnTo>
                  <a:pt x="26789" y="223242"/>
                </a:lnTo>
                <a:lnTo>
                  <a:pt x="17859" y="187523"/>
                </a:lnTo>
                <a:lnTo>
                  <a:pt x="17859" y="151805"/>
                </a:lnTo>
                <a:lnTo>
                  <a:pt x="17859" y="107156"/>
                </a:lnTo>
                <a:lnTo>
                  <a:pt x="17859" y="71437"/>
                </a:lnTo>
                <a:lnTo>
                  <a:pt x="17859" y="35719"/>
                </a:lnTo>
                <a:lnTo>
                  <a:pt x="26789" y="17859"/>
                </a:lnTo>
                <a:lnTo>
                  <a:pt x="26789" y="8930"/>
                </a:lnTo>
                <a:lnTo>
                  <a:pt x="26789" y="8930"/>
                </a:lnTo>
                <a:lnTo>
                  <a:pt x="35719" y="26789"/>
                </a:lnTo>
                <a:lnTo>
                  <a:pt x="44648" y="44648"/>
                </a:lnTo>
                <a:lnTo>
                  <a:pt x="62508" y="71437"/>
                </a:lnTo>
                <a:lnTo>
                  <a:pt x="80367" y="107156"/>
                </a:lnTo>
                <a:lnTo>
                  <a:pt x="98226" y="142875"/>
                </a:lnTo>
                <a:lnTo>
                  <a:pt x="116086" y="178594"/>
                </a:lnTo>
                <a:lnTo>
                  <a:pt x="133945" y="205383"/>
                </a:lnTo>
                <a:lnTo>
                  <a:pt x="160734" y="223242"/>
                </a:lnTo>
                <a:lnTo>
                  <a:pt x="178594" y="241101"/>
                </a:lnTo>
                <a:lnTo>
                  <a:pt x="187523" y="250031"/>
                </a:lnTo>
                <a:lnTo>
                  <a:pt x="205383" y="250031"/>
                </a:lnTo>
                <a:lnTo>
                  <a:pt x="214312" y="232172"/>
                </a:lnTo>
                <a:lnTo>
                  <a:pt x="223242" y="214312"/>
                </a:lnTo>
                <a:lnTo>
                  <a:pt x="223242" y="178594"/>
                </a:lnTo>
                <a:lnTo>
                  <a:pt x="232172" y="142875"/>
                </a:lnTo>
                <a:lnTo>
                  <a:pt x="232172" y="98226"/>
                </a:lnTo>
                <a:lnTo>
                  <a:pt x="232172" y="53578"/>
                </a:lnTo>
                <a:lnTo>
                  <a:pt x="232172" y="26789"/>
                </a:lnTo>
                <a:lnTo>
                  <a:pt x="232172" y="0"/>
                </a:lnTo>
                <a:lnTo>
                  <a:pt x="241101" y="0"/>
                </a:lnTo>
                <a:lnTo>
                  <a:pt x="250031" y="0"/>
                </a:lnTo>
                <a:lnTo>
                  <a:pt x="250031" y="0"/>
                </a:lnTo>
                <a:lnTo>
                  <a:pt x="258961" y="8930"/>
                </a:lnTo>
                <a:lnTo>
                  <a:pt x="267890" y="17859"/>
                </a:lnTo>
                <a:lnTo>
                  <a:pt x="26789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Freeform 1064"/>
          <p:cNvSpPr/>
          <p:nvPr/>
        </p:nvSpPr>
        <p:spPr>
          <a:xfrm>
            <a:off x="5500688" y="3071812"/>
            <a:ext cx="178594" cy="241103"/>
          </a:xfrm>
          <a:custGeom>
            <a:avLst/>
            <a:gdLst/>
            <a:ahLst/>
            <a:cxnLst/>
            <a:rect l="0" t="0" r="0" b="0"/>
            <a:pathLst>
              <a:path w="178594" h="241103">
                <a:moveTo>
                  <a:pt x="0" y="26789"/>
                </a:moveTo>
                <a:lnTo>
                  <a:pt x="0" y="17859"/>
                </a:lnTo>
                <a:lnTo>
                  <a:pt x="0" y="8930"/>
                </a:lnTo>
                <a:lnTo>
                  <a:pt x="8929" y="8930"/>
                </a:lnTo>
                <a:lnTo>
                  <a:pt x="8929" y="0"/>
                </a:lnTo>
                <a:lnTo>
                  <a:pt x="17859" y="0"/>
                </a:lnTo>
                <a:lnTo>
                  <a:pt x="17859" y="8930"/>
                </a:lnTo>
                <a:lnTo>
                  <a:pt x="26789" y="35719"/>
                </a:lnTo>
                <a:lnTo>
                  <a:pt x="26789" y="62508"/>
                </a:lnTo>
                <a:lnTo>
                  <a:pt x="26789" y="98227"/>
                </a:lnTo>
                <a:lnTo>
                  <a:pt x="26789" y="133945"/>
                </a:lnTo>
                <a:lnTo>
                  <a:pt x="35718" y="169664"/>
                </a:lnTo>
                <a:lnTo>
                  <a:pt x="44648" y="205383"/>
                </a:lnTo>
                <a:lnTo>
                  <a:pt x="62507" y="223242"/>
                </a:lnTo>
                <a:lnTo>
                  <a:pt x="80367" y="241102"/>
                </a:lnTo>
                <a:lnTo>
                  <a:pt x="98226" y="241102"/>
                </a:lnTo>
                <a:lnTo>
                  <a:pt x="125015" y="241102"/>
                </a:lnTo>
                <a:lnTo>
                  <a:pt x="142875" y="232172"/>
                </a:lnTo>
                <a:lnTo>
                  <a:pt x="160734" y="214313"/>
                </a:lnTo>
                <a:lnTo>
                  <a:pt x="178593" y="187524"/>
                </a:lnTo>
                <a:lnTo>
                  <a:pt x="178593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Freeform 1065"/>
          <p:cNvSpPr/>
          <p:nvPr/>
        </p:nvSpPr>
        <p:spPr>
          <a:xfrm>
            <a:off x="5706070" y="3071812"/>
            <a:ext cx="89298" cy="232173"/>
          </a:xfrm>
          <a:custGeom>
            <a:avLst/>
            <a:gdLst/>
            <a:ahLst/>
            <a:cxnLst/>
            <a:rect l="0" t="0" r="0" b="0"/>
            <a:pathLst>
              <a:path w="89298" h="232173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44649"/>
                </a:lnTo>
                <a:lnTo>
                  <a:pt x="17860" y="71438"/>
                </a:lnTo>
                <a:lnTo>
                  <a:pt x="26789" y="98227"/>
                </a:lnTo>
                <a:lnTo>
                  <a:pt x="35719" y="133945"/>
                </a:lnTo>
                <a:lnTo>
                  <a:pt x="53578" y="169664"/>
                </a:lnTo>
                <a:lnTo>
                  <a:pt x="62508" y="196453"/>
                </a:lnTo>
                <a:lnTo>
                  <a:pt x="71438" y="214313"/>
                </a:lnTo>
                <a:lnTo>
                  <a:pt x="80368" y="223242"/>
                </a:lnTo>
                <a:lnTo>
                  <a:pt x="89297" y="232172"/>
                </a:lnTo>
                <a:lnTo>
                  <a:pt x="89297" y="232172"/>
                </a:lnTo>
                <a:lnTo>
                  <a:pt x="80368" y="223242"/>
                </a:lnTo>
                <a:lnTo>
                  <a:pt x="71438" y="196453"/>
                </a:lnTo>
                <a:lnTo>
                  <a:pt x="53578" y="169664"/>
                </a:lnTo>
                <a:lnTo>
                  <a:pt x="35719" y="133945"/>
                </a:lnTo>
                <a:lnTo>
                  <a:pt x="3571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7" name="Freeform 1066"/>
          <p:cNvSpPr/>
          <p:nvPr/>
        </p:nvSpPr>
        <p:spPr>
          <a:xfrm>
            <a:off x="5679281" y="3045023"/>
            <a:ext cx="276822" cy="116087"/>
          </a:xfrm>
          <a:custGeom>
            <a:avLst/>
            <a:gdLst/>
            <a:ahLst/>
            <a:cxnLst/>
            <a:rect l="0" t="0" r="0" b="0"/>
            <a:pathLst>
              <a:path w="276822" h="11608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17860" y="8930"/>
                </a:lnTo>
                <a:lnTo>
                  <a:pt x="44649" y="8930"/>
                </a:lnTo>
                <a:lnTo>
                  <a:pt x="80367" y="8930"/>
                </a:lnTo>
                <a:lnTo>
                  <a:pt x="116086" y="0"/>
                </a:lnTo>
                <a:lnTo>
                  <a:pt x="169664" y="0"/>
                </a:lnTo>
                <a:lnTo>
                  <a:pt x="205383" y="0"/>
                </a:lnTo>
                <a:lnTo>
                  <a:pt x="241102" y="0"/>
                </a:lnTo>
                <a:lnTo>
                  <a:pt x="267891" y="0"/>
                </a:lnTo>
                <a:lnTo>
                  <a:pt x="276821" y="8930"/>
                </a:lnTo>
                <a:lnTo>
                  <a:pt x="267891" y="17859"/>
                </a:lnTo>
                <a:lnTo>
                  <a:pt x="241102" y="35719"/>
                </a:lnTo>
                <a:lnTo>
                  <a:pt x="205383" y="53578"/>
                </a:lnTo>
                <a:lnTo>
                  <a:pt x="160735" y="62508"/>
                </a:lnTo>
                <a:lnTo>
                  <a:pt x="125016" y="80367"/>
                </a:lnTo>
                <a:lnTo>
                  <a:pt x="98227" y="98227"/>
                </a:lnTo>
                <a:lnTo>
                  <a:pt x="89297" y="107156"/>
                </a:lnTo>
                <a:lnTo>
                  <a:pt x="89297" y="116086"/>
                </a:lnTo>
                <a:lnTo>
                  <a:pt x="89297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Freeform 1067"/>
          <p:cNvSpPr/>
          <p:nvPr/>
        </p:nvSpPr>
        <p:spPr>
          <a:xfrm>
            <a:off x="5188148" y="3455789"/>
            <a:ext cx="776884" cy="53579"/>
          </a:xfrm>
          <a:custGeom>
            <a:avLst/>
            <a:gdLst/>
            <a:ahLst/>
            <a:cxnLst/>
            <a:rect l="0" t="0" r="0" b="0"/>
            <a:pathLst>
              <a:path w="776884" h="53579">
                <a:moveTo>
                  <a:pt x="0" y="53578"/>
                </a:moveTo>
                <a:lnTo>
                  <a:pt x="8930" y="53578"/>
                </a:lnTo>
                <a:lnTo>
                  <a:pt x="26790" y="53578"/>
                </a:lnTo>
                <a:lnTo>
                  <a:pt x="62508" y="44648"/>
                </a:lnTo>
                <a:lnTo>
                  <a:pt x="116086" y="35718"/>
                </a:lnTo>
                <a:lnTo>
                  <a:pt x="187524" y="26789"/>
                </a:lnTo>
                <a:lnTo>
                  <a:pt x="285750" y="26789"/>
                </a:lnTo>
                <a:lnTo>
                  <a:pt x="383977" y="17859"/>
                </a:lnTo>
                <a:lnTo>
                  <a:pt x="491133" y="17859"/>
                </a:lnTo>
                <a:lnTo>
                  <a:pt x="598290" y="8929"/>
                </a:lnTo>
                <a:lnTo>
                  <a:pt x="696516" y="8929"/>
                </a:lnTo>
                <a:lnTo>
                  <a:pt x="776883" y="0"/>
                </a:lnTo>
                <a:lnTo>
                  <a:pt x="7768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600" dirty="0"/>
              <a:t>https://github.com/junit-team/junit/wiki/Download-and-Install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525963"/>
          </a:xfrm>
        </p:spPr>
        <p:txBody>
          <a:bodyPr/>
          <a:lstStyle/>
          <a:p>
            <a:r>
              <a:rPr lang="en-US" dirty="0" smtClean="0"/>
              <a:t>Eclipse comes with JUnit4 but what version?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503153"/>
            <a:ext cx="5105399" cy="5161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5197078" y="5304234"/>
            <a:ext cx="1357314" cy="732235"/>
          </a:xfrm>
          <a:custGeom>
            <a:avLst/>
            <a:gdLst/>
            <a:ahLst/>
            <a:cxnLst/>
            <a:rect l="0" t="0" r="0" b="0"/>
            <a:pathLst>
              <a:path w="1357314" h="732235">
                <a:moveTo>
                  <a:pt x="17860" y="732234"/>
                </a:moveTo>
                <a:lnTo>
                  <a:pt x="8930" y="732234"/>
                </a:lnTo>
                <a:lnTo>
                  <a:pt x="8930" y="723304"/>
                </a:lnTo>
                <a:lnTo>
                  <a:pt x="0" y="723304"/>
                </a:lnTo>
                <a:lnTo>
                  <a:pt x="8930" y="723304"/>
                </a:lnTo>
                <a:lnTo>
                  <a:pt x="8930" y="714375"/>
                </a:lnTo>
                <a:lnTo>
                  <a:pt x="17860" y="705445"/>
                </a:lnTo>
                <a:lnTo>
                  <a:pt x="26789" y="696515"/>
                </a:lnTo>
                <a:lnTo>
                  <a:pt x="44649" y="687586"/>
                </a:lnTo>
                <a:lnTo>
                  <a:pt x="71438" y="669726"/>
                </a:lnTo>
                <a:lnTo>
                  <a:pt x="116086" y="642937"/>
                </a:lnTo>
                <a:lnTo>
                  <a:pt x="160735" y="616148"/>
                </a:lnTo>
                <a:lnTo>
                  <a:pt x="232172" y="580429"/>
                </a:lnTo>
                <a:lnTo>
                  <a:pt x="312539" y="544711"/>
                </a:lnTo>
                <a:lnTo>
                  <a:pt x="401836" y="491132"/>
                </a:lnTo>
                <a:lnTo>
                  <a:pt x="517922" y="428625"/>
                </a:lnTo>
                <a:lnTo>
                  <a:pt x="634008" y="357187"/>
                </a:lnTo>
                <a:lnTo>
                  <a:pt x="767953" y="276820"/>
                </a:lnTo>
                <a:lnTo>
                  <a:pt x="892969" y="205383"/>
                </a:lnTo>
                <a:lnTo>
                  <a:pt x="1026914" y="133946"/>
                </a:lnTo>
                <a:lnTo>
                  <a:pt x="1143000" y="80368"/>
                </a:lnTo>
                <a:lnTo>
                  <a:pt x="1250156" y="35719"/>
                </a:lnTo>
                <a:lnTo>
                  <a:pt x="1321594" y="8930"/>
                </a:lnTo>
                <a:lnTo>
                  <a:pt x="1357313" y="0"/>
                </a:lnTo>
                <a:lnTo>
                  <a:pt x="1357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777508" y="5670351"/>
            <a:ext cx="1134071" cy="589360"/>
          </a:xfrm>
          <a:custGeom>
            <a:avLst/>
            <a:gdLst/>
            <a:ahLst/>
            <a:cxnLst/>
            <a:rect l="0" t="0" r="0" b="0"/>
            <a:pathLst>
              <a:path w="1134071" h="589360">
                <a:moveTo>
                  <a:pt x="0" y="589359"/>
                </a:moveTo>
                <a:lnTo>
                  <a:pt x="0" y="589359"/>
                </a:lnTo>
                <a:lnTo>
                  <a:pt x="0" y="589359"/>
                </a:lnTo>
                <a:lnTo>
                  <a:pt x="0" y="589359"/>
                </a:lnTo>
                <a:lnTo>
                  <a:pt x="0" y="589359"/>
                </a:lnTo>
                <a:lnTo>
                  <a:pt x="0" y="58935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71500"/>
                </a:lnTo>
                <a:lnTo>
                  <a:pt x="0" y="571500"/>
                </a:lnTo>
                <a:lnTo>
                  <a:pt x="8930" y="571500"/>
                </a:lnTo>
                <a:lnTo>
                  <a:pt x="17859" y="571500"/>
                </a:lnTo>
                <a:lnTo>
                  <a:pt x="26789" y="562570"/>
                </a:lnTo>
                <a:lnTo>
                  <a:pt x="53578" y="553640"/>
                </a:lnTo>
                <a:lnTo>
                  <a:pt x="89297" y="544711"/>
                </a:lnTo>
                <a:lnTo>
                  <a:pt x="125015" y="526851"/>
                </a:lnTo>
                <a:lnTo>
                  <a:pt x="178594" y="491133"/>
                </a:lnTo>
                <a:lnTo>
                  <a:pt x="241101" y="464344"/>
                </a:lnTo>
                <a:lnTo>
                  <a:pt x="321469" y="419695"/>
                </a:lnTo>
                <a:lnTo>
                  <a:pt x="401836" y="366117"/>
                </a:lnTo>
                <a:lnTo>
                  <a:pt x="500062" y="303609"/>
                </a:lnTo>
                <a:lnTo>
                  <a:pt x="598289" y="241101"/>
                </a:lnTo>
                <a:lnTo>
                  <a:pt x="696515" y="178594"/>
                </a:lnTo>
                <a:lnTo>
                  <a:pt x="803672" y="125015"/>
                </a:lnTo>
                <a:lnTo>
                  <a:pt x="892969" y="71437"/>
                </a:lnTo>
                <a:lnTo>
                  <a:pt x="973336" y="35719"/>
                </a:lnTo>
                <a:lnTo>
                  <a:pt x="1044773" y="8929"/>
                </a:lnTo>
                <a:lnTo>
                  <a:pt x="1089422" y="0"/>
                </a:lnTo>
                <a:lnTo>
                  <a:pt x="1125140" y="0"/>
                </a:lnTo>
                <a:lnTo>
                  <a:pt x="1134070" y="8929"/>
                </a:lnTo>
                <a:lnTo>
                  <a:pt x="1116211" y="26789"/>
                </a:lnTo>
                <a:lnTo>
                  <a:pt x="111621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759648" y="6072187"/>
            <a:ext cx="241103" cy="151805"/>
          </a:xfrm>
          <a:custGeom>
            <a:avLst/>
            <a:gdLst/>
            <a:ahLst/>
            <a:cxnLst/>
            <a:rect l="0" t="0" r="0" b="0"/>
            <a:pathLst>
              <a:path w="241103" h="151805">
                <a:moveTo>
                  <a:pt x="133946" y="8929"/>
                </a:moveTo>
                <a:lnTo>
                  <a:pt x="133946" y="8929"/>
                </a:lnTo>
                <a:lnTo>
                  <a:pt x="133946" y="8929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8929"/>
                </a:lnTo>
                <a:lnTo>
                  <a:pt x="133946" y="8929"/>
                </a:lnTo>
                <a:lnTo>
                  <a:pt x="125016" y="8929"/>
                </a:lnTo>
                <a:lnTo>
                  <a:pt x="116086" y="17859"/>
                </a:lnTo>
                <a:lnTo>
                  <a:pt x="107157" y="26789"/>
                </a:lnTo>
                <a:lnTo>
                  <a:pt x="89297" y="35718"/>
                </a:lnTo>
                <a:lnTo>
                  <a:pt x="80368" y="44648"/>
                </a:lnTo>
                <a:lnTo>
                  <a:pt x="62508" y="62508"/>
                </a:lnTo>
                <a:lnTo>
                  <a:pt x="35719" y="80367"/>
                </a:lnTo>
                <a:lnTo>
                  <a:pt x="17860" y="98226"/>
                </a:lnTo>
                <a:lnTo>
                  <a:pt x="8930" y="125015"/>
                </a:lnTo>
                <a:lnTo>
                  <a:pt x="0" y="142875"/>
                </a:lnTo>
                <a:lnTo>
                  <a:pt x="0" y="151804"/>
                </a:lnTo>
                <a:lnTo>
                  <a:pt x="26790" y="151804"/>
                </a:lnTo>
                <a:lnTo>
                  <a:pt x="62508" y="142875"/>
                </a:lnTo>
                <a:lnTo>
                  <a:pt x="116086" y="133945"/>
                </a:lnTo>
                <a:lnTo>
                  <a:pt x="178594" y="116086"/>
                </a:lnTo>
                <a:lnTo>
                  <a:pt x="241102" y="89297"/>
                </a:lnTo>
                <a:lnTo>
                  <a:pt x="241102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9297" y="1125141"/>
            <a:ext cx="4027290" cy="2696766"/>
          </a:xfrm>
          <a:custGeom>
            <a:avLst/>
            <a:gdLst/>
            <a:ahLst/>
            <a:cxnLst/>
            <a:rect l="0" t="0" r="0" b="0"/>
            <a:pathLst>
              <a:path w="4027290" h="2696766">
                <a:moveTo>
                  <a:pt x="3062883" y="428624"/>
                </a:moveTo>
                <a:lnTo>
                  <a:pt x="3053953" y="419695"/>
                </a:lnTo>
                <a:lnTo>
                  <a:pt x="3045023" y="401835"/>
                </a:lnTo>
                <a:lnTo>
                  <a:pt x="3027164" y="383976"/>
                </a:lnTo>
                <a:lnTo>
                  <a:pt x="3000375" y="366117"/>
                </a:lnTo>
                <a:lnTo>
                  <a:pt x="2973586" y="348257"/>
                </a:lnTo>
                <a:lnTo>
                  <a:pt x="2928937" y="330398"/>
                </a:lnTo>
                <a:lnTo>
                  <a:pt x="2893219" y="312538"/>
                </a:lnTo>
                <a:lnTo>
                  <a:pt x="2839641" y="294679"/>
                </a:lnTo>
                <a:lnTo>
                  <a:pt x="2777133" y="267890"/>
                </a:lnTo>
                <a:lnTo>
                  <a:pt x="2714625" y="250031"/>
                </a:lnTo>
                <a:lnTo>
                  <a:pt x="2634258" y="232172"/>
                </a:lnTo>
                <a:lnTo>
                  <a:pt x="2544961" y="214312"/>
                </a:lnTo>
                <a:lnTo>
                  <a:pt x="2437805" y="196453"/>
                </a:lnTo>
                <a:lnTo>
                  <a:pt x="2330648" y="187523"/>
                </a:lnTo>
                <a:lnTo>
                  <a:pt x="2214562" y="178593"/>
                </a:lnTo>
                <a:lnTo>
                  <a:pt x="2080617" y="169664"/>
                </a:lnTo>
                <a:lnTo>
                  <a:pt x="1946672" y="169664"/>
                </a:lnTo>
                <a:lnTo>
                  <a:pt x="1794867" y="169664"/>
                </a:lnTo>
                <a:lnTo>
                  <a:pt x="1651992" y="178593"/>
                </a:lnTo>
                <a:lnTo>
                  <a:pt x="1500187" y="187523"/>
                </a:lnTo>
                <a:lnTo>
                  <a:pt x="1357312" y="205382"/>
                </a:lnTo>
                <a:lnTo>
                  <a:pt x="1214437" y="223242"/>
                </a:lnTo>
                <a:lnTo>
                  <a:pt x="1080492" y="250031"/>
                </a:lnTo>
                <a:lnTo>
                  <a:pt x="946547" y="294679"/>
                </a:lnTo>
                <a:lnTo>
                  <a:pt x="821531" y="348257"/>
                </a:lnTo>
                <a:lnTo>
                  <a:pt x="696516" y="410765"/>
                </a:lnTo>
                <a:lnTo>
                  <a:pt x="580430" y="491132"/>
                </a:lnTo>
                <a:lnTo>
                  <a:pt x="500062" y="553640"/>
                </a:lnTo>
                <a:lnTo>
                  <a:pt x="437555" y="616148"/>
                </a:lnTo>
                <a:lnTo>
                  <a:pt x="383977" y="678656"/>
                </a:lnTo>
                <a:lnTo>
                  <a:pt x="330398" y="732234"/>
                </a:lnTo>
                <a:lnTo>
                  <a:pt x="267891" y="812601"/>
                </a:lnTo>
                <a:lnTo>
                  <a:pt x="196453" y="910828"/>
                </a:lnTo>
                <a:lnTo>
                  <a:pt x="133945" y="1017984"/>
                </a:lnTo>
                <a:lnTo>
                  <a:pt x="80367" y="1125140"/>
                </a:lnTo>
                <a:lnTo>
                  <a:pt x="35719" y="1232296"/>
                </a:lnTo>
                <a:lnTo>
                  <a:pt x="8930" y="1348382"/>
                </a:lnTo>
                <a:lnTo>
                  <a:pt x="0" y="1401961"/>
                </a:lnTo>
                <a:lnTo>
                  <a:pt x="0" y="1473398"/>
                </a:lnTo>
                <a:lnTo>
                  <a:pt x="35719" y="1669851"/>
                </a:lnTo>
                <a:lnTo>
                  <a:pt x="98227" y="1857374"/>
                </a:lnTo>
                <a:lnTo>
                  <a:pt x="196453" y="2035968"/>
                </a:lnTo>
                <a:lnTo>
                  <a:pt x="312539" y="2196702"/>
                </a:lnTo>
                <a:lnTo>
                  <a:pt x="428625" y="2312788"/>
                </a:lnTo>
                <a:lnTo>
                  <a:pt x="553641" y="2411015"/>
                </a:lnTo>
                <a:lnTo>
                  <a:pt x="687586" y="2491382"/>
                </a:lnTo>
                <a:lnTo>
                  <a:pt x="830461" y="2553890"/>
                </a:lnTo>
                <a:lnTo>
                  <a:pt x="982266" y="2598538"/>
                </a:lnTo>
                <a:lnTo>
                  <a:pt x="1151930" y="2634257"/>
                </a:lnTo>
                <a:lnTo>
                  <a:pt x="1321594" y="2669976"/>
                </a:lnTo>
                <a:lnTo>
                  <a:pt x="1500187" y="2687835"/>
                </a:lnTo>
                <a:lnTo>
                  <a:pt x="1687711" y="2696765"/>
                </a:lnTo>
                <a:lnTo>
                  <a:pt x="1884164" y="2696765"/>
                </a:lnTo>
                <a:lnTo>
                  <a:pt x="2080617" y="2678905"/>
                </a:lnTo>
                <a:lnTo>
                  <a:pt x="2286000" y="2643187"/>
                </a:lnTo>
                <a:lnTo>
                  <a:pt x="2482453" y="2607468"/>
                </a:lnTo>
                <a:lnTo>
                  <a:pt x="2678906" y="2553890"/>
                </a:lnTo>
                <a:lnTo>
                  <a:pt x="2866430" y="2491382"/>
                </a:lnTo>
                <a:lnTo>
                  <a:pt x="3036094" y="2419945"/>
                </a:lnTo>
                <a:lnTo>
                  <a:pt x="3196828" y="2339577"/>
                </a:lnTo>
                <a:lnTo>
                  <a:pt x="3348633" y="2250280"/>
                </a:lnTo>
                <a:lnTo>
                  <a:pt x="3491508" y="2143124"/>
                </a:lnTo>
                <a:lnTo>
                  <a:pt x="3616523" y="2035968"/>
                </a:lnTo>
                <a:lnTo>
                  <a:pt x="3723680" y="1919882"/>
                </a:lnTo>
                <a:lnTo>
                  <a:pt x="3821906" y="1794866"/>
                </a:lnTo>
                <a:lnTo>
                  <a:pt x="3902273" y="1660922"/>
                </a:lnTo>
                <a:lnTo>
                  <a:pt x="3955851" y="1526976"/>
                </a:lnTo>
                <a:lnTo>
                  <a:pt x="4000500" y="1393031"/>
                </a:lnTo>
                <a:lnTo>
                  <a:pt x="4018359" y="1241226"/>
                </a:lnTo>
                <a:lnTo>
                  <a:pt x="4027289" y="1098351"/>
                </a:lnTo>
                <a:lnTo>
                  <a:pt x="4000500" y="937617"/>
                </a:lnTo>
                <a:lnTo>
                  <a:pt x="3955851" y="785812"/>
                </a:lnTo>
                <a:lnTo>
                  <a:pt x="3884414" y="642937"/>
                </a:lnTo>
                <a:lnTo>
                  <a:pt x="3786187" y="508992"/>
                </a:lnTo>
                <a:lnTo>
                  <a:pt x="3670101" y="383976"/>
                </a:lnTo>
                <a:lnTo>
                  <a:pt x="3518297" y="267890"/>
                </a:lnTo>
                <a:lnTo>
                  <a:pt x="3339703" y="178593"/>
                </a:lnTo>
                <a:lnTo>
                  <a:pt x="3143250" y="98226"/>
                </a:lnTo>
                <a:lnTo>
                  <a:pt x="2920008" y="44648"/>
                </a:lnTo>
                <a:lnTo>
                  <a:pt x="2678906" y="8929"/>
                </a:lnTo>
                <a:lnTo>
                  <a:pt x="2419945" y="0"/>
                </a:lnTo>
                <a:lnTo>
                  <a:pt x="2152055" y="0"/>
                </a:lnTo>
                <a:lnTo>
                  <a:pt x="1866305" y="35718"/>
                </a:lnTo>
                <a:lnTo>
                  <a:pt x="1589484" y="89296"/>
                </a:lnTo>
                <a:lnTo>
                  <a:pt x="1303734" y="160734"/>
                </a:lnTo>
                <a:lnTo>
                  <a:pt x="1044773" y="258961"/>
                </a:lnTo>
                <a:lnTo>
                  <a:pt x="857250" y="348257"/>
                </a:lnTo>
                <a:lnTo>
                  <a:pt x="714375" y="437554"/>
                </a:lnTo>
                <a:lnTo>
                  <a:pt x="714375" y="4375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750219" y="3955851"/>
            <a:ext cx="285751" cy="419696"/>
          </a:xfrm>
          <a:custGeom>
            <a:avLst/>
            <a:gdLst/>
            <a:ahLst/>
            <a:cxnLst/>
            <a:rect l="0" t="0" r="0" b="0"/>
            <a:pathLst>
              <a:path w="285751" h="419696">
                <a:moveTo>
                  <a:pt x="0" y="62508"/>
                </a:moveTo>
                <a:lnTo>
                  <a:pt x="0" y="62508"/>
                </a:lnTo>
                <a:lnTo>
                  <a:pt x="0" y="71438"/>
                </a:lnTo>
                <a:lnTo>
                  <a:pt x="0" y="71438"/>
                </a:lnTo>
                <a:lnTo>
                  <a:pt x="0" y="80367"/>
                </a:lnTo>
                <a:lnTo>
                  <a:pt x="8929" y="80367"/>
                </a:lnTo>
                <a:lnTo>
                  <a:pt x="17859" y="80367"/>
                </a:lnTo>
                <a:lnTo>
                  <a:pt x="17859" y="71438"/>
                </a:lnTo>
                <a:lnTo>
                  <a:pt x="44648" y="62508"/>
                </a:lnTo>
                <a:lnTo>
                  <a:pt x="62508" y="44649"/>
                </a:lnTo>
                <a:lnTo>
                  <a:pt x="98226" y="35719"/>
                </a:lnTo>
                <a:lnTo>
                  <a:pt x="133945" y="17860"/>
                </a:lnTo>
                <a:lnTo>
                  <a:pt x="169664" y="8930"/>
                </a:lnTo>
                <a:lnTo>
                  <a:pt x="214312" y="0"/>
                </a:lnTo>
                <a:lnTo>
                  <a:pt x="250031" y="0"/>
                </a:lnTo>
                <a:lnTo>
                  <a:pt x="276820" y="8930"/>
                </a:lnTo>
                <a:lnTo>
                  <a:pt x="285750" y="26789"/>
                </a:lnTo>
                <a:lnTo>
                  <a:pt x="285750" y="53578"/>
                </a:lnTo>
                <a:lnTo>
                  <a:pt x="276820" y="89297"/>
                </a:lnTo>
                <a:lnTo>
                  <a:pt x="250031" y="133945"/>
                </a:lnTo>
                <a:lnTo>
                  <a:pt x="223242" y="178594"/>
                </a:lnTo>
                <a:lnTo>
                  <a:pt x="187523" y="223242"/>
                </a:lnTo>
                <a:lnTo>
                  <a:pt x="169664" y="267891"/>
                </a:lnTo>
                <a:lnTo>
                  <a:pt x="151804" y="303610"/>
                </a:lnTo>
                <a:lnTo>
                  <a:pt x="151804" y="339328"/>
                </a:lnTo>
                <a:lnTo>
                  <a:pt x="169664" y="366117"/>
                </a:lnTo>
                <a:lnTo>
                  <a:pt x="196453" y="392906"/>
                </a:lnTo>
                <a:lnTo>
                  <a:pt x="223242" y="419695"/>
                </a:lnTo>
                <a:lnTo>
                  <a:pt x="223242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107406" y="4500562"/>
            <a:ext cx="1" cy="53579"/>
          </a:xfrm>
          <a:custGeom>
            <a:avLst/>
            <a:gdLst/>
            <a:ahLst/>
            <a:cxnLst/>
            <a:rect l="0" t="0" r="0" b="0"/>
            <a:pathLst>
              <a:path w="1" h="53579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125141" y="6670476"/>
            <a:ext cx="8930" cy="26790"/>
          </a:xfrm>
          <a:custGeom>
            <a:avLst/>
            <a:gdLst/>
            <a:ahLst/>
            <a:cxnLst/>
            <a:rect l="0" t="0" r="0" b="0"/>
            <a:pathLst>
              <a:path w="8930" h="26790">
                <a:moveTo>
                  <a:pt x="0" y="1785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Hamcrest</a:t>
            </a:r>
            <a:r>
              <a:rPr lang="en-US" dirty="0"/>
              <a:t> is a framework for writing matcher objects allowing 'match' rules to be defined declaratively.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a number of situations where matchers are </a:t>
            </a:r>
            <a:r>
              <a:rPr lang="en-US" dirty="0" err="1"/>
              <a:t>invaluble</a:t>
            </a:r>
            <a:r>
              <a:rPr lang="en-US" dirty="0"/>
              <a:t>, such as UI validation, or data filtering,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it is in the area of writing flexible tests that matchers are most commonly used.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830461" y="3071812"/>
            <a:ext cx="1973462" cy="26790"/>
          </a:xfrm>
          <a:custGeom>
            <a:avLst/>
            <a:gdLst/>
            <a:ahLst/>
            <a:cxnLst/>
            <a:rect l="0" t="0" r="0" b="0"/>
            <a:pathLst>
              <a:path w="1973462" h="26790">
                <a:moveTo>
                  <a:pt x="8930" y="17859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62508" y="8930"/>
                </a:lnTo>
                <a:lnTo>
                  <a:pt x="80367" y="8930"/>
                </a:lnTo>
                <a:lnTo>
                  <a:pt x="107156" y="8930"/>
                </a:lnTo>
                <a:lnTo>
                  <a:pt x="133945" y="8930"/>
                </a:lnTo>
                <a:lnTo>
                  <a:pt x="169664" y="8930"/>
                </a:lnTo>
                <a:lnTo>
                  <a:pt x="214313" y="8930"/>
                </a:lnTo>
                <a:lnTo>
                  <a:pt x="258961" y="8930"/>
                </a:lnTo>
                <a:lnTo>
                  <a:pt x="303609" y="8930"/>
                </a:lnTo>
                <a:lnTo>
                  <a:pt x="348258" y="8930"/>
                </a:lnTo>
                <a:lnTo>
                  <a:pt x="401836" y="8930"/>
                </a:lnTo>
                <a:lnTo>
                  <a:pt x="446484" y="8930"/>
                </a:lnTo>
                <a:lnTo>
                  <a:pt x="500062" y="8930"/>
                </a:lnTo>
                <a:lnTo>
                  <a:pt x="562570" y="8930"/>
                </a:lnTo>
                <a:lnTo>
                  <a:pt x="616148" y="8930"/>
                </a:lnTo>
                <a:lnTo>
                  <a:pt x="669727" y="8930"/>
                </a:lnTo>
                <a:lnTo>
                  <a:pt x="732234" y="8930"/>
                </a:lnTo>
                <a:lnTo>
                  <a:pt x="785812" y="8930"/>
                </a:lnTo>
                <a:lnTo>
                  <a:pt x="848320" y="8930"/>
                </a:lnTo>
                <a:lnTo>
                  <a:pt x="910828" y="17859"/>
                </a:lnTo>
                <a:lnTo>
                  <a:pt x="973336" y="17859"/>
                </a:lnTo>
                <a:lnTo>
                  <a:pt x="1035844" y="17859"/>
                </a:lnTo>
                <a:lnTo>
                  <a:pt x="1107281" y="17859"/>
                </a:lnTo>
                <a:lnTo>
                  <a:pt x="1178719" y="17859"/>
                </a:lnTo>
                <a:lnTo>
                  <a:pt x="1241227" y="17859"/>
                </a:lnTo>
                <a:lnTo>
                  <a:pt x="1303734" y="17859"/>
                </a:lnTo>
                <a:lnTo>
                  <a:pt x="1366242" y="17859"/>
                </a:lnTo>
                <a:lnTo>
                  <a:pt x="1428750" y="26789"/>
                </a:lnTo>
                <a:lnTo>
                  <a:pt x="1491258" y="26789"/>
                </a:lnTo>
                <a:lnTo>
                  <a:pt x="1553766" y="26789"/>
                </a:lnTo>
                <a:lnTo>
                  <a:pt x="1607344" y="26789"/>
                </a:lnTo>
                <a:lnTo>
                  <a:pt x="1669852" y="17859"/>
                </a:lnTo>
                <a:lnTo>
                  <a:pt x="1723430" y="17859"/>
                </a:lnTo>
                <a:lnTo>
                  <a:pt x="1785937" y="8930"/>
                </a:lnTo>
                <a:lnTo>
                  <a:pt x="1839516" y="8930"/>
                </a:lnTo>
                <a:lnTo>
                  <a:pt x="1893094" y="8930"/>
                </a:lnTo>
                <a:lnTo>
                  <a:pt x="1937742" y="8930"/>
                </a:lnTo>
                <a:lnTo>
                  <a:pt x="1973461" y="8930"/>
                </a:lnTo>
                <a:lnTo>
                  <a:pt x="197346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473648" y="383977"/>
            <a:ext cx="241103" cy="517922"/>
          </a:xfrm>
          <a:custGeom>
            <a:avLst/>
            <a:gdLst/>
            <a:ahLst/>
            <a:cxnLst/>
            <a:rect l="0" t="0" r="0" b="0"/>
            <a:pathLst>
              <a:path w="241103" h="517922">
                <a:moveTo>
                  <a:pt x="151805" y="187523"/>
                </a:moveTo>
                <a:lnTo>
                  <a:pt x="151805" y="187523"/>
                </a:lnTo>
                <a:lnTo>
                  <a:pt x="151805" y="187523"/>
                </a:lnTo>
                <a:lnTo>
                  <a:pt x="142875" y="187523"/>
                </a:lnTo>
                <a:lnTo>
                  <a:pt x="142875" y="178593"/>
                </a:lnTo>
                <a:lnTo>
                  <a:pt x="133946" y="178593"/>
                </a:lnTo>
                <a:lnTo>
                  <a:pt x="133946" y="178593"/>
                </a:lnTo>
                <a:lnTo>
                  <a:pt x="125016" y="169664"/>
                </a:lnTo>
                <a:lnTo>
                  <a:pt x="116086" y="151804"/>
                </a:lnTo>
                <a:lnTo>
                  <a:pt x="107157" y="133945"/>
                </a:lnTo>
                <a:lnTo>
                  <a:pt x="98227" y="125015"/>
                </a:lnTo>
                <a:lnTo>
                  <a:pt x="89297" y="107156"/>
                </a:lnTo>
                <a:lnTo>
                  <a:pt x="80368" y="98226"/>
                </a:lnTo>
                <a:lnTo>
                  <a:pt x="71438" y="98226"/>
                </a:lnTo>
                <a:lnTo>
                  <a:pt x="53579" y="116085"/>
                </a:lnTo>
                <a:lnTo>
                  <a:pt x="44649" y="151804"/>
                </a:lnTo>
                <a:lnTo>
                  <a:pt x="26790" y="196453"/>
                </a:lnTo>
                <a:lnTo>
                  <a:pt x="8930" y="258961"/>
                </a:lnTo>
                <a:lnTo>
                  <a:pt x="0" y="321468"/>
                </a:lnTo>
                <a:lnTo>
                  <a:pt x="0" y="383976"/>
                </a:lnTo>
                <a:lnTo>
                  <a:pt x="0" y="419695"/>
                </a:lnTo>
                <a:lnTo>
                  <a:pt x="8930" y="446484"/>
                </a:lnTo>
                <a:lnTo>
                  <a:pt x="17860" y="455414"/>
                </a:lnTo>
                <a:lnTo>
                  <a:pt x="26790" y="455414"/>
                </a:lnTo>
                <a:lnTo>
                  <a:pt x="44649" y="437554"/>
                </a:lnTo>
                <a:lnTo>
                  <a:pt x="62508" y="410765"/>
                </a:lnTo>
                <a:lnTo>
                  <a:pt x="80368" y="375046"/>
                </a:lnTo>
                <a:lnTo>
                  <a:pt x="89297" y="321468"/>
                </a:lnTo>
                <a:lnTo>
                  <a:pt x="107157" y="267890"/>
                </a:lnTo>
                <a:lnTo>
                  <a:pt x="107157" y="205382"/>
                </a:lnTo>
                <a:lnTo>
                  <a:pt x="116086" y="151804"/>
                </a:lnTo>
                <a:lnTo>
                  <a:pt x="125016" y="89296"/>
                </a:lnTo>
                <a:lnTo>
                  <a:pt x="125016" y="44648"/>
                </a:lnTo>
                <a:lnTo>
                  <a:pt x="133946" y="17859"/>
                </a:lnTo>
                <a:lnTo>
                  <a:pt x="133946" y="0"/>
                </a:lnTo>
                <a:lnTo>
                  <a:pt x="133946" y="8929"/>
                </a:lnTo>
                <a:lnTo>
                  <a:pt x="133946" y="26789"/>
                </a:lnTo>
                <a:lnTo>
                  <a:pt x="133946" y="62507"/>
                </a:lnTo>
                <a:lnTo>
                  <a:pt x="133946" y="116085"/>
                </a:lnTo>
                <a:lnTo>
                  <a:pt x="125016" y="178593"/>
                </a:lnTo>
                <a:lnTo>
                  <a:pt x="133946" y="241101"/>
                </a:lnTo>
                <a:lnTo>
                  <a:pt x="133946" y="312539"/>
                </a:lnTo>
                <a:lnTo>
                  <a:pt x="142875" y="366117"/>
                </a:lnTo>
                <a:lnTo>
                  <a:pt x="151805" y="419695"/>
                </a:lnTo>
                <a:lnTo>
                  <a:pt x="160735" y="464343"/>
                </a:lnTo>
                <a:lnTo>
                  <a:pt x="178594" y="491132"/>
                </a:lnTo>
                <a:lnTo>
                  <a:pt x="205383" y="508992"/>
                </a:lnTo>
                <a:lnTo>
                  <a:pt x="223243" y="517921"/>
                </a:lnTo>
                <a:lnTo>
                  <a:pt x="232172" y="500062"/>
                </a:lnTo>
                <a:lnTo>
                  <a:pt x="241102" y="473273"/>
                </a:lnTo>
                <a:lnTo>
                  <a:pt x="241102" y="47327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696891" y="607219"/>
            <a:ext cx="232173" cy="232173"/>
          </a:xfrm>
          <a:custGeom>
            <a:avLst/>
            <a:gdLst/>
            <a:ahLst/>
            <a:cxnLst/>
            <a:rect l="0" t="0" r="0" b="0"/>
            <a:pathLst>
              <a:path w="232173" h="232173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8929" y="89297"/>
                </a:lnTo>
                <a:lnTo>
                  <a:pt x="17859" y="98226"/>
                </a:lnTo>
                <a:lnTo>
                  <a:pt x="35718" y="89297"/>
                </a:lnTo>
                <a:lnTo>
                  <a:pt x="62507" y="89297"/>
                </a:lnTo>
                <a:lnTo>
                  <a:pt x="80367" y="80367"/>
                </a:lnTo>
                <a:lnTo>
                  <a:pt x="107156" y="71437"/>
                </a:lnTo>
                <a:lnTo>
                  <a:pt x="133945" y="53578"/>
                </a:lnTo>
                <a:lnTo>
                  <a:pt x="151804" y="35719"/>
                </a:lnTo>
                <a:lnTo>
                  <a:pt x="160734" y="17859"/>
                </a:lnTo>
                <a:lnTo>
                  <a:pt x="160734" y="0"/>
                </a:lnTo>
                <a:lnTo>
                  <a:pt x="142875" y="0"/>
                </a:lnTo>
                <a:lnTo>
                  <a:pt x="125015" y="0"/>
                </a:lnTo>
                <a:lnTo>
                  <a:pt x="98226" y="17859"/>
                </a:lnTo>
                <a:lnTo>
                  <a:pt x="80367" y="53578"/>
                </a:lnTo>
                <a:lnTo>
                  <a:pt x="62507" y="89297"/>
                </a:lnTo>
                <a:lnTo>
                  <a:pt x="53578" y="125015"/>
                </a:lnTo>
                <a:lnTo>
                  <a:pt x="53578" y="160734"/>
                </a:lnTo>
                <a:lnTo>
                  <a:pt x="71437" y="187523"/>
                </a:lnTo>
                <a:lnTo>
                  <a:pt x="89297" y="214312"/>
                </a:lnTo>
                <a:lnTo>
                  <a:pt x="116086" y="223242"/>
                </a:lnTo>
                <a:lnTo>
                  <a:pt x="160734" y="232172"/>
                </a:lnTo>
                <a:lnTo>
                  <a:pt x="196453" y="223242"/>
                </a:lnTo>
                <a:lnTo>
                  <a:pt x="232172" y="205382"/>
                </a:lnTo>
                <a:lnTo>
                  <a:pt x="232172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009430" y="616148"/>
            <a:ext cx="160735" cy="169665"/>
          </a:xfrm>
          <a:custGeom>
            <a:avLst/>
            <a:gdLst/>
            <a:ahLst/>
            <a:cxnLst/>
            <a:rect l="0" t="0" r="0" b="0"/>
            <a:pathLst>
              <a:path w="160735" h="169665">
                <a:moveTo>
                  <a:pt x="89297" y="0"/>
                </a:moveTo>
                <a:lnTo>
                  <a:pt x="80367" y="0"/>
                </a:lnTo>
                <a:lnTo>
                  <a:pt x="71437" y="0"/>
                </a:lnTo>
                <a:lnTo>
                  <a:pt x="53578" y="8930"/>
                </a:lnTo>
                <a:lnTo>
                  <a:pt x="35718" y="26790"/>
                </a:lnTo>
                <a:lnTo>
                  <a:pt x="17859" y="53579"/>
                </a:lnTo>
                <a:lnTo>
                  <a:pt x="0" y="80368"/>
                </a:lnTo>
                <a:lnTo>
                  <a:pt x="0" y="107157"/>
                </a:lnTo>
                <a:lnTo>
                  <a:pt x="0" y="125016"/>
                </a:lnTo>
                <a:lnTo>
                  <a:pt x="8929" y="142875"/>
                </a:lnTo>
                <a:lnTo>
                  <a:pt x="26789" y="160735"/>
                </a:lnTo>
                <a:lnTo>
                  <a:pt x="53578" y="169664"/>
                </a:lnTo>
                <a:lnTo>
                  <a:pt x="80367" y="169664"/>
                </a:lnTo>
                <a:lnTo>
                  <a:pt x="107156" y="160735"/>
                </a:lnTo>
                <a:lnTo>
                  <a:pt x="133945" y="151805"/>
                </a:lnTo>
                <a:lnTo>
                  <a:pt x="160734" y="125016"/>
                </a:lnTo>
                <a:lnTo>
                  <a:pt x="16073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14813" y="392906"/>
            <a:ext cx="62508" cy="410767"/>
          </a:xfrm>
          <a:custGeom>
            <a:avLst/>
            <a:gdLst/>
            <a:ahLst/>
            <a:cxnLst/>
            <a:rect l="0" t="0" r="0" b="0"/>
            <a:pathLst>
              <a:path w="62508" h="41076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35719"/>
                </a:lnTo>
                <a:lnTo>
                  <a:pt x="0" y="62508"/>
                </a:lnTo>
                <a:lnTo>
                  <a:pt x="8929" y="116086"/>
                </a:lnTo>
                <a:lnTo>
                  <a:pt x="8929" y="169664"/>
                </a:lnTo>
                <a:lnTo>
                  <a:pt x="8929" y="223242"/>
                </a:lnTo>
                <a:lnTo>
                  <a:pt x="17859" y="285750"/>
                </a:lnTo>
                <a:lnTo>
                  <a:pt x="17859" y="339328"/>
                </a:lnTo>
                <a:lnTo>
                  <a:pt x="26789" y="375047"/>
                </a:lnTo>
                <a:lnTo>
                  <a:pt x="26789" y="401836"/>
                </a:lnTo>
                <a:lnTo>
                  <a:pt x="35718" y="410766"/>
                </a:lnTo>
                <a:lnTo>
                  <a:pt x="44648" y="410766"/>
                </a:lnTo>
                <a:lnTo>
                  <a:pt x="53578" y="383977"/>
                </a:lnTo>
                <a:lnTo>
                  <a:pt x="62507" y="348258"/>
                </a:lnTo>
                <a:lnTo>
                  <a:pt x="62507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366617" y="598289"/>
            <a:ext cx="410767" cy="214313"/>
          </a:xfrm>
          <a:custGeom>
            <a:avLst/>
            <a:gdLst/>
            <a:ahLst/>
            <a:cxnLst/>
            <a:rect l="0" t="0" r="0" b="0"/>
            <a:pathLst>
              <a:path w="410767" h="214313">
                <a:moveTo>
                  <a:pt x="62508" y="44649"/>
                </a:moveTo>
                <a:lnTo>
                  <a:pt x="53578" y="44649"/>
                </a:lnTo>
                <a:lnTo>
                  <a:pt x="53578" y="35719"/>
                </a:lnTo>
                <a:lnTo>
                  <a:pt x="53578" y="26789"/>
                </a:lnTo>
                <a:lnTo>
                  <a:pt x="44649" y="17859"/>
                </a:lnTo>
                <a:lnTo>
                  <a:pt x="44649" y="8930"/>
                </a:lnTo>
                <a:lnTo>
                  <a:pt x="44649" y="0"/>
                </a:lnTo>
                <a:lnTo>
                  <a:pt x="44649" y="0"/>
                </a:lnTo>
                <a:lnTo>
                  <a:pt x="35719" y="17859"/>
                </a:lnTo>
                <a:lnTo>
                  <a:pt x="26789" y="35719"/>
                </a:lnTo>
                <a:lnTo>
                  <a:pt x="17860" y="62508"/>
                </a:lnTo>
                <a:lnTo>
                  <a:pt x="8930" y="89297"/>
                </a:lnTo>
                <a:lnTo>
                  <a:pt x="8930" y="125016"/>
                </a:lnTo>
                <a:lnTo>
                  <a:pt x="0" y="151805"/>
                </a:lnTo>
                <a:lnTo>
                  <a:pt x="0" y="169664"/>
                </a:lnTo>
                <a:lnTo>
                  <a:pt x="0" y="178594"/>
                </a:lnTo>
                <a:lnTo>
                  <a:pt x="8930" y="187523"/>
                </a:lnTo>
                <a:lnTo>
                  <a:pt x="17860" y="178594"/>
                </a:lnTo>
                <a:lnTo>
                  <a:pt x="35719" y="169664"/>
                </a:lnTo>
                <a:lnTo>
                  <a:pt x="62508" y="151805"/>
                </a:lnTo>
                <a:lnTo>
                  <a:pt x="80367" y="116086"/>
                </a:lnTo>
                <a:lnTo>
                  <a:pt x="98227" y="80367"/>
                </a:lnTo>
                <a:lnTo>
                  <a:pt x="107156" y="53578"/>
                </a:lnTo>
                <a:lnTo>
                  <a:pt x="116086" y="35719"/>
                </a:lnTo>
                <a:lnTo>
                  <a:pt x="116086" y="35719"/>
                </a:lnTo>
                <a:lnTo>
                  <a:pt x="116086" y="44649"/>
                </a:lnTo>
                <a:lnTo>
                  <a:pt x="107156" y="62508"/>
                </a:lnTo>
                <a:lnTo>
                  <a:pt x="98227" y="98227"/>
                </a:lnTo>
                <a:lnTo>
                  <a:pt x="89297" y="133945"/>
                </a:lnTo>
                <a:lnTo>
                  <a:pt x="89297" y="160734"/>
                </a:lnTo>
                <a:lnTo>
                  <a:pt x="89297" y="187523"/>
                </a:lnTo>
                <a:lnTo>
                  <a:pt x="89297" y="205383"/>
                </a:lnTo>
                <a:lnTo>
                  <a:pt x="98227" y="214312"/>
                </a:lnTo>
                <a:lnTo>
                  <a:pt x="107156" y="214312"/>
                </a:lnTo>
                <a:lnTo>
                  <a:pt x="125016" y="205383"/>
                </a:lnTo>
                <a:lnTo>
                  <a:pt x="133946" y="178594"/>
                </a:lnTo>
                <a:lnTo>
                  <a:pt x="151805" y="151805"/>
                </a:lnTo>
                <a:lnTo>
                  <a:pt x="169664" y="116086"/>
                </a:lnTo>
                <a:lnTo>
                  <a:pt x="187524" y="80367"/>
                </a:lnTo>
                <a:lnTo>
                  <a:pt x="196453" y="53578"/>
                </a:lnTo>
                <a:lnTo>
                  <a:pt x="205383" y="35719"/>
                </a:lnTo>
                <a:lnTo>
                  <a:pt x="214313" y="35719"/>
                </a:lnTo>
                <a:lnTo>
                  <a:pt x="214313" y="44649"/>
                </a:lnTo>
                <a:lnTo>
                  <a:pt x="214313" y="71438"/>
                </a:lnTo>
                <a:lnTo>
                  <a:pt x="214313" y="89297"/>
                </a:lnTo>
                <a:lnTo>
                  <a:pt x="205383" y="116086"/>
                </a:lnTo>
                <a:lnTo>
                  <a:pt x="205383" y="142875"/>
                </a:lnTo>
                <a:lnTo>
                  <a:pt x="205383" y="160734"/>
                </a:lnTo>
                <a:lnTo>
                  <a:pt x="205383" y="169664"/>
                </a:lnTo>
                <a:lnTo>
                  <a:pt x="214313" y="178594"/>
                </a:lnTo>
                <a:lnTo>
                  <a:pt x="214313" y="169664"/>
                </a:lnTo>
                <a:lnTo>
                  <a:pt x="223242" y="151805"/>
                </a:lnTo>
                <a:lnTo>
                  <a:pt x="241102" y="125016"/>
                </a:lnTo>
                <a:lnTo>
                  <a:pt x="250031" y="98227"/>
                </a:lnTo>
                <a:lnTo>
                  <a:pt x="267891" y="71438"/>
                </a:lnTo>
                <a:lnTo>
                  <a:pt x="285750" y="53578"/>
                </a:lnTo>
                <a:lnTo>
                  <a:pt x="294680" y="35719"/>
                </a:lnTo>
                <a:lnTo>
                  <a:pt x="312539" y="35719"/>
                </a:lnTo>
                <a:lnTo>
                  <a:pt x="330399" y="44649"/>
                </a:lnTo>
                <a:lnTo>
                  <a:pt x="348258" y="53578"/>
                </a:lnTo>
                <a:lnTo>
                  <a:pt x="366117" y="62508"/>
                </a:lnTo>
                <a:lnTo>
                  <a:pt x="383977" y="71438"/>
                </a:lnTo>
                <a:lnTo>
                  <a:pt x="401836" y="71438"/>
                </a:lnTo>
                <a:lnTo>
                  <a:pt x="410766" y="71438"/>
                </a:lnTo>
                <a:lnTo>
                  <a:pt x="41076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741664" y="401836"/>
            <a:ext cx="303610" cy="392907"/>
          </a:xfrm>
          <a:custGeom>
            <a:avLst/>
            <a:gdLst/>
            <a:ahLst/>
            <a:cxnLst/>
            <a:rect l="0" t="0" r="0" b="0"/>
            <a:pathLst>
              <a:path w="303610" h="392907">
                <a:moveTo>
                  <a:pt x="89297" y="214312"/>
                </a:moveTo>
                <a:lnTo>
                  <a:pt x="89297" y="214312"/>
                </a:lnTo>
                <a:lnTo>
                  <a:pt x="80367" y="214312"/>
                </a:lnTo>
                <a:lnTo>
                  <a:pt x="62508" y="223242"/>
                </a:lnTo>
                <a:lnTo>
                  <a:pt x="53578" y="232172"/>
                </a:lnTo>
                <a:lnTo>
                  <a:pt x="35719" y="258961"/>
                </a:lnTo>
                <a:lnTo>
                  <a:pt x="17859" y="276820"/>
                </a:lnTo>
                <a:lnTo>
                  <a:pt x="8930" y="303609"/>
                </a:lnTo>
                <a:lnTo>
                  <a:pt x="0" y="330398"/>
                </a:lnTo>
                <a:lnTo>
                  <a:pt x="0" y="357187"/>
                </a:lnTo>
                <a:lnTo>
                  <a:pt x="0" y="375047"/>
                </a:lnTo>
                <a:lnTo>
                  <a:pt x="0" y="383976"/>
                </a:lnTo>
                <a:lnTo>
                  <a:pt x="0" y="392906"/>
                </a:lnTo>
                <a:lnTo>
                  <a:pt x="8930" y="383976"/>
                </a:lnTo>
                <a:lnTo>
                  <a:pt x="26789" y="375047"/>
                </a:lnTo>
                <a:lnTo>
                  <a:pt x="44649" y="357187"/>
                </a:lnTo>
                <a:lnTo>
                  <a:pt x="62508" y="348258"/>
                </a:lnTo>
                <a:lnTo>
                  <a:pt x="71438" y="348258"/>
                </a:lnTo>
                <a:lnTo>
                  <a:pt x="89297" y="348258"/>
                </a:lnTo>
                <a:lnTo>
                  <a:pt x="89297" y="357187"/>
                </a:lnTo>
                <a:lnTo>
                  <a:pt x="107156" y="366117"/>
                </a:lnTo>
                <a:lnTo>
                  <a:pt x="116086" y="375047"/>
                </a:lnTo>
                <a:lnTo>
                  <a:pt x="133945" y="375047"/>
                </a:lnTo>
                <a:lnTo>
                  <a:pt x="151805" y="375047"/>
                </a:lnTo>
                <a:lnTo>
                  <a:pt x="160734" y="366117"/>
                </a:lnTo>
                <a:lnTo>
                  <a:pt x="178594" y="348258"/>
                </a:lnTo>
                <a:lnTo>
                  <a:pt x="196453" y="330398"/>
                </a:lnTo>
                <a:lnTo>
                  <a:pt x="214313" y="294680"/>
                </a:lnTo>
                <a:lnTo>
                  <a:pt x="223242" y="258961"/>
                </a:lnTo>
                <a:lnTo>
                  <a:pt x="232172" y="214312"/>
                </a:lnTo>
                <a:lnTo>
                  <a:pt x="250031" y="160734"/>
                </a:lnTo>
                <a:lnTo>
                  <a:pt x="258961" y="107156"/>
                </a:lnTo>
                <a:lnTo>
                  <a:pt x="258961" y="62508"/>
                </a:lnTo>
                <a:lnTo>
                  <a:pt x="258961" y="26789"/>
                </a:lnTo>
                <a:lnTo>
                  <a:pt x="258961" y="8930"/>
                </a:lnTo>
                <a:lnTo>
                  <a:pt x="250031" y="0"/>
                </a:lnTo>
                <a:lnTo>
                  <a:pt x="241102" y="0"/>
                </a:lnTo>
                <a:lnTo>
                  <a:pt x="232172" y="17859"/>
                </a:lnTo>
                <a:lnTo>
                  <a:pt x="223242" y="44648"/>
                </a:lnTo>
                <a:lnTo>
                  <a:pt x="205383" y="80367"/>
                </a:lnTo>
                <a:lnTo>
                  <a:pt x="205383" y="133945"/>
                </a:lnTo>
                <a:lnTo>
                  <a:pt x="205383" y="187523"/>
                </a:lnTo>
                <a:lnTo>
                  <a:pt x="214313" y="250031"/>
                </a:lnTo>
                <a:lnTo>
                  <a:pt x="223242" y="294680"/>
                </a:lnTo>
                <a:lnTo>
                  <a:pt x="241102" y="330398"/>
                </a:lnTo>
                <a:lnTo>
                  <a:pt x="258961" y="357187"/>
                </a:lnTo>
                <a:lnTo>
                  <a:pt x="276820" y="375047"/>
                </a:lnTo>
                <a:lnTo>
                  <a:pt x="294680" y="383976"/>
                </a:lnTo>
                <a:lnTo>
                  <a:pt x="303609" y="375047"/>
                </a:lnTo>
                <a:lnTo>
                  <a:pt x="303609" y="348258"/>
                </a:lnTo>
                <a:lnTo>
                  <a:pt x="285750" y="312539"/>
                </a:lnTo>
                <a:lnTo>
                  <a:pt x="267891" y="258961"/>
                </a:lnTo>
                <a:lnTo>
                  <a:pt x="232172" y="214312"/>
                </a:lnTo>
                <a:lnTo>
                  <a:pt x="196453" y="169664"/>
                </a:lnTo>
                <a:lnTo>
                  <a:pt x="196453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830961" y="553641"/>
            <a:ext cx="312540" cy="8930"/>
          </a:xfrm>
          <a:custGeom>
            <a:avLst/>
            <a:gdLst/>
            <a:ahLst/>
            <a:cxnLst/>
            <a:rect l="0" t="0" r="0" b="0"/>
            <a:pathLst>
              <a:path w="312540" h="8930">
                <a:moveTo>
                  <a:pt x="0" y="0"/>
                </a:moveTo>
                <a:lnTo>
                  <a:pt x="8930" y="0"/>
                </a:lnTo>
                <a:lnTo>
                  <a:pt x="17859" y="0"/>
                </a:lnTo>
                <a:lnTo>
                  <a:pt x="44648" y="0"/>
                </a:lnTo>
                <a:lnTo>
                  <a:pt x="89297" y="8929"/>
                </a:lnTo>
                <a:lnTo>
                  <a:pt x="133945" y="8929"/>
                </a:lnTo>
                <a:lnTo>
                  <a:pt x="196453" y="8929"/>
                </a:lnTo>
                <a:lnTo>
                  <a:pt x="241102" y="8929"/>
                </a:lnTo>
                <a:lnTo>
                  <a:pt x="276820" y="8929"/>
                </a:lnTo>
                <a:lnTo>
                  <a:pt x="312539" y="8929"/>
                </a:lnTo>
                <a:lnTo>
                  <a:pt x="31253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134570" y="696516"/>
            <a:ext cx="53579" cy="89297"/>
          </a:xfrm>
          <a:custGeom>
            <a:avLst/>
            <a:gdLst/>
            <a:ahLst/>
            <a:cxnLst/>
            <a:rect l="0" t="0" r="0" b="0"/>
            <a:pathLst>
              <a:path w="53579" h="89297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30" y="44648"/>
                </a:lnTo>
                <a:lnTo>
                  <a:pt x="17860" y="62507"/>
                </a:lnTo>
                <a:lnTo>
                  <a:pt x="26789" y="80367"/>
                </a:lnTo>
                <a:lnTo>
                  <a:pt x="35719" y="89296"/>
                </a:lnTo>
                <a:lnTo>
                  <a:pt x="44649" y="89296"/>
                </a:lnTo>
                <a:lnTo>
                  <a:pt x="53578" y="89296"/>
                </a:lnTo>
                <a:lnTo>
                  <a:pt x="53578" y="80367"/>
                </a:lnTo>
                <a:lnTo>
                  <a:pt x="53578" y="53578"/>
                </a:lnTo>
                <a:lnTo>
                  <a:pt x="5357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116711" y="517922"/>
            <a:ext cx="71438" cy="8931"/>
          </a:xfrm>
          <a:custGeom>
            <a:avLst/>
            <a:gdLst/>
            <a:ahLst/>
            <a:cxnLst/>
            <a:rect l="0" t="0" r="0" b="0"/>
            <a:pathLst>
              <a:path w="71438" h="893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8930"/>
                </a:lnTo>
                <a:lnTo>
                  <a:pt x="53578" y="8930"/>
                </a:lnTo>
                <a:lnTo>
                  <a:pt x="71437" y="8930"/>
                </a:lnTo>
                <a:lnTo>
                  <a:pt x="7143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259586" y="625078"/>
            <a:ext cx="178595" cy="169665"/>
          </a:xfrm>
          <a:custGeom>
            <a:avLst/>
            <a:gdLst/>
            <a:ahLst/>
            <a:cxnLst/>
            <a:rect l="0" t="0" r="0" b="0"/>
            <a:pathLst>
              <a:path w="178595" h="169665">
                <a:moveTo>
                  <a:pt x="17859" y="35719"/>
                </a:moveTo>
                <a:lnTo>
                  <a:pt x="17859" y="26789"/>
                </a:lnTo>
                <a:lnTo>
                  <a:pt x="8930" y="26789"/>
                </a:lnTo>
                <a:lnTo>
                  <a:pt x="8930" y="3571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71438"/>
                </a:lnTo>
                <a:lnTo>
                  <a:pt x="17859" y="98227"/>
                </a:lnTo>
                <a:lnTo>
                  <a:pt x="26789" y="116086"/>
                </a:lnTo>
                <a:lnTo>
                  <a:pt x="44648" y="142875"/>
                </a:lnTo>
                <a:lnTo>
                  <a:pt x="53578" y="160734"/>
                </a:lnTo>
                <a:lnTo>
                  <a:pt x="62508" y="169664"/>
                </a:lnTo>
                <a:lnTo>
                  <a:pt x="71437" y="169664"/>
                </a:lnTo>
                <a:lnTo>
                  <a:pt x="80367" y="169664"/>
                </a:lnTo>
                <a:lnTo>
                  <a:pt x="98227" y="151805"/>
                </a:lnTo>
                <a:lnTo>
                  <a:pt x="116086" y="125016"/>
                </a:lnTo>
                <a:lnTo>
                  <a:pt x="125016" y="89297"/>
                </a:lnTo>
                <a:lnTo>
                  <a:pt x="142875" y="53578"/>
                </a:lnTo>
                <a:lnTo>
                  <a:pt x="160734" y="26789"/>
                </a:lnTo>
                <a:lnTo>
                  <a:pt x="169664" y="893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8930"/>
                </a:lnTo>
                <a:lnTo>
                  <a:pt x="17859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420320" y="687586"/>
            <a:ext cx="241103" cy="169665"/>
          </a:xfrm>
          <a:custGeom>
            <a:avLst/>
            <a:gdLst/>
            <a:ahLst/>
            <a:cxnLst/>
            <a:rect l="0" t="0" r="0" b="0"/>
            <a:pathLst>
              <a:path w="241103" h="169665">
                <a:moveTo>
                  <a:pt x="0" y="62508"/>
                </a:moveTo>
                <a:lnTo>
                  <a:pt x="0" y="62508"/>
                </a:lnTo>
                <a:lnTo>
                  <a:pt x="8930" y="62508"/>
                </a:lnTo>
                <a:lnTo>
                  <a:pt x="17860" y="71437"/>
                </a:lnTo>
                <a:lnTo>
                  <a:pt x="44649" y="71437"/>
                </a:lnTo>
                <a:lnTo>
                  <a:pt x="62508" y="80367"/>
                </a:lnTo>
                <a:lnTo>
                  <a:pt x="80368" y="71437"/>
                </a:lnTo>
                <a:lnTo>
                  <a:pt x="116086" y="71437"/>
                </a:lnTo>
                <a:lnTo>
                  <a:pt x="142875" y="62508"/>
                </a:lnTo>
                <a:lnTo>
                  <a:pt x="169664" y="53578"/>
                </a:lnTo>
                <a:lnTo>
                  <a:pt x="196453" y="35719"/>
                </a:lnTo>
                <a:lnTo>
                  <a:pt x="205383" y="17859"/>
                </a:lnTo>
                <a:lnTo>
                  <a:pt x="205383" y="8930"/>
                </a:lnTo>
                <a:lnTo>
                  <a:pt x="196453" y="0"/>
                </a:lnTo>
                <a:lnTo>
                  <a:pt x="178594" y="8930"/>
                </a:lnTo>
                <a:lnTo>
                  <a:pt x="160735" y="17859"/>
                </a:lnTo>
                <a:lnTo>
                  <a:pt x="133946" y="44648"/>
                </a:lnTo>
                <a:lnTo>
                  <a:pt x="116086" y="80367"/>
                </a:lnTo>
                <a:lnTo>
                  <a:pt x="116086" y="107156"/>
                </a:lnTo>
                <a:lnTo>
                  <a:pt x="116086" y="133945"/>
                </a:lnTo>
                <a:lnTo>
                  <a:pt x="133946" y="160734"/>
                </a:lnTo>
                <a:lnTo>
                  <a:pt x="160735" y="169664"/>
                </a:lnTo>
                <a:lnTo>
                  <a:pt x="196453" y="160734"/>
                </a:lnTo>
                <a:lnTo>
                  <a:pt x="241102" y="142875"/>
                </a:lnTo>
                <a:lnTo>
                  <a:pt x="24110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866805" y="508992"/>
            <a:ext cx="267891" cy="437556"/>
          </a:xfrm>
          <a:custGeom>
            <a:avLst/>
            <a:gdLst/>
            <a:ahLst/>
            <a:cxnLst/>
            <a:rect l="0" t="0" r="0" b="0"/>
            <a:pathLst>
              <a:path w="267891" h="437556">
                <a:moveTo>
                  <a:pt x="116086" y="107156"/>
                </a:moveTo>
                <a:lnTo>
                  <a:pt x="116086" y="116086"/>
                </a:lnTo>
                <a:lnTo>
                  <a:pt x="116086" y="133946"/>
                </a:lnTo>
                <a:lnTo>
                  <a:pt x="107156" y="160735"/>
                </a:lnTo>
                <a:lnTo>
                  <a:pt x="107156" y="196453"/>
                </a:lnTo>
                <a:lnTo>
                  <a:pt x="107156" y="241102"/>
                </a:lnTo>
                <a:lnTo>
                  <a:pt x="116086" y="294680"/>
                </a:lnTo>
                <a:lnTo>
                  <a:pt x="125015" y="339328"/>
                </a:lnTo>
                <a:lnTo>
                  <a:pt x="133945" y="383977"/>
                </a:lnTo>
                <a:lnTo>
                  <a:pt x="133945" y="410766"/>
                </a:lnTo>
                <a:lnTo>
                  <a:pt x="133945" y="437555"/>
                </a:lnTo>
                <a:lnTo>
                  <a:pt x="133945" y="437555"/>
                </a:lnTo>
                <a:lnTo>
                  <a:pt x="125015" y="437555"/>
                </a:lnTo>
                <a:lnTo>
                  <a:pt x="98226" y="419695"/>
                </a:lnTo>
                <a:lnTo>
                  <a:pt x="71437" y="383977"/>
                </a:lnTo>
                <a:lnTo>
                  <a:pt x="44648" y="330399"/>
                </a:lnTo>
                <a:lnTo>
                  <a:pt x="26789" y="267891"/>
                </a:lnTo>
                <a:lnTo>
                  <a:pt x="8929" y="205383"/>
                </a:lnTo>
                <a:lnTo>
                  <a:pt x="0" y="133946"/>
                </a:lnTo>
                <a:lnTo>
                  <a:pt x="8929" y="80367"/>
                </a:lnTo>
                <a:lnTo>
                  <a:pt x="35718" y="44649"/>
                </a:lnTo>
                <a:lnTo>
                  <a:pt x="62508" y="17860"/>
                </a:lnTo>
                <a:lnTo>
                  <a:pt x="116086" y="0"/>
                </a:lnTo>
                <a:lnTo>
                  <a:pt x="160734" y="0"/>
                </a:lnTo>
                <a:lnTo>
                  <a:pt x="205383" y="8930"/>
                </a:lnTo>
                <a:lnTo>
                  <a:pt x="250031" y="35719"/>
                </a:lnTo>
                <a:lnTo>
                  <a:pt x="267890" y="62508"/>
                </a:lnTo>
                <a:lnTo>
                  <a:pt x="267890" y="98227"/>
                </a:lnTo>
                <a:lnTo>
                  <a:pt x="258961" y="133946"/>
                </a:lnTo>
                <a:lnTo>
                  <a:pt x="223242" y="169664"/>
                </a:lnTo>
                <a:lnTo>
                  <a:pt x="187523" y="205383"/>
                </a:lnTo>
                <a:lnTo>
                  <a:pt x="151804" y="223242"/>
                </a:lnTo>
                <a:lnTo>
                  <a:pt x="116086" y="241102"/>
                </a:lnTo>
                <a:lnTo>
                  <a:pt x="98226" y="250031"/>
                </a:lnTo>
                <a:lnTo>
                  <a:pt x="89297" y="241102"/>
                </a:lnTo>
                <a:lnTo>
                  <a:pt x="89297" y="214313"/>
                </a:lnTo>
                <a:lnTo>
                  <a:pt x="107156" y="169664"/>
                </a:lnTo>
                <a:lnTo>
                  <a:pt x="125015" y="133946"/>
                </a:lnTo>
                <a:lnTo>
                  <a:pt x="125015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143625" y="526852"/>
            <a:ext cx="196454" cy="214313"/>
          </a:xfrm>
          <a:custGeom>
            <a:avLst/>
            <a:gdLst/>
            <a:ahLst/>
            <a:cxnLst/>
            <a:rect l="0" t="0" r="0" b="0"/>
            <a:pathLst>
              <a:path w="196454" h="214313">
                <a:moveTo>
                  <a:pt x="17859" y="44648"/>
                </a:moveTo>
                <a:lnTo>
                  <a:pt x="8930" y="53578"/>
                </a:lnTo>
                <a:lnTo>
                  <a:pt x="8930" y="62507"/>
                </a:lnTo>
                <a:lnTo>
                  <a:pt x="0" y="80367"/>
                </a:lnTo>
                <a:lnTo>
                  <a:pt x="0" y="98226"/>
                </a:lnTo>
                <a:lnTo>
                  <a:pt x="0" y="125015"/>
                </a:lnTo>
                <a:lnTo>
                  <a:pt x="8930" y="151804"/>
                </a:lnTo>
                <a:lnTo>
                  <a:pt x="8930" y="169664"/>
                </a:lnTo>
                <a:lnTo>
                  <a:pt x="17859" y="196453"/>
                </a:lnTo>
                <a:lnTo>
                  <a:pt x="35719" y="214312"/>
                </a:lnTo>
                <a:lnTo>
                  <a:pt x="44648" y="214312"/>
                </a:lnTo>
                <a:lnTo>
                  <a:pt x="53578" y="214312"/>
                </a:lnTo>
                <a:lnTo>
                  <a:pt x="62508" y="196453"/>
                </a:lnTo>
                <a:lnTo>
                  <a:pt x="62508" y="160734"/>
                </a:lnTo>
                <a:lnTo>
                  <a:pt x="71438" y="125015"/>
                </a:lnTo>
                <a:lnTo>
                  <a:pt x="80367" y="89296"/>
                </a:lnTo>
                <a:lnTo>
                  <a:pt x="89297" y="53578"/>
                </a:lnTo>
                <a:lnTo>
                  <a:pt x="107156" y="26789"/>
                </a:lnTo>
                <a:lnTo>
                  <a:pt x="125016" y="8929"/>
                </a:lnTo>
                <a:lnTo>
                  <a:pt x="142875" y="0"/>
                </a:lnTo>
                <a:lnTo>
                  <a:pt x="151805" y="0"/>
                </a:lnTo>
                <a:lnTo>
                  <a:pt x="169664" y="0"/>
                </a:lnTo>
                <a:lnTo>
                  <a:pt x="187523" y="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322219" y="589359"/>
            <a:ext cx="160735" cy="125017"/>
          </a:xfrm>
          <a:custGeom>
            <a:avLst/>
            <a:gdLst/>
            <a:ahLst/>
            <a:cxnLst/>
            <a:rect l="0" t="0" r="0" b="0"/>
            <a:pathLst>
              <a:path w="160735" h="125017">
                <a:moveTo>
                  <a:pt x="44648" y="0"/>
                </a:moveTo>
                <a:lnTo>
                  <a:pt x="35719" y="0"/>
                </a:lnTo>
                <a:lnTo>
                  <a:pt x="26789" y="17860"/>
                </a:lnTo>
                <a:lnTo>
                  <a:pt x="17859" y="35719"/>
                </a:lnTo>
                <a:lnTo>
                  <a:pt x="8929" y="53579"/>
                </a:lnTo>
                <a:lnTo>
                  <a:pt x="0" y="80368"/>
                </a:lnTo>
                <a:lnTo>
                  <a:pt x="8929" y="98227"/>
                </a:lnTo>
                <a:lnTo>
                  <a:pt x="17859" y="107157"/>
                </a:lnTo>
                <a:lnTo>
                  <a:pt x="44648" y="116086"/>
                </a:lnTo>
                <a:lnTo>
                  <a:pt x="62508" y="125016"/>
                </a:lnTo>
                <a:lnTo>
                  <a:pt x="89297" y="116086"/>
                </a:lnTo>
                <a:lnTo>
                  <a:pt x="116086" y="107157"/>
                </a:lnTo>
                <a:lnTo>
                  <a:pt x="142875" y="89297"/>
                </a:lnTo>
                <a:lnTo>
                  <a:pt x="151804" y="71438"/>
                </a:lnTo>
                <a:lnTo>
                  <a:pt x="160734" y="53579"/>
                </a:lnTo>
                <a:lnTo>
                  <a:pt x="151804" y="26789"/>
                </a:lnTo>
                <a:lnTo>
                  <a:pt x="142875" y="17860"/>
                </a:lnTo>
                <a:lnTo>
                  <a:pt x="125015" y="17860"/>
                </a:lnTo>
                <a:lnTo>
                  <a:pt x="107156" y="26789"/>
                </a:lnTo>
                <a:lnTo>
                  <a:pt x="98226" y="35719"/>
                </a:lnTo>
                <a:lnTo>
                  <a:pt x="98226" y="44649"/>
                </a:lnTo>
                <a:lnTo>
                  <a:pt x="98226" y="62508"/>
                </a:lnTo>
                <a:lnTo>
                  <a:pt x="116086" y="71438"/>
                </a:lnTo>
                <a:lnTo>
                  <a:pt x="142875" y="71438"/>
                </a:lnTo>
                <a:lnTo>
                  <a:pt x="14287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545461" y="580430"/>
            <a:ext cx="142876" cy="312540"/>
          </a:xfrm>
          <a:custGeom>
            <a:avLst/>
            <a:gdLst/>
            <a:ahLst/>
            <a:cxnLst/>
            <a:rect l="0" t="0" r="0" b="0"/>
            <a:pathLst>
              <a:path w="142876" h="312540">
                <a:moveTo>
                  <a:pt x="98227" y="0"/>
                </a:moveTo>
                <a:lnTo>
                  <a:pt x="89297" y="8929"/>
                </a:lnTo>
                <a:lnTo>
                  <a:pt x="62508" y="8929"/>
                </a:lnTo>
                <a:lnTo>
                  <a:pt x="44648" y="17859"/>
                </a:lnTo>
                <a:lnTo>
                  <a:pt x="26789" y="35718"/>
                </a:lnTo>
                <a:lnTo>
                  <a:pt x="8930" y="44648"/>
                </a:lnTo>
                <a:lnTo>
                  <a:pt x="0" y="53578"/>
                </a:lnTo>
                <a:lnTo>
                  <a:pt x="0" y="62508"/>
                </a:lnTo>
                <a:lnTo>
                  <a:pt x="8930" y="62508"/>
                </a:lnTo>
                <a:lnTo>
                  <a:pt x="26789" y="71437"/>
                </a:lnTo>
                <a:lnTo>
                  <a:pt x="53578" y="62508"/>
                </a:lnTo>
                <a:lnTo>
                  <a:pt x="71437" y="53578"/>
                </a:lnTo>
                <a:lnTo>
                  <a:pt x="98227" y="44648"/>
                </a:lnTo>
                <a:lnTo>
                  <a:pt x="107156" y="35718"/>
                </a:lnTo>
                <a:lnTo>
                  <a:pt x="116086" y="26789"/>
                </a:lnTo>
                <a:lnTo>
                  <a:pt x="125016" y="17859"/>
                </a:lnTo>
                <a:lnTo>
                  <a:pt x="125016" y="26789"/>
                </a:lnTo>
                <a:lnTo>
                  <a:pt x="125016" y="35718"/>
                </a:lnTo>
                <a:lnTo>
                  <a:pt x="125016" y="62508"/>
                </a:lnTo>
                <a:lnTo>
                  <a:pt x="125016" y="89297"/>
                </a:lnTo>
                <a:lnTo>
                  <a:pt x="125016" y="125015"/>
                </a:lnTo>
                <a:lnTo>
                  <a:pt x="133945" y="169664"/>
                </a:lnTo>
                <a:lnTo>
                  <a:pt x="133945" y="205382"/>
                </a:lnTo>
                <a:lnTo>
                  <a:pt x="142875" y="250031"/>
                </a:lnTo>
                <a:lnTo>
                  <a:pt x="133945" y="276820"/>
                </a:lnTo>
                <a:lnTo>
                  <a:pt x="116086" y="303609"/>
                </a:lnTo>
                <a:lnTo>
                  <a:pt x="98227" y="312539"/>
                </a:lnTo>
                <a:lnTo>
                  <a:pt x="71437" y="312539"/>
                </a:lnTo>
                <a:lnTo>
                  <a:pt x="53578" y="294679"/>
                </a:lnTo>
                <a:lnTo>
                  <a:pt x="35719" y="258961"/>
                </a:lnTo>
                <a:lnTo>
                  <a:pt x="26789" y="205382"/>
                </a:lnTo>
                <a:lnTo>
                  <a:pt x="35719" y="151804"/>
                </a:lnTo>
                <a:lnTo>
                  <a:pt x="35719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920508" y="410766"/>
            <a:ext cx="116087" cy="321469"/>
          </a:xfrm>
          <a:custGeom>
            <a:avLst/>
            <a:gdLst/>
            <a:ahLst/>
            <a:cxnLst/>
            <a:rect l="0" t="0" r="0" b="0"/>
            <a:pathLst>
              <a:path w="116087" h="321469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29"/>
                </a:lnTo>
                <a:lnTo>
                  <a:pt x="26789" y="17859"/>
                </a:lnTo>
                <a:lnTo>
                  <a:pt x="17859" y="44648"/>
                </a:lnTo>
                <a:lnTo>
                  <a:pt x="17859" y="80367"/>
                </a:lnTo>
                <a:lnTo>
                  <a:pt x="17859" y="125015"/>
                </a:lnTo>
                <a:lnTo>
                  <a:pt x="8930" y="178593"/>
                </a:lnTo>
                <a:lnTo>
                  <a:pt x="8930" y="223242"/>
                </a:lnTo>
                <a:lnTo>
                  <a:pt x="17859" y="258961"/>
                </a:lnTo>
                <a:lnTo>
                  <a:pt x="26789" y="294679"/>
                </a:lnTo>
                <a:lnTo>
                  <a:pt x="35719" y="312539"/>
                </a:lnTo>
                <a:lnTo>
                  <a:pt x="53578" y="321468"/>
                </a:lnTo>
                <a:lnTo>
                  <a:pt x="71437" y="312539"/>
                </a:lnTo>
                <a:lnTo>
                  <a:pt x="89297" y="294679"/>
                </a:lnTo>
                <a:lnTo>
                  <a:pt x="116086" y="267890"/>
                </a:lnTo>
                <a:lnTo>
                  <a:pt x="116086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090172" y="526852"/>
            <a:ext cx="491134" cy="178594"/>
          </a:xfrm>
          <a:custGeom>
            <a:avLst/>
            <a:gdLst/>
            <a:ahLst/>
            <a:cxnLst/>
            <a:rect l="0" t="0" r="0" b="0"/>
            <a:pathLst>
              <a:path w="491134" h="178594">
                <a:moveTo>
                  <a:pt x="107156" y="44648"/>
                </a:moveTo>
                <a:lnTo>
                  <a:pt x="98226" y="35718"/>
                </a:lnTo>
                <a:lnTo>
                  <a:pt x="89297" y="26789"/>
                </a:lnTo>
                <a:lnTo>
                  <a:pt x="89297" y="17859"/>
                </a:lnTo>
                <a:lnTo>
                  <a:pt x="80367" y="8929"/>
                </a:lnTo>
                <a:lnTo>
                  <a:pt x="71437" y="0"/>
                </a:lnTo>
                <a:lnTo>
                  <a:pt x="62508" y="8929"/>
                </a:lnTo>
                <a:lnTo>
                  <a:pt x="44648" y="26789"/>
                </a:lnTo>
                <a:lnTo>
                  <a:pt x="26789" y="53578"/>
                </a:lnTo>
                <a:lnTo>
                  <a:pt x="17859" y="80367"/>
                </a:lnTo>
                <a:lnTo>
                  <a:pt x="8930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0" y="160734"/>
                </a:lnTo>
                <a:lnTo>
                  <a:pt x="17859" y="169664"/>
                </a:lnTo>
                <a:lnTo>
                  <a:pt x="35719" y="160734"/>
                </a:lnTo>
                <a:lnTo>
                  <a:pt x="53578" y="151804"/>
                </a:lnTo>
                <a:lnTo>
                  <a:pt x="71437" y="133945"/>
                </a:lnTo>
                <a:lnTo>
                  <a:pt x="89297" y="107156"/>
                </a:lnTo>
                <a:lnTo>
                  <a:pt x="107156" y="71437"/>
                </a:lnTo>
                <a:lnTo>
                  <a:pt x="116086" y="44648"/>
                </a:lnTo>
                <a:lnTo>
                  <a:pt x="125016" y="26789"/>
                </a:lnTo>
                <a:lnTo>
                  <a:pt x="125016" y="8929"/>
                </a:lnTo>
                <a:lnTo>
                  <a:pt x="125016" y="8929"/>
                </a:lnTo>
                <a:lnTo>
                  <a:pt x="116086" y="26789"/>
                </a:lnTo>
                <a:lnTo>
                  <a:pt x="107156" y="44648"/>
                </a:lnTo>
                <a:lnTo>
                  <a:pt x="107156" y="62507"/>
                </a:lnTo>
                <a:lnTo>
                  <a:pt x="107156" y="89296"/>
                </a:lnTo>
                <a:lnTo>
                  <a:pt x="107156" y="116086"/>
                </a:lnTo>
                <a:lnTo>
                  <a:pt x="107156" y="133945"/>
                </a:lnTo>
                <a:lnTo>
                  <a:pt x="116086" y="151804"/>
                </a:lnTo>
                <a:lnTo>
                  <a:pt x="116086" y="151804"/>
                </a:lnTo>
                <a:lnTo>
                  <a:pt x="125016" y="160734"/>
                </a:lnTo>
                <a:lnTo>
                  <a:pt x="133945" y="151804"/>
                </a:lnTo>
                <a:lnTo>
                  <a:pt x="151805" y="133945"/>
                </a:lnTo>
                <a:lnTo>
                  <a:pt x="160734" y="116086"/>
                </a:lnTo>
                <a:lnTo>
                  <a:pt x="178594" y="80367"/>
                </a:lnTo>
                <a:lnTo>
                  <a:pt x="187523" y="53578"/>
                </a:lnTo>
                <a:lnTo>
                  <a:pt x="196453" y="26789"/>
                </a:lnTo>
                <a:lnTo>
                  <a:pt x="205383" y="8929"/>
                </a:lnTo>
                <a:lnTo>
                  <a:pt x="205383" y="8929"/>
                </a:lnTo>
                <a:lnTo>
                  <a:pt x="205383" y="17859"/>
                </a:lnTo>
                <a:lnTo>
                  <a:pt x="205383" y="44648"/>
                </a:lnTo>
                <a:lnTo>
                  <a:pt x="205383" y="71437"/>
                </a:lnTo>
                <a:lnTo>
                  <a:pt x="205383" y="107156"/>
                </a:lnTo>
                <a:lnTo>
                  <a:pt x="205383" y="133945"/>
                </a:lnTo>
                <a:lnTo>
                  <a:pt x="205383" y="151804"/>
                </a:lnTo>
                <a:lnTo>
                  <a:pt x="205383" y="169664"/>
                </a:lnTo>
                <a:lnTo>
                  <a:pt x="214312" y="178593"/>
                </a:lnTo>
                <a:lnTo>
                  <a:pt x="223242" y="178593"/>
                </a:lnTo>
                <a:lnTo>
                  <a:pt x="232172" y="160734"/>
                </a:lnTo>
                <a:lnTo>
                  <a:pt x="250031" y="142875"/>
                </a:lnTo>
                <a:lnTo>
                  <a:pt x="267891" y="107156"/>
                </a:lnTo>
                <a:lnTo>
                  <a:pt x="285750" y="80367"/>
                </a:lnTo>
                <a:lnTo>
                  <a:pt x="303609" y="44648"/>
                </a:lnTo>
                <a:lnTo>
                  <a:pt x="312539" y="26789"/>
                </a:lnTo>
                <a:lnTo>
                  <a:pt x="321469" y="17859"/>
                </a:lnTo>
                <a:lnTo>
                  <a:pt x="321469" y="26789"/>
                </a:lnTo>
                <a:lnTo>
                  <a:pt x="321469" y="44648"/>
                </a:lnTo>
                <a:lnTo>
                  <a:pt x="321469" y="71437"/>
                </a:lnTo>
                <a:lnTo>
                  <a:pt x="330398" y="98226"/>
                </a:lnTo>
                <a:lnTo>
                  <a:pt x="330398" y="116086"/>
                </a:lnTo>
                <a:lnTo>
                  <a:pt x="330398" y="133945"/>
                </a:lnTo>
                <a:lnTo>
                  <a:pt x="339328" y="151804"/>
                </a:lnTo>
                <a:lnTo>
                  <a:pt x="348258" y="151804"/>
                </a:lnTo>
                <a:lnTo>
                  <a:pt x="366117" y="151804"/>
                </a:lnTo>
                <a:lnTo>
                  <a:pt x="383976" y="133945"/>
                </a:lnTo>
                <a:lnTo>
                  <a:pt x="410766" y="107156"/>
                </a:lnTo>
                <a:lnTo>
                  <a:pt x="428625" y="80367"/>
                </a:lnTo>
                <a:lnTo>
                  <a:pt x="446484" y="53578"/>
                </a:lnTo>
                <a:lnTo>
                  <a:pt x="473273" y="26789"/>
                </a:lnTo>
                <a:lnTo>
                  <a:pt x="491133" y="8929"/>
                </a:lnTo>
                <a:lnTo>
                  <a:pt x="491133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554516" y="544711"/>
            <a:ext cx="116087" cy="294681"/>
          </a:xfrm>
          <a:custGeom>
            <a:avLst/>
            <a:gdLst/>
            <a:ahLst/>
            <a:cxnLst/>
            <a:rect l="0" t="0" r="0" b="0"/>
            <a:pathLst>
              <a:path w="116087" h="294681">
                <a:moveTo>
                  <a:pt x="44648" y="71437"/>
                </a:moveTo>
                <a:lnTo>
                  <a:pt x="44648" y="71437"/>
                </a:lnTo>
                <a:lnTo>
                  <a:pt x="44648" y="62508"/>
                </a:lnTo>
                <a:lnTo>
                  <a:pt x="44648" y="53578"/>
                </a:lnTo>
                <a:lnTo>
                  <a:pt x="44648" y="44648"/>
                </a:lnTo>
                <a:lnTo>
                  <a:pt x="53578" y="35719"/>
                </a:lnTo>
                <a:lnTo>
                  <a:pt x="53578" y="17859"/>
                </a:lnTo>
                <a:lnTo>
                  <a:pt x="62507" y="8930"/>
                </a:lnTo>
                <a:lnTo>
                  <a:pt x="62507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17859"/>
                </a:lnTo>
                <a:lnTo>
                  <a:pt x="35718" y="35719"/>
                </a:lnTo>
                <a:lnTo>
                  <a:pt x="17859" y="53578"/>
                </a:lnTo>
                <a:lnTo>
                  <a:pt x="8929" y="80367"/>
                </a:lnTo>
                <a:lnTo>
                  <a:pt x="8929" y="98227"/>
                </a:lnTo>
                <a:lnTo>
                  <a:pt x="8929" y="107156"/>
                </a:lnTo>
                <a:lnTo>
                  <a:pt x="8929" y="116086"/>
                </a:lnTo>
                <a:lnTo>
                  <a:pt x="17859" y="116086"/>
                </a:lnTo>
                <a:lnTo>
                  <a:pt x="26789" y="116086"/>
                </a:lnTo>
                <a:lnTo>
                  <a:pt x="44648" y="107156"/>
                </a:lnTo>
                <a:lnTo>
                  <a:pt x="53578" y="107156"/>
                </a:lnTo>
                <a:lnTo>
                  <a:pt x="71437" y="107156"/>
                </a:lnTo>
                <a:lnTo>
                  <a:pt x="89297" y="116086"/>
                </a:lnTo>
                <a:lnTo>
                  <a:pt x="107156" y="125016"/>
                </a:lnTo>
                <a:lnTo>
                  <a:pt x="116086" y="151805"/>
                </a:lnTo>
                <a:lnTo>
                  <a:pt x="116086" y="169664"/>
                </a:lnTo>
                <a:lnTo>
                  <a:pt x="107156" y="196453"/>
                </a:lnTo>
                <a:lnTo>
                  <a:pt x="98226" y="223242"/>
                </a:lnTo>
                <a:lnTo>
                  <a:pt x="80367" y="250031"/>
                </a:lnTo>
                <a:lnTo>
                  <a:pt x="53578" y="267890"/>
                </a:lnTo>
                <a:lnTo>
                  <a:pt x="35718" y="285750"/>
                </a:lnTo>
                <a:lnTo>
                  <a:pt x="17859" y="294680"/>
                </a:lnTo>
                <a:lnTo>
                  <a:pt x="0" y="294680"/>
                </a:lnTo>
                <a:lnTo>
                  <a:pt x="0" y="285750"/>
                </a:lnTo>
                <a:lnTo>
                  <a:pt x="8929" y="258961"/>
                </a:lnTo>
                <a:lnTo>
                  <a:pt x="35718" y="232172"/>
                </a:lnTo>
                <a:lnTo>
                  <a:pt x="62507" y="178594"/>
                </a:lnTo>
                <a:lnTo>
                  <a:pt x="62507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724180" y="535781"/>
            <a:ext cx="250032" cy="125017"/>
          </a:xfrm>
          <a:custGeom>
            <a:avLst/>
            <a:gdLst/>
            <a:ahLst/>
            <a:cxnLst/>
            <a:rect l="0" t="0" r="0" b="0"/>
            <a:pathLst>
              <a:path w="250032" h="125017">
                <a:moveTo>
                  <a:pt x="62508" y="8930"/>
                </a:moveTo>
                <a:lnTo>
                  <a:pt x="53578" y="17860"/>
                </a:lnTo>
                <a:lnTo>
                  <a:pt x="44648" y="26789"/>
                </a:lnTo>
                <a:lnTo>
                  <a:pt x="26789" y="35719"/>
                </a:lnTo>
                <a:lnTo>
                  <a:pt x="17859" y="53578"/>
                </a:lnTo>
                <a:lnTo>
                  <a:pt x="8929" y="62508"/>
                </a:lnTo>
                <a:lnTo>
                  <a:pt x="0" y="71438"/>
                </a:lnTo>
                <a:lnTo>
                  <a:pt x="0" y="80367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107157"/>
                </a:lnTo>
                <a:lnTo>
                  <a:pt x="44648" y="98227"/>
                </a:lnTo>
                <a:lnTo>
                  <a:pt x="53578" y="98227"/>
                </a:lnTo>
                <a:lnTo>
                  <a:pt x="71437" y="80367"/>
                </a:lnTo>
                <a:lnTo>
                  <a:pt x="89297" y="62508"/>
                </a:lnTo>
                <a:lnTo>
                  <a:pt x="107156" y="44649"/>
                </a:lnTo>
                <a:lnTo>
                  <a:pt x="116086" y="17860"/>
                </a:lnTo>
                <a:lnTo>
                  <a:pt x="116086" y="0"/>
                </a:lnTo>
                <a:lnTo>
                  <a:pt x="125015" y="0"/>
                </a:lnTo>
                <a:lnTo>
                  <a:pt x="125015" y="0"/>
                </a:lnTo>
                <a:lnTo>
                  <a:pt x="116086" y="17860"/>
                </a:lnTo>
                <a:lnTo>
                  <a:pt x="116086" y="44649"/>
                </a:lnTo>
                <a:lnTo>
                  <a:pt x="116086" y="62508"/>
                </a:lnTo>
                <a:lnTo>
                  <a:pt x="116086" y="80367"/>
                </a:lnTo>
                <a:lnTo>
                  <a:pt x="116086" y="98227"/>
                </a:lnTo>
                <a:lnTo>
                  <a:pt x="116086" y="116086"/>
                </a:lnTo>
                <a:lnTo>
                  <a:pt x="125015" y="125016"/>
                </a:lnTo>
                <a:lnTo>
                  <a:pt x="142875" y="125016"/>
                </a:lnTo>
                <a:lnTo>
                  <a:pt x="169664" y="116086"/>
                </a:lnTo>
                <a:lnTo>
                  <a:pt x="187523" y="107157"/>
                </a:lnTo>
                <a:lnTo>
                  <a:pt x="223242" y="80367"/>
                </a:lnTo>
                <a:lnTo>
                  <a:pt x="250031" y="44649"/>
                </a:lnTo>
                <a:lnTo>
                  <a:pt x="250031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929563" y="544711"/>
            <a:ext cx="125016" cy="107157"/>
          </a:xfrm>
          <a:custGeom>
            <a:avLst/>
            <a:gdLst/>
            <a:ahLst/>
            <a:cxnLst/>
            <a:rect l="0" t="0" r="0" b="0"/>
            <a:pathLst>
              <a:path w="125016" h="107157">
                <a:moveTo>
                  <a:pt x="53578" y="0"/>
                </a:moveTo>
                <a:lnTo>
                  <a:pt x="44648" y="0"/>
                </a:lnTo>
                <a:lnTo>
                  <a:pt x="26789" y="8930"/>
                </a:lnTo>
                <a:lnTo>
                  <a:pt x="17859" y="17859"/>
                </a:lnTo>
                <a:lnTo>
                  <a:pt x="8929" y="26789"/>
                </a:lnTo>
                <a:lnTo>
                  <a:pt x="0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44648" y="80367"/>
                </a:lnTo>
                <a:lnTo>
                  <a:pt x="62507" y="71437"/>
                </a:lnTo>
                <a:lnTo>
                  <a:pt x="80367" y="62508"/>
                </a:lnTo>
                <a:lnTo>
                  <a:pt x="89296" y="53578"/>
                </a:lnTo>
                <a:lnTo>
                  <a:pt x="89296" y="44648"/>
                </a:lnTo>
                <a:lnTo>
                  <a:pt x="98226" y="35719"/>
                </a:lnTo>
                <a:lnTo>
                  <a:pt x="98226" y="35719"/>
                </a:lnTo>
                <a:lnTo>
                  <a:pt x="89296" y="44648"/>
                </a:lnTo>
                <a:lnTo>
                  <a:pt x="89296" y="53578"/>
                </a:lnTo>
                <a:lnTo>
                  <a:pt x="80367" y="62508"/>
                </a:lnTo>
                <a:lnTo>
                  <a:pt x="80367" y="71437"/>
                </a:lnTo>
                <a:lnTo>
                  <a:pt x="80367" y="89297"/>
                </a:lnTo>
                <a:lnTo>
                  <a:pt x="80367" y="98227"/>
                </a:lnTo>
                <a:lnTo>
                  <a:pt x="89296" y="107156"/>
                </a:lnTo>
                <a:lnTo>
                  <a:pt x="98226" y="107156"/>
                </a:lnTo>
                <a:lnTo>
                  <a:pt x="116085" y="107156"/>
                </a:lnTo>
                <a:lnTo>
                  <a:pt x="125015" y="98227"/>
                </a:lnTo>
                <a:lnTo>
                  <a:pt x="125015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108156" y="535781"/>
            <a:ext cx="53579" cy="330400"/>
          </a:xfrm>
          <a:custGeom>
            <a:avLst/>
            <a:gdLst/>
            <a:ahLst/>
            <a:cxnLst/>
            <a:rect l="0" t="0" r="0" b="0"/>
            <a:pathLst>
              <a:path w="53579" h="330400">
                <a:moveTo>
                  <a:pt x="53578" y="17860"/>
                </a:moveTo>
                <a:lnTo>
                  <a:pt x="53578" y="17860"/>
                </a:lnTo>
                <a:lnTo>
                  <a:pt x="44649" y="17860"/>
                </a:lnTo>
                <a:lnTo>
                  <a:pt x="35719" y="893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0" y="62508"/>
                </a:lnTo>
                <a:lnTo>
                  <a:pt x="0" y="80367"/>
                </a:lnTo>
                <a:lnTo>
                  <a:pt x="8930" y="89297"/>
                </a:lnTo>
                <a:lnTo>
                  <a:pt x="8930" y="107157"/>
                </a:lnTo>
                <a:lnTo>
                  <a:pt x="17860" y="116086"/>
                </a:lnTo>
                <a:lnTo>
                  <a:pt x="26789" y="116086"/>
                </a:lnTo>
                <a:lnTo>
                  <a:pt x="35719" y="125016"/>
                </a:lnTo>
                <a:lnTo>
                  <a:pt x="44649" y="142875"/>
                </a:lnTo>
                <a:lnTo>
                  <a:pt x="53578" y="160735"/>
                </a:lnTo>
                <a:lnTo>
                  <a:pt x="53578" y="187524"/>
                </a:lnTo>
                <a:lnTo>
                  <a:pt x="53578" y="214313"/>
                </a:lnTo>
                <a:lnTo>
                  <a:pt x="53578" y="241102"/>
                </a:lnTo>
                <a:lnTo>
                  <a:pt x="44649" y="276820"/>
                </a:lnTo>
                <a:lnTo>
                  <a:pt x="35719" y="303610"/>
                </a:lnTo>
                <a:lnTo>
                  <a:pt x="26789" y="321469"/>
                </a:lnTo>
                <a:lnTo>
                  <a:pt x="8930" y="330399"/>
                </a:lnTo>
                <a:lnTo>
                  <a:pt x="0" y="330399"/>
                </a:lnTo>
                <a:lnTo>
                  <a:pt x="0" y="321469"/>
                </a:lnTo>
                <a:lnTo>
                  <a:pt x="0" y="294680"/>
                </a:lnTo>
                <a:lnTo>
                  <a:pt x="0" y="267891"/>
                </a:lnTo>
                <a:lnTo>
                  <a:pt x="17860" y="214313"/>
                </a:lnTo>
                <a:lnTo>
                  <a:pt x="1786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197452" y="526852"/>
            <a:ext cx="178595" cy="178594"/>
          </a:xfrm>
          <a:custGeom>
            <a:avLst/>
            <a:gdLst/>
            <a:ahLst/>
            <a:cxnLst/>
            <a:rect l="0" t="0" r="0" b="0"/>
            <a:pathLst>
              <a:path w="178595" h="178594">
                <a:moveTo>
                  <a:pt x="26789" y="80367"/>
                </a:moveTo>
                <a:lnTo>
                  <a:pt x="1786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89296"/>
                </a:lnTo>
                <a:lnTo>
                  <a:pt x="8930" y="89296"/>
                </a:lnTo>
                <a:lnTo>
                  <a:pt x="17860" y="89296"/>
                </a:lnTo>
                <a:lnTo>
                  <a:pt x="35719" y="89296"/>
                </a:lnTo>
                <a:lnTo>
                  <a:pt x="53578" y="89296"/>
                </a:lnTo>
                <a:lnTo>
                  <a:pt x="71438" y="80367"/>
                </a:lnTo>
                <a:lnTo>
                  <a:pt x="89297" y="62507"/>
                </a:lnTo>
                <a:lnTo>
                  <a:pt x="116086" y="53578"/>
                </a:lnTo>
                <a:lnTo>
                  <a:pt x="125016" y="35718"/>
                </a:lnTo>
                <a:lnTo>
                  <a:pt x="133946" y="17859"/>
                </a:lnTo>
                <a:lnTo>
                  <a:pt x="125016" y="8929"/>
                </a:lnTo>
                <a:lnTo>
                  <a:pt x="116086" y="0"/>
                </a:lnTo>
                <a:lnTo>
                  <a:pt x="98227" y="8929"/>
                </a:lnTo>
                <a:lnTo>
                  <a:pt x="71438" y="26789"/>
                </a:lnTo>
                <a:lnTo>
                  <a:pt x="44649" y="53578"/>
                </a:lnTo>
                <a:lnTo>
                  <a:pt x="26789" y="89296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8930" y="178593"/>
                </a:lnTo>
                <a:lnTo>
                  <a:pt x="26789" y="178593"/>
                </a:lnTo>
                <a:lnTo>
                  <a:pt x="44649" y="178593"/>
                </a:lnTo>
                <a:lnTo>
                  <a:pt x="71438" y="169664"/>
                </a:lnTo>
                <a:lnTo>
                  <a:pt x="107157" y="151804"/>
                </a:lnTo>
                <a:lnTo>
                  <a:pt x="142875" y="125015"/>
                </a:lnTo>
                <a:lnTo>
                  <a:pt x="178594" y="89296"/>
                </a:lnTo>
                <a:lnTo>
                  <a:pt x="178594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331398" y="526852"/>
            <a:ext cx="142876" cy="187524"/>
          </a:xfrm>
          <a:custGeom>
            <a:avLst/>
            <a:gdLst/>
            <a:ahLst/>
            <a:cxnLst/>
            <a:rect l="0" t="0" r="0" b="0"/>
            <a:pathLst>
              <a:path w="142876" h="187524">
                <a:moveTo>
                  <a:pt x="125015" y="0"/>
                </a:moveTo>
                <a:lnTo>
                  <a:pt x="116086" y="0"/>
                </a:lnTo>
                <a:lnTo>
                  <a:pt x="107156" y="0"/>
                </a:lnTo>
                <a:lnTo>
                  <a:pt x="89297" y="8929"/>
                </a:lnTo>
                <a:lnTo>
                  <a:pt x="71437" y="8929"/>
                </a:lnTo>
                <a:lnTo>
                  <a:pt x="62507" y="17859"/>
                </a:lnTo>
                <a:lnTo>
                  <a:pt x="53578" y="26789"/>
                </a:lnTo>
                <a:lnTo>
                  <a:pt x="62507" y="35718"/>
                </a:lnTo>
                <a:lnTo>
                  <a:pt x="71437" y="44648"/>
                </a:lnTo>
                <a:lnTo>
                  <a:pt x="89297" y="53578"/>
                </a:lnTo>
                <a:lnTo>
                  <a:pt x="107156" y="62507"/>
                </a:lnTo>
                <a:lnTo>
                  <a:pt x="125015" y="80367"/>
                </a:lnTo>
                <a:lnTo>
                  <a:pt x="142875" y="98226"/>
                </a:lnTo>
                <a:lnTo>
                  <a:pt x="142875" y="116086"/>
                </a:lnTo>
                <a:lnTo>
                  <a:pt x="142875" y="133945"/>
                </a:lnTo>
                <a:lnTo>
                  <a:pt x="125015" y="151804"/>
                </a:lnTo>
                <a:lnTo>
                  <a:pt x="107156" y="169664"/>
                </a:lnTo>
                <a:lnTo>
                  <a:pt x="80367" y="178593"/>
                </a:lnTo>
                <a:lnTo>
                  <a:pt x="53578" y="187523"/>
                </a:lnTo>
                <a:lnTo>
                  <a:pt x="26789" y="187523"/>
                </a:lnTo>
                <a:lnTo>
                  <a:pt x="17859" y="178593"/>
                </a:lnTo>
                <a:lnTo>
                  <a:pt x="0" y="169664"/>
                </a:lnTo>
                <a:lnTo>
                  <a:pt x="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304234" y="964406"/>
            <a:ext cx="267892" cy="187525"/>
          </a:xfrm>
          <a:custGeom>
            <a:avLst/>
            <a:gdLst/>
            <a:ahLst/>
            <a:cxnLst/>
            <a:rect l="0" t="0" r="0" b="0"/>
            <a:pathLst>
              <a:path w="267892" h="187525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44649"/>
                </a:lnTo>
                <a:lnTo>
                  <a:pt x="8930" y="53578"/>
                </a:lnTo>
                <a:lnTo>
                  <a:pt x="17860" y="71438"/>
                </a:lnTo>
                <a:lnTo>
                  <a:pt x="17860" y="89297"/>
                </a:lnTo>
                <a:lnTo>
                  <a:pt x="35719" y="116086"/>
                </a:lnTo>
                <a:lnTo>
                  <a:pt x="44649" y="133945"/>
                </a:lnTo>
                <a:lnTo>
                  <a:pt x="62508" y="160735"/>
                </a:lnTo>
                <a:lnTo>
                  <a:pt x="80368" y="178594"/>
                </a:lnTo>
                <a:lnTo>
                  <a:pt x="98227" y="187524"/>
                </a:lnTo>
                <a:lnTo>
                  <a:pt x="116086" y="187524"/>
                </a:lnTo>
                <a:lnTo>
                  <a:pt x="142875" y="178594"/>
                </a:lnTo>
                <a:lnTo>
                  <a:pt x="160735" y="160735"/>
                </a:lnTo>
                <a:lnTo>
                  <a:pt x="187524" y="142875"/>
                </a:lnTo>
                <a:lnTo>
                  <a:pt x="205383" y="107156"/>
                </a:lnTo>
                <a:lnTo>
                  <a:pt x="214313" y="80367"/>
                </a:lnTo>
                <a:lnTo>
                  <a:pt x="223243" y="44649"/>
                </a:lnTo>
                <a:lnTo>
                  <a:pt x="223243" y="26789"/>
                </a:lnTo>
                <a:lnTo>
                  <a:pt x="223243" y="8930"/>
                </a:lnTo>
                <a:lnTo>
                  <a:pt x="223243" y="0"/>
                </a:lnTo>
                <a:lnTo>
                  <a:pt x="223243" y="0"/>
                </a:lnTo>
                <a:lnTo>
                  <a:pt x="232172" y="0"/>
                </a:lnTo>
                <a:lnTo>
                  <a:pt x="232172" y="0"/>
                </a:lnTo>
                <a:lnTo>
                  <a:pt x="250032" y="0"/>
                </a:lnTo>
                <a:lnTo>
                  <a:pt x="267891" y="0"/>
                </a:lnTo>
                <a:lnTo>
                  <a:pt x="2678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625703" y="955476"/>
            <a:ext cx="187525" cy="196455"/>
          </a:xfrm>
          <a:custGeom>
            <a:avLst/>
            <a:gdLst/>
            <a:ahLst/>
            <a:cxnLst/>
            <a:rect l="0" t="0" r="0" b="0"/>
            <a:pathLst>
              <a:path w="187525" h="196455">
                <a:moveTo>
                  <a:pt x="116086" y="0"/>
                </a:moveTo>
                <a:lnTo>
                  <a:pt x="107156" y="0"/>
                </a:lnTo>
                <a:lnTo>
                  <a:pt x="89297" y="0"/>
                </a:lnTo>
                <a:lnTo>
                  <a:pt x="62508" y="8930"/>
                </a:lnTo>
                <a:lnTo>
                  <a:pt x="35719" y="17860"/>
                </a:lnTo>
                <a:lnTo>
                  <a:pt x="17860" y="17860"/>
                </a:lnTo>
                <a:lnTo>
                  <a:pt x="8930" y="26790"/>
                </a:lnTo>
                <a:lnTo>
                  <a:pt x="0" y="35719"/>
                </a:lnTo>
                <a:lnTo>
                  <a:pt x="8930" y="53579"/>
                </a:lnTo>
                <a:lnTo>
                  <a:pt x="17860" y="62508"/>
                </a:lnTo>
                <a:lnTo>
                  <a:pt x="44649" y="71438"/>
                </a:lnTo>
                <a:lnTo>
                  <a:pt x="71438" y="89297"/>
                </a:lnTo>
                <a:lnTo>
                  <a:pt x="107156" y="107157"/>
                </a:lnTo>
                <a:lnTo>
                  <a:pt x="142875" y="125016"/>
                </a:lnTo>
                <a:lnTo>
                  <a:pt x="169664" y="142875"/>
                </a:lnTo>
                <a:lnTo>
                  <a:pt x="187524" y="151805"/>
                </a:lnTo>
                <a:lnTo>
                  <a:pt x="178594" y="169665"/>
                </a:lnTo>
                <a:lnTo>
                  <a:pt x="169664" y="178594"/>
                </a:lnTo>
                <a:lnTo>
                  <a:pt x="142875" y="187524"/>
                </a:lnTo>
                <a:lnTo>
                  <a:pt x="107156" y="196454"/>
                </a:lnTo>
                <a:lnTo>
                  <a:pt x="80367" y="196454"/>
                </a:lnTo>
                <a:lnTo>
                  <a:pt x="53578" y="196454"/>
                </a:lnTo>
                <a:lnTo>
                  <a:pt x="26789" y="196454"/>
                </a:lnTo>
                <a:lnTo>
                  <a:pt x="8930" y="196454"/>
                </a:lnTo>
                <a:lnTo>
                  <a:pt x="8930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500438" y="1580554"/>
            <a:ext cx="1991321" cy="89298"/>
          </a:xfrm>
          <a:custGeom>
            <a:avLst/>
            <a:gdLst/>
            <a:ahLst/>
            <a:cxnLst/>
            <a:rect l="0" t="0" r="0" b="0"/>
            <a:pathLst>
              <a:path w="1991321" h="89298">
                <a:moveTo>
                  <a:pt x="26789" y="71438"/>
                </a:moveTo>
                <a:lnTo>
                  <a:pt x="26789" y="71438"/>
                </a:lnTo>
                <a:lnTo>
                  <a:pt x="17859" y="71438"/>
                </a:lnTo>
                <a:lnTo>
                  <a:pt x="8929" y="71438"/>
                </a:lnTo>
                <a:lnTo>
                  <a:pt x="8929" y="80368"/>
                </a:lnTo>
                <a:lnTo>
                  <a:pt x="0" y="80368"/>
                </a:lnTo>
                <a:lnTo>
                  <a:pt x="8929" y="80368"/>
                </a:lnTo>
                <a:lnTo>
                  <a:pt x="8929" y="80368"/>
                </a:lnTo>
                <a:lnTo>
                  <a:pt x="35718" y="80368"/>
                </a:lnTo>
                <a:lnTo>
                  <a:pt x="53578" y="89297"/>
                </a:lnTo>
                <a:lnTo>
                  <a:pt x="89296" y="89297"/>
                </a:lnTo>
                <a:lnTo>
                  <a:pt x="133945" y="89297"/>
                </a:lnTo>
                <a:lnTo>
                  <a:pt x="187523" y="80368"/>
                </a:lnTo>
                <a:lnTo>
                  <a:pt x="250031" y="80368"/>
                </a:lnTo>
                <a:lnTo>
                  <a:pt x="321468" y="80368"/>
                </a:lnTo>
                <a:lnTo>
                  <a:pt x="410765" y="80368"/>
                </a:lnTo>
                <a:lnTo>
                  <a:pt x="508992" y="71438"/>
                </a:lnTo>
                <a:lnTo>
                  <a:pt x="625078" y="62508"/>
                </a:lnTo>
                <a:lnTo>
                  <a:pt x="741164" y="53579"/>
                </a:lnTo>
                <a:lnTo>
                  <a:pt x="857250" y="44649"/>
                </a:lnTo>
                <a:lnTo>
                  <a:pt x="991195" y="44649"/>
                </a:lnTo>
                <a:lnTo>
                  <a:pt x="1116210" y="35719"/>
                </a:lnTo>
                <a:lnTo>
                  <a:pt x="1241226" y="26790"/>
                </a:lnTo>
                <a:lnTo>
                  <a:pt x="1357312" y="26790"/>
                </a:lnTo>
                <a:lnTo>
                  <a:pt x="1473398" y="17860"/>
                </a:lnTo>
                <a:lnTo>
                  <a:pt x="1571625" y="17860"/>
                </a:lnTo>
                <a:lnTo>
                  <a:pt x="1651992" y="17860"/>
                </a:lnTo>
                <a:lnTo>
                  <a:pt x="1732359" y="17860"/>
                </a:lnTo>
                <a:lnTo>
                  <a:pt x="1794867" y="17860"/>
                </a:lnTo>
                <a:lnTo>
                  <a:pt x="1857375" y="17860"/>
                </a:lnTo>
                <a:lnTo>
                  <a:pt x="1902023" y="17860"/>
                </a:lnTo>
                <a:lnTo>
                  <a:pt x="1937742" y="17860"/>
                </a:lnTo>
                <a:lnTo>
                  <a:pt x="1964531" y="17860"/>
                </a:lnTo>
                <a:lnTo>
                  <a:pt x="1973460" y="17860"/>
                </a:lnTo>
                <a:lnTo>
                  <a:pt x="1982390" y="8930"/>
                </a:lnTo>
                <a:lnTo>
                  <a:pt x="1991320" y="0"/>
                </a:lnTo>
                <a:lnTo>
                  <a:pt x="19913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965031" y="1312664"/>
            <a:ext cx="250033" cy="285751"/>
          </a:xfrm>
          <a:custGeom>
            <a:avLst/>
            <a:gdLst/>
            <a:ahLst/>
            <a:cxnLst/>
            <a:rect l="0" t="0" r="0" b="0"/>
            <a:pathLst>
              <a:path w="250033" h="285751">
                <a:moveTo>
                  <a:pt x="44649" y="80367"/>
                </a:moveTo>
                <a:lnTo>
                  <a:pt x="44649" y="71438"/>
                </a:lnTo>
                <a:lnTo>
                  <a:pt x="44649" y="71438"/>
                </a:lnTo>
                <a:lnTo>
                  <a:pt x="53578" y="80367"/>
                </a:lnTo>
                <a:lnTo>
                  <a:pt x="53578" y="89297"/>
                </a:lnTo>
                <a:lnTo>
                  <a:pt x="53578" y="98226"/>
                </a:lnTo>
                <a:lnTo>
                  <a:pt x="53578" y="116086"/>
                </a:lnTo>
                <a:lnTo>
                  <a:pt x="53578" y="142875"/>
                </a:lnTo>
                <a:lnTo>
                  <a:pt x="53578" y="169664"/>
                </a:lnTo>
                <a:lnTo>
                  <a:pt x="53578" y="205383"/>
                </a:lnTo>
                <a:lnTo>
                  <a:pt x="53578" y="232172"/>
                </a:lnTo>
                <a:lnTo>
                  <a:pt x="53578" y="258961"/>
                </a:lnTo>
                <a:lnTo>
                  <a:pt x="53578" y="276820"/>
                </a:lnTo>
                <a:lnTo>
                  <a:pt x="44649" y="285750"/>
                </a:lnTo>
                <a:lnTo>
                  <a:pt x="44649" y="285750"/>
                </a:lnTo>
                <a:lnTo>
                  <a:pt x="35719" y="276820"/>
                </a:lnTo>
                <a:lnTo>
                  <a:pt x="26789" y="267890"/>
                </a:lnTo>
                <a:lnTo>
                  <a:pt x="17860" y="241101"/>
                </a:lnTo>
                <a:lnTo>
                  <a:pt x="8930" y="205383"/>
                </a:lnTo>
                <a:lnTo>
                  <a:pt x="0" y="169664"/>
                </a:lnTo>
                <a:lnTo>
                  <a:pt x="0" y="133945"/>
                </a:lnTo>
                <a:lnTo>
                  <a:pt x="8930" y="98226"/>
                </a:lnTo>
                <a:lnTo>
                  <a:pt x="35719" y="62508"/>
                </a:lnTo>
                <a:lnTo>
                  <a:pt x="62508" y="35719"/>
                </a:lnTo>
                <a:lnTo>
                  <a:pt x="107157" y="17859"/>
                </a:lnTo>
                <a:lnTo>
                  <a:pt x="151805" y="8930"/>
                </a:lnTo>
                <a:lnTo>
                  <a:pt x="196453" y="0"/>
                </a:lnTo>
                <a:lnTo>
                  <a:pt x="223242" y="0"/>
                </a:lnTo>
                <a:lnTo>
                  <a:pt x="250032" y="17859"/>
                </a:lnTo>
                <a:lnTo>
                  <a:pt x="250032" y="26789"/>
                </a:lnTo>
                <a:lnTo>
                  <a:pt x="232172" y="53578"/>
                </a:lnTo>
                <a:lnTo>
                  <a:pt x="205383" y="80367"/>
                </a:lnTo>
                <a:lnTo>
                  <a:pt x="169664" y="107156"/>
                </a:lnTo>
                <a:lnTo>
                  <a:pt x="125016" y="133945"/>
                </a:lnTo>
                <a:lnTo>
                  <a:pt x="89297" y="160734"/>
                </a:lnTo>
                <a:lnTo>
                  <a:pt x="62508" y="169664"/>
                </a:lnTo>
                <a:lnTo>
                  <a:pt x="44649" y="178594"/>
                </a:lnTo>
                <a:lnTo>
                  <a:pt x="44649" y="178594"/>
                </a:lnTo>
                <a:lnTo>
                  <a:pt x="53578" y="160734"/>
                </a:lnTo>
                <a:lnTo>
                  <a:pt x="80367" y="142875"/>
                </a:lnTo>
                <a:lnTo>
                  <a:pt x="125016" y="125015"/>
                </a:lnTo>
                <a:lnTo>
                  <a:pt x="160735" y="98226"/>
                </a:lnTo>
                <a:lnTo>
                  <a:pt x="160735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268641" y="1312664"/>
            <a:ext cx="232173" cy="205384"/>
          </a:xfrm>
          <a:custGeom>
            <a:avLst/>
            <a:gdLst/>
            <a:ahLst/>
            <a:cxnLst/>
            <a:rect l="0" t="0" r="0" b="0"/>
            <a:pathLst>
              <a:path w="232173" h="205384">
                <a:moveTo>
                  <a:pt x="44648" y="26789"/>
                </a:moveTo>
                <a:lnTo>
                  <a:pt x="35718" y="26789"/>
                </a:lnTo>
                <a:lnTo>
                  <a:pt x="35718" y="35719"/>
                </a:lnTo>
                <a:lnTo>
                  <a:pt x="17859" y="53578"/>
                </a:lnTo>
                <a:lnTo>
                  <a:pt x="8929" y="71438"/>
                </a:lnTo>
                <a:lnTo>
                  <a:pt x="0" y="98226"/>
                </a:lnTo>
                <a:lnTo>
                  <a:pt x="0" y="125015"/>
                </a:lnTo>
                <a:lnTo>
                  <a:pt x="0" y="151805"/>
                </a:lnTo>
                <a:lnTo>
                  <a:pt x="0" y="178594"/>
                </a:lnTo>
                <a:lnTo>
                  <a:pt x="8929" y="187523"/>
                </a:lnTo>
                <a:lnTo>
                  <a:pt x="17859" y="205383"/>
                </a:lnTo>
                <a:lnTo>
                  <a:pt x="26789" y="205383"/>
                </a:lnTo>
                <a:lnTo>
                  <a:pt x="26789" y="196453"/>
                </a:lnTo>
                <a:lnTo>
                  <a:pt x="26789" y="178594"/>
                </a:lnTo>
                <a:lnTo>
                  <a:pt x="35718" y="160734"/>
                </a:lnTo>
                <a:lnTo>
                  <a:pt x="35718" y="133945"/>
                </a:lnTo>
                <a:lnTo>
                  <a:pt x="44648" y="98226"/>
                </a:lnTo>
                <a:lnTo>
                  <a:pt x="62507" y="71438"/>
                </a:lnTo>
                <a:lnTo>
                  <a:pt x="80367" y="44649"/>
                </a:lnTo>
                <a:lnTo>
                  <a:pt x="107156" y="26789"/>
                </a:lnTo>
                <a:lnTo>
                  <a:pt x="125015" y="8930"/>
                </a:lnTo>
                <a:lnTo>
                  <a:pt x="151804" y="0"/>
                </a:lnTo>
                <a:lnTo>
                  <a:pt x="169664" y="0"/>
                </a:lnTo>
                <a:lnTo>
                  <a:pt x="196453" y="0"/>
                </a:lnTo>
                <a:lnTo>
                  <a:pt x="214312" y="0"/>
                </a:lnTo>
                <a:lnTo>
                  <a:pt x="232172" y="8930"/>
                </a:lnTo>
                <a:lnTo>
                  <a:pt x="23217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447234" y="1321594"/>
            <a:ext cx="142876" cy="151805"/>
          </a:xfrm>
          <a:custGeom>
            <a:avLst/>
            <a:gdLst/>
            <a:ahLst/>
            <a:cxnLst/>
            <a:rect l="0" t="0" r="0" b="0"/>
            <a:pathLst>
              <a:path w="142876" h="151805">
                <a:moveTo>
                  <a:pt x="98227" y="0"/>
                </a:moveTo>
                <a:lnTo>
                  <a:pt x="89297" y="8929"/>
                </a:lnTo>
                <a:lnTo>
                  <a:pt x="80368" y="8929"/>
                </a:lnTo>
                <a:lnTo>
                  <a:pt x="62508" y="26789"/>
                </a:lnTo>
                <a:lnTo>
                  <a:pt x="44649" y="44648"/>
                </a:lnTo>
                <a:lnTo>
                  <a:pt x="26789" y="71437"/>
                </a:lnTo>
                <a:lnTo>
                  <a:pt x="893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8930" y="151804"/>
                </a:lnTo>
                <a:lnTo>
                  <a:pt x="17860" y="151804"/>
                </a:lnTo>
                <a:lnTo>
                  <a:pt x="44649" y="151804"/>
                </a:lnTo>
                <a:lnTo>
                  <a:pt x="71438" y="142875"/>
                </a:lnTo>
                <a:lnTo>
                  <a:pt x="98227" y="125015"/>
                </a:lnTo>
                <a:lnTo>
                  <a:pt x="116086" y="107156"/>
                </a:lnTo>
                <a:lnTo>
                  <a:pt x="133946" y="80367"/>
                </a:lnTo>
                <a:lnTo>
                  <a:pt x="133946" y="62508"/>
                </a:lnTo>
                <a:lnTo>
                  <a:pt x="133946" y="35719"/>
                </a:lnTo>
                <a:lnTo>
                  <a:pt x="116086" y="26789"/>
                </a:lnTo>
                <a:lnTo>
                  <a:pt x="98227" y="17859"/>
                </a:lnTo>
                <a:lnTo>
                  <a:pt x="80368" y="17859"/>
                </a:lnTo>
                <a:lnTo>
                  <a:pt x="53579" y="26789"/>
                </a:lnTo>
                <a:lnTo>
                  <a:pt x="44649" y="44648"/>
                </a:lnTo>
                <a:lnTo>
                  <a:pt x="44649" y="53578"/>
                </a:lnTo>
                <a:lnTo>
                  <a:pt x="53579" y="71437"/>
                </a:lnTo>
                <a:lnTo>
                  <a:pt x="71438" y="80367"/>
                </a:lnTo>
                <a:lnTo>
                  <a:pt x="107157" y="89296"/>
                </a:lnTo>
                <a:lnTo>
                  <a:pt x="142875" y="89296"/>
                </a:lnTo>
                <a:lnTo>
                  <a:pt x="142875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652617" y="1330523"/>
            <a:ext cx="151806" cy="276822"/>
          </a:xfrm>
          <a:custGeom>
            <a:avLst/>
            <a:gdLst/>
            <a:ahLst/>
            <a:cxnLst/>
            <a:rect l="0" t="0" r="0" b="0"/>
            <a:pathLst>
              <a:path w="151806" h="276822">
                <a:moveTo>
                  <a:pt x="151805" y="0"/>
                </a:moveTo>
                <a:lnTo>
                  <a:pt x="142875" y="0"/>
                </a:lnTo>
                <a:lnTo>
                  <a:pt x="133946" y="0"/>
                </a:lnTo>
                <a:lnTo>
                  <a:pt x="107156" y="0"/>
                </a:lnTo>
                <a:lnTo>
                  <a:pt x="80367" y="8930"/>
                </a:lnTo>
                <a:lnTo>
                  <a:pt x="53578" y="17860"/>
                </a:lnTo>
                <a:lnTo>
                  <a:pt x="35719" y="35719"/>
                </a:lnTo>
                <a:lnTo>
                  <a:pt x="17860" y="44649"/>
                </a:lnTo>
                <a:lnTo>
                  <a:pt x="8930" y="62508"/>
                </a:lnTo>
                <a:lnTo>
                  <a:pt x="0" y="71438"/>
                </a:lnTo>
                <a:lnTo>
                  <a:pt x="8930" y="80367"/>
                </a:lnTo>
                <a:lnTo>
                  <a:pt x="17860" y="80367"/>
                </a:lnTo>
                <a:lnTo>
                  <a:pt x="35719" y="80367"/>
                </a:lnTo>
                <a:lnTo>
                  <a:pt x="53578" y="71438"/>
                </a:lnTo>
                <a:lnTo>
                  <a:pt x="71438" y="53579"/>
                </a:lnTo>
                <a:lnTo>
                  <a:pt x="89297" y="44649"/>
                </a:lnTo>
                <a:lnTo>
                  <a:pt x="107156" y="35719"/>
                </a:lnTo>
                <a:lnTo>
                  <a:pt x="116086" y="44649"/>
                </a:lnTo>
                <a:lnTo>
                  <a:pt x="116086" y="53579"/>
                </a:lnTo>
                <a:lnTo>
                  <a:pt x="116086" y="71438"/>
                </a:lnTo>
                <a:lnTo>
                  <a:pt x="116086" y="98227"/>
                </a:lnTo>
                <a:lnTo>
                  <a:pt x="116086" y="133946"/>
                </a:lnTo>
                <a:lnTo>
                  <a:pt x="107156" y="169664"/>
                </a:lnTo>
                <a:lnTo>
                  <a:pt x="107156" y="205383"/>
                </a:lnTo>
                <a:lnTo>
                  <a:pt x="98227" y="241102"/>
                </a:lnTo>
                <a:lnTo>
                  <a:pt x="98227" y="267891"/>
                </a:lnTo>
                <a:lnTo>
                  <a:pt x="98227" y="276821"/>
                </a:lnTo>
                <a:lnTo>
                  <a:pt x="98227" y="276821"/>
                </a:lnTo>
                <a:lnTo>
                  <a:pt x="116086" y="258961"/>
                </a:lnTo>
                <a:lnTo>
                  <a:pt x="133946" y="223242"/>
                </a:lnTo>
                <a:lnTo>
                  <a:pt x="13394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170539" y="1062633"/>
            <a:ext cx="80368" cy="366118"/>
          </a:xfrm>
          <a:custGeom>
            <a:avLst/>
            <a:gdLst/>
            <a:ahLst/>
            <a:cxnLst/>
            <a:rect l="0" t="0" r="0" b="0"/>
            <a:pathLst>
              <a:path w="80368" h="366118">
                <a:moveTo>
                  <a:pt x="62508" y="8929"/>
                </a:move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53578" y="8929"/>
                </a:lnTo>
                <a:lnTo>
                  <a:pt x="53578" y="26789"/>
                </a:lnTo>
                <a:lnTo>
                  <a:pt x="44649" y="71437"/>
                </a:lnTo>
                <a:lnTo>
                  <a:pt x="35719" y="116086"/>
                </a:lnTo>
                <a:lnTo>
                  <a:pt x="26789" y="178594"/>
                </a:lnTo>
                <a:lnTo>
                  <a:pt x="8930" y="241101"/>
                </a:lnTo>
                <a:lnTo>
                  <a:pt x="0" y="294680"/>
                </a:lnTo>
                <a:lnTo>
                  <a:pt x="0" y="330398"/>
                </a:lnTo>
                <a:lnTo>
                  <a:pt x="0" y="357187"/>
                </a:lnTo>
                <a:lnTo>
                  <a:pt x="8930" y="366117"/>
                </a:lnTo>
                <a:lnTo>
                  <a:pt x="17859" y="366117"/>
                </a:lnTo>
                <a:lnTo>
                  <a:pt x="35719" y="357187"/>
                </a:lnTo>
                <a:lnTo>
                  <a:pt x="53578" y="330398"/>
                </a:lnTo>
                <a:lnTo>
                  <a:pt x="80367" y="303609"/>
                </a:lnTo>
                <a:lnTo>
                  <a:pt x="80367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259836" y="1232297"/>
            <a:ext cx="589360" cy="205383"/>
          </a:xfrm>
          <a:custGeom>
            <a:avLst/>
            <a:gdLst/>
            <a:ahLst/>
            <a:cxnLst/>
            <a:rect l="0" t="0" r="0" b="0"/>
            <a:pathLst>
              <a:path w="589360" h="205383">
                <a:moveTo>
                  <a:pt x="125016" y="26789"/>
                </a:moveTo>
                <a:lnTo>
                  <a:pt x="116086" y="17859"/>
                </a:lnTo>
                <a:lnTo>
                  <a:pt x="116086" y="8930"/>
                </a:lnTo>
                <a:lnTo>
                  <a:pt x="107156" y="8930"/>
                </a:lnTo>
                <a:lnTo>
                  <a:pt x="98227" y="0"/>
                </a:lnTo>
                <a:lnTo>
                  <a:pt x="89297" y="0"/>
                </a:lnTo>
                <a:lnTo>
                  <a:pt x="80367" y="8930"/>
                </a:lnTo>
                <a:lnTo>
                  <a:pt x="62508" y="35719"/>
                </a:lnTo>
                <a:lnTo>
                  <a:pt x="44648" y="53578"/>
                </a:lnTo>
                <a:lnTo>
                  <a:pt x="26789" y="89297"/>
                </a:lnTo>
                <a:lnTo>
                  <a:pt x="17859" y="116086"/>
                </a:lnTo>
                <a:lnTo>
                  <a:pt x="8930" y="151805"/>
                </a:lnTo>
                <a:lnTo>
                  <a:pt x="0" y="178593"/>
                </a:lnTo>
                <a:lnTo>
                  <a:pt x="0" y="196453"/>
                </a:lnTo>
                <a:lnTo>
                  <a:pt x="0" y="205382"/>
                </a:lnTo>
                <a:lnTo>
                  <a:pt x="8930" y="205382"/>
                </a:lnTo>
                <a:lnTo>
                  <a:pt x="26789" y="196453"/>
                </a:lnTo>
                <a:lnTo>
                  <a:pt x="44648" y="178593"/>
                </a:lnTo>
                <a:lnTo>
                  <a:pt x="62508" y="160734"/>
                </a:lnTo>
                <a:lnTo>
                  <a:pt x="89297" y="133945"/>
                </a:lnTo>
                <a:lnTo>
                  <a:pt x="116086" y="107156"/>
                </a:lnTo>
                <a:lnTo>
                  <a:pt x="133945" y="80367"/>
                </a:lnTo>
                <a:lnTo>
                  <a:pt x="151805" y="53578"/>
                </a:lnTo>
                <a:lnTo>
                  <a:pt x="160734" y="44648"/>
                </a:lnTo>
                <a:lnTo>
                  <a:pt x="169664" y="44648"/>
                </a:lnTo>
                <a:lnTo>
                  <a:pt x="169664" y="53578"/>
                </a:lnTo>
                <a:lnTo>
                  <a:pt x="160734" y="71437"/>
                </a:lnTo>
                <a:lnTo>
                  <a:pt x="142875" y="98226"/>
                </a:lnTo>
                <a:lnTo>
                  <a:pt x="142875" y="125016"/>
                </a:lnTo>
                <a:lnTo>
                  <a:pt x="133945" y="151805"/>
                </a:lnTo>
                <a:lnTo>
                  <a:pt x="125016" y="169664"/>
                </a:lnTo>
                <a:lnTo>
                  <a:pt x="125016" y="187523"/>
                </a:lnTo>
                <a:lnTo>
                  <a:pt x="133945" y="196453"/>
                </a:lnTo>
                <a:lnTo>
                  <a:pt x="142875" y="196453"/>
                </a:lnTo>
                <a:lnTo>
                  <a:pt x="151805" y="187523"/>
                </a:lnTo>
                <a:lnTo>
                  <a:pt x="169664" y="169664"/>
                </a:lnTo>
                <a:lnTo>
                  <a:pt x="196453" y="151805"/>
                </a:lnTo>
                <a:lnTo>
                  <a:pt x="214312" y="125016"/>
                </a:lnTo>
                <a:lnTo>
                  <a:pt x="232172" y="89297"/>
                </a:lnTo>
                <a:lnTo>
                  <a:pt x="258961" y="62508"/>
                </a:lnTo>
                <a:lnTo>
                  <a:pt x="267891" y="35719"/>
                </a:lnTo>
                <a:lnTo>
                  <a:pt x="276820" y="17859"/>
                </a:lnTo>
                <a:lnTo>
                  <a:pt x="285750" y="17859"/>
                </a:lnTo>
                <a:lnTo>
                  <a:pt x="276820" y="26789"/>
                </a:lnTo>
                <a:lnTo>
                  <a:pt x="276820" y="53578"/>
                </a:lnTo>
                <a:lnTo>
                  <a:pt x="267891" y="80367"/>
                </a:lnTo>
                <a:lnTo>
                  <a:pt x="267891" y="107156"/>
                </a:lnTo>
                <a:lnTo>
                  <a:pt x="258961" y="133945"/>
                </a:lnTo>
                <a:lnTo>
                  <a:pt x="258961" y="169664"/>
                </a:lnTo>
                <a:lnTo>
                  <a:pt x="258961" y="187523"/>
                </a:lnTo>
                <a:lnTo>
                  <a:pt x="258961" y="205382"/>
                </a:lnTo>
                <a:lnTo>
                  <a:pt x="258961" y="205382"/>
                </a:lnTo>
                <a:lnTo>
                  <a:pt x="267891" y="205382"/>
                </a:lnTo>
                <a:lnTo>
                  <a:pt x="285750" y="187523"/>
                </a:lnTo>
                <a:lnTo>
                  <a:pt x="294680" y="169664"/>
                </a:lnTo>
                <a:lnTo>
                  <a:pt x="321469" y="133945"/>
                </a:lnTo>
                <a:lnTo>
                  <a:pt x="339328" y="107156"/>
                </a:lnTo>
                <a:lnTo>
                  <a:pt x="357187" y="80367"/>
                </a:lnTo>
                <a:lnTo>
                  <a:pt x="375047" y="53578"/>
                </a:lnTo>
                <a:lnTo>
                  <a:pt x="392906" y="53578"/>
                </a:lnTo>
                <a:lnTo>
                  <a:pt x="392906" y="62508"/>
                </a:lnTo>
                <a:lnTo>
                  <a:pt x="392906" y="80367"/>
                </a:lnTo>
                <a:lnTo>
                  <a:pt x="392906" y="107156"/>
                </a:lnTo>
                <a:lnTo>
                  <a:pt x="392906" y="133945"/>
                </a:lnTo>
                <a:lnTo>
                  <a:pt x="392906" y="160734"/>
                </a:lnTo>
                <a:lnTo>
                  <a:pt x="392906" y="187523"/>
                </a:lnTo>
                <a:lnTo>
                  <a:pt x="392906" y="196453"/>
                </a:lnTo>
                <a:lnTo>
                  <a:pt x="410766" y="205382"/>
                </a:lnTo>
                <a:lnTo>
                  <a:pt x="419695" y="196453"/>
                </a:lnTo>
                <a:lnTo>
                  <a:pt x="446484" y="187523"/>
                </a:lnTo>
                <a:lnTo>
                  <a:pt x="464344" y="169664"/>
                </a:lnTo>
                <a:lnTo>
                  <a:pt x="491133" y="133945"/>
                </a:lnTo>
                <a:lnTo>
                  <a:pt x="517922" y="107156"/>
                </a:lnTo>
                <a:lnTo>
                  <a:pt x="535781" y="71437"/>
                </a:lnTo>
                <a:lnTo>
                  <a:pt x="571500" y="53578"/>
                </a:lnTo>
                <a:lnTo>
                  <a:pt x="589359" y="35719"/>
                </a:lnTo>
                <a:lnTo>
                  <a:pt x="58935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688461" y="1259086"/>
            <a:ext cx="196454" cy="357188"/>
          </a:xfrm>
          <a:custGeom>
            <a:avLst/>
            <a:gdLst/>
            <a:ahLst/>
            <a:cxnLst/>
            <a:rect l="0" t="0" r="0" b="0"/>
            <a:pathLst>
              <a:path w="196454" h="357188">
                <a:moveTo>
                  <a:pt x="196453" y="44648"/>
                </a:moveTo>
                <a:lnTo>
                  <a:pt x="187523" y="44648"/>
                </a:lnTo>
                <a:lnTo>
                  <a:pt x="187523" y="35719"/>
                </a:lnTo>
                <a:lnTo>
                  <a:pt x="187523" y="26789"/>
                </a:lnTo>
                <a:lnTo>
                  <a:pt x="187523" y="8930"/>
                </a:lnTo>
                <a:lnTo>
                  <a:pt x="187523" y="0"/>
                </a:lnTo>
                <a:lnTo>
                  <a:pt x="187523" y="0"/>
                </a:lnTo>
                <a:lnTo>
                  <a:pt x="178594" y="8930"/>
                </a:lnTo>
                <a:lnTo>
                  <a:pt x="169664" y="17859"/>
                </a:lnTo>
                <a:lnTo>
                  <a:pt x="142875" y="44648"/>
                </a:lnTo>
                <a:lnTo>
                  <a:pt x="125016" y="71437"/>
                </a:lnTo>
                <a:lnTo>
                  <a:pt x="107156" y="98227"/>
                </a:lnTo>
                <a:lnTo>
                  <a:pt x="89297" y="116086"/>
                </a:lnTo>
                <a:lnTo>
                  <a:pt x="80367" y="133945"/>
                </a:lnTo>
                <a:lnTo>
                  <a:pt x="80367" y="142875"/>
                </a:lnTo>
                <a:lnTo>
                  <a:pt x="80367" y="151804"/>
                </a:lnTo>
                <a:lnTo>
                  <a:pt x="98227" y="142875"/>
                </a:lnTo>
                <a:lnTo>
                  <a:pt x="116086" y="133945"/>
                </a:lnTo>
                <a:lnTo>
                  <a:pt x="133945" y="125016"/>
                </a:lnTo>
                <a:lnTo>
                  <a:pt x="160734" y="107156"/>
                </a:lnTo>
                <a:lnTo>
                  <a:pt x="178594" y="80367"/>
                </a:lnTo>
                <a:lnTo>
                  <a:pt x="187523" y="71437"/>
                </a:lnTo>
                <a:lnTo>
                  <a:pt x="196453" y="62508"/>
                </a:lnTo>
                <a:lnTo>
                  <a:pt x="196453" y="62508"/>
                </a:lnTo>
                <a:lnTo>
                  <a:pt x="196453" y="80367"/>
                </a:lnTo>
                <a:lnTo>
                  <a:pt x="196453" y="98227"/>
                </a:lnTo>
                <a:lnTo>
                  <a:pt x="187523" y="133945"/>
                </a:lnTo>
                <a:lnTo>
                  <a:pt x="187523" y="169664"/>
                </a:lnTo>
                <a:lnTo>
                  <a:pt x="187523" y="214312"/>
                </a:lnTo>
                <a:lnTo>
                  <a:pt x="178594" y="267890"/>
                </a:lnTo>
                <a:lnTo>
                  <a:pt x="169664" y="303609"/>
                </a:lnTo>
                <a:lnTo>
                  <a:pt x="160734" y="339328"/>
                </a:lnTo>
                <a:lnTo>
                  <a:pt x="142875" y="357187"/>
                </a:lnTo>
                <a:lnTo>
                  <a:pt x="116086" y="357187"/>
                </a:lnTo>
                <a:lnTo>
                  <a:pt x="89297" y="348258"/>
                </a:lnTo>
                <a:lnTo>
                  <a:pt x="62508" y="321468"/>
                </a:lnTo>
                <a:lnTo>
                  <a:pt x="35719" y="294679"/>
                </a:lnTo>
                <a:lnTo>
                  <a:pt x="8930" y="258961"/>
                </a:lnTo>
                <a:lnTo>
                  <a:pt x="0" y="232172"/>
                </a:lnTo>
                <a:lnTo>
                  <a:pt x="0" y="214312"/>
                </a:lnTo>
                <a:lnTo>
                  <a:pt x="0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545086" y="1357313"/>
            <a:ext cx="26790" cy="169664"/>
          </a:xfrm>
          <a:custGeom>
            <a:avLst/>
            <a:gdLst/>
            <a:ahLst/>
            <a:cxnLst/>
            <a:rect l="0" t="0" r="0" b="0"/>
            <a:pathLst>
              <a:path w="26790" h="169664">
                <a:moveTo>
                  <a:pt x="26789" y="0"/>
                </a:moveTo>
                <a:lnTo>
                  <a:pt x="26789" y="8929"/>
                </a:lnTo>
                <a:lnTo>
                  <a:pt x="17859" y="8929"/>
                </a:lnTo>
                <a:lnTo>
                  <a:pt x="17859" y="26789"/>
                </a:lnTo>
                <a:lnTo>
                  <a:pt x="17859" y="44648"/>
                </a:lnTo>
                <a:lnTo>
                  <a:pt x="17859" y="71437"/>
                </a:lnTo>
                <a:lnTo>
                  <a:pt x="8930" y="98226"/>
                </a:lnTo>
                <a:lnTo>
                  <a:pt x="8930" y="125015"/>
                </a:lnTo>
                <a:lnTo>
                  <a:pt x="8930" y="151804"/>
                </a:lnTo>
                <a:lnTo>
                  <a:pt x="0" y="160734"/>
                </a:lnTo>
                <a:lnTo>
                  <a:pt x="8930" y="169663"/>
                </a:lnTo>
                <a:lnTo>
                  <a:pt x="8930" y="151804"/>
                </a:lnTo>
                <a:lnTo>
                  <a:pt x="17859" y="133945"/>
                </a:lnTo>
                <a:lnTo>
                  <a:pt x="17859" y="98226"/>
                </a:lnTo>
                <a:lnTo>
                  <a:pt x="17859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527227" y="1125141"/>
            <a:ext cx="35719" cy="35719"/>
          </a:xfrm>
          <a:custGeom>
            <a:avLst/>
            <a:gdLst/>
            <a:ahLst/>
            <a:cxnLst/>
            <a:rect l="0" t="0" r="0" b="0"/>
            <a:pathLst>
              <a:path w="35719" h="35719">
                <a:moveTo>
                  <a:pt x="8929" y="35718"/>
                </a:moveTo>
                <a:lnTo>
                  <a:pt x="0" y="35718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670102" y="1357313"/>
            <a:ext cx="151805" cy="232172"/>
          </a:xfrm>
          <a:custGeom>
            <a:avLst/>
            <a:gdLst/>
            <a:ahLst/>
            <a:cxnLst/>
            <a:rect l="0" t="0" r="0" b="0"/>
            <a:pathLst>
              <a:path w="151805" h="232172">
                <a:moveTo>
                  <a:pt x="8929" y="17859"/>
                </a:move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35718"/>
                </a:lnTo>
                <a:lnTo>
                  <a:pt x="8929" y="44648"/>
                </a:lnTo>
                <a:lnTo>
                  <a:pt x="8929" y="71437"/>
                </a:lnTo>
                <a:lnTo>
                  <a:pt x="8929" y="98226"/>
                </a:lnTo>
                <a:lnTo>
                  <a:pt x="0" y="125015"/>
                </a:lnTo>
                <a:lnTo>
                  <a:pt x="0" y="151804"/>
                </a:lnTo>
                <a:lnTo>
                  <a:pt x="0" y="169663"/>
                </a:lnTo>
                <a:lnTo>
                  <a:pt x="0" y="178593"/>
                </a:lnTo>
                <a:lnTo>
                  <a:pt x="0" y="187523"/>
                </a:lnTo>
                <a:lnTo>
                  <a:pt x="0" y="178593"/>
                </a:lnTo>
                <a:lnTo>
                  <a:pt x="0" y="169663"/>
                </a:lnTo>
                <a:lnTo>
                  <a:pt x="8929" y="151804"/>
                </a:lnTo>
                <a:lnTo>
                  <a:pt x="17859" y="125015"/>
                </a:lnTo>
                <a:lnTo>
                  <a:pt x="26789" y="89296"/>
                </a:lnTo>
                <a:lnTo>
                  <a:pt x="35718" y="62507"/>
                </a:lnTo>
                <a:lnTo>
                  <a:pt x="44648" y="26789"/>
                </a:lnTo>
                <a:lnTo>
                  <a:pt x="53578" y="8929"/>
                </a:lnTo>
                <a:lnTo>
                  <a:pt x="62507" y="0"/>
                </a:lnTo>
                <a:lnTo>
                  <a:pt x="62507" y="8929"/>
                </a:lnTo>
                <a:lnTo>
                  <a:pt x="71437" y="26789"/>
                </a:lnTo>
                <a:lnTo>
                  <a:pt x="71437" y="62507"/>
                </a:lnTo>
                <a:lnTo>
                  <a:pt x="62507" y="107156"/>
                </a:lnTo>
                <a:lnTo>
                  <a:pt x="62507" y="151804"/>
                </a:lnTo>
                <a:lnTo>
                  <a:pt x="62507" y="196452"/>
                </a:lnTo>
                <a:lnTo>
                  <a:pt x="53578" y="223241"/>
                </a:lnTo>
                <a:lnTo>
                  <a:pt x="62507" y="232171"/>
                </a:lnTo>
                <a:lnTo>
                  <a:pt x="71437" y="232171"/>
                </a:lnTo>
                <a:lnTo>
                  <a:pt x="80367" y="223241"/>
                </a:lnTo>
                <a:lnTo>
                  <a:pt x="89296" y="196452"/>
                </a:lnTo>
                <a:lnTo>
                  <a:pt x="107156" y="160734"/>
                </a:lnTo>
                <a:lnTo>
                  <a:pt x="125015" y="125015"/>
                </a:lnTo>
                <a:lnTo>
                  <a:pt x="133945" y="89296"/>
                </a:lnTo>
                <a:lnTo>
                  <a:pt x="142875" y="62507"/>
                </a:lnTo>
                <a:lnTo>
                  <a:pt x="151804" y="53577"/>
                </a:lnTo>
                <a:lnTo>
                  <a:pt x="151804" y="53577"/>
                </a:lnTo>
                <a:lnTo>
                  <a:pt x="151804" y="71437"/>
                </a:lnTo>
                <a:lnTo>
                  <a:pt x="151804" y="98226"/>
                </a:lnTo>
                <a:lnTo>
                  <a:pt x="151804" y="125015"/>
                </a:lnTo>
                <a:lnTo>
                  <a:pt x="151804" y="142874"/>
                </a:lnTo>
                <a:lnTo>
                  <a:pt x="151804" y="14287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804047" y="1419820"/>
            <a:ext cx="89298" cy="160735"/>
          </a:xfrm>
          <a:custGeom>
            <a:avLst/>
            <a:gdLst/>
            <a:ahLst/>
            <a:cxnLst/>
            <a:rect l="0" t="0" r="0" b="0"/>
            <a:pathLst>
              <a:path w="89298" h="16073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44649"/>
                </a:lnTo>
                <a:lnTo>
                  <a:pt x="0" y="71438"/>
                </a:lnTo>
                <a:lnTo>
                  <a:pt x="8930" y="98227"/>
                </a:lnTo>
                <a:lnTo>
                  <a:pt x="17859" y="133945"/>
                </a:lnTo>
                <a:lnTo>
                  <a:pt x="35719" y="151805"/>
                </a:lnTo>
                <a:lnTo>
                  <a:pt x="53578" y="160734"/>
                </a:lnTo>
                <a:lnTo>
                  <a:pt x="71437" y="160734"/>
                </a:lnTo>
                <a:lnTo>
                  <a:pt x="89297" y="151805"/>
                </a:lnTo>
                <a:lnTo>
                  <a:pt x="8929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920133" y="1348383"/>
            <a:ext cx="98227" cy="339329"/>
          </a:xfrm>
          <a:custGeom>
            <a:avLst/>
            <a:gdLst/>
            <a:ahLst/>
            <a:cxnLst/>
            <a:rect l="0" t="0" r="0" b="0"/>
            <a:pathLst>
              <a:path w="98227" h="339329">
                <a:moveTo>
                  <a:pt x="53578" y="8930"/>
                </a:moveTo>
                <a:lnTo>
                  <a:pt x="44648" y="17859"/>
                </a:lnTo>
                <a:lnTo>
                  <a:pt x="44648" y="35719"/>
                </a:lnTo>
                <a:lnTo>
                  <a:pt x="35719" y="62507"/>
                </a:lnTo>
                <a:lnTo>
                  <a:pt x="26789" y="98226"/>
                </a:lnTo>
                <a:lnTo>
                  <a:pt x="26789" y="142875"/>
                </a:lnTo>
                <a:lnTo>
                  <a:pt x="17859" y="187523"/>
                </a:lnTo>
                <a:lnTo>
                  <a:pt x="17859" y="232171"/>
                </a:lnTo>
                <a:lnTo>
                  <a:pt x="26789" y="276820"/>
                </a:lnTo>
                <a:lnTo>
                  <a:pt x="35719" y="303609"/>
                </a:lnTo>
                <a:lnTo>
                  <a:pt x="44648" y="330398"/>
                </a:lnTo>
                <a:lnTo>
                  <a:pt x="44648" y="339328"/>
                </a:lnTo>
                <a:lnTo>
                  <a:pt x="44648" y="339328"/>
                </a:lnTo>
                <a:lnTo>
                  <a:pt x="44648" y="339328"/>
                </a:lnTo>
                <a:lnTo>
                  <a:pt x="44648" y="321468"/>
                </a:lnTo>
                <a:lnTo>
                  <a:pt x="35719" y="294679"/>
                </a:lnTo>
                <a:lnTo>
                  <a:pt x="26789" y="267890"/>
                </a:lnTo>
                <a:lnTo>
                  <a:pt x="17859" y="232171"/>
                </a:lnTo>
                <a:lnTo>
                  <a:pt x="8930" y="187523"/>
                </a:lnTo>
                <a:lnTo>
                  <a:pt x="0" y="142875"/>
                </a:lnTo>
                <a:lnTo>
                  <a:pt x="0" y="98226"/>
                </a:lnTo>
                <a:lnTo>
                  <a:pt x="0" y="62507"/>
                </a:lnTo>
                <a:lnTo>
                  <a:pt x="8930" y="35719"/>
                </a:lnTo>
                <a:lnTo>
                  <a:pt x="17859" y="8930"/>
                </a:lnTo>
                <a:lnTo>
                  <a:pt x="35719" y="0"/>
                </a:lnTo>
                <a:lnTo>
                  <a:pt x="44648" y="0"/>
                </a:lnTo>
                <a:lnTo>
                  <a:pt x="62508" y="0"/>
                </a:lnTo>
                <a:lnTo>
                  <a:pt x="71437" y="17859"/>
                </a:lnTo>
                <a:lnTo>
                  <a:pt x="80367" y="35719"/>
                </a:lnTo>
                <a:lnTo>
                  <a:pt x="89297" y="62507"/>
                </a:lnTo>
                <a:lnTo>
                  <a:pt x="89297" y="89296"/>
                </a:lnTo>
                <a:lnTo>
                  <a:pt x="80367" y="125015"/>
                </a:lnTo>
                <a:lnTo>
                  <a:pt x="71437" y="160734"/>
                </a:lnTo>
                <a:lnTo>
                  <a:pt x="62508" y="187523"/>
                </a:lnTo>
                <a:lnTo>
                  <a:pt x="53578" y="205382"/>
                </a:lnTo>
                <a:lnTo>
                  <a:pt x="53578" y="205382"/>
                </a:lnTo>
                <a:lnTo>
                  <a:pt x="53578" y="196453"/>
                </a:lnTo>
                <a:lnTo>
                  <a:pt x="62508" y="178593"/>
                </a:lnTo>
                <a:lnTo>
                  <a:pt x="80367" y="151804"/>
                </a:lnTo>
                <a:lnTo>
                  <a:pt x="98226" y="116086"/>
                </a:lnTo>
                <a:lnTo>
                  <a:pt x="9822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071938" y="1348383"/>
            <a:ext cx="125016" cy="178594"/>
          </a:xfrm>
          <a:custGeom>
            <a:avLst/>
            <a:gdLst/>
            <a:ahLst/>
            <a:cxnLst/>
            <a:rect l="0" t="0" r="0" b="0"/>
            <a:pathLst>
              <a:path w="125016" h="178594">
                <a:moveTo>
                  <a:pt x="0" y="107156"/>
                </a:moveTo>
                <a:lnTo>
                  <a:pt x="0" y="107156"/>
                </a:lnTo>
                <a:lnTo>
                  <a:pt x="0" y="116086"/>
                </a:lnTo>
                <a:lnTo>
                  <a:pt x="0" y="125015"/>
                </a:lnTo>
                <a:lnTo>
                  <a:pt x="0" y="125015"/>
                </a:lnTo>
                <a:lnTo>
                  <a:pt x="8929" y="133945"/>
                </a:lnTo>
                <a:lnTo>
                  <a:pt x="17859" y="133945"/>
                </a:lnTo>
                <a:lnTo>
                  <a:pt x="26789" y="125015"/>
                </a:lnTo>
                <a:lnTo>
                  <a:pt x="44648" y="116086"/>
                </a:lnTo>
                <a:lnTo>
                  <a:pt x="62507" y="107156"/>
                </a:lnTo>
                <a:lnTo>
                  <a:pt x="80367" y="89296"/>
                </a:lnTo>
                <a:lnTo>
                  <a:pt x="89296" y="71437"/>
                </a:lnTo>
                <a:lnTo>
                  <a:pt x="98226" y="53578"/>
                </a:lnTo>
                <a:lnTo>
                  <a:pt x="98226" y="35719"/>
                </a:lnTo>
                <a:lnTo>
                  <a:pt x="98226" y="17859"/>
                </a:lnTo>
                <a:lnTo>
                  <a:pt x="98226" y="0"/>
                </a:lnTo>
                <a:lnTo>
                  <a:pt x="80367" y="0"/>
                </a:lnTo>
                <a:lnTo>
                  <a:pt x="71437" y="8930"/>
                </a:lnTo>
                <a:lnTo>
                  <a:pt x="53578" y="26789"/>
                </a:lnTo>
                <a:lnTo>
                  <a:pt x="35718" y="53578"/>
                </a:lnTo>
                <a:lnTo>
                  <a:pt x="26789" y="89296"/>
                </a:lnTo>
                <a:lnTo>
                  <a:pt x="26789" y="116086"/>
                </a:lnTo>
                <a:lnTo>
                  <a:pt x="26789" y="142875"/>
                </a:lnTo>
                <a:lnTo>
                  <a:pt x="26789" y="160734"/>
                </a:lnTo>
                <a:lnTo>
                  <a:pt x="44648" y="178593"/>
                </a:lnTo>
                <a:lnTo>
                  <a:pt x="62507" y="178593"/>
                </a:lnTo>
                <a:lnTo>
                  <a:pt x="80367" y="169664"/>
                </a:lnTo>
                <a:lnTo>
                  <a:pt x="98226" y="151804"/>
                </a:lnTo>
                <a:lnTo>
                  <a:pt x="116085" y="133945"/>
                </a:lnTo>
                <a:lnTo>
                  <a:pt x="125015" y="107156"/>
                </a:lnTo>
                <a:lnTo>
                  <a:pt x="12501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223742" y="1366242"/>
            <a:ext cx="116087" cy="133946"/>
          </a:xfrm>
          <a:custGeom>
            <a:avLst/>
            <a:gdLst/>
            <a:ahLst/>
            <a:cxnLst/>
            <a:rect l="0" t="0" r="0" b="0"/>
            <a:pathLst>
              <a:path w="116087" h="133946">
                <a:moveTo>
                  <a:pt x="8930" y="26789"/>
                </a:moveTo>
                <a:lnTo>
                  <a:pt x="8930" y="35719"/>
                </a:lnTo>
                <a:lnTo>
                  <a:pt x="8930" y="53578"/>
                </a:lnTo>
                <a:lnTo>
                  <a:pt x="8930" y="62508"/>
                </a:lnTo>
                <a:lnTo>
                  <a:pt x="0" y="80367"/>
                </a:lnTo>
                <a:lnTo>
                  <a:pt x="0" y="98227"/>
                </a:lnTo>
                <a:lnTo>
                  <a:pt x="8930" y="116086"/>
                </a:lnTo>
                <a:lnTo>
                  <a:pt x="17860" y="125016"/>
                </a:lnTo>
                <a:lnTo>
                  <a:pt x="17860" y="133945"/>
                </a:lnTo>
                <a:lnTo>
                  <a:pt x="26789" y="133945"/>
                </a:lnTo>
                <a:lnTo>
                  <a:pt x="35719" y="125016"/>
                </a:lnTo>
                <a:lnTo>
                  <a:pt x="35719" y="107156"/>
                </a:lnTo>
                <a:lnTo>
                  <a:pt x="44649" y="80367"/>
                </a:lnTo>
                <a:lnTo>
                  <a:pt x="44649" y="53578"/>
                </a:lnTo>
                <a:lnTo>
                  <a:pt x="53578" y="35719"/>
                </a:lnTo>
                <a:lnTo>
                  <a:pt x="62508" y="17860"/>
                </a:lnTo>
                <a:lnTo>
                  <a:pt x="80367" y="0"/>
                </a:lnTo>
                <a:lnTo>
                  <a:pt x="89297" y="0"/>
                </a:lnTo>
                <a:lnTo>
                  <a:pt x="98227" y="0"/>
                </a:lnTo>
                <a:lnTo>
                  <a:pt x="116086" y="8930"/>
                </a:lnTo>
                <a:lnTo>
                  <a:pt x="11608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357688" y="1178719"/>
            <a:ext cx="241102" cy="321469"/>
          </a:xfrm>
          <a:custGeom>
            <a:avLst/>
            <a:gdLst/>
            <a:ahLst/>
            <a:cxnLst/>
            <a:rect l="0" t="0" r="0" b="0"/>
            <a:pathLst>
              <a:path w="241102" h="321469">
                <a:moveTo>
                  <a:pt x="53578" y="169664"/>
                </a:moveTo>
                <a:lnTo>
                  <a:pt x="44648" y="178594"/>
                </a:lnTo>
                <a:lnTo>
                  <a:pt x="44648" y="187523"/>
                </a:lnTo>
                <a:lnTo>
                  <a:pt x="35718" y="205383"/>
                </a:lnTo>
                <a:lnTo>
                  <a:pt x="26789" y="223242"/>
                </a:lnTo>
                <a:lnTo>
                  <a:pt x="17859" y="241101"/>
                </a:lnTo>
                <a:lnTo>
                  <a:pt x="8929" y="267890"/>
                </a:lnTo>
                <a:lnTo>
                  <a:pt x="0" y="285750"/>
                </a:lnTo>
                <a:lnTo>
                  <a:pt x="0" y="303609"/>
                </a:lnTo>
                <a:lnTo>
                  <a:pt x="8929" y="312539"/>
                </a:lnTo>
                <a:lnTo>
                  <a:pt x="17859" y="321468"/>
                </a:lnTo>
                <a:lnTo>
                  <a:pt x="26789" y="312539"/>
                </a:lnTo>
                <a:lnTo>
                  <a:pt x="44648" y="303609"/>
                </a:lnTo>
                <a:lnTo>
                  <a:pt x="62507" y="285750"/>
                </a:lnTo>
                <a:lnTo>
                  <a:pt x="80367" y="267890"/>
                </a:lnTo>
                <a:lnTo>
                  <a:pt x="89296" y="250031"/>
                </a:lnTo>
                <a:lnTo>
                  <a:pt x="98226" y="241101"/>
                </a:lnTo>
                <a:lnTo>
                  <a:pt x="107156" y="250031"/>
                </a:lnTo>
                <a:lnTo>
                  <a:pt x="107156" y="258960"/>
                </a:lnTo>
                <a:lnTo>
                  <a:pt x="107156" y="267890"/>
                </a:lnTo>
                <a:lnTo>
                  <a:pt x="116085" y="285750"/>
                </a:lnTo>
                <a:lnTo>
                  <a:pt x="116085" y="294679"/>
                </a:lnTo>
                <a:lnTo>
                  <a:pt x="125015" y="303609"/>
                </a:lnTo>
                <a:lnTo>
                  <a:pt x="133945" y="312539"/>
                </a:lnTo>
                <a:lnTo>
                  <a:pt x="142875" y="312539"/>
                </a:lnTo>
                <a:lnTo>
                  <a:pt x="151804" y="303609"/>
                </a:lnTo>
                <a:lnTo>
                  <a:pt x="160734" y="285750"/>
                </a:lnTo>
                <a:lnTo>
                  <a:pt x="169664" y="267890"/>
                </a:lnTo>
                <a:lnTo>
                  <a:pt x="178593" y="241101"/>
                </a:lnTo>
                <a:lnTo>
                  <a:pt x="187523" y="205383"/>
                </a:lnTo>
                <a:lnTo>
                  <a:pt x="196453" y="169664"/>
                </a:lnTo>
                <a:lnTo>
                  <a:pt x="196453" y="125015"/>
                </a:lnTo>
                <a:lnTo>
                  <a:pt x="205382" y="89297"/>
                </a:lnTo>
                <a:lnTo>
                  <a:pt x="205382" y="53578"/>
                </a:lnTo>
                <a:lnTo>
                  <a:pt x="205382" y="26789"/>
                </a:lnTo>
                <a:lnTo>
                  <a:pt x="205382" y="8929"/>
                </a:lnTo>
                <a:lnTo>
                  <a:pt x="196453" y="0"/>
                </a:lnTo>
                <a:lnTo>
                  <a:pt x="187523" y="0"/>
                </a:lnTo>
                <a:lnTo>
                  <a:pt x="187523" y="8929"/>
                </a:lnTo>
                <a:lnTo>
                  <a:pt x="178593" y="26789"/>
                </a:lnTo>
                <a:lnTo>
                  <a:pt x="169664" y="53578"/>
                </a:lnTo>
                <a:lnTo>
                  <a:pt x="169664" y="80367"/>
                </a:lnTo>
                <a:lnTo>
                  <a:pt x="169664" y="116086"/>
                </a:lnTo>
                <a:lnTo>
                  <a:pt x="178593" y="160734"/>
                </a:lnTo>
                <a:lnTo>
                  <a:pt x="187523" y="205383"/>
                </a:lnTo>
                <a:lnTo>
                  <a:pt x="196453" y="241101"/>
                </a:lnTo>
                <a:lnTo>
                  <a:pt x="214312" y="267890"/>
                </a:lnTo>
                <a:lnTo>
                  <a:pt x="223242" y="276820"/>
                </a:lnTo>
                <a:lnTo>
                  <a:pt x="241101" y="285750"/>
                </a:lnTo>
                <a:lnTo>
                  <a:pt x="241101" y="285750"/>
                </a:lnTo>
                <a:lnTo>
                  <a:pt x="241101" y="276820"/>
                </a:lnTo>
                <a:lnTo>
                  <a:pt x="241101" y="258960"/>
                </a:lnTo>
                <a:lnTo>
                  <a:pt x="223242" y="241101"/>
                </a:lnTo>
                <a:lnTo>
                  <a:pt x="205382" y="214312"/>
                </a:lnTo>
                <a:lnTo>
                  <a:pt x="187523" y="187523"/>
                </a:lnTo>
                <a:lnTo>
                  <a:pt x="160734" y="151804"/>
                </a:lnTo>
                <a:lnTo>
                  <a:pt x="160734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482703" y="1276945"/>
            <a:ext cx="196454" cy="35720"/>
          </a:xfrm>
          <a:custGeom>
            <a:avLst/>
            <a:gdLst/>
            <a:ahLst/>
            <a:cxnLst/>
            <a:rect l="0" t="0" r="0" b="0"/>
            <a:pathLst>
              <a:path w="196454" h="35720">
                <a:moveTo>
                  <a:pt x="0" y="0"/>
                </a:moveTo>
                <a:lnTo>
                  <a:pt x="0" y="0"/>
                </a:lnTo>
                <a:lnTo>
                  <a:pt x="17860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89297" y="17860"/>
                </a:lnTo>
                <a:lnTo>
                  <a:pt x="125016" y="17860"/>
                </a:lnTo>
                <a:lnTo>
                  <a:pt x="151805" y="26789"/>
                </a:lnTo>
                <a:lnTo>
                  <a:pt x="178594" y="26789"/>
                </a:lnTo>
                <a:lnTo>
                  <a:pt x="196453" y="35719"/>
                </a:lnTo>
                <a:lnTo>
                  <a:pt x="19645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732734" y="1366242"/>
            <a:ext cx="17861" cy="98228"/>
          </a:xfrm>
          <a:custGeom>
            <a:avLst/>
            <a:gdLst/>
            <a:ahLst/>
            <a:cxnLst/>
            <a:rect l="0" t="0" r="0" b="0"/>
            <a:pathLst>
              <a:path w="17861" h="98228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80367"/>
                </a:lnTo>
                <a:lnTo>
                  <a:pt x="8930" y="89297"/>
                </a:lnTo>
                <a:lnTo>
                  <a:pt x="8930" y="98227"/>
                </a:lnTo>
                <a:lnTo>
                  <a:pt x="17860" y="89297"/>
                </a:lnTo>
                <a:lnTo>
                  <a:pt x="1786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688086" y="1205508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893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59" y="17859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4795242" y="1294805"/>
            <a:ext cx="178595" cy="169665"/>
          </a:xfrm>
          <a:custGeom>
            <a:avLst/>
            <a:gdLst/>
            <a:ahLst/>
            <a:cxnLst/>
            <a:rect l="0" t="0" r="0" b="0"/>
            <a:pathLst>
              <a:path w="178595" h="169665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17860" y="26789"/>
                </a:lnTo>
                <a:lnTo>
                  <a:pt x="26789" y="44648"/>
                </a:lnTo>
                <a:lnTo>
                  <a:pt x="35719" y="71437"/>
                </a:lnTo>
                <a:lnTo>
                  <a:pt x="35719" y="98226"/>
                </a:lnTo>
                <a:lnTo>
                  <a:pt x="44649" y="125015"/>
                </a:lnTo>
                <a:lnTo>
                  <a:pt x="53578" y="151804"/>
                </a:lnTo>
                <a:lnTo>
                  <a:pt x="62508" y="160734"/>
                </a:lnTo>
                <a:lnTo>
                  <a:pt x="62508" y="169664"/>
                </a:lnTo>
                <a:lnTo>
                  <a:pt x="71438" y="160734"/>
                </a:lnTo>
                <a:lnTo>
                  <a:pt x="80367" y="151804"/>
                </a:lnTo>
                <a:lnTo>
                  <a:pt x="98227" y="133945"/>
                </a:lnTo>
                <a:lnTo>
                  <a:pt x="107156" y="107156"/>
                </a:lnTo>
                <a:lnTo>
                  <a:pt x="133946" y="80367"/>
                </a:lnTo>
                <a:lnTo>
                  <a:pt x="142875" y="53578"/>
                </a:lnTo>
                <a:lnTo>
                  <a:pt x="160735" y="35718"/>
                </a:lnTo>
                <a:lnTo>
                  <a:pt x="169664" y="26789"/>
                </a:lnTo>
                <a:lnTo>
                  <a:pt x="178594" y="17859"/>
                </a:lnTo>
                <a:lnTo>
                  <a:pt x="178594" y="17859"/>
                </a:lnTo>
                <a:lnTo>
                  <a:pt x="17859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4964906" y="1330523"/>
            <a:ext cx="125017" cy="116087"/>
          </a:xfrm>
          <a:custGeom>
            <a:avLst/>
            <a:gdLst/>
            <a:ahLst/>
            <a:cxnLst/>
            <a:rect l="0" t="0" r="0" b="0"/>
            <a:pathLst>
              <a:path w="125017" h="116087">
                <a:moveTo>
                  <a:pt x="8930" y="62508"/>
                </a:move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8930" y="80367"/>
                </a:lnTo>
                <a:lnTo>
                  <a:pt x="17860" y="80367"/>
                </a:lnTo>
                <a:lnTo>
                  <a:pt x="26789" y="80367"/>
                </a:lnTo>
                <a:lnTo>
                  <a:pt x="44649" y="71438"/>
                </a:lnTo>
                <a:lnTo>
                  <a:pt x="62508" y="62508"/>
                </a:lnTo>
                <a:lnTo>
                  <a:pt x="80367" y="53579"/>
                </a:lnTo>
                <a:lnTo>
                  <a:pt x="98227" y="44649"/>
                </a:lnTo>
                <a:lnTo>
                  <a:pt x="116086" y="35719"/>
                </a:lnTo>
                <a:lnTo>
                  <a:pt x="116086" y="17860"/>
                </a:lnTo>
                <a:lnTo>
                  <a:pt x="125016" y="8930"/>
                </a:lnTo>
                <a:lnTo>
                  <a:pt x="116086" y="8930"/>
                </a:lnTo>
                <a:lnTo>
                  <a:pt x="107157" y="0"/>
                </a:lnTo>
                <a:lnTo>
                  <a:pt x="98227" y="8930"/>
                </a:lnTo>
                <a:lnTo>
                  <a:pt x="89297" y="26790"/>
                </a:lnTo>
                <a:lnTo>
                  <a:pt x="71438" y="35719"/>
                </a:lnTo>
                <a:lnTo>
                  <a:pt x="71438" y="62508"/>
                </a:lnTo>
                <a:lnTo>
                  <a:pt x="71438" y="80367"/>
                </a:lnTo>
                <a:lnTo>
                  <a:pt x="71438" y="98227"/>
                </a:lnTo>
                <a:lnTo>
                  <a:pt x="89297" y="107156"/>
                </a:lnTo>
                <a:lnTo>
                  <a:pt x="98227" y="116086"/>
                </a:lnTo>
                <a:lnTo>
                  <a:pt x="107157" y="116086"/>
                </a:lnTo>
                <a:lnTo>
                  <a:pt x="125016" y="116086"/>
                </a:lnTo>
                <a:lnTo>
                  <a:pt x="12501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3" name="Ink 52"/>
              <p14:cNvContentPartPr/>
              <p14:nvPr/>
            </p14:nvContentPartPr>
            <p14:xfrm>
              <a:off x="4687920" y="3652200"/>
              <a:ext cx="3376080" cy="1643400"/>
            </p14:xfrm>
          </p:contentPart>
        </mc:Choice>
        <mc:Fallback>
          <p:pic>
            <p:nvPicPr>
              <p:cNvPr id="53" name="Ink 5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78560" y="3642840"/>
                <a:ext cx="3394800" cy="166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04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My first </a:t>
            </a:r>
            <a:r>
              <a:rPr lang="en-US" dirty="0" err="1"/>
              <a:t>Hamcrest</a:t>
            </a:r>
            <a:r>
              <a:rPr lang="en-US" dirty="0"/>
              <a:t> </a:t>
            </a:r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import static </a:t>
            </a:r>
            <a:r>
              <a:rPr lang="en-US" dirty="0" err="1"/>
              <a:t>org.hamcrest.MatcherAssert.assertThat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import static </a:t>
            </a:r>
            <a:r>
              <a:rPr lang="en-US" dirty="0" err="1"/>
              <a:t>org.hamcrest.Matchers</a:t>
            </a:r>
            <a:r>
              <a:rPr lang="en-US" dirty="0"/>
              <a:t>.*;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junit.framework.TestCase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public class </a:t>
            </a:r>
            <a:r>
              <a:rPr lang="en-US" dirty="0" err="1"/>
              <a:t>BiscuitTest</a:t>
            </a:r>
            <a:r>
              <a:rPr lang="en-US" dirty="0"/>
              <a:t> extends </a:t>
            </a:r>
            <a:r>
              <a:rPr lang="en-US" dirty="0" err="1"/>
              <a:t>TestCase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>  public void </a:t>
            </a:r>
            <a:r>
              <a:rPr lang="en-US" dirty="0" err="1"/>
              <a:t>testEquals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Biscuit </a:t>
            </a:r>
            <a:r>
              <a:rPr lang="en-US" dirty="0" err="1"/>
              <a:t>theBiscuit</a:t>
            </a:r>
            <a:r>
              <a:rPr lang="en-US" dirty="0"/>
              <a:t> = new Biscuit("Ginger");</a:t>
            </a:r>
            <a:br>
              <a:rPr lang="en-US" dirty="0"/>
            </a:br>
            <a:r>
              <a:rPr lang="en-US" dirty="0"/>
              <a:t>    Biscuit </a:t>
            </a:r>
            <a:r>
              <a:rPr lang="en-US" dirty="0" err="1"/>
              <a:t>myBiscuit</a:t>
            </a:r>
            <a:r>
              <a:rPr lang="en-US" dirty="0"/>
              <a:t> = new Biscuit("Ginger");</a:t>
            </a:r>
            <a:br>
              <a:rPr lang="en-US" dirty="0"/>
            </a:br>
            <a:r>
              <a:rPr lang="en-US" dirty="0"/>
              <a:t>    </a:t>
            </a:r>
            <a:r>
              <a:rPr lang="en-US" dirty="0" err="1"/>
              <a:t>assertThat</a:t>
            </a:r>
            <a:r>
              <a:rPr lang="en-US" dirty="0"/>
              <a:t>(</a:t>
            </a:r>
            <a:r>
              <a:rPr lang="en-US" dirty="0" err="1"/>
              <a:t>theBiscuit</a:t>
            </a:r>
            <a:r>
              <a:rPr lang="en-US" dirty="0"/>
              <a:t>, </a:t>
            </a:r>
            <a:r>
              <a:rPr lang="en-US" dirty="0" err="1"/>
              <a:t>equalTo</a:t>
            </a:r>
            <a:r>
              <a:rPr lang="en-US" dirty="0"/>
              <a:t>(</a:t>
            </a:r>
            <a:r>
              <a:rPr lang="en-US" dirty="0" err="1"/>
              <a:t>myBiscuit</a:t>
            </a:r>
            <a:r>
              <a:rPr lang="en-US" dirty="0"/>
              <a:t>));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// Note JUnit3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2321719" y="1089422"/>
            <a:ext cx="1330524" cy="142876"/>
          </a:xfrm>
          <a:custGeom>
            <a:avLst/>
            <a:gdLst/>
            <a:ahLst/>
            <a:cxnLst/>
            <a:rect l="0" t="0" r="0" b="0"/>
            <a:pathLst>
              <a:path w="1330524" h="142876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8929"/>
                </a:lnTo>
                <a:lnTo>
                  <a:pt x="62508" y="17859"/>
                </a:lnTo>
                <a:lnTo>
                  <a:pt x="80367" y="26789"/>
                </a:lnTo>
                <a:lnTo>
                  <a:pt x="98226" y="35719"/>
                </a:lnTo>
                <a:lnTo>
                  <a:pt x="125015" y="53578"/>
                </a:lnTo>
                <a:lnTo>
                  <a:pt x="151804" y="62508"/>
                </a:lnTo>
                <a:lnTo>
                  <a:pt x="187523" y="80367"/>
                </a:lnTo>
                <a:lnTo>
                  <a:pt x="223242" y="89297"/>
                </a:lnTo>
                <a:lnTo>
                  <a:pt x="267890" y="107156"/>
                </a:lnTo>
                <a:lnTo>
                  <a:pt x="330398" y="116086"/>
                </a:lnTo>
                <a:lnTo>
                  <a:pt x="383976" y="125015"/>
                </a:lnTo>
                <a:lnTo>
                  <a:pt x="455414" y="125015"/>
                </a:lnTo>
                <a:lnTo>
                  <a:pt x="526851" y="133945"/>
                </a:lnTo>
                <a:lnTo>
                  <a:pt x="607219" y="142875"/>
                </a:lnTo>
                <a:lnTo>
                  <a:pt x="696515" y="142875"/>
                </a:lnTo>
                <a:lnTo>
                  <a:pt x="785812" y="142875"/>
                </a:lnTo>
                <a:lnTo>
                  <a:pt x="875109" y="142875"/>
                </a:lnTo>
                <a:lnTo>
                  <a:pt x="955476" y="133945"/>
                </a:lnTo>
                <a:lnTo>
                  <a:pt x="1035844" y="125015"/>
                </a:lnTo>
                <a:lnTo>
                  <a:pt x="1107281" y="125015"/>
                </a:lnTo>
                <a:lnTo>
                  <a:pt x="1169789" y="116086"/>
                </a:lnTo>
                <a:lnTo>
                  <a:pt x="1232297" y="107156"/>
                </a:lnTo>
                <a:lnTo>
                  <a:pt x="1268015" y="107156"/>
                </a:lnTo>
                <a:lnTo>
                  <a:pt x="1303734" y="107156"/>
                </a:lnTo>
                <a:lnTo>
                  <a:pt x="1330523" y="107156"/>
                </a:lnTo>
                <a:lnTo>
                  <a:pt x="1330523" y="116086"/>
                </a:lnTo>
                <a:lnTo>
                  <a:pt x="1321594" y="125015"/>
                </a:lnTo>
                <a:lnTo>
                  <a:pt x="1321594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46484" y="5357813"/>
            <a:ext cx="2366369" cy="973336"/>
          </a:xfrm>
          <a:custGeom>
            <a:avLst/>
            <a:gdLst/>
            <a:ahLst/>
            <a:cxnLst/>
            <a:rect l="0" t="0" r="0" b="0"/>
            <a:pathLst>
              <a:path w="2366369" h="973336">
                <a:moveTo>
                  <a:pt x="2053829" y="241100"/>
                </a:moveTo>
                <a:lnTo>
                  <a:pt x="2044899" y="241100"/>
                </a:lnTo>
                <a:lnTo>
                  <a:pt x="2035969" y="232171"/>
                </a:lnTo>
                <a:lnTo>
                  <a:pt x="2018110" y="223241"/>
                </a:lnTo>
                <a:lnTo>
                  <a:pt x="1991321" y="205382"/>
                </a:lnTo>
                <a:lnTo>
                  <a:pt x="1964532" y="187523"/>
                </a:lnTo>
                <a:lnTo>
                  <a:pt x="1928813" y="169664"/>
                </a:lnTo>
                <a:lnTo>
                  <a:pt x="1902024" y="151804"/>
                </a:lnTo>
                <a:lnTo>
                  <a:pt x="1857375" y="133945"/>
                </a:lnTo>
                <a:lnTo>
                  <a:pt x="1821657" y="107156"/>
                </a:lnTo>
                <a:lnTo>
                  <a:pt x="1777008" y="89296"/>
                </a:lnTo>
                <a:lnTo>
                  <a:pt x="1732360" y="71437"/>
                </a:lnTo>
                <a:lnTo>
                  <a:pt x="1687711" y="53578"/>
                </a:lnTo>
                <a:lnTo>
                  <a:pt x="1634133" y="44648"/>
                </a:lnTo>
                <a:lnTo>
                  <a:pt x="1589485" y="35718"/>
                </a:lnTo>
                <a:lnTo>
                  <a:pt x="1526977" y="26789"/>
                </a:lnTo>
                <a:lnTo>
                  <a:pt x="1473399" y="26789"/>
                </a:lnTo>
                <a:lnTo>
                  <a:pt x="1401961" y="17859"/>
                </a:lnTo>
                <a:lnTo>
                  <a:pt x="1339454" y="17859"/>
                </a:lnTo>
                <a:lnTo>
                  <a:pt x="1276946" y="17859"/>
                </a:lnTo>
                <a:lnTo>
                  <a:pt x="1205508" y="8929"/>
                </a:lnTo>
                <a:lnTo>
                  <a:pt x="1143000" y="8929"/>
                </a:lnTo>
                <a:lnTo>
                  <a:pt x="1071563" y="0"/>
                </a:lnTo>
                <a:lnTo>
                  <a:pt x="1009055" y="0"/>
                </a:lnTo>
                <a:lnTo>
                  <a:pt x="946547" y="0"/>
                </a:lnTo>
                <a:lnTo>
                  <a:pt x="892969" y="8929"/>
                </a:lnTo>
                <a:lnTo>
                  <a:pt x="830461" y="8929"/>
                </a:lnTo>
                <a:lnTo>
                  <a:pt x="767954" y="17859"/>
                </a:lnTo>
                <a:lnTo>
                  <a:pt x="714375" y="26789"/>
                </a:lnTo>
                <a:lnTo>
                  <a:pt x="651868" y="26789"/>
                </a:lnTo>
                <a:lnTo>
                  <a:pt x="598290" y="44648"/>
                </a:lnTo>
                <a:lnTo>
                  <a:pt x="544711" y="53578"/>
                </a:lnTo>
                <a:lnTo>
                  <a:pt x="491133" y="71437"/>
                </a:lnTo>
                <a:lnTo>
                  <a:pt x="446485" y="89296"/>
                </a:lnTo>
                <a:lnTo>
                  <a:pt x="392907" y="107156"/>
                </a:lnTo>
                <a:lnTo>
                  <a:pt x="348258" y="125015"/>
                </a:lnTo>
                <a:lnTo>
                  <a:pt x="303610" y="142875"/>
                </a:lnTo>
                <a:lnTo>
                  <a:pt x="258961" y="169664"/>
                </a:lnTo>
                <a:lnTo>
                  <a:pt x="214313" y="196453"/>
                </a:lnTo>
                <a:lnTo>
                  <a:pt x="169665" y="223241"/>
                </a:lnTo>
                <a:lnTo>
                  <a:pt x="142875" y="250030"/>
                </a:lnTo>
                <a:lnTo>
                  <a:pt x="107157" y="285749"/>
                </a:lnTo>
                <a:lnTo>
                  <a:pt x="71438" y="321467"/>
                </a:lnTo>
                <a:lnTo>
                  <a:pt x="53579" y="348257"/>
                </a:lnTo>
                <a:lnTo>
                  <a:pt x="26790" y="383975"/>
                </a:lnTo>
                <a:lnTo>
                  <a:pt x="17860" y="419694"/>
                </a:lnTo>
                <a:lnTo>
                  <a:pt x="8930" y="455413"/>
                </a:lnTo>
                <a:lnTo>
                  <a:pt x="0" y="491132"/>
                </a:lnTo>
                <a:lnTo>
                  <a:pt x="0" y="526850"/>
                </a:lnTo>
                <a:lnTo>
                  <a:pt x="8930" y="562569"/>
                </a:lnTo>
                <a:lnTo>
                  <a:pt x="8930" y="598288"/>
                </a:lnTo>
                <a:lnTo>
                  <a:pt x="26790" y="634007"/>
                </a:lnTo>
                <a:lnTo>
                  <a:pt x="35719" y="669725"/>
                </a:lnTo>
                <a:lnTo>
                  <a:pt x="53579" y="696514"/>
                </a:lnTo>
                <a:lnTo>
                  <a:pt x="71438" y="732233"/>
                </a:lnTo>
                <a:lnTo>
                  <a:pt x="89297" y="759022"/>
                </a:lnTo>
                <a:lnTo>
                  <a:pt x="116086" y="794741"/>
                </a:lnTo>
                <a:lnTo>
                  <a:pt x="151805" y="821530"/>
                </a:lnTo>
                <a:lnTo>
                  <a:pt x="178594" y="848319"/>
                </a:lnTo>
                <a:lnTo>
                  <a:pt x="214313" y="875108"/>
                </a:lnTo>
                <a:lnTo>
                  <a:pt x="258961" y="892967"/>
                </a:lnTo>
                <a:lnTo>
                  <a:pt x="303610" y="910827"/>
                </a:lnTo>
                <a:lnTo>
                  <a:pt x="348258" y="928686"/>
                </a:lnTo>
                <a:lnTo>
                  <a:pt x="410766" y="946546"/>
                </a:lnTo>
                <a:lnTo>
                  <a:pt x="464344" y="955475"/>
                </a:lnTo>
                <a:lnTo>
                  <a:pt x="526852" y="964405"/>
                </a:lnTo>
                <a:lnTo>
                  <a:pt x="580430" y="964405"/>
                </a:lnTo>
                <a:lnTo>
                  <a:pt x="642938" y="973335"/>
                </a:lnTo>
                <a:lnTo>
                  <a:pt x="696516" y="973335"/>
                </a:lnTo>
                <a:lnTo>
                  <a:pt x="759024" y="973335"/>
                </a:lnTo>
                <a:lnTo>
                  <a:pt x="821532" y="973335"/>
                </a:lnTo>
                <a:lnTo>
                  <a:pt x="892969" y="973335"/>
                </a:lnTo>
                <a:lnTo>
                  <a:pt x="955477" y="964405"/>
                </a:lnTo>
                <a:lnTo>
                  <a:pt x="1026914" y="964405"/>
                </a:lnTo>
                <a:lnTo>
                  <a:pt x="1089422" y="964405"/>
                </a:lnTo>
                <a:lnTo>
                  <a:pt x="1160860" y="955475"/>
                </a:lnTo>
                <a:lnTo>
                  <a:pt x="1223368" y="946546"/>
                </a:lnTo>
                <a:lnTo>
                  <a:pt x="1294805" y="946546"/>
                </a:lnTo>
                <a:lnTo>
                  <a:pt x="1366243" y="937616"/>
                </a:lnTo>
                <a:lnTo>
                  <a:pt x="1428750" y="928686"/>
                </a:lnTo>
                <a:lnTo>
                  <a:pt x="1500188" y="910827"/>
                </a:lnTo>
                <a:lnTo>
                  <a:pt x="1571625" y="901897"/>
                </a:lnTo>
                <a:lnTo>
                  <a:pt x="1634133" y="884038"/>
                </a:lnTo>
                <a:lnTo>
                  <a:pt x="1696641" y="875108"/>
                </a:lnTo>
                <a:lnTo>
                  <a:pt x="1759149" y="857249"/>
                </a:lnTo>
                <a:lnTo>
                  <a:pt x="1821657" y="839389"/>
                </a:lnTo>
                <a:lnTo>
                  <a:pt x="1875235" y="821530"/>
                </a:lnTo>
                <a:lnTo>
                  <a:pt x="1928813" y="794741"/>
                </a:lnTo>
                <a:lnTo>
                  <a:pt x="1982391" y="776882"/>
                </a:lnTo>
                <a:lnTo>
                  <a:pt x="2035969" y="750092"/>
                </a:lnTo>
                <a:lnTo>
                  <a:pt x="2089547" y="723303"/>
                </a:lnTo>
                <a:lnTo>
                  <a:pt x="2134196" y="696514"/>
                </a:lnTo>
                <a:lnTo>
                  <a:pt x="2169914" y="669725"/>
                </a:lnTo>
                <a:lnTo>
                  <a:pt x="2214563" y="651866"/>
                </a:lnTo>
                <a:lnTo>
                  <a:pt x="2241352" y="625077"/>
                </a:lnTo>
                <a:lnTo>
                  <a:pt x="2277071" y="598288"/>
                </a:lnTo>
                <a:lnTo>
                  <a:pt x="2294930" y="571499"/>
                </a:lnTo>
                <a:lnTo>
                  <a:pt x="2321719" y="544710"/>
                </a:lnTo>
                <a:lnTo>
                  <a:pt x="2339579" y="517921"/>
                </a:lnTo>
                <a:lnTo>
                  <a:pt x="2348508" y="491132"/>
                </a:lnTo>
                <a:lnTo>
                  <a:pt x="2357438" y="455413"/>
                </a:lnTo>
                <a:lnTo>
                  <a:pt x="2357438" y="410764"/>
                </a:lnTo>
                <a:lnTo>
                  <a:pt x="2366368" y="366116"/>
                </a:lnTo>
                <a:lnTo>
                  <a:pt x="2357438" y="321467"/>
                </a:lnTo>
                <a:lnTo>
                  <a:pt x="2357438" y="276819"/>
                </a:lnTo>
                <a:lnTo>
                  <a:pt x="2348508" y="232171"/>
                </a:lnTo>
                <a:lnTo>
                  <a:pt x="2339579" y="187523"/>
                </a:lnTo>
                <a:lnTo>
                  <a:pt x="2321719" y="151804"/>
                </a:lnTo>
                <a:lnTo>
                  <a:pt x="2294930" y="125015"/>
                </a:lnTo>
                <a:lnTo>
                  <a:pt x="2268141" y="107156"/>
                </a:lnTo>
                <a:lnTo>
                  <a:pt x="2223493" y="89296"/>
                </a:lnTo>
                <a:lnTo>
                  <a:pt x="2178844" y="80367"/>
                </a:lnTo>
                <a:lnTo>
                  <a:pt x="2125266" y="71437"/>
                </a:lnTo>
                <a:lnTo>
                  <a:pt x="2071688" y="71437"/>
                </a:lnTo>
                <a:lnTo>
                  <a:pt x="2000250" y="80367"/>
                </a:lnTo>
                <a:lnTo>
                  <a:pt x="1937743" y="80367"/>
                </a:lnTo>
                <a:lnTo>
                  <a:pt x="1937743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768828" y="1678781"/>
            <a:ext cx="410767" cy="178595"/>
          </a:xfrm>
          <a:custGeom>
            <a:avLst/>
            <a:gdLst/>
            <a:ahLst/>
            <a:cxnLst/>
            <a:rect l="0" t="0" r="0" b="0"/>
            <a:pathLst>
              <a:path w="410767" h="178595">
                <a:moveTo>
                  <a:pt x="8930" y="133945"/>
                </a:move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8930" y="160734"/>
                </a:lnTo>
                <a:lnTo>
                  <a:pt x="8930" y="169664"/>
                </a:lnTo>
                <a:lnTo>
                  <a:pt x="26789" y="169664"/>
                </a:lnTo>
                <a:lnTo>
                  <a:pt x="44649" y="178594"/>
                </a:lnTo>
                <a:lnTo>
                  <a:pt x="89297" y="178594"/>
                </a:lnTo>
                <a:lnTo>
                  <a:pt x="133945" y="169664"/>
                </a:lnTo>
                <a:lnTo>
                  <a:pt x="196453" y="151805"/>
                </a:lnTo>
                <a:lnTo>
                  <a:pt x="267891" y="116086"/>
                </a:lnTo>
                <a:lnTo>
                  <a:pt x="339328" y="62508"/>
                </a:lnTo>
                <a:lnTo>
                  <a:pt x="410766" y="0"/>
                </a:lnTo>
                <a:lnTo>
                  <a:pt x="41076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215063" y="2044898"/>
            <a:ext cx="500063" cy="125017"/>
          </a:xfrm>
          <a:custGeom>
            <a:avLst/>
            <a:gdLst/>
            <a:ahLst/>
            <a:cxnLst/>
            <a:rect l="0" t="0" r="0" b="0"/>
            <a:pathLst>
              <a:path w="500063" h="125017">
                <a:moveTo>
                  <a:pt x="35718" y="0"/>
                </a:moveTo>
                <a:lnTo>
                  <a:pt x="35718" y="0"/>
                </a:lnTo>
                <a:lnTo>
                  <a:pt x="35718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17860"/>
                </a:lnTo>
                <a:lnTo>
                  <a:pt x="8929" y="35719"/>
                </a:lnTo>
                <a:lnTo>
                  <a:pt x="0" y="62508"/>
                </a:lnTo>
                <a:lnTo>
                  <a:pt x="8929" y="98227"/>
                </a:lnTo>
                <a:lnTo>
                  <a:pt x="44648" y="116086"/>
                </a:lnTo>
                <a:lnTo>
                  <a:pt x="116085" y="125016"/>
                </a:lnTo>
                <a:lnTo>
                  <a:pt x="214312" y="107156"/>
                </a:lnTo>
                <a:lnTo>
                  <a:pt x="357187" y="62508"/>
                </a:lnTo>
                <a:lnTo>
                  <a:pt x="500062" y="8930"/>
                </a:lnTo>
                <a:lnTo>
                  <a:pt x="50006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170289" y="2277070"/>
            <a:ext cx="642939" cy="419697"/>
          </a:xfrm>
          <a:custGeom>
            <a:avLst/>
            <a:gdLst/>
            <a:ahLst/>
            <a:cxnLst/>
            <a:rect l="0" t="0" r="0" b="0"/>
            <a:pathLst>
              <a:path w="642939" h="419697">
                <a:moveTo>
                  <a:pt x="0" y="366118"/>
                </a:moveTo>
                <a:lnTo>
                  <a:pt x="0" y="366118"/>
                </a:lnTo>
                <a:lnTo>
                  <a:pt x="0" y="375047"/>
                </a:lnTo>
                <a:lnTo>
                  <a:pt x="0" y="383977"/>
                </a:lnTo>
                <a:lnTo>
                  <a:pt x="0" y="401836"/>
                </a:lnTo>
                <a:lnTo>
                  <a:pt x="0" y="410766"/>
                </a:lnTo>
                <a:lnTo>
                  <a:pt x="8930" y="419696"/>
                </a:lnTo>
                <a:lnTo>
                  <a:pt x="35719" y="401836"/>
                </a:lnTo>
                <a:lnTo>
                  <a:pt x="89297" y="375047"/>
                </a:lnTo>
                <a:lnTo>
                  <a:pt x="169664" y="321469"/>
                </a:lnTo>
                <a:lnTo>
                  <a:pt x="276820" y="258961"/>
                </a:lnTo>
                <a:lnTo>
                  <a:pt x="401836" y="187524"/>
                </a:lnTo>
                <a:lnTo>
                  <a:pt x="526852" y="98227"/>
                </a:lnTo>
                <a:lnTo>
                  <a:pt x="642938" y="0"/>
                </a:lnTo>
                <a:lnTo>
                  <a:pt x="6429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821906" y="2839640"/>
            <a:ext cx="419697" cy="35720"/>
          </a:xfrm>
          <a:custGeom>
            <a:avLst/>
            <a:gdLst/>
            <a:ahLst/>
            <a:cxnLst/>
            <a:rect l="0" t="0" r="0" b="0"/>
            <a:pathLst>
              <a:path w="419697" h="357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44649" y="8930"/>
                </a:lnTo>
                <a:lnTo>
                  <a:pt x="53578" y="17860"/>
                </a:lnTo>
                <a:lnTo>
                  <a:pt x="62508" y="26789"/>
                </a:lnTo>
                <a:lnTo>
                  <a:pt x="71438" y="26789"/>
                </a:lnTo>
                <a:lnTo>
                  <a:pt x="80367" y="26789"/>
                </a:lnTo>
                <a:lnTo>
                  <a:pt x="98227" y="35719"/>
                </a:lnTo>
                <a:lnTo>
                  <a:pt x="107157" y="35719"/>
                </a:lnTo>
                <a:lnTo>
                  <a:pt x="125016" y="35719"/>
                </a:lnTo>
                <a:lnTo>
                  <a:pt x="133946" y="35719"/>
                </a:lnTo>
                <a:lnTo>
                  <a:pt x="151805" y="35719"/>
                </a:lnTo>
                <a:lnTo>
                  <a:pt x="160735" y="35719"/>
                </a:lnTo>
                <a:lnTo>
                  <a:pt x="178594" y="26789"/>
                </a:lnTo>
                <a:lnTo>
                  <a:pt x="196453" y="26789"/>
                </a:lnTo>
                <a:lnTo>
                  <a:pt x="214313" y="26789"/>
                </a:lnTo>
                <a:lnTo>
                  <a:pt x="232172" y="26789"/>
                </a:lnTo>
                <a:lnTo>
                  <a:pt x="250032" y="26789"/>
                </a:lnTo>
                <a:lnTo>
                  <a:pt x="258961" y="26789"/>
                </a:lnTo>
                <a:lnTo>
                  <a:pt x="285750" y="26789"/>
                </a:lnTo>
                <a:lnTo>
                  <a:pt x="294680" y="26789"/>
                </a:lnTo>
                <a:lnTo>
                  <a:pt x="312539" y="26789"/>
                </a:lnTo>
                <a:lnTo>
                  <a:pt x="330399" y="26789"/>
                </a:lnTo>
                <a:lnTo>
                  <a:pt x="348258" y="26789"/>
                </a:lnTo>
                <a:lnTo>
                  <a:pt x="366117" y="26789"/>
                </a:lnTo>
                <a:lnTo>
                  <a:pt x="383977" y="26789"/>
                </a:lnTo>
                <a:lnTo>
                  <a:pt x="401836" y="26789"/>
                </a:lnTo>
                <a:lnTo>
                  <a:pt x="419696" y="26789"/>
                </a:lnTo>
                <a:lnTo>
                  <a:pt x="41969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277320" y="2848570"/>
            <a:ext cx="473275" cy="17860"/>
          </a:xfrm>
          <a:custGeom>
            <a:avLst/>
            <a:gdLst/>
            <a:ahLst/>
            <a:cxnLst/>
            <a:rect l="0" t="0" r="0" b="0"/>
            <a:pathLst>
              <a:path w="473275" h="17860">
                <a:moveTo>
                  <a:pt x="0" y="8930"/>
                </a:moveTo>
                <a:lnTo>
                  <a:pt x="8930" y="8930"/>
                </a:lnTo>
                <a:lnTo>
                  <a:pt x="26789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80368" y="8930"/>
                </a:lnTo>
                <a:lnTo>
                  <a:pt x="98227" y="8930"/>
                </a:lnTo>
                <a:lnTo>
                  <a:pt x="116086" y="17859"/>
                </a:lnTo>
                <a:lnTo>
                  <a:pt x="125016" y="17859"/>
                </a:lnTo>
                <a:lnTo>
                  <a:pt x="151805" y="17859"/>
                </a:lnTo>
                <a:lnTo>
                  <a:pt x="160735" y="17859"/>
                </a:lnTo>
                <a:lnTo>
                  <a:pt x="178594" y="17859"/>
                </a:lnTo>
                <a:lnTo>
                  <a:pt x="196453" y="8930"/>
                </a:lnTo>
                <a:lnTo>
                  <a:pt x="205383" y="8930"/>
                </a:lnTo>
                <a:lnTo>
                  <a:pt x="223243" y="8930"/>
                </a:lnTo>
                <a:lnTo>
                  <a:pt x="241102" y="0"/>
                </a:lnTo>
                <a:lnTo>
                  <a:pt x="258961" y="0"/>
                </a:lnTo>
                <a:lnTo>
                  <a:pt x="276821" y="0"/>
                </a:lnTo>
                <a:lnTo>
                  <a:pt x="294680" y="0"/>
                </a:lnTo>
                <a:lnTo>
                  <a:pt x="303610" y="0"/>
                </a:lnTo>
                <a:lnTo>
                  <a:pt x="321469" y="0"/>
                </a:lnTo>
                <a:lnTo>
                  <a:pt x="339328" y="0"/>
                </a:lnTo>
                <a:lnTo>
                  <a:pt x="348258" y="0"/>
                </a:lnTo>
                <a:lnTo>
                  <a:pt x="366118" y="0"/>
                </a:lnTo>
                <a:lnTo>
                  <a:pt x="375047" y="0"/>
                </a:lnTo>
                <a:lnTo>
                  <a:pt x="392907" y="0"/>
                </a:lnTo>
                <a:lnTo>
                  <a:pt x="401836" y="0"/>
                </a:lnTo>
                <a:lnTo>
                  <a:pt x="410766" y="0"/>
                </a:lnTo>
                <a:lnTo>
                  <a:pt x="419696" y="0"/>
                </a:lnTo>
                <a:lnTo>
                  <a:pt x="428625" y="0"/>
                </a:lnTo>
                <a:lnTo>
                  <a:pt x="437555" y="0"/>
                </a:lnTo>
                <a:lnTo>
                  <a:pt x="446485" y="0"/>
                </a:lnTo>
                <a:lnTo>
                  <a:pt x="455414" y="0"/>
                </a:lnTo>
                <a:lnTo>
                  <a:pt x="464344" y="0"/>
                </a:lnTo>
                <a:lnTo>
                  <a:pt x="464344" y="0"/>
                </a:lnTo>
                <a:lnTo>
                  <a:pt x="473274" y="8930"/>
                </a:lnTo>
                <a:lnTo>
                  <a:pt x="473274" y="8930"/>
                </a:lnTo>
                <a:lnTo>
                  <a:pt x="473274" y="8930"/>
                </a:lnTo>
                <a:lnTo>
                  <a:pt x="473274" y="17859"/>
                </a:lnTo>
                <a:lnTo>
                  <a:pt x="473274" y="17859"/>
                </a:lnTo>
                <a:lnTo>
                  <a:pt x="464344" y="17859"/>
                </a:lnTo>
                <a:lnTo>
                  <a:pt x="464344" y="17859"/>
                </a:lnTo>
                <a:lnTo>
                  <a:pt x="464344" y="17859"/>
                </a:lnTo>
                <a:lnTo>
                  <a:pt x="464344" y="17859"/>
                </a:lnTo>
                <a:lnTo>
                  <a:pt x="473274" y="17859"/>
                </a:lnTo>
                <a:lnTo>
                  <a:pt x="473274" y="17859"/>
                </a:lnTo>
                <a:lnTo>
                  <a:pt x="473274" y="17859"/>
                </a:lnTo>
                <a:lnTo>
                  <a:pt x="473274" y="17859"/>
                </a:lnTo>
                <a:lnTo>
                  <a:pt x="464344" y="17859"/>
                </a:lnTo>
                <a:lnTo>
                  <a:pt x="464344" y="17859"/>
                </a:lnTo>
                <a:lnTo>
                  <a:pt x="464344" y="17859"/>
                </a:lnTo>
                <a:lnTo>
                  <a:pt x="464344" y="17859"/>
                </a:lnTo>
                <a:lnTo>
                  <a:pt x="464344" y="17859"/>
                </a:lnTo>
                <a:lnTo>
                  <a:pt x="473274" y="17859"/>
                </a:lnTo>
                <a:lnTo>
                  <a:pt x="473274" y="17859"/>
                </a:lnTo>
                <a:lnTo>
                  <a:pt x="473274" y="17859"/>
                </a:lnTo>
                <a:lnTo>
                  <a:pt x="473274" y="17859"/>
                </a:lnTo>
                <a:lnTo>
                  <a:pt x="464344" y="8930"/>
                </a:lnTo>
                <a:lnTo>
                  <a:pt x="46434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152055" y="3357562"/>
            <a:ext cx="1223368" cy="44650"/>
          </a:xfrm>
          <a:custGeom>
            <a:avLst/>
            <a:gdLst/>
            <a:ahLst/>
            <a:cxnLst/>
            <a:rect l="0" t="0" r="0" b="0"/>
            <a:pathLst>
              <a:path w="1223368" h="4465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17859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26789" y="26789"/>
                </a:lnTo>
                <a:lnTo>
                  <a:pt x="35718" y="26789"/>
                </a:lnTo>
                <a:lnTo>
                  <a:pt x="35718" y="26789"/>
                </a:lnTo>
                <a:lnTo>
                  <a:pt x="53578" y="26789"/>
                </a:lnTo>
                <a:lnTo>
                  <a:pt x="62508" y="26789"/>
                </a:lnTo>
                <a:lnTo>
                  <a:pt x="71437" y="26789"/>
                </a:lnTo>
                <a:lnTo>
                  <a:pt x="89297" y="26789"/>
                </a:lnTo>
                <a:lnTo>
                  <a:pt x="98226" y="26789"/>
                </a:lnTo>
                <a:lnTo>
                  <a:pt x="116086" y="35719"/>
                </a:lnTo>
                <a:lnTo>
                  <a:pt x="133945" y="35719"/>
                </a:lnTo>
                <a:lnTo>
                  <a:pt x="151804" y="35719"/>
                </a:lnTo>
                <a:lnTo>
                  <a:pt x="178593" y="35719"/>
                </a:lnTo>
                <a:lnTo>
                  <a:pt x="196453" y="35719"/>
                </a:lnTo>
                <a:lnTo>
                  <a:pt x="214312" y="26789"/>
                </a:lnTo>
                <a:lnTo>
                  <a:pt x="241101" y="26789"/>
                </a:lnTo>
                <a:lnTo>
                  <a:pt x="258961" y="26789"/>
                </a:lnTo>
                <a:lnTo>
                  <a:pt x="276820" y="26789"/>
                </a:lnTo>
                <a:lnTo>
                  <a:pt x="303609" y="26789"/>
                </a:lnTo>
                <a:lnTo>
                  <a:pt x="321468" y="35719"/>
                </a:lnTo>
                <a:lnTo>
                  <a:pt x="348258" y="35719"/>
                </a:lnTo>
                <a:lnTo>
                  <a:pt x="375047" y="35719"/>
                </a:lnTo>
                <a:lnTo>
                  <a:pt x="392906" y="35719"/>
                </a:lnTo>
                <a:lnTo>
                  <a:pt x="410765" y="35719"/>
                </a:lnTo>
                <a:lnTo>
                  <a:pt x="437554" y="35719"/>
                </a:lnTo>
                <a:lnTo>
                  <a:pt x="464343" y="44649"/>
                </a:lnTo>
                <a:lnTo>
                  <a:pt x="482203" y="44649"/>
                </a:lnTo>
                <a:lnTo>
                  <a:pt x="508992" y="44649"/>
                </a:lnTo>
                <a:lnTo>
                  <a:pt x="535781" y="35719"/>
                </a:lnTo>
                <a:lnTo>
                  <a:pt x="562570" y="35719"/>
                </a:lnTo>
                <a:lnTo>
                  <a:pt x="589359" y="35719"/>
                </a:lnTo>
                <a:lnTo>
                  <a:pt x="616148" y="35719"/>
                </a:lnTo>
                <a:lnTo>
                  <a:pt x="642937" y="35719"/>
                </a:lnTo>
                <a:lnTo>
                  <a:pt x="660797" y="35719"/>
                </a:lnTo>
                <a:lnTo>
                  <a:pt x="678656" y="35719"/>
                </a:lnTo>
                <a:lnTo>
                  <a:pt x="705445" y="44649"/>
                </a:lnTo>
                <a:lnTo>
                  <a:pt x="732234" y="44649"/>
                </a:lnTo>
                <a:lnTo>
                  <a:pt x="750093" y="35719"/>
                </a:lnTo>
                <a:lnTo>
                  <a:pt x="776883" y="35719"/>
                </a:lnTo>
                <a:lnTo>
                  <a:pt x="803672" y="35719"/>
                </a:lnTo>
                <a:lnTo>
                  <a:pt x="839390" y="26789"/>
                </a:lnTo>
                <a:lnTo>
                  <a:pt x="875109" y="26789"/>
                </a:lnTo>
                <a:lnTo>
                  <a:pt x="901898" y="17859"/>
                </a:lnTo>
                <a:lnTo>
                  <a:pt x="937617" y="17859"/>
                </a:lnTo>
                <a:lnTo>
                  <a:pt x="964406" y="8930"/>
                </a:lnTo>
                <a:lnTo>
                  <a:pt x="991195" y="8930"/>
                </a:lnTo>
                <a:lnTo>
                  <a:pt x="1026914" y="8930"/>
                </a:lnTo>
                <a:lnTo>
                  <a:pt x="1053703" y="0"/>
                </a:lnTo>
                <a:lnTo>
                  <a:pt x="1080492" y="0"/>
                </a:lnTo>
                <a:lnTo>
                  <a:pt x="1107281" y="0"/>
                </a:lnTo>
                <a:lnTo>
                  <a:pt x="1125140" y="8930"/>
                </a:lnTo>
                <a:lnTo>
                  <a:pt x="1143000" y="8930"/>
                </a:lnTo>
                <a:lnTo>
                  <a:pt x="1169789" y="8930"/>
                </a:lnTo>
                <a:lnTo>
                  <a:pt x="1178718" y="8930"/>
                </a:lnTo>
                <a:lnTo>
                  <a:pt x="1196578" y="8930"/>
                </a:lnTo>
                <a:lnTo>
                  <a:pt x="1205508" y="8930"/>
                </a:lnTo>
                <a:lnTo>
                  <a:pt x="1214437" y="8930"/>
                </a:lnTo>
                <a:lnTo>
                  <a:pt x="1223367" y="8930"/>
                </a:lnTo>
                <a:lnTo>
                  <a:pt x="1223367" y="8930"/>
                </a:lnTo>
                <a:lnTo>
                  <a:pt x="1223367" y="8930"/>
                </a:lnTo>
                <a:lnTo>
                  <a:pt x="122336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768328" y="3402211"/>
            <a:ext cx="517923" cy="17860"/>
          </a:xfrm>
          <a:custGeom>
            <a:avLst/>
            <a:gdLst/>
            <a:ahLst/>
            <a:cxnLst/>
            <a:rect l="0" t="0" r="0" b="0"/>
            <a:pathLst>
              <a:path w="517923" h="17860">
                <a:moveTo>
                  <a:pt x="8930" y="8929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26789" y="8929"/>
                </a:lnTo>
                <a:lnTo>
                  <a:pt x="35719" y="8929"/>
                </a:lnTo>
                <a:lnTo>
                  <a:pt x="62508" y="8929"/>
                </a:lnTo>
                <a:lnTo>
                  <a:pt x="89297" y="8929"/>
                </a:lnTo>
                <a:lnTo>
                  <a:pt x="116086" y="8929"/>
                </a:lnTo>
                <a:lnTo>
                  <a:pt x="151805" y="8929"/>
                </a:lnTo>
                <a:lnTo>
                  <a:pt x="187524" y="8929"/>
                </a:lnTo>
                <a:lnTo>
                  <a:pt x="223242" y="17859"/>
                </a:lnTo>
                <a:lnTo>
                  <a:pt x="267891" y="17859"/>
                </a:lnTo>
                <a:lnTo>
                  <a:pt x="312539" y="17859"/>
                </a:lnTo>
                <a:lnTo>
                  <a:pt x="348258" y="17859"/>
                </a:lnTo>
                <a:lnTo>
                  <a:pt x="392906" y="17859"/>
                </a:lnTo>
                <a:lnTo>
                  <a:pt x="419695" y="17859"/>
                </a:lnTo>
                <a:lnTo>
                  <a:pt x="455414" y="17859"/>
                </a:lnTo>
                <a:lnTo>
                  <a:pt x="482203" y="17859"/>
                </a:lnTo>
                <a:lnTo>
                  <a:pt x="500063" y="17859"/>
                </a:lnTo>
                <a:lnTo>
                  <a:pt x="508992" y="17859"/>
                </a:lnTo>
                <a:lnTo>
                  <a:pt x="517922" y="8929"/>
                </a:lnTo>
                <a:lnTo>
                  <a:pt x="517922" y="8929"/>
                </a:lnTo>
                <a:lnTo>
                  <a:pt x="517922" y="8929"/>
                </a:lnTo>
                <a:lnTo>
                  <a:pt x="517922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848820" y="3384351"/>
            <a:ext cx="964408" cy="53579"/>
          </a:xfrm>
          <a:custGeom>
            <a:avLst/>
            <a:gdLst/>
            <a:ahLst/>
            <a:cxnLst/>
            <a:rect l="0" t="0" r="0" b="0"/>
            <a:pathLst>
              <a:path w="964408" h="53579">
                <a:moveTo>
                  <a:pt x="8930" y="53578"/>
                </a:moveTo>
                <a:lnTo>
                  <a:pt x="0" y="53578"/>
                </a:lnTo>
                <a:lnTo>
                  <a:pt x="0" y="44649"/>
                </a:lnTo>
                <a:lnTo>
                  <a:pt x="0" y="44649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26789" y="53578"/>
                </a:lnTo>
                <a:lnTo>
                  <a:pt x="35719" y="53578"/>
                </a:lnTo>
                <a:lnTo>
                  <a:pt x="53578" y="53578"/>
                </a:lnTo>
                <a:lnTo>
                  <a:pt x="80368" y="53578"/>
                </a:lnTo>
                <a:lnTo>
                  <a:pt x="107157" y="53578"/>
                </a:lnTo>
                <a:lnTo>
                  <a:pt x="133946" y="44649"/>
                </a:lnTo>
                <a:lnTo>
                  <a:pt x="178594" y="44649"/>
                </a:lnTo>
                <a:lnTo>
                  <a:pt x="223243" y="44649"/>
                </a:lnTo>
                <a:lnTo>
                  <a:pt x="276821" y="44649"/>
                </a:lnTo>
                <a:lnTo>
                  <a:pt x="339328" y="44649"/>
                </a:lnTo>
                <a:lnTo>
                  <a:pt x="392907" y="35719"/>
                </a:lnTo>
                <a:lnTo>
                  <a:pt x="464344" y="35719"/>
                </a:lnTo>
                <a:lnTo>
                  <a:pt x="526852" y="26789"/>
                </a:lnTo>
                <a:lnTo>
                  <a:pt x="589360" y="26789"/>
                </a:lnTo>
                <a:lnTo>
                  <a:pt x="651868" y="26789"/>
                </a:lnTo>
                <a:lnTo>
                  <a:pt x="714375" y="17860"/>
                </a:lnTo>
                <a:lnTo>
                  <a:pt x="767953" y="17860"/>
                </a:lnTo>
                <a:lnTo>
                  <a:pt x="821532" y="17860"/>
                </a:lnTo>
                <a:lnTo>
                  <a:pt x="866180" y="8930"/>
                </a:lnTo>
                <a:lnTo>
                  <a:pt x="901899" y="8930"/>
                </a:lnTo>
                <a:lnTo>
                  <a:pt x="928688" y="8930"/>
                </a:lnTo>
                <a:lnTo>
                  <a:pt x="946547" y="8930"/>
                </a:lnTo>
                <a:lnTo>
                  <a:pt x="955477" y="0"/>
                </a:lnTo>
                <a:lnTo>
                  <a:pt x="964407" y="0"/>
                </a:lnTo>
                <a:lnTo>
                  <a:pt x="964407" y="8930"/>
                </a:lnTo>
                <a:lnTo>
                  <a:pt x="955477" y="8930"/>
                </a:lnTo>
                <a:lnTo>
                  <a:pt x="937618" y="8930"/>
                </a:lnTo>
                <a:lnTo>
                  <a:pt x="928688" y="17860"/>
                </a:lnTo>
                <a:lnTo>
                  <a:pt x="910828" y="17860"/>
                </a:lnTo>
                <a:lnTo>
                  <a:pt x="884039" y="17860"/>
                </a:lnTo>
                <a:lnTo>
                  <a:pt x="88403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866680" y="2803921"/>
            <a:ext cx="357188" cy="383978"/>
          </a:xfrm>
          <a:custGeom>
            <a:avLst/>
            <a:gdLst/>
            <a:ahLst/>
            <a:cxnLst/>
            <a:rect l="0" t="0" r="0" b="0"/>
            <a:pathLst>
              <a:path w="357188" h="383978">
                <a:moveTo>
                  <a:pt x="348258" y="348258"/>
                </a:moveTo>
                <a:lnTo>
                  <a:pt x="348258" y="348258"/>
                </a:lnTo>
                <a:lnTo>
                  <a:pt x="348258" y="348258"/>
                </a:lnTo>
                <a:lnTo>
                  <a:pt x="348258" y="348258"/>
                </a:lnTo>
                <a:lnTo>
                  <a:pt x="357187" y="348258"/>
                </a:lnTo>
                <a:lnTo>
                  <a:pt x="357187" y="357188"/>
                </a:lnTo>
                <a:lnTo>
                  <a:pt x="357187" y="357188"/>
                </a:lnTo>
                <a:lnTo>
                  <a:pt x="357187" y="366118"/>
                </a:lnTo>
                <a:lnTo>
                  <a:pt x="357187" y="375047"/>
                </a:lnTo>
                <a:lnTo>
                  <a:pt x="357187" y="375047"/>
                </a:lnTo>
                <a:lnTo>
                  <a:pt x="357187" y="375047"/>
                </a:lnTo>
                <a:lnTo>
                  <a:pt x="357187" y="383977"/>
                </a:lnTo>
                <a:lnTo>
                  <a:pt x="357187" y="383977"/>
                </a:lnTo>
                <a:lnTo>
                  <a:pt x="357187" y="375047"/>
                </a:lnTo>
                <a:lnTo>
                  <a:pt x="357187" y="366118"/>
                </a:lnTo>
                <a:lnTo>
                  <a:pt x="357187" y="357188"/>
                </a:lnTo>
                <a:lnTo>
                  <a:pt x="348258" y="339329"/>
                </a:lnTo>
                <a:lnTo>
                  <a:pt x="348258" y="312540"/>
                </a:lnTo>
                <a:lnTo>
                  <a:pt x="348258" y="285750"/>
                </a:lnTo>
                <a:lnTo>
                  <a:pt x="339328" y="250032"/>
                </a:lnTo>
                <a:lnTo>
                  <a:pt x="339328" y="214313"/>
                </a:lnTo>
                <a:lnTo>
                  <a:pt x="330398" y="178594"/>
                </a:lnTo>
                <a:lnTo>
                  <a:pt x="321468" y="151805"/>
                </a:lnTo>
                <a:lnTo>
                  <a:pt x="312539" y="125016"/>
                </a:lnTo>
                <a:lnTo>
                  <a:pt x="294679" y="98227"/>
                </a:lnTo>
                <a:lnTo>
                  <a:pt x="276820" y="80368"/>
                </a:lnTo>
                <a:lnTo>
                  <a:pt x="250031" y="62508"/>
                </a:lnTo>
                <a:lnTo>
                  <a:pt x="223242" y="53579"/>
                </a:lnTo>
                <a:lnTo>
                  <a:pt x="196453" y="44649"/>
                </a:lnTo>
                <a:lnTo>
                  <a:pt x="160734" y="35719"/>
                </a:lnTo>
                <a:lnTo>
                  <a:pt x="133945" y="35719"/>
                </a:lnTo>
                <a:lnTo>
                  <a:pt x="107156" y="26790"/>
                </a:lnTo>
                <a:lnTo>
                  <a:pt x="80367" y="17860"/>
                </a:lnTo>
                <a:lnTo>
                  <a:pt x="62508" y="17860"/>
                </a:lnTo>
                <a:lnTo>
                  <a:pt x="44648" y="8930"/>
                </a:lnTo>
                <a:lnTo>
                  <a:pt x="26789" y="0"/>
                </a:lnTo>
                <a:lnTo>
                  <a:pt x="1785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8929" y="17860"/>
                </a:lnTo>
                <a:lnTo>
                  <a:pt x="17859" y="17860"/>
                </a:lnTo>
                <a:lnTo>
                  <a:pt x="17859" y="17860"/>
                </a:lnTo>
                <a:lnTo>
                  <a:pt x="1785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875609" y="2696766"/>
            <a:ext cx="205384" cy="205383"/>
          </a:xfrm>
          <a:custGeom>
            <a:avLst/>
            <a:gdLst/>
            <a:ahLst/>
            <a:cxnLst/>
            <a:rect l="0" t="0" r="0" b="0"/>
            <a:pathLst>
              <a:path w="205384" h="205383">
                <a:moveTo>
                  <a:pt x="44649" y="53578"/>
                </a:moveTo>
                <a:lnTo>
                  <a:pt x="35719" y="53578"/>
                </a:lnTo>
                <a:lnTo>
                  <a:pt x="35719" y="53578"/>
                </a:lnTo>
                <a:lnTo>
                  <a:pt x="26789" y="53578"/>
                </a:lnTo>
                <a:lnTo>
                  <a:pt x="26789" y="62507"/>
                </a:lnTo>
                <a:lnTo>
                  <a:pt x="26789" y="62507"/>
                </a:lnTo>
                <a:lnTo>
                  <a:pt x="26789" y="80367"/>
                </a:lnTo>
                <a:lnTo>
                  <a:pt x="26789" y="89297"/>
                </a:lnTo>
                <a:lnTo>
                  <a:pt x="26789" y="107155"/>
                </a:lnTo>
                <a:lnTo>
                  <a:pt x="26789" y="133945"/>
                </a:lnTo>
                <a:lnTo>
                  <a:pt x="26789" y="151804"/>
                </a:lnTo>
                <a:lnTo>
                  <a:pt x="26789" y="169663"/>
                </a:lnTo>
                <a:lnTo>
                  <a:pt x="26789" y="187523"/>
                </a:lnTo>
                <a:lnTo>
                  <a:pt x="26789" y="196452"/>
                </a:lnTo>
                <a:lnTo>
                  <a:pt x="35719" y="205382"/>
                </a:lnTo>
                <a:lnTo>
                  <a:pt x="35719" y="196452"/>
                </a:lnTo>
                <a:lnTo>
                  <a:pt x="35719" y="187523"/>
                </a:lnTo>
                <a:lnTo>
                  <a:pt x="35719" y="169663"/>
                </a:lnTo>
                <a:lnTo>
                  <a:pt x="35719" y="151804"/>
                </a:lnTo>
                <a:lnTo>
                  <a:pt x="35719" y="125015"/>
                </a:lnTo>
                <a:lnTo>
                  <a:pt x="35719" y="98226"/>
                </a:lnTo>
                <a:lnTo>
                  <a:pt x="35719" y="71437"/>
                </a:lnTo>
                <a:lnTo>
                  <a:pt x="26789" y="44648"/>
                </a:lnTo>
                <a:lnTo>
                  <a:pt x="26789" y="26789"/>
                </a:lnTo>
                <a:lnTo>
                  <a:pt x="26789" y="17859"/>
                </a:lnTo>
                <a:lnTo>
                  <a:pt x="1786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53579" y="26789"/>
                </a:lnTo>
                <a:lnTo>
                  <a:pt x="71438" y="26789"/>
                </a:lnTo>
                <a:lnTo>
                  <a:pt x="89297" y="35718"/>
                </a:lnTo>
                <a:lnTo>
                  <a:pt x="116086" y="35718"/>
                </a:lnTo>
                <a:lnTo>
                  <a:pt x="133946" y="35718"/>
                </a:lnTo>
                <a:lnTo>
                  <a:pt x="160735" y="26789"/>
                </a:lnTo>
                <a:lnTo>
                  <a:pt x="178594" y="26789"/>
                </a:lnTo>
                <a:lnTo>
                  <a:pt x="187524" y="17859"/>
                </a:lnTo>
                <a:lnTo>
                  <a:pt x="196454" y="8929"/>
                </a:lnTo>
                <a:lnTo>
                  <a:pt x="205383" y="8929"/>
                </a:lnTo>
                <a:lnTo>
                  <a:pt x="205383" y="0"/>
                </a:lnTo>
                <a:lnTo>
                  <a:pt x="205383" y="8929"/>
                </a:lnTo>
                <a:lnTo>
                  <a:pt x="196454" y="8929"/>
                </a:lnTo>
                <a:lnTo>
                  <a:pt x="178594" y="26789"/>
                </a:lnTo>
                <a:lnTo>
                  <a:pt x="160735" y="44648"/>
                </a:lnTo>
                <a:lnTo>
                  <a:pt x="142875" y="71437"/>
                </a:lnTo>
                <a:lnTo>
                  <a:pt x="125016" y="98226"/>
                </a:lnTo>
                <a:lnTo>
                  <a:pt x="107157" y="116085"/>
                </a:lnTo>
                <a:lnTo>
                  <a:pt x="89297" y="133945"/>
                </a:lnTo>
                <a:lnTo>
                  <a:pt x="80368" y="142874"/>
                </a:lnTo>
                <a:lnTo>
                  <a:pt x="80368" y="142874"/>
                </a:lnTo>
                <a:lnTo>
                  <a:pt x="80368" y="142874"/>
                </a:lnTo>
                <a:lnTo>
                  <a:pt x="80368" y="125015"/>
                </a:lnTo>
                <a:lnTo>
                  <a:pt x="89297" y="107155"/>
                </a:lnTo>
                <a:lnTo>
                  <a:pt x="89297" y="1071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777633" y="2732484"/>
            <a:ext cx="294681" cy="366118"/>
          </a:xfrm>
          <a:custGeom>
            <a:avLst/>
            <a:gdLst/>
            <a:ahLst/>
            <a:cxnLst/>
            <a:rect l="0" t="0" r="0" b="0"/>
            <a:pathLst>
              <a:path w="294681" h="366118">
                <a:moveTo>
                  <a:pt x="116086" y="125016"/>
                </a:moveTo>
                <a:lnTo>
                  <a:pt x="116086" y="125016"/>
                </a:lnTo>
                <a:lnTo>
                  <a:pt x="116086" y="116086"/>
                </a:lnTo>
                <a:lnTo>
                  <a:pt x="116086" y="116086"/>
                </a:lnTo>
                <a:lnTo>
                  <a:pt x="107156" y="116086"/>
                </a:lnTo>
                <a:lnTo>
                  <a:pt x="107156" y="116086"/>
                </a:lnTo>
                <a:lnTo>
                  <a:pt x="107156" y="116086"/>
                </a:lnTo>
                <a:lnTo>
                  <a:pt x="107156" y="116086"/>
                </a:lnTo>
                <a:lnTo>
                  <a:pt x="116086" y="116086"/>
                </a:lnTo>
                <a:lnTo>
                  <a:pt x="116086" y="107156"/>
                </a:lnTo>
                <a:lnTo>
                  <a:pt x="116086" y="107156"/>
                </a:lnTo>
                <a:lnTo>
                  <a:pt x="116086" y="107156"/>
                </a:lnTo>
                <a:lnTo>
                  <a:pt x="116086" y="107156"/>
                </a:lnTo>
                <a:lnTo>
                  <a:pt x="107156" y="107156"/>
                </a:lnTo>
                <a:lnTo>
                  <a:pt x="107156" y="107156"/>
                </a:lnTo>
                <a:lnTo>
                  <a:pt x="107156" y="116086"/>
                </a:lnTo>
                <a:lnTo>
                  <a:pt x="107156" y="125016"/>
                </a:lnTo>
                <a:lnTo>
                  <a:pt x="107156" y="133945"/>
                </a:lnTo>
                <a:lnTo>
                  <a:pt x="98226" y="151805"/>
                </a:lnTo>
                <a:lnTo>
                  <a:pt x="89297" y="169664"/>
                </a:lnTo>
                <a:lnTo>
                  <a:pt x="80367" y="187523"/>
                </a:lnTo>
                <a:lnTo>
                  <a:pt x="80367" y="214312"/>
                </a:lnTo>
                <a:lnTo>
                  <a:pt x="80367" y="232172"/>
                </a:lnTo>
                <a:lnTo>
                  <a:pt x="80367" y="241102"/>
                </a:lnTo>
                <a:lnTo>
                  <a:pt x="80367" y="258961"/>
                </a:lnTo>
                <a:lnTo>
                  <a:pt x="89297" y="267891"/>
                </a:lnTo>
                <a:lnTo>
                  <a:pt x="98226" y="276820"/>
                </a:lnTo>
                <a:lnTo>
                  <a:pt x="107156" y="285750"/>
                </a:lnTo>
                <a:lnTo>
                  <a:pt x="107156" y="285750"/>
                </a:lnTo>
                <a:lnTo>
                  <a:pt x="116086" y="294680"/>
                </a:lnTo>
                <a:lnTo>
                  <a:pt x="133945" y="294680"/>
                </a:lnTo>
                <a:lnTo>
                  <a:pt x="142875" y="285750"/>
                </a:lnTo>
                <a:lnTo>
                  <a:pt x="151805" y="276820"/>
                </a:lnTo>
                <a:lnTo>
                  <a:pt x="160734" y="267891"/>
                </a:lnTo>
                <a:lnTo>
                  <a:pt x="169664" y="250031"/>
                </a:lnTo>
                <a:lnTo>
                  <a:pt x="178594" y="232172"/>
                </a:lnTo>
                <a:lnTo>
                  <a:pt x="187523" y="214312"/>
                </a:lnTo>
                <a:lnTo>
                  <a:pt x="187523" y="187523"/>
                </a:lnTo>
                <a:lnTo>
                  <a:pt x="196453" y="169664"/>
                </a:lnTo>
                <a:lnTo>
                  <a:pt x="196453" y="160734"/>
                </a:lnTo>
                <a:lnTo>
                  <a:pt x="187523" y="142875"/>
                </a:lnTo>
                <a:lnTo>
                  <a:pt x="187523" y="133945"/>
                </a:lnTo>
                <a:lnTo>
                  <a:pt x="187523" y="125016"/>
                </a:lnTo>
                <a:lnTo>
                  <a:pt x="187523" y="116086"/>
                </a:lnTo>
                <a:lnTo>
                  <a:pt x="178594" y="107156"/>
                </a:lnTo>
                <a:lnTo>
                  <a:pt x="178594" y="98227"/>
                </a:lnTo>
                <a:lnTo>
                  <a:pt x="178594" y="98227"/>
                </a:lnTo>
                <a:lnTo>
                  <a:pt x="169664" y="98227"/>
                </a:lnTo>
                <a:lnTo>
                  <a:pt x="169664" y="89297"/>
                </a:lnTo>
                <a:lnTo>
                  <a:pt x="169664" y="89297"/>
                </a:lnTo>
                <a:lnTo>
                  <a:pt x="160734" y="89297"/>
                </a:lnTo>
                <a:lnTo>
                  <a:pt x="160734" y="89297"/>
                </a:lnTo>
                <a:lnTo>
                  <a:pt x="151805" y="98227"/>
                </a:lnTo>
                <a:lnTo>
                  <a:pt x="151805" y="98227"/>
                </a:lnTo>
                <a:lnTo>
                  <a:pt x="151805" y="107156"/>
                </a:lnTo>
                <a:lnTo>
                  <a:pt x="142875" y="107156"/>
                </a:lnTo>
                <a:lnTo>
                  <a:pt x="142875" y="116086"/>
                </a:lnTo>
                <a:lnTo>
                  <a:pt x="142875" y="116086"/>
                </a:lnTo>
                <a:lnTo>
                  <a:pt x="142875" y="116086"/>
                </a:lnTo>
                <a:lnTo>
                  <a:pt x="142875" y="125016"/>
                </a:lnTo>
                <a:lnTo>
                  <a:pt x="142875" y="125016"/>
                </a:lnTo>
                <a:lnTo>
                  <a:pt x="151805" y="125016"/>
                </a:lnTo>
                <a:lnTo>
                  <a:pt x="151805" y="125016"/>
                </a:lnTo>
                <a:lnTo>
                  <a:pt x="151805" y="125016"/>
                </a:lnTo>
                <a:lnTo>
                  <a:pt x="151805" y="125016"/>
                </a:lnTo>
                <a:lnTo>
                  <a:pt x="151805" y="116086"/>
                </a:lnTo>
                <a:lnTo>
                  <a:pt x="160734" y="116086"/>
                </a:lnTo>
                <a:lnTo>
                  <a:pt x="160734" y="116086"/>
                </a:lnTo>
                <a:lnTo>
                  <a:pt x="160734" y="116086"/>
                </a:lnTo>
                <a:lnTo>
                  <a:pt x="160734" y="116086"/>
                </a:lnTo>
                <a:lnTo>
                  <a:pt x="160734" y="116086"/>
                </a:lnTo>
                <a:lnTo>
                  <a:pt x="160734" y="116086"/>
                </a:lnTo>
                <a:lnTo>
                  <a:pt x="160734" y="116086"/>
                </a:lnTo>
                <a:lnTo>
                  <a:pt x="160734" y="116086"/>
                </a:lnTo>
                <a:lnTo>
                  <a:pt x="160734" y="116086"/>
                </a:lnTo>
                <a:lnTo>
                  <a:pt x="160734" y="116086"/>
                </a:lnTo>
                <a:lnTo>
                  <a:pt x="160734" y="107156"/>
                </a:lnTo>
                <a:lnTo>
                  <a:pt x="160734" y="107156"/>
                </a:lnTo>
                <a:lnTo>
                  <a:pt x="160734" y="107156"/>
                </a:lnTo>
                <a:lnTo>
                  <a:pt x="160734" y="107156"/>
                </a:lnTo>
                <a:lnTo>
                  <a:pt x="160734" y="107156"/>
                </a:lnTo>
                <a:lnTo>
                  <a:pt x="160734" y="107156"/>
                </a:lnTo>
                <a:lnTo>
                  <a:pt x="160734" y="98227"/>
                </a:lnTo>
                <a:lnTo>
                  <a:pt x="151805" y="98227"/>
                </a:lnTo>
                <a:lnTo>
                  <a:pt x="151805" y="98227"/>
                </a:lnTo>
                <a:lnTo>
                  <a:pt x="151805" y="98227"/>
                </a:lnTo>
                <a:lnTo>
                  <a:pt x="151805" y="98227"/>
                </a:lnTo>
                <a:lnTo>
                  <a:pt x="15180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33945" y="98227"/>
                </a:lnTo>
                <a:lnTo>
                  <a:pt x="133945" y="98227"/>
                </a:lnTo>
                <a:lnTo>
                  <a:pt x="133945" y="98227"/>
                </a:lnTo>
                <a:lnTo>
                  <a:pt x="133945" y="98227"/>
                </a:lnTo>
                <a:lnTo>
                  <a:pt x="133945" y="98227"/>
                </a:lnTo>
                <a:lnTo>
                  <a:pt x="133945" y="98227"/>
                </a:lnTo>
                <a:lnTo>
                  <a:pt x="133945" y="98227"/>
                </a:lnTo>
                <a:lnTo>
                  <a:pt x="133945" y="107156"/>
                </a:lnTo>
                <a:lnTo>
                  <a:pt x="133945" y="107156"/>
                </a:lnTo>
                <a:lnTo>
                  <a:pt x="133945" y="107156"/>
                </a:lnTo>
                <a:lnTo>
                  <a:pt x="133945" y="107156"/>
                </a:lnTo>
                <a:lnTo>
                  <a:pt x="133945" y="107156"/>
                </a:lnTo>
                <a:lnTo>
                  <a:pt x="133945" y="107156"/>
                </a:lnTo>
                <a:lnTo>
                  <a:pt x="125015" y="10715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16086" y="125016"/>
                </a:lnTo>
                <a:lnTo>
                  <a:pt x="116086" y="125016"/>
                </a:lnTo>
                <a:lnTo>
                  <a:pt x="116086" y="125016"/>
                </a:lnTo>
                <a:lnTo>
                  <a:pt x="116086" y="133945"/>
                </a:lnTo>
                <a:lnTo>
                  <a:pt x="116086" y="133945"/>
                </a:lnTo>
                <a:lnTo>
                  <a:pt x="116086" y="142875"/>
                </a:lnTo>
                <a:lnTo>
                  <a:pt x="107156" y="151805"/>
                </a:lnTo>
                <a:lnTo>
                  <a:pt x="107156" y="160734"/>
                </a:lnTo>
                <a:lnTo>
                  <a:pt x="107156" y="169664"/>
                </a:lnTo>
                <a:lnTo>
                  <a:pt x="107156" y="178594"/>
                </a:lnTo>
                <a:lnTo>
                  <a:pt x="98226" y="187523"/>
                </a:lnTo>
                <a:lnTo>
                  <a:pt x="98226" y="196453"/>
                </a:lnTo>
                <a:lnTo>
                  <a:pt x="98226" y="205383"/>
                </a:lnTo>
                <a:lnTo>
                  <a:pt x="89297" y="214312"/>
                </a:lnTo>
                <a:lnTo>
                  <a:pt x="89297" y="223242"/>
                </a:lnTo>
                <a:lnTo>
                  <a:pt x="80367" y="232172"/>
                </a:lnTo>
                <a:lnTo>
                  <a:pt x="80367" y="241102"/>
                </a:lnTo>
                <a:lnTo>
                  <a:pt x="80367" y="250031"/>
                </a:lnTo>
                <a:lnTo>
                  <a:pt x="80367" y="250031"/>
                </a:lnTo>
                <a:lnTo>
                  <a:pt x="80367" y="258961"/>
                </a:lnTo>
                <a:lnTo>
                  <a:pt x="80367" y="267891"/>
                </a:lnTo>
                <a:lnTo>
                  <a:pt x="80367" y="276820"/>
                </a:lnTo>
                <a:lnTo>
                  <a:pt x="80367" y="285750"/>
                </a:lnTo>
                <a:lnTo>
                  <a:pt x="80367" y="285750"/>
                </a:lnTo>
                <a:lnTo>
                  <a:pt x="80367" y="285750"/>
                </a:lnTo>
                <a:lnTo>
                  <a:pt x="89297" y="294680"/>
                </a:lnTo>
                <a:lnTo>
                  <a:pt x="89297" y="294680"/>
                </a:lnTo>
                <a:lnTo>
                  <a:pt x="89297" y="294680"/>
                </a:lnTo>
                <a:lnTo>
                  <a:pt x="89297" y="294680"/>
                </a:lnTo>
                <a:lnTo>
                  <a:pt x="98226" y="294680"/>
                </a:lnTo>
                <a:lnTo>
                  <a:pt x="98226" y="294680"/>
                </a:lnTo>
                <a:lnTo>
                  <a:pt x="98226" y="294680"/>
                </a:lnTo>
                <a:lnTo>
                  <a:pt x="98226" y="303609"/>
                </a:lnTo>
                <a:lnTo>
                  <a:pt x="98226" y="303609"/>
                </a:lnTo>
                <a:lnTo>
                  <a:pt x="107156" y="303609"/>
                </a:lnTo>
                <a:lnTo>
                  <a:pt x="107156" y="312539"/>
                </a:lnTo>
                <a:lnTo>
                  <a:pt x="107156" y="312539"/>
                </a:lnTo>
                <a:lnTo>
                  <a:pt x="107156" y="312539"/>
                </a:lnTo>
                <a:lnTo>
                  <a:pt x="116086" y="312539"/>
                </a:lnTo>
                <a:lnTo>
                  <a:pt x="116086" y="312539"/>
                </a:lnTo>
                <a:lnTo>
                  <a:pt x="125015" y="303609"/>
                </a:lnTo>
                <a:lnTo>
                  <a:pt x="125015" y="303609"/>
                </a:lnTo>
                <a:lnTo>
                  <a:pt x="133945" y="294680"/>
                </a:lnTo>
                <a:lnTo>
                  <a:pt x="133945" y="294680"/>
                </a:lnTo>
                <a:lnTo>
                  <a:pt x="133945" y="285750"/>
                </a:lnTo>
                <a:lnTo>
                  <a:pt x="142875" y="276820"/>
                </a:lnTo>
                <a:lnTo>
                  <a:pt x="142875" y="276820"/>
                </a:lnTo>
                <a:lnTo>
                  <a:pt x="142875" y="267891"/>
                </a:lnTo>
                <a:lnTo>
                  <a:pt x="142875" y="267891"/>
                </a:lnTo>
                <a:lnTo>
                  <a:pt x="151805" y="258961"/>
                </a:lnTo>
                <a:lnTo>
                  <a:pt x="151805" y="258961"/>
                </a:lnTo>
                <a:lnTo>
                  <a:pt x="151805" y="250031"/>
                </a:lnTo>
                <a:lnTo>
                  <a:pt x="142875" y="241102"/>
                </a:lnTo>
                <a:lnTo>
                  <a:pt x="142875" y="241102"/>
                </a:lnTo>
                <a:lnTo>
                  <a:pt x="151805" y="232172"/>
                </a:lnTo>
                <a:lnTo>
                  <a:pt x="151805" y="223242"/>
                </a:lnTo>
                <a:lnTo>
                  <a:pt x="151805" y="214312"/>
                </a:lnTo>
                <a:lnTo>
                  <a:pt x="151805" y="214312"/>
                </a:lnTo>
                <a:lnTo>
                  <a:pt x="160734" y="205383"/>
                </a:lnTo>
                <a:lnTo>
                  <a:pt x="160734" y="196453"/>
                </a:lnTo>
                <a:lnTo>
                  <a:pt x="160734" y="196453"/>
                </a:lnTo>
                <a:lnTo>
                  <a:pt x="160734" y="187523"/>
                </a:lnTo>
                <a:lnTo>
                  <a:pt x="160734" y="187523"/>
                </a:lnTo>
                <a:lnTo>
                  <a:pt x="160734" y="187523"/>
                </a:lnTo>
                <a:lnTo>
                  <a:pt x="169664" y="178594"/>
                </a:lnTo>
                <a:lnTo>
                  <a:pt x="169664" y="178594"/>
                </a:lnTo>
                <a:lnTo>
                  <a:pt x="169664" y="178594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69664" y="160734"/>
                </a:lnTo>
                <a:lnTo>
                  <a:pt x="169664" y="160734"/>
                </a:lnTo>
                <a:lnTo>
                  <a:pt x="169664" y="160734"/>
                </a:lnTo>
                <a:lnTo>
                  <a:pt x="160734" y="160734"/>
                </a:lnTo>
                <a:lnTo>
                  <a:pt x="160734" y="160734"/>
                </a:lnTo>
                <a:lnTo>
                  <a:pt x="160734" y="160734"/>
                </a:lnTo>
                <a:lnTo>
                  <a:pt x="160734" y="160734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69664" y="169664"/>
                </a:lnTo>
                <a:lnTo>
                  <a:pt x="169664" y="178594"/>
                </a:lnTo>
                <a:lnTo>
                  <a:pt x="169664" y="178594"/>
                </a:lnTo>
                <a:lnTo>
                  <a:pt x="169664" y="178594"/>
                </a:lnTo>
                <a:lnTo>
                  <a:pt x="169664" y="187523"/>
                </a:lnTo>
                <a:lnTo>
                  <a:pt x="169664" y="187523"/>
                </a:lnTo>
                <a:lnTo>
                  <a:pt x="169664" y="187523"/>
                </a:lnTo>
                <a:lnTo>
                  <a:pt x="169664" y="187523"/>
                </a:lnTo>
                <a:lnTo>
                  <a:pt x="169664" y="196453"/>
                </a:lnTo>
                <a:lnTo>
                  <a:pt x="169664" y="196453"/>
                </a:lnTo>
                <a:lnTo>
                  <a:pt x="169664" y="205383"/>
                </a:lnTo>
                <a:lnTo>
                  <a:pt x="160734" y="214312"/>
                </a:lnTo>
                <a:lnTo>
                  <a:pt x="160734" y="223242"/>
                </a:lnTo>
                <a:lnTo>
                  <a:pt x="160734" y="232172"/>
                </a:lnTo>
                <a:lnTo>
                  <a:pt x="160734" y="241102"/>
                </a:lnTo>
                <a:lnTo>
                  <a:pt x="160734" y="241102"/>
                </a:lnTo>
                <a:lnTo>
                  <a:pt x="151805" y="250031"/>
                </a:lnTo>
                <a:lnTo>
                  <a:pt x="151805" y="250031"/>
                </a:lnTo>
                <a:lnTo>
                  <a:pt x="151805" y="258961"/>
                </a:lnTo>
                <a:lnTo>
                  <a:pt x="151805" y="258961"/>
                </a:lnTo>
                <a:lnTo>
                  <a:pt x="160734" y="267891"/>
                </a:lnTo>
                <a:lnTo>
                  <a:pt x="160734" y="267891"/>
                </a:lnTo>
                <a:lnTo>
                  <a:pt x="160734" y="276820"/>
                </a:lnTo>
                <a:lnTo>
                  <a:pt x="160734" y="285750"/>
                </a:lnTo>
                <a:lnTo>
                  <a:pt x="160734" y="294680"/>
                </a:lnTo>
                <a:lnTo>
                  <a:pt x="160734" y="303609"/>
                </a:lnTo>
                <a:lnTo>
                  <a:pt x="169664" y="303609"/>
                </a:lnTo>
                <a:lnTo>
                  <a:pt x="169664" y="312539"/>
                </a:lnTo>
                <a:lnTo>
                  <a:pt x="169664" y="312539"/>
                </a:lnTo>
                <a:lnTo>
                  <a:pt x="169664" y="312539"/>
                </a:lnTo>
                <a:lnTo>
                  <a:pt x="169664" y="312539"/>
                </a:lnTo>
                <a:lnTo>
                  <a:pt x="178594" y="312539"/>
                </a:lnTo>
                <a:lnTo>
                  <a:pt x="178594" y="321469"/>
                </a:lnTo>
                <a:lnTo>
                  <a:pt x="187523" y="321469"/>
                </a:lnTo>
                <a:lnTo>
                  <a:pt x="196453" y="321469"/>
                </a:lnTo>
                <a:lnTo>
                  <a:pt x="205383" y="321469"/>
                </a:lnTo>
                <a:lnTo>
                  <a:pt x="214312" y="330398"/>
                </a:lnTo>
                <a:lnTo>
                  <a:pt x="223242" y="330398"/>
                </a:lnTo>
                <a:lnTo>
                  <a:pt x="223242" y="330398"/>
                </a:lnTo>
                <a:lnTo>
                  <a:pt x="232172" y="321469"/>
                </a:lnTo>
                <a:lnTo>
                  <a:pt x="241101" y="321469"/>
                </a:lnTo>
                <a:lnTo>
                  <a:pt x="250031" y="303609"/>
                </a:lnTo>
                <a:lnTo>
                  <a:pt x="258961" y="294680"/>
                </a:lnTo>
                <a:lnTo>
                  <a:pt x="267890" y="276820"/>
                </a:lnTo>
                <a:lnTo>
                  <a:pt x="276820" y="267891"/>
                </a:lnTo>
                <a:lnTo>
                  <a:pt x="285750" y="258961"/>
                </a:lnTo>
                <a:lnTo>
                  <a:pt x="285750" y="250031"/>
                </a:lnTo>
                <a:lnTo>
                  <a:pt x="294680" y="241102"/>
                </a:lnTo>
                <a:lnTo>
                  <a:pt x="294680" y="223242"/>
                </a:lnTo>
                <a:lnTo>
                  <a:pt x="294680" y="214312"/>
                </a:lnTo>
                <a:lnTo>
                  <a:pt x="294680" y="205383"/>
                </a:lnTo>
                <a:lnTo>
                  <a:pt x="294680" y="187523"/>
                </a:lnTo>
                <a:lnTo>
                  <a:pt x="285750" y="169664"/>
                </a:lnTo>
                <a:lnTo>
                  <a:pt x="285750" y="151805"/>
                </a:lnTo>
                <a:lnTo>
                  <a:pt x="285750" y="133945"/>
                </a:lnTo>
                <a:lnTo>
                  <a:pt x="285750" y="116086"/>
                </a:lnTo>
                <a:lnTo>
                  <a:pt x="285750" y="98227"/>
                </a:lnTo>
                <a:lnTo>
                  <a:pt x="285750" y="89297"/>
                </a:lnTo>
                <a:lnTo>
                  <a:pt x="285750" y="71437"/>
                </a:lnTo>
                <a:lnTo>
                  <a:pt x="285750" y="62508"/>
                </a:lnTo>
                <a:lnTo>
                  <a:pt x="276820" y="53579"/>
                </a:lnTo>
                <a:lnTo>
                  <a:pt x="276820" y="44649"/>
                </a:lnTo>
                <a:lnTo>
                  <a:pt x="276820" y="35719"/>
                </a:lnTo>
                <a:lnTo>
                  <a:pt x="267890" y="35719"/>
                </a:lnTo>
                <a:lnTo>
                  <a:pt x="267890" y="26789"/>
                </a:lnTo>
                <a:lnTo>
                  <a:pt x="258961" y="26789"/>
                </a:lnTo>
                <a:lnTo>
                  <a:pt x="258961" y="17860"/>
                </a:lnTo>
                <a:lnTo>
                  <a:pt x="250031" y="8930"/>
                </a:lnTo>
                <a:lnTo>
                  <a:pt x="250031" y="8930"/>
                </a:lnTo>
                <a:lnTo>
                  <a:pt x="241101" y="0"/>
                </a:lnTo>
                <a:lnTo>
                  <a:pt x="232172" y="0"/>
                </a:lnTo>
                <a:lnTo>
                  <a:pt x="223242" y="0"/>
                </a:lnTo>
                <a:lnTo>
                  <a:pt x="223242" y="0"/>
                </a:lnTo>
                <a:lnTo>
                  <a:pt x="214312" y="0"/>
                </a:lnTo>
                <a:lnTo>
                  <a:pt x="196453" y="0"/>
                </a:lnTo>
                <a:lnTo>
                  <a:pt x="187523" y="8930"/>
                </a:lnTo>
                <a:lnTo>
                  <a:pt x="178594" y="17860"/>
                </a:lnTo>
                <a:lnTo>
                  <a:pt x="160734" y="17860"/>
                </a:lnTo>
                <a:lnTo>
                  <a:pt x="151805" y="26789"/>
                </a:lnTo>
                <a:lnTo>
                  <a:pt x="133945" y="26789"/>
                </a:lnTo>
                <a:lnTo>
                  <a:pt x="125015" y="35719"/>
                </a:lnTo>
                <a:lnTo>
                  <a:pt x="107156" y="44649"/>
                </a:lnTo>
                <a:lnTo>
                  <a:pt x="98226" y="53579"/>
                </a:lnTo>
                <a:lnTo>
                  <a:pt x="80367" y="53579"/>
                </a:lnTo>
                <a:lnTo>
                  <a:pt x="71437" y="62508"/>
                </a:lnTo>
                <a:lnTo>
                  <a:pt x="62508" y="71437"/>
                </a:lnTo>
                <a:lnTo>
                  <a:pt x="53578" y="71437"/>
                </a:lnTo>
                <a:lnTo>
                  <a:pt x="44648" y="80367"/>
                </a:lnTo>
                <a:lnTo>
                  <a:pt x="35719" y="89297"/>
                </a:lnTo>
                <a:lnTo>
                  <a:pt x="35719" y="98227"/>
                </a:lnTo>
                <a:lnTo>
                  <a:pt x="26789" y="116086"/>
                </a:lnTo>
                <a:lnTo>
                  <a:pt x="17859" y="125016"/>
                </a:lnTo>
                <a:lnTo>
                  <a:pt x="17859" y="142875"/>
                </a:lnTo>
                <a:lnTo>
                  <a:pt x="8930" y="160734"/>
                </a:lnTo>
                <a:lnTo>
                  <a:pt x="8930" y="178594"/>
                </a:lnTo>
                <a:lnTo>
                  <a:pt x="0" y="187523"/>
                </a:lnTo>
                <a:lnTo>
                  <a:pt x="0" y="214312"/>
                </a:lnTo>
                <a:lnTo>
                  <a:pt x="0" y="232172"/>
                </a:lnTo>
                <a:lnTo>
                  <a:pt x="0" y="250031"/>
                </a:lnTo>
                <a:lnTo>
                  <a:pt x="8930" y="267891"/>
                </a:lnTo>
                <a:lnTo>
                  <a:pt x="8930" y="285750"/>
                </a:lnTo>
                <a:lnTo>
                  <a:pt x="17859" y="294680"/>
                </a:lnTo>
                <a:lnTo>
                  <a:pt x="35719" y="312539"/>
                </a:lnTo>
                <a:lnTo>
                  <a:pt x="44648" y="330398"/>
                </a:lnTo>
                <a:lnTo>
                  <a:pt x="71437" y="348258"/>
                </a:lnTo>
                <a:lnTo>
                  <a:pt x="89297" y="357187"/>
                </a:lnTo>
                <a:lnTo>
                  <a:pt x="107156" y="357187"/>
                </a:lnTo>
                <a:lnTo>
                  <a:pt x="133945" y="366117"/>
                </a:lnTo>
                <a:lnTo>
                  <a:pt x="151805" y="366117"/>
                </a:lnTo>
                <a:lnTo>
                  <a:pt x="169664" y="366117"/>
                </a:lnTo>
                <a:lnTo>
                  <a:pt x="178594" y="366117"/>
                </a:lnTo>
                <a:lnTo>
                  <a:pt x="196453" y="357187"/>
                </a:lnTo>
                <a:lnTo>
                  <a:pt x="205383" y="348258"/>
                </a:lnTo>
                <a:lnTo>
                  <a:pt x="214312" y="339328"/>
                </a:lnTo>
                <a:lnTo>
                  <a:pt x="223242" y="330398"/>
                </a:lnTo>
                <a:lnTo>
                  <a:pt x="232172" y="330398"/>
                </a:lnTo>
                <a:lnTo>
                  <a:pt x="232172" y="330398"/>
                </a:lnTo>
                <a:lnTo>
                  <a:pt x="232172" y="330398"/>
                </a:lnTo>
                <a:lnTo>
                  <a:pt x="232172" y="339328"/>
                </a:lnTo>
                <a:lnTo>
                  <a:pt x="223242" y="339328"/>
                </a:lnTo>
                <a:lnTo>
                  <a:pt x="214312" y="339328"/>
                </a:lnTo>
                <a:lnTo>
                  <a:pt x="205383" y="339328"/>
                </a:lnTo>
                <a:lnTo>
                  <a:pt x="205383" y="330398"/>
                </a:lnTo>
                <a:lnTo>
                  <a:pt x="223242" y="312539"/>
                </a:lnTo>
                <a:lnTo>
                  <a:pt x="241101" y="294680"/>
                </a:lnTo>
                <a:lnTo>
                  <a:pt x="241101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304484" y="2741414"/>
            <a:ext cx="17861" cy="276821"/>
          </a:xfrm>
          <a:custGeom>
            <a:avLst/>
            <a:gdLst/>
            <a:ahLst/>
            <a:cxnLst/>
            <a:rect l="0" t="0" r="0" b="0"/>
            <a:pathLst>
              <a:path w="17861" h="27682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80367"/>
                </a:lnTo>
                <a:lnTo>
                  <a:pt x="17860" y="116086"/>
                </a:lnTo>
                <a:lnTo>
                  <a:pt x="17860" y="151804"/>
                </a:lnTo>
                <a:lnTo>
                  <a:pt x="17860" y="187523"/>
                </a:lnTo>
                <a:lnTo>
                  <a:pt x="17860" y="223242"/>
                </a:lnTo>
                <a:lnTo>
                  <a:pt x="17860" y="250031"/>
                </a:lnTo>
                <a:lnTo>
                  <a:pt x="17860" y="258961"/>
                </a:lnTo>
                <a:lnTo>
                  <a:pt x="17860" y="276820"/>
                </a:lnTo>
                <a:lnTo>
                  <a:pt x="17860" y="276820"/>
                </a:lnTo>
                <a:lnTo>
                  <a:pt x="17860" y="267890"/>
                </a:lnTo>
                <a:lnTo>
                  <a:pt x="17860" y="258961"/>
                </a:lnTo>
                <a:lnTo>
                  <a:pt x="17860" y="241101"/>
                </a:lnTo>
                <a:lnTo>
                  <a:pt x="8930" y="223242"/>
                </a:lnTo>
                <a:lnTo>
                  <a:pt x="8930" y="196453"/>
                </a:lnTo>
                <a:lnTo>
                  <a:pt x="0" y="178593"/>
                </a:lnTo>
                <a:lnTo>
                  <a:pt x="0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090172" y="2705695"/>
            <a:ext cx="562571" cy="89298"/>
          </a:xfrm>
          <a:custGeom>
            <a:avLst/>
            <a:gdLst/>
            <a:ahLst/>
            <a:cxnLst/>
            <a:rect l="0" t="0" r="0" b="0"/>
            <a:pathLst>
              <a:path w="562571" h="89298">
                <a:moveTo>
                  <a:pt x="8930" y="89297"/>
                </a:moveTo>
                <a:lnTo>
                  <a:pt x="0" y="80368"/>
                </a:lnTo>
                <a:lnTo>
                  <a:pt x="8930" y="80368"/>
                </a:lnTo>
                <a:lnTo>
                  <a:pt x="17859" y="71438"/>
                </a:lnTo>
                <a:lnTo>
                  <a:pt x="35719" y="62508"/>
                </a:lnTo>
                <a:lnTo>
                  <a:pt x="62508" y="53578"/>
                </a:lnTo>
                <a:lnTo>
                  <a:pt x="98226" y="35719"/>
                </a:lnTo>
                <a:lnTo>
                  <a:pt x="142875" y="26789"/>
                </a:lnTo>
                <a:lnTo>
                  <a:pt x="196453" y="17860"/>
                </a:lnTo>
                <a:lnTo>
                  <a:pt x="250031" y="8930"/>
                </a:lnTo>
                <a:lnTo>
                  <a:pt x="312539" y="0"/>
                </a:lnTo>
                <a:lnTo>
                  <a:pt x="366117" y="0"/>
                </a:lnTo>
                <a:lnTo>
                  <a:pt x="419695" y="0"/>
                </a:lnTo>
                <a:lnTo>
                  <a:pt x="464344" y="8930"/>
                </a:lnTo>
                <a:lnTo>
                  <a:pt x="500062" y="8930"/>
                </a:lnTo>
                <a:lnTo>
                  <a:pt x="526851" y="17860"/>
                </a:lnTo>
                <a:lnTo>
                  <a:pt x="553641" y="26789"/>
                </a:lnTo>
                <a:lnTo>
                  <a:pt x="562570" y="26789"/>
                </a:lnTo>
                <a:lnTo>
                  <a:pt x="56257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384852" y="2893218"/>
            <a:ext cx="276821" cy="133947"/>
          </a:xfrm>
          <a:custGeom>
            <a:avLst/>
            <a:gdLst/>
            <a:ahLst/>
            <a:cxnLst/>
            <a:rect l="0" t="0" r="0" b="0"/>
            <a:pathLst>
              <a:path w="276821" h="133947">
                <a:moveTo>
                  <a:pt x="0" y="62508"/>
                </a:moveTo>
                <a:lnTo>
                  <a:pt x="0" y="71438"/>
                </a:lnTo>
                <a:lnTo>
                  <a:pt x="0" y="80368"/>
                </a:lnTo>
                <a:lnTo>
                  <a:pt x="8929" y="80368"/>
                </a:lnTo>
                <a:lnTo>
                  <a:pt x="26789" y="89297"/>
                </a:lnTo>
                <a:lnTo>
                  <a:pt x="35718" y="89297"/>
                </a:lnTo>
                <a:lnTo>
                  <a:pt x="62507" y="89297"/>
                </a:lnTo>
                <a:lnTo>
                  <a:pt x="89296" y="80368"/>
                </a:lnTo>
                <a:lnTo>
                  <a:pt x="107156" y="71438"/>
                </a:lnTo>
                <a:lnTo>
                  <a:pt x="133945" y="53578"/>
                </a:lnTo>
                <a:lnTo>
                  <a:pt x="151804" y="44649"/>
                </a:lnTo>
                <a:lnTo>
                  <a:pt x="169664" y="26789"/>
                </a:lnTo>
                <a:lnTo>
                  <a:pt x="169664" y="17860"/>
                </a:lnTo>
                <a:lnTo>
                  <a:pt x="169664" y="0"/>
                </a:lnTo>
                <a:lnTo>
                  <a:pt x="160734" y="0"/>
                </a:lnTo>
                <a:lnTo>
                  <a:pt x="151804" y="0"/>
                </a:lnTo>
                <a:lnTo>
                  <a:pt x="125015" y="8930"/>
                </a:lnTo>
                <a:lnTo>
                  <a:pt x="107156" y="35719"/>
                </a:lnTo>
                <a:lnTo>
                  <a:pt x="89296" y="62508"/>
                </a:lnTo>
                <a:lnTo>
                  <a:pt x="71437" y="89297"/>
                </a:lnTo>
                <a:lnTo>
                  <a:pt x="71437" y="107157"/>
                </a:lnTo>
                <a:lnTo>
                  <a:pt x="80367" y="125016"/>
                </a:lnTo>
                <a:lnTo>
                  <a:pt x="98226" y="133946"/>
                </a:lnTo>
                <a:lnTo>
                  <a:pt x="125015" y="133946"/>
                </a:lnTo>
                <a:lnTo>
                  <a:pt x="160734" y="133946"/>
                </a:lnTo>
                <a:lnTo>
                  <a:pt x="196453" y="133946"/>
                </a:lnTo>
                <a:lnTo>
                  <a:pt x="241101" y="116086"/>
                </a:lnTo>
                <a:lnTo>
                  <a:pt x="276820" y="98227"/>
                </a:lnTo>
                <a:lnTo>
                  <a:pt x="27682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652742" y="2839640"/>
            <a:ext cx="116087" cy="178595"/>
          </a:xfrm>
          <a:custGeom>
            <a:avLst/>
            <a:gdLst/>
            <a:ahLst/>
            <a:cxnLst/>
            <a:rect l="0" t="0" r="0" b="0"/>
            <a:pathLst>
              <a:path w="116087" h="178595">
                <a:moveTo>
                  <a:pt x="116086" y="0"/>
                </a:moveTo>
                <a:lnTo>
                  <a:pt x="107156" y="0"/>
                </a:lnTo>
                <a:lnTo>
                  <a:pt x="98227" y="0"/>
                </a:lnTo>
                <a:lnTo>
                  <a:pt x="80367" y="8930"/>
                </a:lnTo>
                <a:lnTo>
                  <a:pt x="53578" y="17860"/>
                </a:lnTo>
                <a:lnTo>
                  <a:pt x="35719" y="26789"/>
                </a:lnTo>
                <a:lnTo>
                  <a:pt x="26789" y="44649"/>
                </a:lnTo>
                <a:lnTo>
                  <a:pt x="17860" y="62508"/>
                </a:lnTo>
                <a:lnTo>
                  <a:pt x="17860" y="80367"/>
                </a:lnTo>
                <a:lnTo>
                  <a:pt x="26789" y="89297"/>
                </a:lnTo>
                <a:lnTo>
                  <a:pt x="44649" y="98227"/>
                </a:lnTo>
                <a:lnTo>
                  <a:pt x="71438" y="107156"/>
                </a:lnTo>
                <a:lnTo>
                  <a:pt x="89297" y="107156"/>
                </a:lnTo>
                <a:lnTo>
                  <a:pt x="107156" y="116086"/>
                </a:lnTo>
                <a:lnTo>
                  <a:pt x="116086" y="125016"/>
                </a:lnTo>
                <a:lnTo>
                  <a:pt x="107156" y="133946"/>
                </a:lnTo>
                <a:lnTo>
                  <a:pt x="89297" y="151805"/>
                </a:lnTo>
                <a:lnTo>
                  <a:pt x="62508" y="169664"/>
                </a:lnTo>
                <a:lnTo>
                  <a:pt x="35719" y="178594"/>
                </a:lnTo>
                <a:lnTo>
                  <a:pt x="17860" y="178594"/>
                </a:lnTo>
                <a:lnTo>
                  <a:pt x="0" y="178594"/>
                </a:lnTo>
                <a:lnTo>
                  <a:pt x="0" y="169664"/>
                </a:lnTo>
                <a:lnTo>
                  <a:pt x="8930" y="151805"/>
                </a:lnTo>
                <a:lnTo>
                  <a:pt x="35719" y="133946"/>
                </a:lnTo>
                <a:lnTo>
                  <a:pt x="71438" y="107156"/>
                </a:lnTo>
                <a:lnTo>
                  <a:pt x="107156" y="71438"/>
                </a:lnTo>
                <a:lnTo>
                  <a:pt x="10715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902773" y="2732484"/>
            <a:ext cx="98228" cy="303610"/>
          </a:xfrm>
          <a:custGeom>
            <a:avLst/>
            <a:gdLst/>
            <a:ahLst/>
            <a:cxnLst/>
            <a:rect l="0" t="0" r="0" b="0"/>
            <a:pathLst>
              <a:path w="98228" h="303610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26790" y="0"/>
                </a:lnTo>
                <a:lnTo>
                  <a:pt x="26790" y="8930"/>
                </a:lnTo>
                <a:lnTo>
                  <a:pt x="26790" y="17860"/>
                </a:lnTo>
                <a:lnTo>
                  <a:pt x="17860" y="35719"/>
                </a:lnTo>
                <a:lnTo>
                  <a:pt x="17860" y="62508"/>
                </a:lnTo>
                <a:lnTo>
                  <a:pt x="8930" y="98227"/>
                </a:lnTo>
                <a:lnTo>
                  <a:pt x="8930" y="142875"/>
                </a:lnTo>
                <a:lnTo>
                  <a:pt x="0" y="187523"/>
                </a:lnTo>
                <a:lnTo>
                  <a:pt x="0" y="223242"/>
                </a:lnTo>
                <a:lnTo>
                  <a:pt x="8930" y="250031"/>
                </a:lnTo>
                <a:lnTo>
                  <a:pt x="8930" y="276820"/>
                </a:lnTo>
                <a:lnTo>
                  <a:pt x="17860" y="294680"/>
                </a:lnTo>
                <a:lnTo>
                  <a:pt x="26790" y="303609"/>
                </a:lnTo>
                <a:lnTo>
                  <a:pt x="35719" y="294680"/>
                </a:lnTo>
                <a:lnTo>
                  <a:pt x="53579" y="285750"/>
                </a:lnTo>
                <a:lnTo>
                  <a:pt x="71438" y="276820"/>
                </a:lnTo>
                <a:lnTo>
                  <a:pt x="80368" y="258961"/>
                </a:lnTo>
                <a:lnTo>
                  <a:pt x="89297" y="241102"/>
                </a:lnTo>
                <a:lnTo>
                  <a:pt x="98227" y="223242"/>
                </a:lnTo>
                <a:lnTo>
                  <a:pt x="98227" y="205383"/>
                </a:lnTo>
                <a:lnTo>
                  <a:pt x="80368" y="187523"/>
                </a:lnTo>
                <a:lnTo>
                  <a:pt x="80368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795617" y="2857500"/>
            <a:ext cx="250032" cy="35719"/>
          </a:xfrm>
          <a:custGeom>
            <a:avLst/>
            <a:gdLst/>
            <a:ahLst/>
            <a:cxnLst/>
            <a:rect l="0" t="0" r="0" b="0"/>
            <a:pathLst>
              <a:path w="250032" h="35719">
                <a:moveTo>
                  <a:pt x="0" y="35718"/>
                </a:moveTo>
                <a:lnTo>
                  <a:pt x="8930" y="26789"/>
                </a:lnTo>
                <a:lnTo>
                  <a:pt x="26789" y="26789"/>
                </a:lnTo>
                <a:lnTo>
                  <a:pt x="44649" y="17859"/>
                </a:lnTo>
                <a:lnTo>
                  <a:pt x="80367" y="8929"/>
                </a:lnTo>
                <a:lnTo>
                  <a:pt x="125016" y="0"/>
                </a:lnTo>
                <a:lnTo>
                  <a:pt x="160735" y="0"/>
                </a:lnTo>
                <a:lnTo>
                  <a:pt x="205383" y="0"/>
                </a:lnTo>
                <a:lnTo>
                  <a:pt x="232172" y="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643313" y="3420070"/>
            <a:ext cx="2035969" cy="71438"/>
          </a:xfrm>
          <a:custGeom>
            <a:avLst/>
            <a:gdLst/>
            <a:ahLst/>
            <a:cxnLst/>
            <a:rect l="0" t="0" r="0" b="0"/>
            <a:pathLst>
              <a:path w="2035969" h="71438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53578" y="17859"/>
                </a:lnTo>
                <a:lnTo>
                  <a:pt x="71437" y="17859"/>
                </a:lnTo>
                <a:lnTo>
                  <a:pt x="89296" y="26789"/>
                </a:lnTo>
                <a:lnTo>
                  <a:pt x="107156" y="26789"/>
                </a:lnTo>
                <a:lnTo>
                  <a:pt x="125015" y="35719"/>
                </a:lnTo>
                <a:lnTo>
                  <a:pt x="151804" y="35719"/>
                </a:lnTo>
                <a:lnTo>
                  <a:pt x="178593" y="35719"/>
                </a:lnTo>
                <a:lnTo>
                  <a:pt x="214312" y="35719"/>
                </a:lnTo>
                <a:lnTo>
                  <a:pt x="241101" y="35719"/>
                </a:lnTo>
                <a:lnTo>
                  <a:pt x="276820" y="26789"/>
                </a:lnTo>
                <a:lnTo>
                  <a:pt x="312539" y="17859"/>
                </a:lnTo>
                <a:lnTo>
                  <a:pt x="357187" y="17859"/>
                </a:lnTo>
                <a:lnTo>
                  <a:pt x="392906" y="8930"/>
                </a:lnTo>
                <a:lnTo>
                  <a:pt x="428625" y="8930"/>
                </a:lnTo>
                <a:lnTo>
                  <a:pt x="464343" y="8930"/>
                </a:lnTo>
                <a:lnTo>
                  <a:pt x="491132" y="8930"/>
                </a:lnTo>
                <a:lnTo>
                  <a:pt x="526851" y="8930"/>
                </a:lnTo>
                <a:lnTo>
                  <a:pt x="562570" y="8930"/>
                </a:lnTo>
                <a:lnTo>
                  <a:pt x="598289" y="8930"/>
                </a:lnTo>
                <a:lnTo>
                  <a:pt x="634007" y="8930"/>
                </a:lnTo>
                <a:lnTo>
                  <a:pt x="669726" y="8930"/>
                </a:lnTo>
                <a:lnTo>
                  <a:pt x="705445" y="17859"/>
                </a:lnTo>
                <a:lnTo>
                  <a:pt x="732234" y="17859"/>
                </a:lnTo>
                <a:lnTo>
                  <a:pt x="767953" y="17859"/>
                </a:lnTo>
                <a:lnTo>
                  <a:pt x="794742" y="26789"/>
                </a:lnTo>
                <a:lnTo>
                  <a:pt x="830460" y="26789"/>
                </a:lnTo>
                <a:lnTo>
                  <a:pt x="857250" y="35719"/>
                </a:lnTo>
                <a:lnTo>
                  <a:pt x="884039" y="44648"/>
                </a:lnTo>
                <a:lnTo>
                  <a:pt x="910828" y="53578"/>
                </a:lnTo>
                <a:lnTo>
                  <a:pt x="946546" y="62508"/>
                </a:lnTo>
                <a:lnTo>
                  <a:pt x="973335" y="62508"/>
                </a:lnTo>
                <a:lnTo>
                  <a:pt x="1009054" y="71437"/>
                </a:lnTo>
                <a:lnTo>
                  <a:pt x="1035843" y="71437"/>
                </a:lnTo>
                <a:lnTo>
                  <a:pt x="1062632" y="71437"/>
                </a:lnTo>
                <a:lnTo>
                  <a:pt x="1089421" y="71437"/>
                </a:lnTo>
                <a:lnTo>
                  <a:pt x="1116210" y="71437"/>
                </a:lnTo>
                <a:lnTo>
                  <a:pt x="1143000" y="71437"/>
                </a:lnTo>
                <a:lnTo>
                  <a:pt x="1169789" y="71437"/>
                </a:lnTo>
                <a:lnTo>
                  <a:pt x="1187648" y="71437"/>
                </a:lnTo>
                <a:lnTo>
                  <a:pt x="1214437" y="71437"/>
                </a:lnTo>
                <a:lnTo>
                  <a:pt x="1241226" y="71437"/>
                </a:lnTo>
                <a:lnTo>
                  <a:pt x="1259085" y="71437"/>
                </a:lnTo>
                <a:lnTo>
                  <a:pt x="1285875" y="71437"/>
                </a:lnTo>
                <a:lnTo>
                  <a:pt x="1312664" y="71437"/>
                </a:lnTo>
                <a:lnTo>
                  <a:pt x="1339453" y="62508"/>
                </a:lnTo>
                <a:lnTo>
                  <a:pt x="1375171" y="62508"/>
                </a:lnTo>
                <a:lnTo>
                  <a:pt x="1401960" y="62508"/>
                </a:lnTo>
                <a:lnTo>
                  <a:pt x="1428750" y="53578"/>
                </a:lnTo>
                <a:lnTo>
                  <a:pt x="1464468" y="53578"/>
                </a:lnTo>
                <a:lnTo>
                  <a:pt x="1491257" y="53578"/>
                </a:lnTo>
                <a:lnTo>
                  <a:pt x="1518046" y="44648"/>
                </a:lnTo>
                <a:lnTo>
                  <a:pt x="1544835" y="44648"/>
                </a:lnTo>
                <a:lnTo>
                  <a:pt x="1580554" y="44648"/>
                </a:lnTo>
                <a:lnTo>
                  <a:pt x="1607343" y="44648"/>
                </a:lnTo>
                <a:lnTo>
                  <a:pt x="1634132" y="53578"/>
                </a:lnTo>
                <a:lnTo>
                  <a:pt x="1669851" y="53578"/>
                </a:lnTo>
                <a:lnTo>
                  <a:pt x="1696640" y="44648"/>
                </a:lnTo>
                <a:lnTo>
                  <a:pt x="1723429" y="44648"/>
                </a:lnTo>
                <a:lnTo>
                  <a:pt x="1750218" y="35719"/>
                </a:lnTo>
                <a:lnTo>
                  <a:pt x="1768078" y="35719"/>
                </a:lnTo>
                <a:lnTo>
                  <a:pt x="1794867" y="35719"/>
                </a:lnTo>
                <a:lnTo>
                  <a:pt x="1821656" y="35719"/>
                </a:lnTo>
                <a:lnTo>
                  <a:pt x="1848445" y="35719"/>
                </a:lnTo>
                <a:lnTo>
                  <a:pt x="1866304" y="35719"/>
                </a:lnTo>
                <a:lnTo>
                  <a:pt x="1884164" y="35719"/>
                </a:lnTo>
                <a:lnTo>
                  <a:pt x="1902023" y="44648"/>
                </a:lnTo>
                <a:lnTo>
                  <a:pt x="1919882" y="44648"/>
                </a:lnTo>
                <a:lnTo>
                  <a:pt x="1937742" y="53578"/>
                </a:lnTo>
                <a:lnTo>
                  <a:pt x="1946671" y="53578"/>
                </a:lnTo>
                <a:lnTo>
                  <a:pt x="1964531" y="53578"/>
                </a:lnTo>
                <a:lnTo>
                  <a:pt x="1973460" y="53578"/>
                </a:lnTo>
                <a:lnTo>
                  <a:pt x="1982390" y="53578"/>
                </a:lnTo>
                <a:lnTo>
                  <a:pt x="2000250" y="53578"/>
                </a:lnTo>
                <a:lnTo>
                  <a:pt x="2009179" y="53578"/>
                </a:lnTo>
                <a:lnTo>
                  <a:pt x="2009179" y="53578"/>
                </a:lnTo>
                <a:lnTo>
                  <a:pt x="2018109" y="53578"/>
                </a:lnTo>
                <a:lnTo>
                  <a:pt x="2027039" y="53578"/>
                </a:lnTo>
                <a:lnTo>
                  <a:pt x="2027039" y="53578"/>
                </a:lnTo>
                <a:lnTo>
                  <a:pt x="2035968" y="53578"/>
                </a:lnTo>
                <a:lnTo>
                  <a:pt x="2035968" y="53578"/>
                </a:lnTo>
                <a:lnTo>
                  <a:pt x="2035968" y="53578"/>
                </a:lnTo>
                <a:lnTo>
                  <a:pt x="2035968" y="53578"/>
                </a:lnTo>
                <a:lnTo>
                  <a:pt x="2035968" y="53578"/>
                </a:lnTo>
                <a:lnTo>
                  <a:pt x="2035968" y="53578"/>
                </a:lnTo>
                <a:lnTo>
                  <a:pt x="2035968" y="53578"/>
                </a:lnTo>
                <a:lnTo>
                  <a:pt x="2035968" y="53578"/>
                </a:lnTo>
                <a:lnTo>
                  <a:pt x="2027039" y="53578"/>
                </a:lnTo>
                <a:lnTo>
                  <a:pt x="2018109" y="53578"/>
                </a:lnTo>
                <a:lnTo>
                  <a:pt x="2009179" y="53578"/>
                </a:lnTo>
                <a:lnTo>
                  <a:pt x="1991320" y="44648"/>
                </a:lnTo>
                <a:lnTo>
                  <a:pt x="199132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15106</TotalTime>
  <Words>2067</Words>
  <Application>Microsoft Office PowerPoint</Application>
  <PresentationFormat>On-screen Show (4:3)</PresentationFormat>
  <Paragraphs>254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CSCE 747 Software Testing and Quality Assurance</vt:lpstr>
      <vt:lpstr>Summary of Changes in version JUnit 4.4</vt:lpstr>
      <vt:lpstr>Readability</vt:lpstr>
      <vt:lpstr>Readabilty Examples</vt:lpstr>
      <vt:lpstr>What is Hamcrest?</vt:lpstr>
      <vt:lpstr>PowerPoint Presentation</vt:lpstr>
      <vt:lpstr>https://github.com/junit-team/junit/wiki/Download-and-Install</vt:lpstr>
      <vt:lpstr>PowerPoint Presentation</vt:lpstr>
      <vt:lpstr>My first Hamcrest test</vt:lpstr>
      <vt:lpstr>PowerPoint Presentation</vt:lpstr>
      <vt:lpstr>Hamcrest Common Matchers</vt:lpstr>
      <vt:lpstr>PowerPoint Presentation</vt:lpstr>
      <vt:lpstr>PowerPoint Presentation</vt:lpstr>
      <vt:lpstr>PowerPoint Presentation</vt:lpstr>
      <vt:lpstr>Syntactic Sugar</vt:lpstr>
      <vt:lpstr>Writing custom matchers</vt:lpstr>
      <vt:lpstr>isNotANumber Implementation</vt:lpstr>
      <vt:lpstr>PowerPoint Presentation</vt:lpstr>
      <vt:lpstr>PowerPoint Presentation</vt:lpstr>
      <vt:lpstr>Sugar generation</vt:lpstr>
      <vt:lpstr>PowerPoint Presentation</vt:lpstr>
      <vt:lpstr>// Generated source</vt:lpstr>
      <vt:lpstr>update our test to use the new Matchers class</vt:lpstr>
      <vt:lpstr>PowerPoint Presentation</vt:lpstr>
      <vt:lpstr>PowerPoint Presentation</vt:lpstr>
      <vt:lpstr>PowerPoint Presentation</vt:lpstr>
      <vt:lpstr>PowerPoint Presentation</vt:lpstr>
      <vt:lpstr>Hamcrest API</vt:lpstr>
      <vt:lpstr>http://hamcrest.org/JavaHamcrest/javadoc/1.3/</vt:lpstr>
      <vt:lpstr>PowerPoint Presentation</vt:lpstr>
      <vt:lpstr>The Dilemma</vt:lpstr>
      <vt:lpstr>What if?</vt:lpstr>
      <vt:lpstr>PowerPoint Presentation</vt:lpstr>
      <vt:lpstr>Growing Objects</vt:lpstr>
      <vt:lpstr>Test Driven Development (TDD)</vt:lpstr>
      <vt:lpstr>What Is the Point of Test-Driven Development?</vt:lpstr>
      <vt:lpstr>Test-Driven Development in a Nutshell</vt:lpstr>
      <vt:lpstr>PowerPoint Presentation</vt:lpstr>
      <vt:lpstr>Golden Rule of Test-Driven Development</vt:lpstr>
      <vt:lpstr>Refactoring. Think Local, Act Local</vt:lpstr>
      <vt:lpstr>PowerPoint Presentation</vt:lpstr>
      <vt:lpstr>Coupling and Cohesion</vt:lpstr>
      <vt:lpstr>Coupling</vt:lpstr>
      <vt:lpstr>Cohesion</vt:lpstr>
      <vt:lpstr>Object Oriented </vt:lpstr>
      <vt:lpstr>PowerPoint Presentation</vt:lpstr>
      <vt:lpstr>PowerPoint Presentation</vt:lpstr>
      <vt:lpstr>NUnit Behaves Differently from JUnit</vt:lpstr>
      <vt:lpstr>Test Fixtures</vt:lpstr>
      <vt:lpstr>Test Fixture Example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108</cp:revision>
  <cp:lastPrinted>2013-10-09T14:01:09Z</cp:lastPrinted>
  <dcterms:created xsi:type="dcterms:W3CDTF">2013-08-23T15:17:19Z</dcterms:created>
  <dcterms:modified xsi:type="dcterms:W3CDTF">2013-10-09T15:22:31Z</dcterms:modified>
</cp:coreProperties>
</file>